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34"/>
  </p:notesMasterIdLst>
  <p:handoutMasterIdLst>
    <p:handoutMasterId r:id="rId35"/>
  </p:handoutMasterIdLst>
  <p:sldIdLst>
    <p:sldId id="300" r:id="rId3"/>
    <p:sldId id="264" r:id="rId4"/>
    <p:sldId id="257" r:id="rId5"/>
    <p:sldId id="260" r:id="rId6"/>
    <p:sldId id="266" r:id="rId7"/>
    <p:sldId id="269" r:id="rId8"/>
    <p:sldId id="258" r:id="rId9"/>
    <p:sldId id="267" r:id="rId10"/>
    <p:sldId id="268" r:id="rId11"/>
    <p:sldId id="290" r:id="rId12"/>
    <p:sldId id="261" r:id="rId13"/>
    <p:sldId id="280" r:id="rId14"/>
    <p:sldId id="284" r:id="rId15"/>
    <p:sldId id="282" r:id="rId16"/>
    <p:sldId id="281" r:id="rId17"/>
    <p:sldId id="283" r:id="rId18"/>
    <p:sldId id="285" r:id="rId19"/>
    <p:sldId id="262" r:id="rId20"/>
    <p:sldId id="270" r:id="rId21"/>
    <p:sldId id="271" r:id="rId22"/>
    <p:sldId id="273" r:id="rId23"/>
    <p:sldId id="272" r:id="rId24"/>
    <p:sldId id="274" r:id="rId25"/>
    <p:sldId id="263" r:id="rId26"/>
    <p:sldId id="276" r:id="rId27"/>
    <p:sldId id="286" r:id="rId28"/>
    <p:sldId id="297" r:id="rId29"/>
    <p:sldId id="292" r:id="rId30"/>
    <p:sldId id="298" r:id="rId31"/>
    <p:sldId id="279" r:id="rId32"/>
    <p:sldId id="301" r:id="rId33"/>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C81216"/>
    <a:srgbClr val="E40718"/>
    <a:srgbClr val="F5F8ED"/>
    <a:srgbClr val="C8AE45"/>
    <a:srgbClr val="FFC6A1"/>
    <a:srgbClr val="EF5E2F"/>
    <a:srgbClr val="DF0100"/>
    <a:srgbClr val="F70201"/>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36" autoAdjust="0"/>
    <p:restoredTop sz="94878" autoAdjust="0"/>
  </p:normalViewPr>
  <p:slideViewPr>
    <p:cSldViewPr snapToGrid="0">
      <p:cViewPr>
        <p:scale>
          <a:sx n="66" d="100"/>
          <a:sy n="66" d="100"/>
        </p:scale>
        <p:origin x="-2220" y="-10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6F552-E637-4287-B67E-261AD114CD81}"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B0D371-8E7B-482D-8817-9025C3477FC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B0D371-8E7B-482D-8817-9025C3477FCB}"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28</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B0D371-8E7B-482D-8817-9025C3477FCB}"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B0D371-8E7B-482D-8817-9025C3477FCB}"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B5FD662B-8E8A-49BE-8BB4-700C64AD7593}"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B6C6AD-9A09-40BE-99AE-DADFBD49CDF3}"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B5FD662B-8E8A-49BE-8BB4-700C64AD7593}" type="datetimeFigureOut">
              <a:rPr lang="zh-CN" altLang="en-US" smtClean="0"/>
              <a:t>2023-01-11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B6C6AD-9A09-40BE-99AE-DADFBD49CDF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B5FD662B-8E8A-49BE-8BB4-700C64AD7593}" type="datetimeFigureOut">
              <a:rPr lang="zh-CN" altLang="en-US" smtClean="0"/>
              <a:t>2023-01-11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B6C6AD-9A09-40BE-99AE-DADFBD49CDF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5FD662B-8E8A-49BE-8BB4-700C64AD7593}"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B6C6AD-9A09-40BE-99AE-DADFBD49CDF3}"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5FD662B-8E8A-49BE-8BB4-700C64AD7593}"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B6C6AD-9A09-40BE-99AE-DADFBD49CDF3}"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B5FD662B-8E8A-49BE-8BB4-700C64AD7593}"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B6C6AD-9A09-40BE-99AE-DADFBD49CDF3}"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5FD662B-8E8A-49BE-8BB4-700C64AD7593}"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B6C6AD-9A09-40BE-99AE-DADFBD49CDF3}"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5FD662B-8E8A-49BE-8BB4-700C64AD7593}"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B6C6AD-9A09-40BE-99AE-DADFBD49CDF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5FD662B-8E8A-49BE-8BB4-700C64AD7593}" type="datetimeFigureOut">
              <a:rPr lang="zh-CN" altLang="en-US" smtClean="0"/>
              <a:t>2023-01-11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B6C6AD-9A09-40BE-99AE-DADFBD49CDF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5FD662B-8E8A-49BE-8BB4-700C64AD7593}" type="datetimeFigureOut">
              <a:rPr lang="zh-CN" altLang="en-US" smtClean="0"/>
              <a:t>2023-01-11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B6C6AD-9A09-40BE-99AE-DADFBD49CDF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5FD662B-8E8A-49BE-8BB4-700C64AD7593}" type="datetimeFigureOut">
              <a:rPr lang="zh-CN" altLang="en-US" smtClean="0"/>
              <a:t>2023-01-11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B6C6AD-9A09-40BE-99AE-DADFBD49CDF3}" type="slidenum">
              <a:rPr lang="zh-CN" altLang="en-US" smtClean="0"/>
              <a:t>‹#›</a:t>
            </a:fld>
            <a:endParaRPr lang="zh-CN" altLang="en-US"/>
          </a:p>
        </p:txBody>
      </p:sp>
      <p:sp>
        <p:nvSpPr>
          <p:cNvPr id="11" name="TextBox 10"/>
          <p:cNvSpPr txBox="1"/>
          <p:nvPr userDrawn="1"/>
        </p:nvSpPr>
        <p:spPr>
          <a:xfrm>
            <a:off x="1762561" y="6710143"/>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5FD662B-8E8A-49BE-8BB4-700C64AD7593}" type="datetimeFigureOut">
              <a:rPr lang="zh-CN" altLang="en-US" smtClean="0"/>
              <a:t>2023-01-11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B6C6AD-9A09-40BE-99AE-DADFBD49CDF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D662B-8E8A-49BE-8BB4-700C64AD7593}" type="datetimeFigureOut">
              <a:rPr lang="zh-CN" altLang="en-US" smtClean="0"/>
              <a:t>2023-01-11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B6C6AD-9A09-40BE-99AE-DADFBD49CDF3}"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D662B-8E8A-49BE-8BB4-700C64AD7593}" type="datetimeFigureOut">
              <a:rPr lang="zh-CN" altLang="en-US" smtClean="0"/>
              <a:t>2023-01-11</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6C6AD-9A09-40BE-99AE-DADFBD49CDF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9.xml"/><Relationship Id="rId7" Type="http://schemas.openxmlformats.org/officeDocument/2006/relationships/image" Target="../media/image22.png"/><Relationship Id="rId2" Type="http://schemas.openxmlformats.org/officeDocument/2006/relationships/slideLayout" Target="../slideLayouts/slideLayout9.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4.png"/><Relationship Id="rId2" Type="http://schemas.openxmlformats.org/officeDocument/2006/relationships/slideLayout" Target="../slideLayouts/slideLayout9.xml"/><Relationship Id="rId1" Type="http://schemas.openxmlformats.org/officeDocument/2006/relationships/tags" Target="../tags/tag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5.jpeg"/><Relationship Id="rId2" Type="http://schemas.openxmlformats.org/officeDocument/2006/relationships/slideLayout" Target="../slideLayouts/slideLayout9.xml"/><Relationship Id="rId1" Type="http://schemas.openxmlformats.org/officeDocument/2006/relationships/tags" Target="../tags/tag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6.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6.png"/><Relationship Id="rId2" Type="http://schemas.openxmlformats.org/officeDocument/2006/relationships/slideLayout" Target="../slideLayouts/slideLayout9.xml"/><Relationship Id="rId1" Type="http://schemas.openxmlformats.org/officeDocument/2006/relationships/tags" Target="../tags/tag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jpe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2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7.png"/><Relationship Id="rId2" Type="http://schemas.openxmlformats.org/officeDocument/2006/relationships/slideLayout" Target="../slideLayouts/slideLayout9.xml"/><Relationship Id="rId1" Type="http://schemas.openxmlformats.org/officeDocument/2006/relationships/tags" Target="../tags/tag2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8.png"/><Relationship Id="rId2" Type="http://schemas.openxmlformats.org/officeDocument/2006/relationships/slideLayout" Target="../slideLayouts/slideLayout9.xml"/><Relationship Id="rId1" Type="http://schemas.openxmlformats.org/officeDocument/2006/relationships/tags" Target="../tags/tag2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9.png"/><Relationship Id="rId2" Type="http://schemas.openxmlformats.org/officeDocument/2006/relationships/slideLayout" Target="../slideLayouts/slideLayout9.xml"/><Relationship Id="rId1" Type="http://schemas.openxmlformats.org/officeDocument/2006/relationships/tags" Target="../tags/tag2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0.png"/><Relationship Id="rId2" Type="http://schemas.openxmlformats.org/officeDocument/2006/relationships/slideLayout" Target="../slideLayouts/slideLayout9.xml"/><Relationship Id="rId1" Type="http://schemas.openxmlformats.org/officeDocument/2006/relationships/tags" Target="../tags/tag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0.png"/><Relationship Id="rId2" Type="http://schemas.openxmlformats.org/officeDocument/2006/relationships/slideLayout" Target="../slideLayouts/slideLayout9.xml"/><Relationship Id="rId1" Type="http://schemas.openxmlformats.org/officeDocument/2006/relationships/tags" Target="../tags/tag2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5.png"/><Relationship Id="rId2" Type="http://schemas.openxmlformats.org/officeDocument/2006/relationships/slideLayout" Target="../slideLayouts/slideLayout9.xml"/><Relationship Id="rId1" Type="http://schemas.openxmlformats.org/officeDocument/2006/relationships/tags" Target="../tags/tag26.xml"/><Relationship Id="rId6" Type="http://schemas.openxmlformats.org/officeDocument/2006/relationships/image" Target="../media/image31.png"/><Relationship Id="rId5" Type="http://schemas.openxmlformats.org/officeDocument/2006/relationships/image" Target="../media/image16.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6.xml"/><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9.png"/><Relationship Id="rId2" Type="http://schemas.openxmlformats.org/officeDocument/2006/relationships/slideLayout" Target="../slideLayouts/slideLayout9.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8.xml"/><Relationship Id="rId7" Type="http://schemas.openxmlformats.org/officeDocument/2006/relationships/image" Target="../media/image20.png"/><Relationship Id="rId2" Type="http://schemas.openxmlformats.org/officeDocument/2006/relationships/slideLayout" Target="../slideLayouts/slideLayout9.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0" y="861372"/>
            <a:ext cx="12192000" cy="5996912"/>
          </a:xfrm>
          <a:prstGeom prst="rect">
            <a:avLst/>
          </a:prstGeom>
        </p:spPr>
      </p:pic>
      <p:pic>
        <p:nvPicPr>
          <p:cNvPr id="7" name="图片 6"/>
          <p:cNvPicPr>
            <a:picLocks noChangeAspect="1"/>
          </p:cNvPicPr>
          <p:nvPr/>
        </p:nvPicPr>
        <p:blipFill>
          <a:blip r:embed="rId4" cstate="screen"/>
          <a:stretch>
            <a:fillRect/>
          </a:stretch>
        </p:blipFill>
        <p:spPr>
          <a:xfrm rot="10800000">
            <a:off x="-2" y="-1"/>
            <a:ext cx="4505704" cy="2777591"/>
          </a:xfrm>
          <a:prstGeom prst="rect">
            <a:avLst/>
          </a:prstGeom>
        </p:spPr>
      </p:pic>
      <p:pic>
        <p:nvPicPr>
          <p:cNvPr id="13" name="图片 12"/>
          <p:cNvPicPr>
            <a:picLocks noChangeAspect="1"/>
          </p:cNvPicPr>
          <p:nvPr/>
        </p:nvPicPr>
        <p:blipFill>
          <a:blip r:embed="rId5" cstate="screen"/>
          <a:stretch>
            <a:fillRect/>
          </a:stretch>
        </p:blipFill>
        <p:spPr>
          <a:xfrm>
            <a:off x="-108235" y="5538759"/>
            <a:ext cx="3243720" cy="4080409"/>
          </a:xfrm>
          <a:prstGeom prst="rect">
            <a:avLst/>
          </a:prstGeom>
        </p:spPr>
      </p:pic>
      <p:pic>
        <p:nvPicPr>
          <p:cNvPr id="15" name="图片 14"/>
          <p:cNvPicPr>
            <a:picLocks noChangeAspect="1"/>
          </p:cNvPicPr>
          <p:nvPr/>
        </p:nvPicPr>
        <p:blipFill>
          <a:blip r:embed="rId6" cstate="screen"/>
          <a:stretch>
            <a:fillRect/>
          </a:stretch>
        </p:blipFill>
        <p:spPr>
          <a:xfrm>
            <a:off x="874206" y="2276304"/>
            <a:ext cx="1811776" cy="594025"/>
          </a:xfrm>
          <a:prstGeom prst="rect">
            <a:avLst/>
          </a:prstGeom>
        </p:spPr>
      </p:pic>
      <p:sp>
        <p:nvSpPr>
          <p:cNvPr id="94" name="文本框 93"/>
          <p:cNvSpPr txBox="1"/>
          <p:nvPr/>
        </p:nvSpPr>
        <p:spPr>
          <a:xfrm>
            <a:off x="3960221" y="5874338"/>
            <a:ext cx="4331635" cy="400110"/>
          </a:xfrm>
          <a:prstGeom prst="rect">
            <a:avLst/>
          </a:prstGeom>
          <a:noFill/>
        </p:spPr>
        <p:txBody>
          <a:bodyPr wrap="none" rtlCol="0">
            <a:spAutoFit/>
          </a:bodyPr>
          <a:lstStyle/>
          <a:p>
            <a:r>
              <a:rPr lang="en-US" altLang="zh-CN" sz="2000" b="1" spc="1200" dirty="0">
                <a:solidFill>
                  <a:srgbClr val="C81216"/>
                </a:solidFill>
                <a:cs typeface="+mn-ea"/>
                <a:sym typeface="+mn-lt"/>
              </a:rPr>
              <a:t>-</a:t>
            </a:r>
            <a:r>
              <a:rPr lang="zh-CN" altLang="en-US" sz="2000" b="1" spc="1200" dirty="0">
                <a:solidFill>
                  <a:srgbClr val="C81216"/>
                </a:solidFill>
                <a:cs typeface="+mn-ea"/>
                <a:sym typeface="+mn-lt"/>
              </a:rPr>
              <a:t>爱我中华 扬我军威</a:t>
            </a:r>
            <a:r>
              <a:rPr lang="en-US" altLang="zh-CN" sz="2000" b="1" spc="1200" dirty="0">
                <a:solidFill>
                  <a:srgbClr val="C81216"/>
                </a:solidFill>
                <a:cs typeface="+mn-ea"/>
                <a:sym typeface="+mn-lt"/>
              </a:rPr>
              <a:t>-</a:t>
            </a:r>
            <a:endParaRPr lang="zh-CN" altLang="en-US" sz="2000" b="1" spc="1200" dirty="0">
              <a:solidFill>
                <a:srgbClr val="C81216"/>
              </a:solidFill>
              <a:cs typeface="+mn-ea"/>
              <a:sym typeface="+mn-lt"/>
            </a:endParaRPr>
          </a:p>
        </p:txBody>
      </p:sp>
      <p:pic>
        <p:nvPicPr>
          <p:cNvPr id="16" name="图片 15"/>
          <p:cNvPicPr>
            <a:picLocks noChangeAspect="1"/>
          </p:cNvPicPr>
          <p:nvPr/>
        </p:nvPicPr>
        <p:blipFill>
          <a:blip r:embed="rId7" cstate="screen"/>
          <a:stretch>
            <a:fillRect/>
          </a:stretch>
        </p:blipFill>
        <p:spPr>
          <a:xfrm>
            <a:off x="9138692" y="3328963"/>
            <a:ext cx="1659376" cy="544058"/>
          </a:xfrm>
          <a:prstGeom prst="rect">
            <a:avLst/>
          </a:prstGeom>
        </p:spPr>
      </p:pic>
      <p:sp>
        <p:nvSpPr>
          <p:cNvPr id="95" name="文本框 94"/>
          <p:cNvSpPr txBox="1"/>
          <p:nvPr/>
        </p:nvSpPr>
        <p:spPr>
          <a:xfrm>
            <a:off x="4104491" y="6242841"/>
            <a:ext cx="3945311" cy="276999"/>
          </a:xfrm>
          <a:prstGeom prst="rect">
            <a:avLst/>
          </a:prstGeom>
          <a:noFill/>
        </p:spPr>
        <p:txBody>
          <a:bodyPr wrap="none" rtlCol="0">
            <a:spAutoFit/>
          </a:bodyPr>
          <a:lstStyle/>
          <a:p>
            <a:r>
              <a:rPr lang="zh-CN" altLang="en-US" sz="1200" spc="1000" dirty="0" smtClean="0">
                <a:solidFill>
                  <a:srgbClr val="C81216"/>
                </a:solidFill>
                <a:cs typeface="+mn-ea"/>
                <a:sym typeface="+mn-lt"/>
              </a:rPr>
              <a:t>铭记历史</a:t>
            </a:r>
            <a:r>
              <a:rPr lang="en-US" altLang="zh-CN" sz="1200" spc="1000" dirty="0" smtClean="0">
                <a:solidFill>
                  <a:srgbClr val="C81216"/>
                </a:solidFill>
                <a:cs typeface="+mn-ea"/>
                <a:sym typeface="+mn-lt"/>
              </a:rPr>
              <a:t>/</a:t>
            </a:r>
            <a:r>
              <a:rPr lang="zh-CN" altLang="en-US" sz="1200" spc="1000" dirty="0" smtClean="0">
                <a:solidFill>
                  <a:srgbClr val="C81216"/>
                </a:solidFill>
                <a:cs typeface="+mn-ea"/>
                <a:sym typeface="+mn-lt"/>
              </a:rPr>
              <a:t>缅怀烈士</a:t>
            </a:r>
            <a:r>
              <a:rPr lang="en-US" altLang="zh-CN" sz="1200" spc="1000" dirty="0" smtClean="0">
                <a:solidFill>
                  <a:srgbClr val="C81216"/>
                </a:solidFill>
                <a:cs typeface="+mn-ea"/>
                <a:sym typeface="+mn-lt"/>
              </a:rPr>
              <a:t>/</a:t>
            </a:r>
            <a:r>
              <a:rPr lang="zh-CN" altLang="en-US" sz="1200" spc="1000" dirty="0" smtClean="0">
                <a:solidFill>
                  <a:srgbClr val="C81216"/>
                </a:solidFill>
                <a:cs typeface="+mn-ea"/>
                <a:sym typeface="+mn-lt"/>
              </a:rPr>
              <a:t>珍爱和平</a:t>
            </a:r>
            <a:endParaRPr lang="zh-CN" altLang="en-US" sz="1200" spc="1000" dirty="0">
              <a:solidFill>
                <a:srgbClr val="C81216"/>
              </a:solidFill>
              <a:cs typeface="+mn-ea"/>
              <a:sym typeface="+mn-lt"/>
            </a:endParaRPr>
          </a:p>
        </p:txBody>
      </p:sp>
      <p:pic>
        <p:nvPicPr>
          <p:cNvPr id="99" name="图片 98"/>
          <p:cNvPicPr>
            <a:picLocks noChangeAspect="1"/>
          </p:cNvPicPr>
          <p:nvPr/>
        </p:nvPicPr>
        <p:blipFill>
          <a:blip r:embed="rId8" cstate="screen"/>
          <a:stretch>
            <a:fillRect/>
          </a:stretch>
        </p:blipFill>
        <p:spPr>
          <a:xfrm>
            <a:off x="5114146" y="332427"/>
            <a:ext cx="1644869" cy="1057889"/>
          </a:xfrm>
          <a:prstGeom prst="rect">
            <a:avLst/>
          </a:prstGeom>
        </p:spPr>
      </p:pic>
      <p:pic>
        <p:nvPicPr>
          <p:cNvPr id="3" name="图片 2"/>
          <p:cNvPicPr>
            <a:picLocks noChangeAspect="1"/>
          </p:cNvPicPr>
          <p:nvPr/>
        </p:nvPicPr>
        <p:blipFill>
          <a:blip r:embed="rId9" cstate="screen"/>
          <a:stretch>
            <a:fillRect/>
          </a:stretch>
        </p:blipFill>
        <p:spPr>
          <a:xfrm>
            <a:off x="2443030" y="1580424"/>
            <a:ext cx="7334907" cy="2891476"/>
          </a:xfrm>
          <a:prstGeom prst="rect">
            <a:avLst/>
          </a:prstGeom>
          <a:effectLst>
            <a:outerShdw blurRad="50800" dist="38100" dir="5400000" algn="t" rotWithShape="0">
              <a:prstClr val="black">
                <a:alpha val="73000"/>
              </a:prstClr>
            </a:outerShdw>
          </a:effectLst>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wipe(up)">
                                      <p:cBhvr>
                                        <p:cTn id="29" dur="500"/>
                                        <p:tgtEl>
                                          <p:spTgt spid="99"/>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94"/>
                                        </p:tgtEl>
                                        <p:attrNameLst>
                                          <p:attrName>style.visibility</p:attrName>
                                        </p:attrNameLst>
                                      </p:cBhvr>
                                      <p:to>
                                        <p:strVal val="visible"/>
                                      </p:to>
                                    </p:set>
                                    <p:animEffect transition="in" filter="wipe(right)">
                                      <p:cBhvr>
                                        <p:cTn id="33" dur="500"/>
                                        <p:tgtEl>
                                          <p:spTgt spid="94"/>
                                        </p:tgtEl>
                                      </p:cBhvr>
                                    </p:animEffect>
                                  </p:childTnLst>
                                </p:cTn>
                              </p:par>
                            </p:childTnLst>
                          </p:cTn>
                        </p:par>
                        <p:par>
                          <p:cTn id="34" fill="hold">
                            <p:stCondLst>
                              <p:cond delay="1000"/>
                            </p:stCondLst>
                            <p:childTnLst>
                              <p:par>
                                <p:cTn id="35" presetID="22" presetClass="entr" presetSubtype="2" fill="hold" grpId="0" nodeType="after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wipe(right)">
                                      <p:cBhvr>
                                        <p:cTn id="3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4"/>
          <a:stretch>
            <a:fillRect/>
          </a:stretch>
        </p:blipFill>
        <p:spPr>
          <a:xfrm>
            <a:off x="0" y="0"/>
            <a:ext cx="12192000" cy="6858000"/>
          </a:xfrm>
          <a:prstGeom prst="rect">
            <a:avLst/>
          </a:prstGeom>
        </p:spPr>
      </p:pic>
      <p:cxnSp>
        <p:nvCxnSpPr>
          <p:cNvPr id="3" name="直接连接符 2"/>
          <p:cNvCxnSpPr/>
          <p:nvPr/>
        </p:nvCxnSpPr>
        <p:spPr>
          <a:xfrm flipV="1">
            <a:off x="0" y="685801"/>
            <a:ext cx="12204000" cy="84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0" y="0"/>
            <a:ext cx="1049867" cy="694267"/>
            <a:chOff x="0" y="0"/>
            <a:chExt cx="1049867" cy="694267"/>
          </a:xfrm>
          <a:solidFill>
            <a:srgbClr val="C00000"/>
          </a:solidFill>
        </p:grpSpPr>
        <p:sp>
          <p:nvSpPr>
            <p:cNvPr id="5" name="任意多边形 4"/>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b="0">
                <a:solidFill>
                  <a:srgbClr val="BC1E22"/>
                </a:solidFill>
                <a:cs typeface="+mn-ea"/>
                <a:sym typeface="+mn-lt"/>
              </a:endParaRPr>
            </a:p>
          </p:txBody>
        </p:sp>
        <p:sp>
          <p:nvSpPr>
            <p:cNvPr id="6"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p:spPr>
          <p:txBody>
            <a:bodyPr vert="horz" wrap="square" lIns="91440" tIns="45720" rIns="91440" bIns="45720" numCol="1" anchor="t" anchorCtr="0" compatLnSpc="1"/>
            <a:lstStyle/>
            <a:p>
              <a:pPr fontAlgn="auto">
                <a:spcBef>
                  <a:spcPts val="0"/>
                </a:spcBef>
                <a:spcAft>
                  <a:spcPts val="0"/>
                </a:spcAft>
              </a:pPr>
              <a:endParaRPr lang="zh-CN" altLang="en-US" b="0">
                <a:solidFill>
                  <a:srgbClr val="BC1E22"/>
                </a:solidFill>
                <a:cs typeface="+mn-ea"/>
                <a:sym typeface="+mn-lt"/>
              </a:endParaRPr>
            </a:p>
          </p:txBody>
        </p:sp>
      </p:grpSp>
      <p:pic>
        <p:nvPicPr>
          <p:cNvPr id="7" name="图片 6"/>
          <p:cNvPicPr>
            <a:picLocks noChangeAspect="1"/>
          </p:cNvPicPr>
          <p:nvPr/>
        </p:nvPicPr>
        <p:blipFill>
          <a:blip r:embed="rId5" cstate="screen"/>
          <a:stretch>
            <a:fillRect/>
          </a:stretch>
        </p:blipFill>
        <p:spPr>
          <a:xfrm>
            <a:off x="191442" y="109666"/>
            <a:ext cx="496083" cy="483864"/>
          </a:xfrm>
          <a:prstGeom prst="rect">
            <a:avLst/>
          </a:prstGeom>
        </p:spPr>
      </p:pic>
      <p:sp>
        <p:nvSpPr>
          <p:cNvPr id="8" name="TextBox 4"/>
          <p:cNvSpPr txBox="1">
            <a:spLocks noChangeArrowheads="1"/>
          </p:cNvSpPr>
          <p:nvPr/>
        </p:nvSpPr>
        <p:spPr bwMode="auto">
          <a:xfrm>
            <a:off x="1049867" y="6155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rgbClr val="C00000"/>
                </a:solidFill>
                <a:effectLst/>
                <a:latin typeface="+mn-lt"/>
                <a:ea typeface="+mn-ea"/>
                <a:cs typeface="+mn-ea"/>
                <a:sym typeface="+mn-lt"/>
              </a:rPr>
              <a:t>添加相关标题</a:t>
            </a:r>
            <a:r>
              <a:rPr lang="zh-CN" altLang="en-US" sz="3200" dirty="0">
                <a:solidFill>
                  <a:srgbClr val="C00000"/>
                </a:solidFill>
                <a:effectLst/>
                <a:latin typeface="+mn-lt"/>
                <a:ea typeface="+mn-ea"/>
                <a:cs typeface="+mn-ea"/>
                <a:sym typeface="+mn-lt"/>
              </a:rPr>
              <a:t>文本</a:t>
            </a:r>
            <a:endParaRPr lang="zh-CN" altLang="en-US" sz="3300" b="0" dirty="0">
              <a:solidFill>
                <a:srgbClr val="C00000"/>
              </a:solidFill>
              <a:latin typeface="+mn-lt"/>
              <a:ea typeface="+mn-ea"/>
              <a:cs typeface="+mn-ea"/>
              <a:sym typeface="+mn-lt"/>
            </a:endParaRPr>
          </a:p>
        </p:txBody>
      </p:sp>
      <p:pic>
        <p:nvPicPr>
          <p:cNvPr id="9" name="图片 8"/>
          <p:cNvPicPr>
            <a:picLocks noChangeAspect="1"/>
          </p:cNvPicPr>
          <p:nvPr/>
        </p:nvPicPr>
        <p:blipFill rotWithShape="1">
          <a:blip r:embed="rId6" cstate="screen"/>
          <a:srcRect/>
          <a:stretch>
            <a:fillRect/>
          </a:stretch>
        </p:blipFill>
        <p:spPr>
          <a:xfrm flipH="1">
            <a:off x="0" y="5840372"/>
            <a:ext cx="12192000" cy="1017628"/>
          </a:xfrm>
          <a:prstGeom prst="rect">
            <a:avLst/>
          </a:prstGeom>
        </p:spPr>
      </p:pic>
      <p:sp>
        <p:nvSpPr>
          <p:cNvPr id="10" name="矩形 9"/>
          <p:cNvSpPr/>
          <p:nvPr/>
        </p:nvSpPr>
        <p:spPr>
          <a:xfrm>
            <a:off x="1638301" y="1409505"/>
            <a:ext cx="4442536" cy="2314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6081615" y="3724275"/>
            <a:ext cx="4442536" cy="2314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2068869" y="1687162"/>
            <a:ext cx="3581400" cy="1759456"/>
          </a:xfrm>
          <a:prstGeom prst="rect">
            <a:avLst/>
          </a:prstGeom>
          <a:noFill/>
        </p:spPr>
        <p:txBody>
          <a:bodyPr wrap="square" rtlCol="0">
            <a:spAutoFit/>
          </a:bodyPr>
          <a:lstStyle/>
          <a:p>
            <a:pPr defTabSz="685165">
              <a:lnSpc>
                <a:spcPts val="2600"/>
              </a:lnSpc>
              <a:spcBef>
                <a:spcPct val="0"/>
              </a:spcBef>
              <a:defRPr/>
            </a:pPr>
            <a:r>
              <a:rPr lang="zh-CN" altLang="en-US" sz="1600" dirty="0">
                <a:solidFill>
                  <a:schemeClr val="bg1"/>
                </a:solidFill>
                <a:cs typeface="+mn-ea"/>
                <a:sym typeface="+mn-lt"/>
              </a:rPr>
              <a:t>点击此处输入你的内容点击此处输入你的内容点击此处输入你的</a:t>
            </a:r>
            <a:r>
              <a:rPr lang="zh-CN" altLang="en-US" sz="1600" dirty="0" smtClean="0">
                <a:solidFill>
                  <a:schemeClr val="bg1"/>
                </a:solidFill>
                <a:cs typeface="+mn-ea"/>
                <a:sym typeface="+mn-lt"/>
              </a:rPr>
              <a:t>内容</a:t>
            </a:r>
            <a:r>
              <a:rPr lang="zh-CN" altLang="en-US" sz="1600" dirty="0">
                <a:solidFill>
                  <a:schemeClr val="bg1"/>
                </a:solidFill>
                <a:cs typeface="+mn-ea"/>
                <a:sym typeface="+mn-lt"/>
              </a:rPr>
              <a:t>点击此处输入你的内容点击此处输入你的内容点击此处输入你的</a:t>
            </a:r>
            <a:r>
              <a:rPr lang="zh-CN" altLang="en-US" sz="1600" dirty="0" smtClean="0">
                <a:solidFill>
                  <a:schemeClr val="bg1"/>
                </a:solidFill>
                <a:cs typeface="+mn-ea"/>
                <a:sym typeface="+mn-lt"/>
              </a:rPr>
              <a:t>内容</a:t>
            </a:r>
            <a:r>
              <a:rPr lang="zh-CN" altLang="en-US" sz="1600" dirty="0">
                <a:solidFill>
                  <a:schemeClr val="bg1"/>
                </a:solidFill>
                <a:cs typeface="+mn-ea"/>
                <a:sym typeface="+mn-lt"/>
              </a:rPr>
              <a:t>点击此处输入你的</a:t>
            </a:r>
            <a:r>
              <a:rPr lang="zh-CN" altLang="en-US" sz="1600" dirty="0" smtClean="0">
                <a:solidFill>
                  <a:schemeClr val="bg1"/>
                </a:solidFill>
                <a:cs typeface="+mn-ea"/>
                <a:sym typeface="+mn-lt"/>
              </a:rPr>
              <a:t>内容</a:t>
            </a:r>
            <a:endParaRPr lang="zh-CN" altLang="en-US" sz="1600" dirty="0">
              <a:solidFill>
                <a:schemeClr val="bg1"/>
              </a:solidFill>
              <a:cs typeface="+mn-ea"/>
              <a:sym typeface="+mn-lt"/>
            </a:endParaRPr>
          </a:p>
        </p:txBody>
      </p:sp>
      <p:sp>
        <p:nvSpPr>
          <p:cNvPr id="20" name="文本框 19"/>
          <p:cNvSpPr txBox="1"/>
          <p:nvPr/>
        </p:nvSpPr>
        <p:spPr>
          <a:xfrm>
            <a:off x="6512183" y="4001932"/>
            <a:ext cx="3581400" cy="1759456"/>
          </a:xfrm>
          <a:prstGeom prst="rect">
            <a:avLst/>
          </a:prstGeom>
          <a:noFill/>
        </p:spPr>
        <p:txBody>
          <a:bodyPr wrap="square" rtlCol="0">
            <a:spAutoFit/>
          </a:bodyPr>
          <a:lstStyle/>
          <a:p>
            <a:pPr defTabSz="685165">
              <a:lnSpc>
                <a:spcPts val="2600"/>
              </a:lnSpc>
              <a:spcBef>
                <a:spcPct val="0"/>
              </a:spcBef>
              <a:defRPr/>
            </a:pPr>
            <a:r>
              <a:rPr lang="zh-CN" altLang="en-US" sz="1600" dirty="0">
                <a:solidFill>
                  <a:schemeClr val="bg1"/>
                </a:solidFill>
                <a:cs typeface="+mn-ea"/>
                <a:sym typeface="+mn-lt"/>
              </a:rPr>
              <a:t>点击此处输入你的内容点击此处输入你的内容点击此处输入你的</a:t>
            </a:r>
            <a:r>
              <a:rPr lang="zh-CN" altLang="en-US" sz="1600" dirty="0" smtClean="0">
                <a:solidFill>
                  <a:schemeClr val="bg1"/>
                </a:solidFill>
                <a:cs typeface="+mn-ea"/>
                <a:sym typeface="+mn-lt"/>
              </a:rPr>
              <a:t>内容</a:t>
            </a:r>
            <a:r>
              <a:rPr lang="zh-CN" altLang="en-US" sz="1600" dirty="0">
                <a:solidFill>
                  <a:schemeClr val="bg1"/>
                </a:solidFill>
                <a:cs typeface="+mn-ea"/>
                <a:sym typeface="+mn-lt"/>
              </a:rPr>
              <a:t>点击此处输入你的内容点击此处输入你的内容点击此处输入你的</a:t>
            </a:r>
            <a:r>
              <a:rPr lang="zh-CN" altLang="en-US" sz="1600" dirty="0" smtClean="0">
                <a:solidFill>
                  <a:schemeClr val="bg1"/>
                </a:solidFill>
                <a:cs typeface="+mn-ea"/>
                <a:sym typeface="+mn-lt"/>
              </a:rPr>
              <a:t>内容</a:t>
            </a:r>
            <a:r>
              <a:rPr lang="zh-CN" altLang="en-US" sz="1600" dirty="0">
                <a:solidFill>
                  <a:schemeClr val="bg1"/>
                </a:solidFill>
                <a:cs typeface="+mn-ea"/>
                <a:sym typeface="+mn-lt"/>
              </a:rPr>
              <a:t>点击此处输入你的</a:t>
            </a:r>
            <a:r>
              <a:rPr lang="zh-CN" altLang="en-US" sz="1600" dirty="0" smtClean="0">
                <a:solidFill>
                  <a:schemeClr val="bg1"/>
                </a:solidFill>
                <a:cs typeface="+mn-ea"/>
                <a:sym typeface="+mn-lt"/>
              </a:rPr>
              <a:t>内容</a:t>
            </a:r>
            <a:endParaRPr lang="zh-CN" altLang="en-US" sz="1600" dirty="0">
              <a:solidFill>
                <a:schemeClr val="bg1"/>
              </a:solidFill>
              <a:cs typeface="+mn-ea"/>
              <a:sym typeface="+mn-lt"/>
            </a:endParaRPr>
          </a:p>
        </p:txBody>
      </p:sp>
      <p:sp>
        <p:nvSpPr>
          <p:cNvPr id="21" name="矩形 20"/>
          <p:cNvSpPr/>
          <p:nvPr/>
        </p:nvSpPr>
        <p:spPr>
          <a:xfrm>
            <a:off x="1638301" y="3723964"/>
            <a:ext cx="4442536" cy="2314770"/>
          </a:xfrm>
          <a:prstGeom prst="rect">
            <a:avLst/>
          </a:prstGeom>
          <a:blipFill>
            <a:blip r:embed="rId7"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6078990" y="1418620"/>
            <a:ext cx="4442536" cy="2314459"/>
          </a:xfrm>
          <a:prstGeom prst="rect">
            <a:avLst/>
          </a:prstGeom>
          <a:blipFill>
            <a:blip r:embed="rId8"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流程图: 决策 17"/>
          <p:cNvSpPr/>
          <p:nvPr/>
        </p:nvSpPr>
        <p:spPr>
          <a:xfrm>
            <a:off x="5869590" y="4664242"/>
            <a:ext cx="400050" cy="43483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流程图: 决策 1"/>
          <p:cNvSpPr/>
          <p:nvPr/>
        </p:nvSpPr>
        <p:spPr>
          <a:xfrm>
            <a:off x="5880812" y="2349472"/>
            <a:ext cx="400050" cy="43483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424">
        <p14:prism/>
      </p:transition>
    </mc:Choice>
    <mc:Fallback xmlns="">
      <p:transition spd="slow" advTm="24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right)">
                                      <p:cBhvr>
                                        <p:cTn id="19" dur="500"/>
                                        <p:tgtEl>
                                          <p:spTgt spid="22"/>
                                        </p:tgtEl>
                                      </p:cBhvr>
                                    </p:animEffect>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1+#ppt_w/2"/>
                                          </p:val>
                                        </p:tav>
                                        <p:tav tm="100000">
                                          <p:val>
                                            <p:strVal val="#ppt_x"/>
                                          </p:val>
                                        </p:tav>
                                      </p:tavLst>
                                    </p:anim>
                                    <p:anim calcmode="lin" valueType="num">
                                      <p:cBhvr additive="base">
                                        <p:cTn id="29" dur="500" fill="hold"/>
                                        <p:tgtEl>
                                          <p:spTgt spid="2"/>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5"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1000" fill="hold"/>
                                        <p:tgtEl>
                                          <p:spTgt spid="19"/>
                                        </p:tgtEl>
                                        <p:attrNameLst>
                                          <p:attrName>ppt_w</p:attrName>
                                        </p:attrNameLst>
                                      </p:cBhvr>
                                      <p:tavLst>
                                        <p:tav tm="0">
                                          <p:val>
                                            <p:strVal val="#ppt_w*0.70"/>
                                          </p:val>
                                        </p:tav>
                                        <p:tav tm="100000">
                                          <p:val>
                                            <p:strVal val="#ppt_w"/>
                                          </p:val>
                                        </p:tav>
                                      </p:tavLst>
                                    </p:anim>
                                    <p:anim calcmode="lin" valueType="num">
                                      <p:cBhvr>
                                        <p:cTn id="34" dur="1000" fill="hold"/>
                                        <p:tgtEl>
                                          <p:spTgt spid="19"/>
                                        </p:tgtEl>
                                        <p:attrNameLst>
                                          <p:attrName>ppt_h</p:attrName>
                                        </p:attrNameLst>
                                      </p:cBhvr>
                                      <p:tavLst>
                                        <p:tav tm="0">
                                          <p:val>
                                            <p:strVal val="#ppt_h"/>
                                          </p:val>
                                        </p:tav>
                                        <p:tav tm="100000">
                                          <p:val>
                                            <p:strVal val="#ppt_h"/>
                                          </p:val>
                                        </p:tav>
                                      </p:tavLst>
                                    </p:anim>
                                    <p:animEffect transition="in" filter="fade">
                                      <p:cBhvr>
                                        <p:cTn id="35" dur="1000"/>
                                        <p:tgtEl>
                                          <p:spTgt spid="19"/>
                                        </p:tgtEl>
                                      </p:cBhvr>
                                    </p:animEffect>
                                  </p:childTnLst>
                                </p:cTn>
                              </p:par>
                            </p:childTnLst>
                          </p:cTn>
                        </p:par>
                        <p:par>
                          <p:cTn id="36" fill="hold">
                            <p:stCondLst>
                              <p:cond delay="3500"/>
                            </p:stCondLst>
                            <p:childTnLst>
                              <p:par>
                                <p:cTn id="37" presetID="2" presetClass="entr" presetSubtype="2"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0-#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55"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1000" fill="hold"/>
                                        <p:tgtEl>
                                          <p:spTgt spid="20"/>
                                        </p:tgtEl>
                                        <p:attrNameLst>
                                          <p:attrName>ppt_w</p:attrName>
                                        </p:attrNameLst>
                                      </p:cBhvr>
                                      <p:tavLst>
                                        <p:tav tm="0">
                                          <p:val>
                                            <p:strVal val="#ppt_w*0.70"/>
                                          </p:val>
                                        </p:tav>
                                        <p:tav tm="100000">
                                          <p:val>
                                            <p:strVal val="#ppt_w"/>
                                          </p:val>
                                        </p:tav>
                                      </p:tavLst>
                                    </p:anim>
                                    <p:anim calcmode="lin" valueType="num">
                                      <p:cBhvr>
                                        <p:cTn id="50" dur="1000" fill="hold"/>
                                        <p:tgtEl>
                                          <p:spTgt spid="20"/>
                                        </p:tgtEl>
                                        <p:attrNameLst>
                                          <p:attrName>ppt_h</p:attrName>
                                        </p:attrNameLst>
                                      </p:cBhvr>
                                      <p:tavLst>
                                        <p:tav tm="0">
                                          <p:val>
                                            <p:strVal val="#ppt_h"/>
                                          </p:val>
                                        </p:tav>
                                        <p:tav tm="100000">
                                          <p:val>
                                            <p:strVal val="#ppt_h"/>
                                          </p:val>
                                        </p:tav>
                                      </p:tavLst>
                                    </p:anim>
                                    <p:animEffect transition="in" filter="fade">
                                      <p:cBhvr>
                                        <p:cTn id="5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3" grpId="0" animBg="1"/>
      <p:bldP spid="19" grpId="0"/>
      <p:bldP spid="20" grpId="0"/>
      <p:bldP spid="21" grpId="0" animBg="1"/>
      <p:bldP spid="22" grpId="0" animBg="1"/>
      <p:bldP spid="1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screen"/>
          <a:srcRect/>
          <a:stretch>
            <a:fillRect/>
          </a:stretch>
        </p:blipFill>
        <p:spPr>
          <a:xfrm>
            <a:off x="0" y="4702395"/>
            <a:ext cx="12216680" cy="2780928"/>
          </a:xfrm>
          <a:prstGeom prst="rect">
            <a:avLst/>
          </a:prstGeom>
        </p:spPr>
      </p:pic>
      <p:pic>
        <p:nvPicPr>
          <p:cNvPr id="3" name="图片 2"/>
          <p:cNvPicPr>
            <a:picLocks noChangeAspect="1"/>
          </p:cNvPicPr>
          <p:nvPr/>
        </p:nvPicPr>
        <p:blipFill>
          <a:blip r:embed="rId5" cstate="screen"/>
          <a:stretch>
            <a:fillRect/>
          </a:stretch>
        </p:blipFill>
        <p:spPr>
          <a:xfrm>
            <a:off x="9950997" y="711544"/>
            <a:ext cx="1811776" cy="594025"/>
          </a:xfrm>
          <a:prstGeom prst="rect">
            <a:avLst/>
          </a:prstGeom>
        </p:spPr>
      </p:pic>
      <p:sp>
        <p:nvSpPr>
          <p:cNvPr id="5" name="Rectangle 43"/>
          <p:cNvSpPr>
            <a:spLocks noChangeArrowheads="1"/>
          </p:cNvSpPr>
          <p:nvPr/>
        </p:nvSpPr>
        <p:spPr bwMode="auto">
          <a:xfrm>
            <a:off x="4440256" y="2963907"/>
            <a:ext cx="4741068" cy="659539"/>
          </a:xfrm>
          <a:prstGeom prst="rect">
            <a:avLst/>
          </a:prstGeom>
          <a:solidFill>
            <a:srgbClr val="C00000"/>
          </a:solidFill>
          <a:ln w="12700">
            <a:solidFill>
              <a:srgbClr val="C00000"/>
            </a:solidFill>
          </a:ln>
          <a:effectLst/>
        </p:spPr>
        <p:txBody>
          <a:bodyPr wrap="none" anchor="ctr"/>
          <a:lstStyle/>
          <a:p>
            <a:endParaRPr lang="zh-CN" altLang="en-US">
              <a:solidFill>
                <a:srgbClr val="FF0000"/>
              </a:solidFill>
              <a:cs typeface="+mn-ea"/>
              <a:sym typeface="+mn-lt"/>
            </a:endParaRPr>
          </a:p>
        </p:txBody>
      </p:sp>
      <p:sp>
        <p:nvSpPr>
          <p:cNvPr id="6" name="圆角矩形 1"/>
          <p:cNvSpPr>
            <a:spLocks noChangeArrowheads="1"/>
          </p:cNvSpPr>
          <p:nvPr/>
        </p:nvSpPr>
        <p:spPr bwMode="auto">
          <a:xfrm>
            <a:off x="3225869" y="2582812"/>
            <a:ext cx="1453537" cy="1421729"/>
          </a:xfrm>
          <a:prstGeom prst="roundRect">
            <a:avLst>
              <a:gd name="adj" fmla="val 16667"/>
            </a:avLst>
          </a:prstGeom>
          <a:solidFill>
            <a:srgbClr val="C00000"/>
          </a:solidFill>
          <a:ln w="9525" cmpd="sng">
            <a:noFill/>
            <a:round/>
          </a:ln>
          <a:effectLst>
            <a:outerShdw dist="20000" dir="5400000" algn="ctr" rotWithShape="0">
              <a:srgbClr val="000000">
                <a:alpha val="37000"/>
              </a:srgbClr>
            </a:outerShdw>
          </a:effectLst>
        </p:spPr>
        <p:txBody>
          <a:bodyPr anchor="ctr"/>
          <a:lstStyle/>
          <a:p>
            <a:pPr algn="ctr"/>
            <a:endParaRPr lang="zh-CN" altLang="en-US" sz="6600" b="1" dirty="0">
              <a:solidFill>
                <a:schemeClr val="bg1"/>
              </a:solidFill>
              <a:cs typeface="+mn-ea"/>
              <a:sym typeface="+mn-lt"/>
            </a:endParaRPr>
          </a:p>
        </p:txBody>
      </p:sp>
      <p:sp>
        <p:nvSpPr>
          <p:cNvPr id="7" name="TextBox 4"/>
          <p:cNvSpPr txBox="1">
            <a:spLocks noChangeArrowheads="1"/>
          </p:cNvSpPr>
          <p:nvPr/>
        </p:nvSpPr>
        <p:spPr bwMode="auto">
          <a:xfrm>
            <a:off x="4806571" y="3001289"/>
            <a:ext cx="42883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chemeClr val="bg1"/>
                </a:solidFill>
                <a:effectLst/>
                <a:latin typeface="+mn-lt"/>
                <a:ea typeface="+mn-ea"/>
                <a:cs typeface="+mn-ea"/>
                <a:sym typeface="+mn-lt"/>
              </a:rPr>
              <a:t>添加相关标题目录文字</a:t>
            </a:r>
            <a:endParaRPr lang="zh-CN" altLang="en-US" sz="3300" b="0" dirty="0">
              <a:solidFill>
                <a:schemeClr val="bg1"/>
              </a:solidFill>
              <a:latin typeface="+mn-lt"/>
              <a:ea typeface="+mn-ea"/>
              <a:cs typeface="+mn-ea"/>
              <a:sym typeface="+mn-lt"/>
            </a:endParaRPr>
          </a:p>
        </p:txBody>
      </p:sp>
      <p:pic>
        <p:nvPicPr>
          <p:cNvPr id="8" name="图片 7"/>
          <p:cNvPicPr>
            <a:picLocks noChangeAspect="1"/>
          </p:cNvPicPr>
          <p:nvPr/>
        </p:nvPicPr>
        <p:blipFill>
          <a:blip r:embed="rId6" cstate="screen"/>
          <a:stretch>
            <a:fillRect/>
          </a:stretch>
        </p:blipFill>
        <p:spPr>
          <a:xfrm rot="10800000">
            <a:off x="0" y="0"/>
            <a:ext cx="5115889" cy="3153746"/>
          </a:xfrm>
          <a:prstGeom prst="rect">
            <a:avLst/>
          </a:prstGeom>
        </p:spPr>
      </p:pic>
      <p:pic>
        <p:nvPicPr>
          <p:cNvPr id="9" name="图片 8"/>
          <p:cNvPicPr>
            <a:picLocks noChangeAspect="1"/>
          </p:cNvPicPr>
          <p:nvPr/>
        </p:nvPicPr>
        <p:blipFill>
          <a:blip r:embed="rId7" cstate="screen"/>
          <a:stretch>
            <a:fillRect/>
          </a:stretch>
        </p:blipFill>
        <p:spPr>
          <a:xfrm>
            <a:off x="709288" y="5548801"/>
            <a:ext cx="1659376" cy="544058"/>
          </a:xfrm>
          <a:prstGeom prst="rect">
            <a:avLst/>
          </a:prstGeom>
        </p:spPr>
      </p:pic>
      <p:sp>
        <p:nvSpPr>
          <p:cNvPr id="10" name="文本框 9"/>
          <p:cNvSpPr txBox="1"/>
          <p:nvPr/>
        </p:nvSpPr>
        <p:spPr>
          <a:xfrm>
            <a:off x="3505238" y="2674663"/>
            <a:ext cx="894797" cy="1323439"/>
          </a:xfrm>
          <a:prstGeom prst="rect">
            <a:avLst/>
          </a:prstGeom>
          <a:noFill/>
        </p:spPr>
        <p:txBody>
          <a:bodyPr wrap="none" rtlCol="0">
            <a:spAutoFit/>
          </a:bodyPr>
          <a:lstStyle/>
          <a:p>
            <a:r>
              <a:rPr lang="en-US" altLang="zh-CN" sz="8000" b="1" spc="600" dirty="0" smtClean="0">
                <a:ln w="15875">
                  <a:solidFill>
                    <a:schemeClr val="bg1"/>
                  </a:solidFill>
                </a:ln>
                <a:gradFill>
                  <a:gsLst>
                    <a:gs pos="0">
                      <a:srgbClr val="FFFF50"/>
                    </a:gs>
                    <a:gs pos="0">
                      <a:srgbClr val="FFC000"/>
                    </a:gs>
                    <a:gs pos="100000">
                      <a:schemeClr val="bg1"/>
                    </a:gs>
                    <a:gs pos="70000">
                      <a:srgbClr val="FFFF00"/>
                    </a:gs>
                  </a:gsLst>
                  <a:lin ang="5400000" scaled="0"/>
                </a:gradFill>
                <a:effectLst>
                  <a:outerShdw blurRad="50800" dist="50800" dir="5400000" algn="ctr" rotWithShape="0">
                    <a:srgbClr val="000000">
                      <a:alpha val="42000"/>
                    </a:srgbClr>
                  </a:outerShdw>
                </a:effectLst>
                <a:cs typeface="+mn-ea"/>
                <a:sym typeface="+mn-lt"/>
              </a:rPr>
              <a:t>2</a:t>
            </a:r>
            <a:endParaRPr lang="zh-CN" altLang="en-US" sz="8000" b="1" spc="600" dirty="0">
              <a:ln w="15875">
                <a:solidFill>
                  <a:schemeClr val="bg1"/>
                </a:solidFill>
              </a:ln>
              <a:gradFill>
                <a:gsLst>
                  <a:gs pos="0">
                    <a:srgbClr val="FFFF50"/>
                  </a:gs>
                  <a:gs pos="0">
                    <a:srgbClr val="FFC000"/>
                  </a:gs>
                  <a:gs pos="100000">
                    <a:schemeClr val="bg1"/>
                  </a:gs>
                  <a:gs pos="70000">
                    <a:srgbClr val="FFFF00"/>
                  </a:gs>
                </a:gsLst>
                <a:lin ang="5400000" scaled="0"/>
              </a:gradFill>
              <a:effectLst>
                <a:outerShdw blurRad="50800" dist="50800" dir="5400000" algn="ctr" rotWithShape="0">
                  <a:srgbClr val="000000">
                    <a:alpha val="42000"/>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628">
        <p14:prism/>
      </p:transition>
    </mc:Choice>
    <mc:Fallback xmlns="">
      <p:transition spd="slow" advTm="6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1000"/>
                                        <p:tgtEl>
                                          <p:spTgt spid="6">
                                            <p:bg/>
                                          </p:spTgt>
                                        </p:tgtEl>
                                      </p:cBhvr>
                                    </p:animEffect>
                                  </p:childTnLst>
                                </p:cTn>
                              </p:par>
                            </p:childTnLst>
                          </p:cTn>
                        </p:par>
                        <p:par>
                          <p:cTn id="14" fill="hold">
                            <p:stCondLst>
                              <p:cond delay="20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80">
                                          <p:stCondLst>
                                            <p:cond delay="0"/>
                                          </p:stCondLst>
                                        </p:cTn>
                                        <p:tgtEl>
                                          <p:spTgt spid="10"/>
                                        </p:tgtEl>
                                      </p:cBhvr>
                                    </p:animEffect>
                                    <p:anim calcmode="lin" valueType="num">
                                      <p:cBhvr>
                                        <p:cTn id="2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8" dur="26">
                                          <p:stCondLst>
                                            <p:cond delay="650"/>
                                          </p:stCondLst>
                                        </p:cTn>
                                        <p:tgtEl>
                                          <p:spTgt spid="10"/>
                                        </p:tgtEl>
                                      </p:cBhvr>
                                      <p:to x="100000" y="60000"/>
                                    </p:animScale>
                                    <p:animScale>
                                      <p:cBhvr>
                                        <p:cTn id="29" dur="166" decel="50000">
                                          <p:stCondLst>
                                            <p:cond delay="676"/>
                                          </p:stCondLst>
                                        </p:cTn>
                                        <p:tgtEl>
                                          <p:spTgt spid="10"/>
                                        </p:tgtEl>
                                      </p:cBhvr>
                                      <p:to x="100000" y="100000"/>
                                    </p:animScale>
                                    <p:animScale>
                                      <p:cBhvr>
                                        <p:cTn id="30" dur="26">
                                          <p:stCondLst>
                                            <p:cond delay="1312"/>
                                          </p:stCondLst>
                                        </p:cTn>
                                        <p:tgtEl>
                                          <p:spTgt spid="10"/>
                                        </p:tgtEl>
                                      </p:cBhvr>
                                      <p:to x="100000" y="80000"/>
                                    </p:animScale>
                                    <p:animScale>
                                      <p:cBhvr>
                                        <p:cTn id="31" dur="166" decel="50000">
                                          <p:stCondLst>
                                            <p:cond delay="1338"/>
                                          </p:stCondLst>
                                        </p:cTn>
                                        <p:tgtEl>
                                          <p:spTgt spid="10"/>
                                        </p:tgtEl>
                                      </p:cBhvr>
                                      <p:to x="100000" y="100000"/>
                                    </p:animScale>
                                    <p:animScale>
                                      <p:cBhvr>
                                        <p:cTn id="32" dur="26">
                                          <p:stCondLst>
                                            <p:cond delay="1642"/>
                                          </p:stCondLst>
                                        </p:cTn>
                                        <p:tgtEl>
                                          <p:spTgt spid="10"/>
                                        </p:tgtEl>
                                      </p:cBhvr>
                                      <p:to x="100000" y="90000"/>
                                    </p:animScale>
                                    <p:animScale>
                                      <p:cBhvr>
                                        <p:cTn id="33" dur="166" decel="50000">
                                          <p:stCondLst>
                                            <p:cond delay="1668"/>
                                          </p:stCondLst>
                                        </p:cTn>
                                        <p:tgtEl>
                                          <p:spTgt spid="10"/>
                                        </p:tgtEl>
                                      </p:cBhvr>
                                      <p:to x="100000" y="100000"/>
                                    </p:animScale>
                                    <p:animScale>
                                      <p:cBhvr>
                                        <p:cTn id="34" dur="26">
                                          <p:stCondLst>
                                            <p:cond delay="1808"/>
                                          </p:stCondLst>
                                        </p:cTn>
                                        <p:tgtEl>
                                          <p:spTgt spid="10"/>
                                        </p:tgtEl>
                                      </p:cBhvr>
                                      <p:to x="100000" y="95000"/>
                                    </p:animScale>
                                    <p:animScale>
                                      <p:cBhvr>
                                        <p:cTn id="35" dur="166" decel="50000">
                                          <p:stCondLst>
                                            <p:cond delay="1834"/>
                                          </p:stCondLst>
                                        </p:cTn>
                                        <p:tgtEl>
                                          <p:spTgt spid="10"/>
                                        </p:tgtEl>
                                      </p:cBhvr>
                                      <p:to x="100000" y="100000"/>
                                    </p:animScale>
                                  </p:childTnLst>
                                </p:cTn>
                              </p:par>
                            </p:childTnLst>
                          </p:cTn>
                        </p:par>
                        <p:par>
                          <p:cTn id="36" fill="hold">
                            <p:stCondLst>
                              <p:cond delay="2000"/>
                            </p:stCondLst>
                            <p:childTnLst>
                              <p:par>
                                <p:cTn id="37" presetID="2" presetClass="entr" presetSubtype="2"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1+#ppt_w/2"/>
                                          </p:val>
                                        </p:tav>
                                        <p:tav tm="100000">
                                          <p:val>
                                            <p:strVal val="#ppt_x"/>
                                          </p:val>
                                        </p:tav>
                                      </p:tavLst>
                                    </p:anim>
                                    <p:anim calcmode="lin" valueType="num">
                                      <p:cBhvr additive="base">
                                        <p:cTn id="40" dur="500" fill="hold"/>
                                        <p:tgtEl>
                                          <p:spTgt spid="5"/>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2"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1+#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allAtOnce" animBg="1" autoUpdateAnimBg="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4"/>
          <a:stretch>
            <a:fillRect/>
          </a:stretch>
        </p:blipFill>
        <p:spPr>
          <a:xfrm>
            <a:off x="0" y="0"/>
            <a:ext cx="12192000" cy="6858000"/>
          </a:xfrm>
          <a:prstGeom prst="rect">
            <a:avLst/>
          </a:prstGeom>
        </p:spPr>
      </p:pic>
      <p:sp>
        <p:nvSpPr>
          <p:cNvPr id="14" name="对角圆角矩形 13"/>
          <p:cNvSpPr/>
          <p:nvPr/>
        </p:nvSpPr>
        <p:spPr>
          <a:xfrm>
            <a:off x="9212933" y="1649205"/>
            <a:ext cx="1956320" cy="580330"/>
          </a:xfrm>
          <a:prstGeom prst="round2Diag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5" name="对角圆角矩形 14"/>
          <p:cNvSpPr/>
          <p:nvPr/>
        </p:nvSpPr>
        <p:spPr>
          <a:xfrm>
            <a:off x="6339177" y="2390662"/>
            <a:ext cx="1956320" cy="580330"/>
          </a:xfrm>
          <a:prstGeom prst="round2Diag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9" name="Line 33"/>
          <p:cNvSpPr>
            <a:spLocks noChangeShapeType="1"/>
          </p:cNvSpPr>
          <p:nvPr/>
        </p:nvSpPr>
        <p:spPr bwMode="auto">
          <a:xfrm flipV="1">
            <a:off x="7317337" y="2970992"/>
            <a:ext cx="0" cy="1271409"/>
          </a:xfrm>
          <a:prstGeom prst="line">
            <a:avLst/>
          </a:prstGeom>
          <a:noFill/>
          <a:ln w="6350" cmpd="sng">
            <a:solidFill>
              <a:srgbClr val="FFC000"/>
            </a:solidFill>
            <a:prstDash val="solid"/>
            <a:round/>
            <a:tailEnd type="oval" w="sm" len="sm"/>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zh-CN" altLang="en-US" sz="2400" b="0">
              <a:solidFill>
                <a:prstClr val="black"/>
              </a:solidFill>
              <a:cs typeface="+mn-ea"/>
              <a:sym typeface="+mn-lt"/>
            </a:endParaRPr>
          </a:p>
        </p:txBody>
      </p:sp>
      <p:sp>
        <p:nvSpPr>
          <p:cNvPr id="20" name="Line 33"/>
          <p:cNvSpPr>
            <a:spLocks noChangeShapeType="1"/>
          </p:cNvSpPr>
          <p:nvPr/>
        </p:nvSpPr>
        <p:spPr bwMode="auto">
          <a:xfrm flipV="1">
            <a:off x="10191093" y="2229535"/>
            <a:ext cx="0" cy="1271409"/>
          </a:xfrm>
          <a:prstGeom prst="line">
            <a:avLst/>
          </a:prstGeom>
          <a:noFill/>
          <a:ln w="6350" cmpd="sng">
            <a:solidFill>
              <a:srgbClr val="FFC000"/>
            </a:solidFill>
            <a:prstDash val="solid"/>
            <a:round/>
            <a:tailEnd type="oval" w="sm" len="sm"/>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zh-CN" altLang="en-US" sz="2400" b="0">
              <a:solidFill>
                <a:prstClr val="black"/>
              </a:solidFill>
              <a:cs typeface="+mn-ea"/>
              <a:sym typeface="+mn-lt"/>
            </a:endParaRPr>
          </a:p>
        </p:txBody>
      </p:sp>
      <p:cxnSp>
        <p:nvCxnSpPr>
          <p:cNvPr id="3" name="直接连接符 2"/>
          <p:cNvCxnSpPr/>
          <p:nvPr/>
        </p:nvCxnSpPr>
        <p:spPr>
          <a:xfrm flipV="1">
            <a:off x="0" y="685801"/>
            <a:ext cx="12204000" cy="84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0" y="0"/>
            <a:ext cx="1049867" cy="694267"/>
            <a:chOff x="0" y="0"/>
            <a:chExt cx="1049867" cy="694267"/>
          </a:xfrm>
          <a:solidFill>
            <a:srgbClr val="C00000"/>
          </a:solidFill>
        </p:grpSpPr>
        <p:sp>
          <p:nvSpPr>
            <p:cNvPr id="5" name="任意多边形 4"/>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b="0">
                <a:solidFill>
                  <a:srgbClr val="BC1E22"/>
                </a:solidFill>
                <a:cs typeface="+mn-ea"/>
                <a:sym typeface="+mn-lt"/>
              </a:endParaRPr>
            </a:p>
          </p:txBody>
        </p:sp>
        <p:sp>
          <p:nvSpPr>
            <p:cNvPr id="6"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p:spPr>
          <p:txBody>
            <a:bodyPr vert="horz" wrap="square" lIns="91440" tIns="45720" rIns="91440" bIns="45720" numCol="1" anchor="t" anchorCtr="0" compatLnSpc="1"/>
            <a:lstStyle/>
            <a:p>
              <a:pPr fontAlgn="auto">
                <a:spcBef>
                  <a:spcPts val="0"/>
                </a:spcBef>
                <a:spcAft>
                  <a:spcPts val="0"/>
                </a:spcAft>
              </a:pPr>
              <a:endParaRPr lang="zh-CN" altLang="en-US" b="0">
                <a:solidFill>
                  <a:srgbClr val="BC1E22"/>
                </a:solidFill>
                <a:cs typeface="+mn-ea"/>
                <a:sym typeface="+mn-lt"/>
              </a:endParaRPr>
            </a:p>
          </p:txBody>
        </p:sp>
      </p:grpSp>
      <p:pic>
        <p:nvPicPr>
          <p:cNvPr id="7" name="图片 6"/>
          <p:cNvPicPr>
            <a:picLocks noChangeAspect="1"/>
          </p:cNvPicPr>
          <p:nvPr/>
        </p:nvPicPr>
        <p:blipFill>
          <a:blip r:embed="rId5" cstate="screen"/>
          <a:stretch>
            <a:fillRect/>
          </a:stretch>
        </p:blipFill>
        <p:spPr>
          <a:xfrm>
            <a:off x="191442" y="109666"/>
            <a:ext cx="496083" cy="483864"/>
          </a:xfrm>
          <a:prstGeom prst="rect">
            <a:avLst/>
          </a:prstGeom>
        </p:spPr>
      </p:pic>
      <p:sp>
        <p:nvSpPr>
          <p:cNvPr id="8" name="TextBox 4"/>
          <p:cNvSpPr txBox="1">
            <a:spLocks noChangeArrowheads="1"/>
          </p:cNvSpPr>
          <p:nvPr/>
        </p:nvSpPr>
        <p:spPr bwMode="auto">
          <a:xfrm>
            <a:off x="1049867" y="6155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rgbClr val="C00000"/>
                </a:solidFill>
                <a:effectLst/>
                <a:latin typeface="+mn-lt"/>
                <a:ea typeface="+mn-ea"/>
                <a:cs typeface="+mn-ea"/>
                <a:sym typeface="+mn-lt"/>
              </a:rPr>
              <a:t>添加相关标题</a:t>
            </a:r>
            <a:r>
              <a:rPr lang="zh-CN" altLang="en-US" sz="3200" dirty="0">
                <a:solidFill>
                  <a:srgbClr val="C00000"/>
                </a:solidFill>
                <a:effectLst/>
                <a:latin typeface="+mn-lt"/>
                <a:ea typeface="+mn-ea"/>
                <a:cs typeface="+mn-ea"/>
                <a:sym typeface="+mn-lt"/>
              </a:rPr>
              <a:t>文本</a:t>
            </a:r>
            <a:endParaRPr lang="zh-CN" altLang="en-US" sz="3300" b="0" dirty="0">
              <a:solidFill>
                <a:srgbClr val="C00000"/>
              </a:solidFill>
              <a:latin typeface="+mn-lt"/>
              <a:ea typeface="+mn-ea"/>
              <a:cs typeface="+mn-ea"/>
              <a:sym typeface="+mn-lt"/>
            </a:endParaRPr>
          </a:p>
        </p:txBody>
      </p:sp>
      <p:pic>
        <p:nvPicPr>
          <p:cNvPr id="9" name="图片 8"/>
          <p:cNvPicPr>
            <a:picLocks noChangeAspect="1"/>
          </p:cNvPicPr>
          <p:nvPr/>
        </p:nvPicPr>
        <p:blipFill rotWithShape="1">
          <a:blip r:embed="rId6" cstate="screen"/>
          <a:srcRect/>
          <a:stretch>
            <a:fillRect/>
          </a:stretch>
        </p:blipFill>
        <p:spPr>
          <a:xfrm flipH="1">
            <a:off x="0" y="5840372"/>
            <a:ext cx="12192000" cy="1017628"/>
          </a:xfrm>
          <a:prstGeom prst="rect">
            <a:avLst/>
          </a:prstGeom>
        </p:spPr>
      </p:pic>
      <p:pic>
        <p:nvPicPr>
          <p:cNvPr id="18" name="图片 17"/>
          <p:cNvPicPr>
            <a:picLocks noChangeAspect="1"/>
          </p:cNvPicPr>
          <p:nvPr/>
        </p:nvPicPr>
        <p:blipFill>
          <a:blip r:embed="rId7" cstate="screen"/>
          <a:stretch>
            <a:fillRect/>
          </a:stretch>
        </p:blipFill>
        <p:spPr>
          <a:xfrm>
            <a:off x="345803" y="1344645"/>
            <a:ext cx="5129045" cy="5129045"/>
          </a:xfrm>
          <a:prstGeom prst="rect">
            <a:avLst/>
          </a:prstGeom>
        </p:spPr>
      </p:pic>
      <p:sp>
        <p:nvSpPr>
          <p:cNvPr id="11" name="圆角矩形 10"/>
          <p:cNvSpPr/>
          <p:nvPr/>
        </p:nvSpPr>
        <p:spPr>
          <a:xfrm>
            <a:off x="6073635" y="3563647"/>
            <a:ext cx="2487404" cy="178440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圆角矩形 16"/>
          <p:cNvSpPr/>
          <p:nvPr/>
        </p:nvSpPr>
        <p:spPr>
          <a:xfrm>
            <a:off x="8947391" y="2933614"/>
            <a:ext cx="2487404" cy="178440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6188765" y="2390662"/>
            <a:ext cx="2257143" cy="458902"/>
          </a:xfrm>
          <a:prstGeom prst="rect">
            <a:avLst/>
          </a:prstGeom>
        </p:spPr>
        <p:txBody>
          <a:bodyPr wrap="square" lIns="91435" tIns="45717" rIns="91435" bIns="45717">
            <a:spAutoFit/>
          </a:bodyPr>
          <a:lstStyle/>
          <a:p>
            <a:pPr algn="ctr">
              <a:lnSpc>
                <a:spcPct val="150000"/>
              </a:lnSpc>
            </a:pPr>
            <a:r>
              <a:rPr lang="zh-CN" altLang="en-US" b="1" dirty="0" smtClean="0">
                <a:solidFill>
                  <a:srgbClr val="C00000"/>
                </a:solidFill>
                <a:cs typeface="+mn-ea"/>
                <a:sym typeface="+mn-lt"/>
              </a:rPr>
              <a:t>点击添加标题</a:t>
            </a:r>
            <a:endParaRPr lang="zh-CN" altLang="en-US" b="1" dirty="0">
              <a:solidFill>
                <a:srgbClr val="C00000"/>
              </a:solidFill>
              <a:cs typeface="+mn-ea"/>
              <a:sym typeface="+mn-lt"/>
            </a:endParaRPr>
          </a:p>
        </p:txBody>
      </p:sp>
      <p:sp>
        <p:nvSpPr>
          <p:cNvPr id="23" name="矩形 22"/>
          <p:cNvSpPr/>
          <p:nvPr/>
        </p:nvSpPr>
        <p:spPr>
          <a:xfrm>
            <a:off x="6184504" y="3825817"/>
            <a:ext cx="2326837" cy="2354485"/>
          </a:xfrm>
          <a:prstGeom prst="rect">
            <a:avLst/>
          </a:prstGeom>
        </p:spPr>
        <p:txBody>
          <a:bodyPr wrap="square" lIns="91435" tIns="45717" rIns="91435" bIns="45717">
            <a:spAutoFit/>
          </a:bodyPr>
          <a:lstStyle/>
          <a:p>
            <a:pPr algn="just">
              <a:lnSpc>
                <a:spcPct val="150000"/>
              </a:lnSpc>
            </a:pPr>
            <a:r>
              <a:rPr lang="zh-CN" altLang="en-US" sz="1400" dirty="0" smtClean="0">
                <a:solidFill>
                  <a:schemeClr val="bg1"/>
                </a:solidFill>
                <a:cs typeface="+mn-ea"/>
                <a:sym typeface="+mn-lt"/>
              </a:rPr>
              <a:t>点击输入你的内容，点击输入你的内容，点击输入你的内容，点击输入你的内容，点击输入你的内容。</a:t>
            </a:r>
            <a:endParaRPr lang="zh-CN" altLang="en-US" sz="1400" b="1" dirty="0" smtClean="0">
              <a:solidFill>
                <a:schemeClr val="bg1"/>
              </a:solidFill>
              <a:cs typeface="+mn-ea"/>
              <a:sym typeface="+mn-lt"/>
            </a:endParaRPr>
          </a:p>
          <a:p>
            <a:pPr algn="just">
              <a:lnSpc>
                <a:spcPct val="150000"/>
              </a:lnSpc>
            </a:pPr>
            <a:endParaRPr lang="zh-CN" altLang="en-US" sz="1400" b="1" dirty="0" smtClean="0">
              <a:solidFill>
                <a:schemeClr val="bg1"/>
              </a:solidFill>
              <a:cs typeface="+mn-ea"/>
              <a:sym typeface="+mn-lt"/>
            </a:endParaRPr>
          </a:p>
          <a:p>
            <a:pPr algn="just">
              <a:lnSpc>
                <a:spcPct val="150000"/>
              </a:lnSpc>
            </a:pPr>
            <a:endParaRPr lang="zh-CN" altLang="en-US" sz="1400" b="1" dirty="0" smtClean="0">
              <a:solidFill>
                <a:schemeClr val="bg1"/>
              </a:solidFill>
              <a:cs typeface="+mn-ea"/>
              <a:sym typeface="+mn-lt"/>
            </a:endParaRPr>
          </a:p>
          <a:p>
            <a:pPr indent="0" algn="just">
              <a:lnSpc>
                <a:spcPct val="150000"/>
              </a:lnSpc>
              <a:buFont typeface="+mj-ea"/>
              <a:buNone/>
            </a:pPr>
            <a:endParaRPr lang="zh-CN" altLang="en-US" sz="1400" b="1" dirty="0">
              <a:solidFill>
                <a:schemeClr val="bg1"/>
              </a:solidFill>
              <a:cs typeface="+mn-ea"/>
              <a:sym typeface="+mn-lt"/>
            </a:endParaRPr>
          </a:p>
        </p:txBody>
      </p:sp>
      <p:sp>
        <p:nvSpPr>
          <p:cNvPr id="24" name="矩形 23"/>
          <p:cNvSpPr/>
          <p:nvPr/>
        </p:nvSpPr>
        <p:spPr>
          <a:xfrm>
            <a:off x="9034801" y="3083432"/>
            <a:ext cx="2326837" cy="2354485"/>
          </a:xfrm>
          <a:prstGeom prst="rect">
            <a:avLst/>
          </a:prstGeom>
        </p:spPr>
        <p:txBody>
          <a:bodyPr wrap="square" lIns="91435" tIns="45717" rIns="91435" bIns="45717">
            <a:spAutoFit/>
          </a:bodyPr>
          <a:lstStyle/>
          <a:p>
            <a:pPr algn="just">
              <a:lnSpc>
                <a:spcPct val="150000"/>
              </a:lnSpc>
            </a:pPr>
            <a:r>
              <a:rPr lang="zh-CN" altLang="en-US" sz="1400" dirty="0" smtClean="0">
                <a:solidFill>
                  <a:schemeClr val="bg1"/>
                </a:solidFill>
                <a:cs typeface="+mn-ea"/>
                <a:sym typeface="+mn-lt"/>
              </a:rPr>
              <a:t>点击输入你的内容，点击输入你的内容，点击输入你的内容，点击输入你的内容，点击输入你的内容。</a:t>
            </a:r>
            <a:endParaRPr lang="zh-CN" altLang="en-US" sz="1400" b="1" dirty="0" smtClean="0">
              <a:solidFill>
                <a:schemeClr val="bg1"/>
              </a:solidFill>
              <a:cs typeface="+mn-ea"/>
              <a:sym typeface="+mn-lt"/>
            </a:endParaRPr>
          </a:p>
          <a:p>
            <a:pPr algn="just">
              <a:lnSpc>
                <a:spcPct val="150000"/>
              </a:lnSpc>
            </a:pPr>
            <a:endParaRPr lang="zh-CN" altLang="en-US" sz="1400" b="1" dirty="0" smtClean="0">
              <a:solidFill>
                <a:schemeClr val="bg1"/>
              </a:solidFill>
              <a:cs typeface="+mn-ea"/>
              <a:sym typeface="+mn-lt"/>
            </a:endParaRPr>
          </a:p>
          <a:p>
            <a:pPr algn="just">
              <a:lnSpc>
                <a:spcPct val="150000"/>
              </a:lnSpc>
            </a:pPr>
            <a:endParaRPr lang="zh-CN" altLang="en-US" sz="1400" b="1" dirty="0" smtClean="0">
              <a:solidFill>
                <a:schemeClr val="bg1"/>
              </a:solidFill>
              <a:cs typeface="+mn-ea"/>
              <a:sym typeface="+mn-lt"/>
            </a:endParaRPr>
          </a:p>
          <a:p>
            <a:pPr indent="0" algn="just">
              <a:lnSpc>
                <a:spcPct val="150000"/>
              </a:lnSpc>
              <a:buFont typeface="+mj-ea"/>
              <a:buNone/>
            </a:pPr>
            <a:endParaRPr lang="zh-CN" altLang="en-US" sz="1400" b="1" dirty="0">
              <a:solidFill>
                <a:schemeClr val="bg1"/>
              </a:solidFill>
              <a:cs typeface="+mn-ea"/>
              <a:sym typeface="+mn-lt"/>
            </a:endParaRPr>
          </a:p>
        </p:txBody>
      </p:sp>
      <p:sp>
        <p:nvSpPr>
          <p:cNvPr id="25" name="矩形 24"/>
          <p:cNvSpPr/>
          <p:nvPr/>
        </p:nvSpPr>
        <p:spPr>
          <a:xfrm>
            <a:off x="9075920" y="1649132"/>
            <a:ext cx="2257143" cy="458902"/>
          </a:xfrm>
          <a:prstGeom prst="rect">
            <a:avLst/>
          </a:prstGeom>
        </p:spPr>
        <p:txBody>
          <a:bodyPr wrap="square" lIns="91435" tIns="45717" rIns="91435" bIns="45717">
            <a:spAutoFit/>
          </a:bodyPr>
          <a:lstStyle/>
          <a:p>
            <a:pPr algn="ctr">
              <a:lnSpc>
                <a:spcPct val="150000"/>
              </a:lnSpc>
            </a:pPr>
            <a:r>
              <a:rPr lang="zh-CN" altLang="en-US" b="1" dirty="0" smtClean="0">
                <a:solidFill>
                  <a:srgbClr val="C00000"/>
                </a:solidFill>
                <a:cs typeface="+mn-ea"/>
                <a:sym typeface="+mn-lt"/>
              </a:rPr>
              <a:t>点击添加标题</a:t>
            </a:r>
            <a:endParaRPr lang="zh-CN" altLang="en-US" b="1" dirty="0">
              <a:solidFill>
                <a:srgbClr val="C00000"/>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1455">
        <p14:prism/>
      </p:transition>
    </mc:Choice>
    <mc:Fallback xmlns="">
      <p:transition spd="slow" advTm="14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1500"/>
                            </p:stCondLst>
                            <p:childTnLst>
                              <p:par>
                                <p:cTn id="18" presetID="21" presetClass="entr" presetSubtype="1"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heel(1)">
                                      <p:cBhvr>
                                        <p:cTn id="20" dur="2000"/>
                                        <p:tgtEl>
                                          <p:spTgt spid="19"/>
                                        </p:tgtEl>
                                      </p:cBhvr>
                                    </p:animEffect>
                                  </p:childTnLst>
                                </p:cTn>
                              </p:par>
                            </p:childTnLst>
                          </p:cTn>
                        </p:par>
                        <p:par>
                          <p:cTn id="21" fill="hold">
                            <p:stCondLst>
                              <p:cond delay="3500"/>
                            </p:stCondLst>
                            <p:childTnLst>
                              <p:par>
                                <p:cTn id="22" presetID="21" presetClass="entr" presetSubtype="1"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heel(1)">
                                      <p:cBhvr>
                                        <p:cTn id="24" dur="2000"/>
                                        <p:tgtEl>
                                          <p:spTgt spid="20"/>
                                        </p:tgtEl>
                                      </p:cBhvr>
                                    </p:animEffect>
                                  </p:childTnLst>
                                </p:cTn>
                              </p:par>
                            </p:childTnLst>
                          </p:cTn>
                        </p:par>
                        <p:par>
                          <p:cTn id="25" fill="hold">
                            <p:stCondLst>
                              <p:cond delay="5500"/>
                            </p:stCondLst>
                            <p:childTnLst>
                              <p:par>
                                <p:cTn id="26" presetID="2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par>
                          <p:cTn id="29" fill="hold">
                            <p:stCondLst>
                              <p:cond delay="6000"/>
                            </p:stCondLst>
                            <p:childTnLst>
                              <p:par>
                                <p:cTn id="30" presetID="2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par>
                          <p:cTn id="33" fill="hold">
                            <p:stCondLst>
                              <p:cond delay="6500"/>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par>
                          <p:cTn id="37" fill="hold">
                            <p:stCondLst>
                              <p:cond delay="7000"/>
                            </p:stCondLst>
                            <p:childTnLst>
                              <p:par>
                                <p:cTn id="38" presetID="22" presetClass="entr" presetSubtype="8"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par>
                          <p:cTn id="41" fill="hold">
                            <p:stCondLst>
                              <p:cond delay="7500"/>
                            </p:stCondLst>
                            <p:childTnLst>
                              <p:par>
                                <p:cTn id="42" presetID="35" presetClass="emph" presetSubtype="0" fill="hold" nodeType="afterEffect">
                                  <p:stCondLst>
                                    <p:cond delay="0"/>
                                  </p:stCondLst>
                                  <p:childTnLst>
                                    <p:anim calcmode="discrete" valueType="str">
                                      <p:cBhvr>
                                        <p:cTn id="43" dur="1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8" grpId="0"/>
      <p:bldP spid="21"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4"/>
          <a:stretch>
            <a:fillRect/>
          </a:stretch>
        </p:blipFill>
        <p:spPr>
          <a:xfrm>
            <a:off x="0" y="0"/>
            <a:ext cx="12192000" cy="6858000"/>
          </a:xfrm>
          <a:prstGeom prst="rect">
            <a:avLst/>
          </a:prstGeom>
        </p:spPr>
      </p:pic>
      <p:cxnSp>
        <p:nvCxnSpPr>
          <p:cNvPr id="3" name="直接连接符 2"/>
          <p:cNvCxnSpPr/>
          <p:nvPr/>
        </p:nvCxnSpPr>
        <p:spPr>
          <a:xfrm flipV="1">
            <a:off x="0" y="685801"/>
            <a:ext cx="12204000" cy="84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0" y="0"/>
            <a:ext cx="1049867" cy="694267"/>
            <a:chOff x="0" y="0"/>
            <a:chExt cx="1049867" cy="694267"/>
          </a:xfrm>
          <a:solidFill>
            <a:srgbClr val="C00000"/>
          </a:solidFill>
        </p:grpSpPr>
        <p:sp>
          <p:nvSpPr>
            <p:cNvPr id="5" name="任意多边形 4"/>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b="0">
                <a:solidFill>
                  <a:srgbClr val="BC1E22"/>
                </a:solidFill>
                <a:cs typeface="+mn-ea"/>
                <a:sym typeface="+mn-lt"/>
              </a:endParaRPr>
            </a:p>
          </p:txBody>
        </p:sp>
        <p:sp>
          <p:nvSpPr>
            <p:cNvPr id="6"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p:spPr>
          <p:txBody>
            <a:bodyPr vert="horz" wrap="square" lIns="91440" tIns="45720" rIns="91440" bIns="45720" numCol="1" anchor="t" anchorCtr="0" compatLnSpc="1"/>
            <a:lstStyle/>
            <a:p>
              <a:pPr fontAlgn="auto">
                <a:spcBef>
                  <a:spcPts val="0"/>
                </a:spcBef>
                <a:spcAft>
                  <a:spcPts val="0"/>
                </a:spcAft>
              </a:pPr>
              <a:endParaRPr lang="zh-CN" altLang="en-US" b="0">
                <a:solidFill>
                  <a:srgbClr val="BC1E22"/>
                </a:solidFill>
                <a:cs typeface="+mn-ea"/>
                <a:sym typeface="+mn-lt"/>
              </a:endParaRPr>
            </a:p>
          </p:txBody>
        </p:sp>
      </p:grpSp>
      <p:pic>
        <p:nvPicPr>
          <p:cNvPr id="7" name="图片 6"/>
          <p:cNvPicPr>
            <a:picLocks noChangeAspect="1"/>
          </p:cNvPicPr>
          <p:nvPr/>
        </p:nvPicPr>
        <p:blipFill>
          <a:blip r:embed="rId5" cstate="screen"/>
          <a:stretch>
            <a:fillRect/>
          </a:stretch>
        </p:blipFill>
        <p:spPr>
          <a:xfrm>
            <a:off x="191442" y="109666"/>
            <a:ext cx="496083" cy="483864"/>
          </a:xfrm>
          <a:prstGeom prst="rect">
            <a:avLst/>
          </a:prstGeom>
        </p:spPr>
      </p:pic>
      <p:sp>
        <p:nvSpPr>
          <p:cNvPr id="8" name="TextBox 4"/>
          <p:cNvSpPr txBox="1">
            <a:spLocks noChangeArrowheads="1"/>
          </p:cNvSpPr>
          <p:nvPr/>
        </p:nvSpPr>
        <p:spPr bwMode="auto">
          <a:xfrm>
            <a:off x="1049867" y="6155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rgbClr val="C00000"/>
                </a:solidFill>
                <a:effectLst/>
                <a:latin typeface="+mn-lt"/>
                <a:ea typeface="+mn-ea"/>
                <a:cs typeface="+mn-ea"/>
                <a:sym typeface="+mn-lt"/>
              </a:rPr>
              <a:t>添加相关标题</a:t>
            </a:r>
            <a:r>
              <a:rPr lang="zh-CN" altLang="en-US" sz="3200" dirty="0">
                <a:solidFill>
                  <a:srgbClr val="C00000"/>
                </a:solidFill>
                <a:effectLst/>
                <a:latin typeface="+mn-lt"/>
                <a:ea typeface="+mn-ea"/>
                <a:cs typeface="+mn-ea"/>
                <a:sym typeface="+mn-lt"/>
              </a:rPr>
              <a:t>文本</a:t>
            </a:r>
            <a:endParaRPr lang="zh-CN" altLang="en-US" sz="3300" b="0" dirty="0">
              <a:solidFill>
                <a:srgbClr val="C00000"/>
              </a:solidFill>
              <a:latin typeface="+mn-lt"/>
              <a:ea typeface="+mn-ea"/>
              <a:cs typeface="+mn-ea"/>
              <a:sym typeface="+mn-lt"/>
            </a:endParaRPr>
          </a:p>
        </p:txBody>
      </p:sp>
      <p:pic>
        <p:nvPicPr>
          <p:cNvPr id="9" name="图片 8"/>
          <p:cNvPicPr>
            <a:picLocks noChangeAspect="1"/>
          </p:cNvPicPr>
          <p:nvPr/>
        </p:nvPicPr>
        <p:blipFill rotWithShape="1">
          <a:blip r:embed="rId6" cstate="screen"/>
          <a:srcRect/>
          <a:stretch>
            <a:fillRect/>
          </a:stretch>
        </p:blipFill>
        <p:spPr>
          <a:xfrm flipH="1">
            <a:off x="0" y="5840372"/>
            <a:ext cx="12192000" cy="1017628"/>
          </a:xfrm>
          <a:prstGeom prst="rect">
            <a:avLst/>
          </a:prstGeom>
        </p:spPr>
      </p:pic>
      <p:pic>
        <p:nvPicPr>
          <p:cNvPr id="11" name="图片 10"/>
          <p:cNvPicPr>
            <a:picLocks noChangeAspect="1"/>
          </p:cNvPicPr>
          <p:nvPr/>
        </p:nvPicPr>
        <p:blipFill>
          <a:blip r:embed="rId7" cstate="screen"/>
          <a:srcRect/>
          <a:stretch>
            <a:fillRect/>
          </a:stretch>
        </p:blipFill>
        <p:spPr>
          <a:xfrm>
            <a:off x="886910" y="1380068"/>
            <a:ext cx="4805264" cy="3948776"/>
          </a:xfrm>
          <a:custGeom>
            <a:avLst/>
            <a:gdLst>
              <a:gd name="connsiteX0" fmla="*/ 0 w 4805264"/>
              <a:gd name="connsiteY0" fmla="*/ 0 h 3948776"/>
              <a:gd name="connsiteX1" fmla="*/ 4805264 w 4805264"/>
              <a:gd name="connsiteY1" fmla="*/ 0 h 3948776"/>
              <a:gd name="connsiteX2" fmla="*/ 4805264 w 4805264"/>
              <a:gd name="connsiteY2" fmla="*/ 3948776 h 3948776"/>
              <a:gd name="connsiteX3" fmla="*/ 0 w 4805264"/>
              <a:gd name="connsiteY3" fmla="*/ 3948776 h 3948776"/>
            </a:gdLst>
            <a:ahLst/>
            <a:cxnLst>
              <a:cxn ang="0">
                <a:pos x="connsiteX0" y="connsiteY0"/>
              </a:cxn>
              <a:cxn ang="0">
                <a:pos x="connsiteX1" y="connsiteY1"/>
              </a:cxn>
              <a:cxn ang="0">
                <a:pos x="connsiteX2" y="connsiteY2"/>
              </a:cxn>
              <a:cxn ang="0">
                <a:pos x="connsiteX3" y="connsiteY3"/>
              </a:cxn>
            </a:cxnLst>
            <a:rect l="l" t="t" r="r" b="b"/>
            <a:pathLst>
              <a:path w="4805264" h="3948776">
                <a:moveTo>
                  <a:pt x="0" y="0"/>
                </a:moveTo>
                <a:lnTo>
                  <a:pt x="4805264" y="0"/>
                </a:lnTo>
                <a:lnTo>
                  <a:pt x="4805264" y="3948776"/>
                </a:lnTo>
                <a:lnTo>
                  <a:pt x="0" y="3948776"/>
                </a:lnTo>
                <a:close/>
              </a:path>
            </a:pathLst>
          </a:custGeom>
        </p:spPr>
      </p:pic>
      <p:sp>
        <p:nvSpPr>
          <p:cNvPr id="12" name="双波形 11"/>
          <p:cNvSpPr/>
          <p:nvPr/>
        </p:nvSpPr>
        <p:spPr>
          <a:xfrm>
            <a:off x="6331149" y="1380068"/>
            <a:ext cx="5094514" cy="3953443"/>
          </a:xfrm>
          <a:prstGeom prst="doubleWave">
            <a:avLst/>
          </a:prstGeom>
          <a:solidFill>
            <a:srgbClr val="DF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标题 1"/>
          <p:cNvSpPr txBox="1"/>
          <p:nvPr/>
        </p:nvSpPr>
        <p:spPr>
          <a:xfrm>
            <a:off x="6905328" y="1849588"/>
            <a:ext cx="4107025" cy="41044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defRPr/>
            </a:pPr>
            <a:r>
              <a:rPr lang="zh-CN" altLang="en-US" sz="1800" dirty="0" smtClean="0">
                <a:solidFill>
                  <a:schemeClr val="bg1"/>
                </a:solidFill>
                <a:latin typeface="+mn-lt"/>
                <a:ea typeface="+mn-ea"/>
                <a:cs typeface="+mn-ea"/>
                <a:sym typeface="+mn-lt"/>
              </a:rPr>
              <a:t>点击此处输入你的内容，点击此处输入你的内容，点击此处输入你的内容，点击此处输入你的内容，点击此处输入你的内容，点击此处输入你的内容，点击此处输入你的内容，点击此处输入你的内容，点击此处输入你的内容，点击此处输入你的内容，点击此处输入你的内容，点击此处输入你的内容，点击此处输入你的内容。</a:t>
            </a:r>
            <a:endParaRPr lang="zh-CN" altLang="en-US" sz="1800" dirty="0">
              <a:solidFill>
                <a:schemeClr val="bg1"/>
              </a:solidFill>
              <a:latin typeface="+mn-lt"/>
              <a:ea typeface="+mn-ea"/>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837">
        <p14:prism/>
      </p:transition>
    </mc:Choice>
    <mc:Fallback xmlns="">
      <p:transition spd="slow" advTm="28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vertical)">
                                      <p:cBhvr>
                                        <p:cTn id="16" dur="500"/>
                                        <p:tgtEl>
                                          <p:spTgt spid="12"/>
                                        </p:tgtEl>
                                      </p:cBhvr>
                                    </p:animEffect>
                                  </p:childTnLst>
                                </p:cTn>
                              </p:par>
                            </p:childTnLst>
                          </p:cTn>
                        </p:par>
                        <p:par>
                          <p:cTn id="17" fill="hold">
                            <p:stCondLst>
                              <p:cond delay="1500"/>
                            </p:stCondLst>
                            <p:childTnLst>
                              <p:par>
                                <p:cTn id="18" presetID="6"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par>
                          <p:cTn id="21" fill="hold">
                            <p:stCondLst>
                              <p:cond delay="3500"/>
                            </p:stCondLst>
                            <p:childTnLst>
                              <p:par>
                                <p:cTn id="22" presetID="17" presetClass="entr" presetSubtype="10" fill="hold" grpId="1" nodeType="afterEffect">
                                  <p:stCondLst>
                                    <p:cond delay="0"/>
                                  </p:stCondLst>
                                  <p:iterate type="lt">
                                    <p:tmPct val="0"/>
                                  </p:iterate>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217530" y="6097492"/>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solidFill>
                <a:effectLst/>
                <a:uLnTx/>
                <a:uFillTx/>
              </a:rPr>
              <a:t>节日</a:t>
            </a: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 </a:t>
            </a:r>
            <a:r>
              <a:rPr kumimoji="0" lang="en-US" altLang="zh-CN" sz="100" b="0" i="0" u="none" strike="noStrike" kern="0" cap="none" spc="0" normalizeH="0" baseline="0" noProof="0" smtClean="0">
                <a:ln>
                  <a:noFill/>
                </a:ln>
                <a:solidFill>
                  <a:schemeClr val="bg1"/>
                </a:solidFill>
                <a:effectLst/>
                <a:uLnTx/>
                <a:uFillTx/>
              </a:rPr>
              <a:t>http:// www.PPT818.com/jieri/</a:t>
            </a:r>
            <a:endParaRPr kumimoji="0" lang="en-US" altLang="zh-CN" sz="100" b="0" i="0" u="none" strike="noStrike" kern="0" cap="none" spc="0" normalizeH="0" baseline="0" noProof="0" dirty="0" smtClean="0">
              <a:ln>
                <a:noFill/>
              </a:ln>
              <a:solidFill>
                <a:schemeClr val="bg1"/>
              </a:solidFill>
              <a:effectLst/>
              <a:uLnTx/>
              <a:uFillTx/>
            </a:endParaRPr>
          </a:p>
        </p:txBody>
      </p:sp>
      <p:pic>
        <p:nvPicPr>
          <p:cNvPr id="52" name="图片 51"/>
          <p:cNvPicPr>
            <a:picLocks noChangeAspect="1"/>
          </p:cNvPicPr>
          <p:nvPr/>
        </p:nvPicPr>
        <p:blipFill>
          <a:blip r:embed="rId5"/>
          <a:stretch>
            <a:fillRect/>
          </a:stretch>
        </p:blipFill>
        <p:spPr>
          <a:xfrm>
            <a:off x="0" y="0"/>
            <a:ext cx="12192000" cy="6858000"/>
          </a:xfrm>
          <a:prstGeom prst="rect">
            <a:avLst/>
          </a:prstGeom>
        </p:spPr>
      </p:pic>
      <p:cxnSp>
        <p:nvCxnSpPr>
          <p:cNvPr id="3" name="直接连接符 2"/>
          <p:cNvCxnSpPr/>
          <p:nvPr/>
        </p:nvCxnSpPr>
        <p:spPr>
          <a:xfrm flipV="1">
            <a:off x="0" y="685801"/>
            <a:ext cx="12204000" cy="84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0" y="0"/>
            <a:ext cx="1049867" cy="694267"/>
            <a:chOff x="0" y="0"/>
            <a:chExt cx="1049867" cy="694267"/>
          </a:xfrm>
          <a:solidFill>
            <a:srgbClr val="C00000"/>
          </a:solidFill>
        </p:grpSpPr>
        <p:sp>
          <p:nvSpPr>
            <p:cNvPr id="5" name="任意多边形 4"/>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b="0">
                <a:solidFill>
                  <a:srgbClr val="BC1E22"/>
                </a:solidFill>
                <a:cs typeface="+mn-ea"/>
                <a:sym typeface="+mn-lt"/>
              </a:endParaRPr>
            </a:p>
          </p:txBody>
        </p:sp>
        <p:sp>
          <p:nvSpPr>
            <p:cNvPr id="6"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p:spPr>
          <p:txBody>
            <a:bodyPr vert="horz" wrap="square" lIns="91440" tIns="45720" rIns="91440" bIns="45720" numCol="1" anchor="t" anchorCtr="0" compatLnSpc="1"/>
            <a:lstStyle/>
            <a:p>
              <a:pPr fontAlgn="auto">
                <a:spcBef>
                  <a:spcPts val="0"/>
                </a:spcBef>
                <a:spcAft>
                  <a:spcPts val="0"/>
                </a:spcAft>
              </a:pPr>
              <a:endParaRPr lang="zh-CN" altLang="en-US" b="0">
                <a:solidFill>
                  <a:srgbClr val="BC1E22"/>
                </a:solidFill>
                <a:cs typeface="+mn-ea"/>
                <a:sym typeface="+mn-lt"/>
              </a:endParaRPr>
            </a:p>
          </p:txBody>
        </p:sp>
      </p:grpSp>
      <p:pic>
        <p:nvPicPr>
          <p:cNvPr id="7" name="图片 6"/>
          <p:cNvPicPr>
            <a:picLocks noChangeAspect="1"/>
          </p:cNvPicPr>
          <p:nvPr/>
        </p:nvPicPr>
        <p:blipFill>
          <a:blip r:embed="rId6" cstate="screen"/>
          <a:stretch>
            <a:fillRect/>
          </a:stretch>
        </p:blipFill>
        <p:spPr>
          <a:xfrm>
            <a:off x="191442" y="109666"/>
            <a:ext cx="496083" cy="483864"/>
          </a:xfrm>
          <a:prstGeom prst="rect">
            <a:avLst/>
          </a:prstGeom>
        </p:spPr>
      </p:pic>
      <p:sp>
        <p:nvSpPr>
          <p:cNvPr id="8" name="TextBox 4"/>
          <p:cNvSpPr txBox="1">
            <a:spLocks noChangeArrowheads="1"/>
          </p:cNvSpPr>
          <p:nvPr/>
        </p:nvSpPr>
        <p:spPr bwMode="auto">
          <a:xfrm>
            <a:off x="1049867" y="6155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rgbClr val="C00000"/>
                </a:solidFill>
                <a:effectLst/>
                <a:latin typeface="+mn-lt"/>
                <a:ea typeface="+mn-ea"/>
                <a:cs typeface="+mn-ea"/>
                <a:sym typeface="+mn-lt"/>
              </a:rPr>
              <a:t>添加相关标题</a:t>
            </a:r>
            <a:r>
              <a:rPr lang="zh-CN" altLang="en-US" sz="3200" dirty="0">
                <a:solidFill>
                  <a:srgbClr val="C00000"/>
                </a:solidFill>
                <a:effectLst/>
                <a:latin typeface="+mn-lt"/>
                <a:ea typeface="+mn-ea"/>
                <a:cs typeface="+mn-ea"/>
                <a:sym typeface="+mn-lt"/>
              </a:rPr>
              <a:t>文本</a:t>
            </a:r>
            <a:endParaRPr lang="zh-CN" altLang="en-US" sz="3300" b="0" dirty="0">
              <a:solidFill>
                <a:srgbClr val="C00000"/>
              </a:solidFill>
              <a:latin typeface="+mn-lt"/>
              <a:ea typeface="+mn-ea"/>
              <a:cs typeface="+mn-ea"/>
              <a:sym typeface="+mn-lt"/>
            </a:endParaRPr>
          </a:p>
        </p:txBody>
      </p:sp>
      <p:pic>
        <p:nvPicPr>
          <p:cNvPr id="9" name="图片 8"/>
          <p:cNvPicPr>
            <a:picLocks noChangeAspect="1"/>
          </p:cNvPicPr>
          <p:nvPr/>
        </p:nvPicPr>
        <p:blipFill rotWithShape="1">
          <a:blip r:embed="rId7" cstate="screen"/>
          <a:srcRect/>
          <a:stretch>
            <a:fillRect/>
          </a:stretch>
        </p:blipFill>
        <p:spPr>
          <a:xfrm flipH="1">
            <a:off x="0" y="5840372"/>
            <a:ext cx="12192000" cy="1017628"/>
          </a:xfrm>
          <a:prstGeom prst="rect">
            <a:avLst/>
          </a:prstGeom>
        </p:spPr>
      </p:pic>
      <p:sp>
        <p:nvSpPr>
          <p:cNvPr id="11" name="Freeform: Shape 24"/>
          <p:cNvSpPr/>
          <p:nvPr/>
        </p:nvSpPr>
        <p:spPr bwMode="auto">
          <a:xfrm>
            <a:off x="7752299" y="3963684"/>
            <a:ext cx="2221278" cy="1110639"/>
          </a:xfrm>
          <a:custGeom>
            <a:avLst/>
            <a:gdLst>
              <a:gd name="T0" fmla="*/ 1444 w 3068"/>
              <a:gd name="T1" fmla="*/ 1153 h 1534"/>
              <a:gd name="T2" fmla="*/ 1300 w 3068"/>
              <a:gd name="T3" fmla="*/ 1134 h 1534"/>
              <a:gd name="T4" fmla="*/ 1163 w 3068"/>
              <a:gd name="T5" fmla="*/ 1097 h 1534"/>
              <a:gd name="T6" fmla="*/ 1032 w 3068"/>
              <a:gd name="T7" fmla="*/ 1044 h 1534"/>
              <a:gd name="T8" fmla="*/ 910 w 3068"/>
              <a:gd name="T9" fmla="*/ 975 h 1534"/>
              <a:gd name="T10" fmla="*/ 797 w 3068"/>
              <a:gd name="T11" fmla="*/ 893 h 1534"/>
              <a:gd name="T12" fmla="*/ 696 w 3068"/>
              <a:gd name="T13" fmla="*/ 798 h 1534"/>
              <a:gd name="T14" fmla="*/ 606 w 3068"/>
              <a:gd name="T15" fmla="*/ 693 h 1534"/>
              <a:gd name="T16" fmla="*/ 530 w 3068"/>
              <a:gd name="T17" fmla="*/ 576 h 1534"/>
              <a:gd name="T18" fmla="*/ 467 w 3068"/>
              <a:gd name="T19" fmla="*/ 451 h 1534"/>
              <a:gd name="T20" fmla="*/ 420 w 3068"/>
              <a:gd name="T21" fmla="*/ 317 h 1534"/>
              <a:gd name="T22" fmla="*/ 390 w 3068"/>
              <a:gd name="T23" fmla="*/ 176 h 1534"/>
              <a:gd name="T24" fmla="*/ 376 w 3068"/>
              <a:gd name="T25" fmla="*/ 30 h 1534"/>
              <a:gd name="T26" fmla="*/ 1 w 3068"/>
              <a:gd name="T27" fmla="*/ 79 h 1534"/>
              <a:gd name="T28" fmla="*/ 23 w 3068"/>
              <a:gd name="T29" fmla="*/ 272 h 1534"/>
              <a:gd name="T30" fmla="*/ 68 w 3068"/>
              <a:gd name="T31" fmla="*/ 456 h 1534"/>
              <a:gd name="T32" fmla="*/ 135 w 3068"/>
              <a:gd name="T33" fmla="*/ 631 h 1534"/>
              <a:gd name="T34" fmla="*/ 222 w 3068"/>
              <a:gd name="T35" fmla="*/ 795 h 1534"/>
              <a:gd name="T36" fmla="*/ 327 w 3068"/>
              <a:gd name="T37" fmla="*/ 947 h 1534"/>
              <a:gd name="T38" fmla="*/ 449 w 3068"/>
              <a:gd name="T39" fmla="*/ 1085 h 1534"/>
              <a:gd name="T40" fmla="*/ 586 w 3068"/>
              <a:gd name="T41" fmla="*/ 1207 h 1534"/>
              <a:gd name="T42" fmla="*/ 738 w 3068"/>
              <a:gd name="T43" fmla="*/ 1312 h 1534"/>
              <a:gd name="T44" fmla="*/ 902 w 3068"/>
              <a:gd name="T45" fmla="*/ 1399 h 1534"/>
              <a:gd name="T46" fmla="*/ 1078 w 3068"/>
              <a:gd name="T47" fmla="*/ 1465 h 1534"/>
              <a:gd name="T48" fmla="*/ 1262 w 3068"/>
              <a:gd name="T49" fmla="*/ 1511 h 1534"/>
              <a:gd name="T50" fmla="*/ 1455 w 3068"/>
              <a:gd name="T51" fmla="*/ 1532 h 1534"/>
              <a:gd name="T52" fmla="*/ 1613 w 3068"/>
              <a:gd name="T53" fmla="*/ 1532 h 1534"/>
              <a:gd name="T54" fmla="*/ 1805 w 3068"/>
              <a:gd name="T55" fmla="*/ 1511 h 1534"/>
              <a:gd name="T56" fmla="*/ 1990 w 3068"/>
              <a:gd name="T57" fmla="*/ 1465 h 1534"/>
              <a:gd name="T58" fmla="*/ 2165 w 3068"/>
              <a:gd name="T59" fmla="*/ 1399 h 1534"/>
              <a:gd name="T60" fmla="*/ 2329 w 3068"/>
              <a:gd name="T61" fmla="*/ 1312 h 1534"/>
              <a:gd name="T62" fmla="*/ 2481 w 3068"/>
              <a:gd name="T63" fmla="*/ 1207 h 1534"/>
              <a:gd name="T64" fmla="*/ 2618 w 3068"/>
              <a:gd name="T65" fmla="*/ 1085 h 1534"/>
              <a:gd name="T66" fmla="*/ 2741 w 3068"/>
              <a:gd name="T67" fmla="*/ 947 h 1534"/>
              <a:gd name="T68" fmla="*/ 2845 w 3068"/>
              <a:gd name="T69" fmla="*/ 795 h 1534"/>
              <a:gd name="T70" fmla="*/ 2933 w 3068"/>
              <a:gd name="T71" fmla="*/ 631 h 1534"/>
              <a:gd name="T72" fmla="*/ 2999 w 3068"/>
              <a:gd name="T73" fmla="*/ 456 h 1534"/>
              <a:gd name="T74" fmla="*/ 3043 w 3068"/>
              <a:gd name="T75" fmla="*/ 272 h 1534"/>
              <a:gd name="T76" fmla="*/ 3066 w 3068"/>
              <a:gd name="T77" fmla="*/ 79 h 1534"/>
              <a:gd name="T78" fmla="*/ 2691 w 3068"/>
              <a:gd name="T79" fmla="*/ 30 h 1534"/>
              <a:gd name="T80" fmla="*/ 2678 w 3068"/>
              <a:gd name="T81" fmla="*/ 176 h 1534"/>
              <a:gd name="T82" fmla="*/ 2647 w 3068"/>
              <a:gd name="T83" fmla="*/ 317 h 1534"/>
              <a:gd name="T84" fmla="*/ 2600 w 3068"/>
              <a:gd name="T85" fmla="*/ 451 h 1534"/>
              <a:gd name="T86" fmla="*/ 2537 w 3068"/>
              <a:gd name="T87" fmla="*/ 576 h 1534"/>
              <a:gd name="T88" fmla="*/ 2461 w 3068"/>
              <a:gd name="T89" fmla="*/ 693 h 1534"/>
              <a:gd name="T90" fmla="*/ 2372 w 3068"/>
              <a:gd name="T91" fmla="*/ 798 h 1534"/>
              <a:gd name="T92" fmla="*/ 2270 w 3068"/>
              <a:gd name="T93" fmla="*/ 893 h 1534"/>
              <a:gd name="T94" fmla="*/ 2158 w 3068"/>
              <a:gd name="T95" fmla="*/ 975 h 1534"/>
              <a:gd name="T96" fmla="*/ 2035 w 3068"/>
              <a:gd name="T97" fmla="*/ 1044 h 1534"/>
              <a:gd name="T98" fmla="*/ 1905 w 3068"/>
              <a:gd name="T99" fmla="*/ 1097 h 1534"/>
              <a:gd name="T100" fmla="*/ 1766 w 3068"/>
              <a:gd name="T101" fmla="*/ 1134 h 1534"/>
              <a:gd name="T102" fmla="*/ 1622 w 3068"/>
              <a:gd name="T103" fmla="*/ 1153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8" h="1534">
                <a:moveTo>
                  <a:pt x="1534" y="1158"/>
                </a:moveTo>
                <a:lnTo>
                  <a:pt x="1534" y="1158"/>
                </a:lnTo>
                <a:lnTo>
                  <a:pt x="1504" y="1157"/>
                </a:lnTo>
                <a:lnTo>
                  <a:pt x="1474" y="1156"/>
                </a:lnTo>
                <a:lnTo>
                  <a:pt x="1444" y="1153"/>
                </a:lnTo>
                <a:lnTo>
                  <a:pt x="1416" y="1151"/>
                </a:lnTo>
                <a:lnTo>
                  <a:pt x="1386" y="1148"/>
                </a:lnTo>
                <a:lnTo>
                  <a:pt x="1357" y="1144"/>
                </a:lnTo>
                <a:lnTo>
                  <a:pt x="1329" y="1140"/>
                </a:lnTo>
                <a:lnTo>
                  <a:pt x="1300" y="1134"/>
                </a:lnTo>
                <a:lnTo>
                  <a:pt x="1273" y="1128"/>
                </a:lnTo>
                <a:lnTo>
                  <a:pt x="1244" y="1120"/>
                </a:lnTo>
                <a:lnTo>
                  <a:pt x="1217" y="1113"/>
                </a:lnTo>
                <a:lnTo>
                  <a:pt x="1190" y="1105"/>
                </a:lnTo>
                <a:lnTo>
                  <a:pt x="1163" y="1097"/>
                </a:lnTo>
                <a:lnTo>
                  <a:pt x="1135" y="1087"/>
                </a:lnTo>
                <a:lnTo>
                  <a:pt x="1110" y="1077"/>
                </a:lnTo>
                <a:lnTo>
                  <a:pt x="1083" y="1066"/>
                </a:lnTo>
                <a:lnTo>
                  <a:pt x="1057" y="1055"/>
                </a:lnTo>
                <a:lnTo>
                  <a:pt x="1032" y="1044"/>
                </a:lnTo>
                <a:lnTo>
                  <a:pt x="1006" y="1031"/>
                </a:lnTo>
                <a:lnTo>
                  <a:pt x="982" y="1018"/>
                </a:lnTo>
                <a:lnTo>
                  <a:pt x="957" y="1004"/>
                </a:lnTo>
                <a:lnTo>
                  <a:pt x="934" y="989"/>
                </a:lnTo>
                <a:lnTo>
                  <a:pt x="910" y="975"/>
                </a:lnTo>
                <a:lnTo>
                  <a:pt x="887" y="959"/>
                </a:lnTo>
                <a:lnTo>
                  <a:pt x="863" y="943"/>
                </a:lnTo>
                <a:lnTo>
                  <a:pt x="841" y="927"/>
                </a:lnTo>
                <a:lnTo>
                  <a:pt x="819" y="910"/>
                </a:lnTo>
                <a:lnTo>
                  <a:pt x="797" y="893"/>
                </a:lnTo>
                <a:lnTo>
                  <a:pt x="776" y="875"/>
                </a:lnTo>
                <a:lnTo>
                  <a:pt x="756" y="857"/>
                </a:lnTo>
                <a:lnTo>
                  <a:pt x="735" y="838"/>
                </a:lnTo>
                <a:lnTo>
                  <a:pt x="715" y="819"/>
                </a:lnTo>
                <a:lnTo>
                  <a:pt x="696" y="798"/>
                </a:lnTo>
                <a:lnTo>
                  <a:pt x="677" y="778"/>
                </a:lnTo>
                <a:lnTo>
                  <a:pt x="659" y="757"/>
                </a:lnTo>
                <a:lnTo>
                  <a:pt x="641" y="737"/>
                </a:lnTo>
                <a:lnTo>
                  <a:pt x="623" y="714"/>
                </a:lnTo>
                <a:lnTo>
                  <a:pt x="606" y="693"/>
                </a:lnTo>
                <a:lnTo>
                  <a:pt x="589" y="669"/>
                </a:lnTo>
                <a:lnTo>
                  <a:pt x="574" y="647"/>
                </a:lnTo>
                <a:lnTo>
                  <a:pt x="558" y="624"/>
                </a:lnTo>
                <a:lnTo>
                  <a:pt x="544" y="600"/>
                </a:lnTo>
                <a:lnTo>
                  <a:pt x="530" y="576"/>
                </a:lnTo>
                <a:lnTo>
                  <a:pt x="516" y="551"/>
                </a:lnTo>
                <a:lnTo>
                  <a:pt x="503" y="527"/>
                </a:lnTo>
                <a:lnTo>
                  <a:pt x="490" y="502"/>
                </a:lnTo>
                <a:lnTo>
                  <a:pt x="479" y="477"/>
                </a:lnTo>
                <a:lnTo>
                  <a:pt x="467" y="451"/>
                </a:lnTo>
                <a:lnTo>
                  <a:pt x="456" y="424"/>
                </a:lnTo>
                <a:lnTo>
                  <a:pt x="447" y="398"/>
                </a:lnTo>
                <a:lnTo>
                  <a:pt x="437" y="371"/>
                </a:lnTo>
                <a:lnTo>
                  <a:pt x="428" y="344"/>
                </a:lnTo>
                <a:lnTo>
                  <a:pt x="420" y="317"/>
                </a:lnTo>
                <a:lnTo>
                  <a:pt x="412" y="289"/>
                </a:lnTo>
                <a:lnTo>
                  <a:pt x="406" y="261"/>
                </a:lnTo>
                <a:lnTo>
                  <a:pt x="400" y="233"/>
                </a:lnTo>
                <a:lnTo>
                  <a:pt x="394" y="205"/>
                </a:lnTo>
                <a:lnTo>
                  <a:pt x="390" y="176"/>
                </a:lnTo>
                <a:lnTo>
                  <a:pt x="386" y="147"/>
                </a:lnTo>
                <a:lnTo>
                  <a:pt x="383" y="118"/>
                </a:lnTo>
                <a:lnTo>
                  <a:pt x="379" y="90"/>
                </a:lnTo>
                <a:lnTo>
                  <a:pt x="378" y="60"/>
                </a:lnTo>
                <a:lnTo>
                  <a:pt x="376" y="30"/>
                </a:lnTo>
                <a:lnTo>
                  <a:pt x="376" y="0"/>
                </a:lnTo>
                <a:lnTo>
                  <a:pt x="0" y="0"/>
                </a:lnTo>
                <a:lnTo>
                  <a:pt x="0" y="0"/>
                </a:lnTo>
                <a:lnTo>
                  <a:pt x="0" y="39"/>
                </a:lnTo>
                <a:lnTo>
                  <a:pt x="1" y="79"/>
                </a:lnTo>
                <a:lnTo>
                  <a:pt x="4" y="118"/>
                </a:lnTo>
                <a:lnTo>
                  <a:pt x="7" y="157"/>
                </a:lnTo>
                <a:lnTo>
                  <a:pt x="12" y="195"/>
                </a:lnTo>
                <a:lnTo>
                  <a:pt x="17" y="233"/>
                </a:lnTo>
                <a:lnTo>
                  <a:pt x="23" y="272"/>
                </a:lnTo>
                <a:lnTo>
                  <a:pt x="31" y="309"/>
                </a:lnTo>
                <a:lnTo>
                  <a:pt x="38" y="346"/>
                </a:lnTo>
                <a:lnTo>
                  <a:pt x="48" y="384"/>
                </a:lnTo>
                <a:lnTo>
                  <a:pt x="57" y="420"/>
                </a:lnTo>
                <a:lnTo>
                  <a:pt x="68" y="456"/>
                </a:lnTo>
                <a:lnTo>
                  <a:pt x="80" y="493"/>
                </a:lnTo>
                <a:lnTo>
                  <a:pt x="93" y="528"/>
                </a:lnTo>
                <a:lnTo>
                  <a:pt x="105" y="563"/>
                </a:lnTo>
                <a:lnTo>
                  <a:pt x="120" y="597"/>
                </a:lnTo>
                <a:lnTo>
                  <a:pt x="135" y="631"/>
                </a:lnTo>
                <a:lnTo>
                  <a:pt x="151" y="665"/>
                </a:lnTo>
                <a:lnTo>
                  <a:pt x="167" y="698"/>
                </a:lnTo>
                <a:lnTo>
                  <a:pt x="184" y="731"/>
                </a:lnTo>
                <a:lnTo>
                  <a:pt x="202" y="763"/>
                </a:lnTo>
                <a:lnTo>
                  <a:pt x="222" y="795"/>
                </a:lnTo>
                <a:lnTo>
                  <a:pt x="241" y="827"/>
                </a:lnTo>
                <a:lnTo>
                  <a:pt x="261" y="858"/>
                </a:lnTo>
                <a:lnTo>
                  <a:pt x="282" y="888"/>
                </a:lnTo>
                <a:lnTo>
                  <a:pt x="305" y="918"/>
                </a:lnTo>
                <a:lnTo>
                  <a:pt x="327" y="947"/>
                </a:lnTo>
                <a:lnTo>
                  <a:pt x="350" y="975"/>
                </a:lnTo>
                <a:lnTo>
                  <a:pt x="374" y="1004"/>
                </a:lnTo>
                <a:lnTo>
                  <a:pt x="397" y="1032"/>
                </a:lnTo>
                <a:lnTo>
                  <a:pt x="423" y="1059"/>
                </a:lnTo>
                <a:lnTo>
                  <a:pt x="449" y="1085"/>
                </a:lnTo>
                <a:lnTo>
                  <a:pt x="475" y="1111"/>
                </a:lnTo>
                <a:lnTo>
                  <a:pt x="502" y="1135"/>
                </a:lnTo>
                <a:lnTo>
                  <a:pt x="530" y="1160"/>
                </a:lnTo>
                <a:lnTo>
                  <a:pt x="557" y="1183"/>
                </a:lnTo>
                <a:lnTo>
                  <a:pt x="586" y="1207"/>
                </a:lnTo>
                <a:lnTo>
                  <a:pt x="616" y="1229"/>
                </a:lnTo>
                <a:lnTo>
                  <a:pt x="646" y="1252"/>
                </a:lnTo>
                <a:lnTo>
                  <a:pt x="676" y="1272"/>
                </a:lnTo>
                <a:lnTo>
                  <a:pt x="707" y="1292"/>
                </a:lnTo>
                <a:lnTo>
                  <a:pt x="738" y="1312"/>
                </a:lnTo>
                <a:lnTo>
                  <a:pt x="770" y="1330"/>
                </a:lnTo>
                <a:lnTo>
                  <a:pt x="803" y="1349"/>
                </a:lnTo>
                <a:lnTo>
                  <a:pt x="836" y="1367"/>
                </a:lnTo>
                <a:lnTo>
                  <a:pt x="869" y="1383"/>
                </a:lnTo>
                <a:lnTo>
                  <a:pt x="902" y="1399"/>
                </a:lnTo>
                <a:lnTo>
                  <a:pt x="937" y="1414"/>
                </a:lnTo>
                <a:lnTo>
                  <a:pt x="971" y="1427"/>
                </a:lnTo>
                <a:lnTo>
                  <a:pt x="1006" y="1441"/>
                </a:lnTo>
                <a:lnTo>
                  <a:pt x="1041" y="1453"/>
                </a:lnTo>
                <a:lnTo>
                  <a:pt x="1078" y="1465"/>
                </a:lnTo>
                <a:lnTo>
                  <a:pt x="1114" y="1475"/>
                </a:lnTo>
                <a:lnTo>
                  <a:pt x="1150" y="1486"/>
                </a:lnTo>
                <a:lnTo>
                  <a:pt x="1187" y="1495"/>
                </a:lnTo>
                <a:lnTo>
                  <a:pt x="1225" y="1503"/>
                </a:lnTo>
                <a:lnTo>
                  <a:pt x="1262" y="1511"/>
                </a:lnTo>
                <a:lnTo>
                  <a:pt x="1300" y="1516"/>
                </a:lnTo>
                <a:lnTo>
                  <a:pt x="1338" y="1522"/>
                </a:lnTo>
                <a:lnTo>
                  <a:pt x="1377" y="1527"/>
                </a:lnTo>
                <a:lnTo>
                  <a:pt x="1416" y="1530"/>
                </a:lnTo>
                <a:lnTo>
                  <a:pt x="1455" y="1532"/>
                </a:lnTo>
                <a:lnTo>
                  <a:pt x="1494" y="1534"/>
                </a:lnTo>
                <a:lnTo>
                  <a:pt x="1534" y="1534"/>
                </a:lnTo>
                <a:lnTo>
                  <a:pt x="1534" y="1534"/>
                </a:lnTo>
                <a:lnTo>
                  <a:pt x="1573" y="1534"/>
                </a:lnTo>
                <a:lnTo>
                  <a:pt x="1613" y="1532"/>
                </a:lnTo>
                <a:lnTo>
                  <a:pt x="1651" y="1530"/>
                </a:lnTo>
                <a:lnTo>
                  <a:pt x="1691" y="1527"/>
                </a:lnTo>
                <a:lnTo>
                  <a:pt x="1729" y="1522"/>
                </a:lnTo>
                <a:lnTo>
                  <a:pt x="1767" y="1516"/>
                </a:lnTo>
                <a:lnTo>
                  <a:pt x="1805" y="1511"/>
                </a:lnTo>
                <a:lnTo>
                  <a:pt x="1843" y="1503"/>
                </a:lnTo>
                <a:lnTo>
                  <a:pt x="1880" y="1495"/>
                </a:lnTo>
                <a:lnTo>
                  <a:pt x="1917" y="1486"/>
                </a:lnTo>
                <a:lnTo>
                  <a:pt x="1954" y="1475"/>
                </a:lnTo>
                <a:lnTo>
                  <a:pt x="1990" y="1465"/>
                </a:lnTo>
                <a:lnTo>
                  <a:pt x="2025" y="1453"/>
                </a:lnTo>
                <a:lnTo>
                  <a:pt x="2062" y="1441"/>
                </a:lnTo>
                <a:lnTo>
                  <a:pt x="2096" y="1427"/>
                </a:lnTo>
                <a:lnTo>
                  <a:pt x="2131" y="1414"/>
                </a:lnTo>
                <a:lnTo>
                  <a:pt x="2165" y="1399"/>
                </a:lnTo>
                <a:lnTo>
                  <a:pt x="2199" y="1383"/>
                </a:lnTo>
                <a:lnTo>
                  <a:pt x="2232" y="1367"/>
                </a:lnTo>
                <a:lnTo>
                  <a:pt x="2265" y="1349"/>
                </a:lnTo>
                <a:lnTo>
                  <a:pt x="2297" y="1330"/>
                </a:lnTo>
                <a:lnTo>
                  <a:pt x="2329" y="1312"/>
                </a:lnTo>
                <a:lnTo>
                  <a:pt x="2360" y="1292"/>
                </a:lnTo>
                <a:lnTo>
                  <a:pt x="2391" y="1272"/>
                </a:lnTo>
                <a:lnTo>
                  <a:pt x="2422" y="1252"/>
                </a:lnTo>
                <a:lnTo>
                  <a:pt x="2452" y="1229"/>
                </a:lnTo>
                <a:lnTo>
                  <a:pt x="2481" y="1207"/>
                </a:lnTo>
                <a:lnTo>
                  <a:pt x="2509" y="1183"/>
                </a:lnTo>
                <a:lnTo>
                  <a:pt x="2537" y="1160"/>
                </a:lnTo>
                <a:lnTo>
                  <a:pt x="2565" y="1135"/>
                </a:lnTo>
                <a:lnTo>
                  <a:pt x="2593" y="1111"/>
                </a:lnTo>
                <a:lnTo>
                  <a:pt x="2618" y="1085"/>
                </a:lnTo>
                <a:lnTo>
                  <a:pt x="2644" y="1059"/>
                </a:lnTo>
                <a:lnTo>
                  <a:pt x="2669" y="1032"/>
                </a:lnTo>
                <a:lnTo>
                  <a:pt x="2694" y="1004"/>
                </a:lnTo>
                <a:lnTo>
                  <a:pt x="2717" y="975"/>
                </a:lnTo>
                <a:lnTo>
                  <a:pt x="2741" y="947"/>
                </a:lnTo>
                <a:lnTo>
                  <a:pt x="2763" y="918"/>
                </a:lnTo>
                <a:lnTo>
                  <a:pt x="2784" y="888"/>
                </a:lnTo>
                <a:lnTo>
                  <a:pt x="2806" y="858"/>
                </a:lnTo>
                <a:lnTo>
                  <a:pt x="2826" y="827"/>
                </a:lnTo>
                <a:lnTo>
                  <a:pt x="2845" y="795"/>
                </a:lnTo>
                <a:lnTo>
                  <a:pt x="2864" y="763"/>
                </a:lnTo>
                <a:lnTo>
                  <a:pt x="2883" y="731"/>
                </a:lnTo>
                <a:lnTo>
                  <a:pt x="2900" y="698"/>
                </a:lnTo>
                <a:lnTo>
                  <a:pt x="2917" y="665"/>
                </a:lnTo>
                <a:lnTo>
                  <a:pt x="2933" y="631"/>
                </a:lnTo>
                <a:lnTo>
                  <a:pt x="2948" y="597"/>
                </a:lnTo>
                <a:lnTo>
                  <a:pt x="2961" y="563"/>
                </a:lnTo>
                <a:lnTo>
                  <a:pt x="2974" y="528"/>
                </a:lnTo>
                <a:lnTo>
                  <a:pt x="2987" y="493"/>
                </a:lnTo>
                <a:lnTo>
                  <a:pt x="2999" y="456"/>
                </a:lnTo>
                <a:lnTo>
                  <a:pt x="3009" y="420"/>
                </a:lnTo>
                <a:lnTo>
                  <a:pt x="3019" y="384"/>
                </a:lnTo>
                <a:lnTo>
                  <a:pt x="3029" y="346"/>
                </a:lnTo>
                <a:lnTo>
                  <a:pt x="3037" y="309"/>
                </a:lnTo>
                <a:lnTo>
                  <a:pt x="3043" y="272"/>
                </a:lnTo>
                <a:lnTo>
                  <a:pt x="3050" y="233"/>
                </a:lnTo>
                <a:lnTo>
                  <a:pt x="3055" y="195"/>
                </a:lnTo>
                <a:lnTo>
                  <a:pt x="3059" y="157"/>
                </a:lnTo>
                <a:lnTo>
                  <a:pt x="3064" y="118"/>
                </a:lnTo>
                <a:lnTo>
                  <a:pt x="3066" y="79"/>
                </a:lnTo>
                <a:lnTo>
                  <a:pt x="3067" y="39"/>
                </a:lnTo>
                <a:lnTo>
                  <a:pt x="3068" y="0"/>
                </a:lnTo>
                <a:lnTo>
                  <a:pt x="2691" y="0"/>
                </a:lnTo>
                <a:lnTo>
                  <a:pt x="2691" y="0"/>
                </a:lnTo>
                <a:lnTo>
                  <a:pt x="2691" y="30"/>
                </a:lnTo>
                <a:lnTo>
                  <a:pt x="2690" y="60"/>
                </a:lnTo>
                <a:lnTo>
                  <a:pt x="2687" y="90"/>
                </a:lnTo>
                <a:lnTo>
                  <a:pt x="2685" y="118"/>
                </a:lnTo>
                <a:lnTo>
                  <a:pt x="2682" y="147"/>
                </a:lnTo>
                <a:lnTo>
                  <a:pt x="2678" y="176"/>
                </a:lnTo>
                <a:lnTo>
                  <a:pt x="2672" y="205"/>
                </a:lnTo>
                <a:lnTo>
                  <a:pt x="2667" y="233"/>
                </a:lnTo>
                <a:lnTo>
                  <a:pt x="2661" y="261"/>
                </a:lnTo>
                <a:lnTo>
                  <a:pt x="2654" y="289"/>
                </a:lnTo>
                <a:lnTo>
                  <a:pt x="2647" y="317"/>
                </a:lnTo>
                <a:lnTo>
                  <a:pt x="2638" y="344"/>
                </a:lnTo>
                <a:lnTo>
                  <a:pt x="2630" y="371"/>
                </a:lnTo>
                <a:lnTo>
                  <a:pt x="2620" y="398"/>
                </a:lnTo>
                <a:lnTo>
                  <a:pt x="2611" y="424"/>
                </a:lnTo>
                <a:lnTo>
                  <a:pt x="2600" y="451"/>
                </a:lnTo>
                <a:lnTo>
                  <a:pt x="2588" y="477"/>
                </a:lnTo>
                <a:lnTo>
                  <a:pt x="2577" y="502"/>
                </a:lnTo>
                <a:lnTo>
                  <a:pt x="2565" y="527"/>
                </a:lnTo>
                <a:lnTo>
                  <a:pt x="2551" y="551"/>
                </a:lnTo>
                <a:lnTo>
                  <a:pt x="2537" y="576"/>
                </a:lnTo>
                <a:lnTo>
                  <a:pt x="2523" y="600"/>
                </a:lnTo>
                <a:lnTo>
                  <a:pt x="2508" y="624"/>
                </a:lnTo>
                <a:lnTo>
                  <a:pt x="2493" y="647"/>
                </a:lnTo>
                <a:lnTo>
                  <a:pt x="2477" y="669"/>
                </a:lnTo>
                <a:lnTo>
                  <a:pt x="2461" y="693"/>
                </a:lnTo>
                <a:lnTo>
                  <a:pt x="2444" y="714"/>
                </a:lnTo>
                <a:lnTo>
                  <a:pt x="2426" y="737"/>
                </a:lnTo>
                <a:lnTo>
                  <a:pt x="2409" y="757"/>
                </a:lnTo>
                <a:lnTo>
                  <a:pt x="2390" y="778"/>
                </a:lnTo>
                <a:lnTo>
                  <a:pt x="2372" y="798"/>
                </a:lnTo>
                <a:lnTo>
                  <a:pt x="2352" y="819"/>
                </a:lnTo>
                <a:lnTo>
                  <a:pt x="2332" y="838"/>
                </a:lnTo>
                <a:lnTo>
                  <a:pt x="2312" y="857"/>
                </a:lnTo>
                <a:lnTo>
                  <a:pt x="2291" y="875"/>
                </a:lnTo>
                <a:lnTo>
                  <a:pt x="2270" y="893"/>
                </a:lnTo>
                <a:lnTo>
                  <a:pt x="2248" y="910"/>
                </a:lnTo>
                <a:lnTo>
                  <a:pt x="2226" y="927"/>
                </a:lnTo>
                <a:lnTo>
                  <a:pt x="2203" y="943"/>
                </a:lnTo>
                <a:lnTo>
                  <a:pt x="2181" y="959"/>
                </a:lnTo>
                <a:lnTo>
                  <a:pt x="2158" y="975"/>
                </a:lnTo>
                <a:lnTo>
                  <a:pt x="2134" y="989"/>
                </a:lnTo>
                <a:lnTo>
                  <a:pt x="2110" y="1004"/>
                </a:lnTo>
                <a:lnTo>
                  <a:pt x="2085" y="1018"/>
                </a:lnTo>
                <a:lnTo>
                  <a:pt x="2061" y="1031"/>
                </a:lnTo>
                <a:lnTo>
                  <a:pt x="2035" y="1044"/>
                </a:lnTo>
                <a:lnTo>
                  <a:pt x="2009" y="1055"/>
                </a:lnTo>
                <a:lnTo>
                  <a:pt x="1984" y="1066"/>
                </a:lnTo>
                <a:lnTo>
                  <a:pt x="1958" y="1077"/>
                </a:lnTo>
                <a:lnTo>
                  <a:pt x="1932" y="1087"/>
                </a:lnTo>
                <a:lnTo>
                  <a:pt x="1905" y="1097"/>
                </a:lnTo>
                <a:lnTo>
                  <a:pt x="1878" y="1105"/>
                </a:lnTo>
                <a:lnTo>
                  <a:pt x="1851" y="1113"/>
                </a:lnTo>
                <a:lnTo>
                  <a:pt x="1823" y="1120"/>
                </a:lnTo>
                <a:lnTo>
                  <a:pt x="1795" y="1128"/>
                </a:lnTo>
                <a:lnTo>
                  <a:pt x="1766" y="1134"/>
                </a:lnTo>
                <a:lnTo>
                  <a:pt x="1739" y="1140"/>
                </a:lnTo>
                <a:lnTo>
                  <a:pt x="1710" y="1144"/>
                </a:lnTo>
                <a:lnTo>
                  <a:pt x="1681" y="1148"/>
                </a:lnTo>
                <a:lnTo>
                  <a:pt x="1652" y="1151"/>
                </a:lnTo>
                <a:lnTo>
                  <a:pt x="1622" y="1153"/>
                </a:lnTo>
                <a:lnTo>
                  <a:pt x="1594" y="1156"/>
                </a:lnTo>
                <a:lnTo>
                  <a:pt x="1564" y="1157"/>
                </a:lnTo>
                <a:lnTo>
                  <a:pt x="1534" y="1158"/>
                </a:lnTo>
                <a:lnTo>
                  <a:pt x="1534" y="1158"/>
                </a:lnTo>
                <a:close/>
              </a:path>
            </a:pathLst>
          </a:custGeom>
          <a:solidFill>
            <a:srgbClr val="C00000"/>
          </a:solidFill>
          <a:ln>
            <a:noFill/>
          </a:ln>
        </p:spPr>
        <p:txBody>
          <a:bodyPr anchor="ctr"/>
          <a:lstStyle/>
          <a:p>
            <a:pPr algn="ctr"/>
            <a:endParaRPr>
              <a:cs typeface="+mn-ea"/>
              <a:sym typeface="+mn-lt"/>
            </a:endParaRPr>
          </a:p>
        </p:txBody>
      </p:sp>
      <p:grpSp>
        <p:nvGrpSpPr>
          <p:cNvPr id="12" name="Group 25"/>
          <p:cNvGrpSpPr/>
          <p:nvPr/>
        </p:nvGrpSpPr>
        <p:grpSpPr>
          <a:xfrm>
            <a:off x="1905683" y="1896931"/>
            <a:ext cx="2222002" cy="3177393"/>
            <a:chOff x="1440292" y="2185987"/>
            <a:chExt cx="2564487" cy="3667135"/>
          </a:xfrm>
          <a:solidFill>
            <a:srgbClr val="FFC000"/>
          </a:solidFill>
        </p:grpSpPr>
        <p:sp>
          <p:nvSpPr>
            <p:cNvPr id="22" name="Rectangle 26"/>
            <p:cNvSpPr/>
            <p:nvPr/>
          </p:nvSpPr>
          <p:spPr>
            <a:xfrm>
              <a:off x="1440292" y="3467812"/>
              <a:ext cx="314808" cy="2385310"/>
            </a:xfrm>
            <a:prstGeom prst="rect">
              <a:avLst/>
            </a:prstGeom>
            <a:grpFill/>
            <a:ln>
              <a:noFill/>
            </a:ln>
          </p:spPr>
          <p:txBody>
            <a:bodyPr anchor="ctr"/>
            <a:lstStyle/>
            <a:p>
              <a:pPr algn="ctr"/>
              <a:endParaRPr>
                <a:cs typeface="+mn-ea"/>
                <a:sym typeface="+mn-lt"/>
              </a:endParaRPr>
            </a:p>
          </p:txBody>
        </p:sp>
        <p:sp>
          <p:nvSpPr>
            <p:cNvPr id="23" name="Freeform: Shape 27"/>
            <p:cNvSpPr/>
            <p:nvPr/>
          </p:nvSpPr>
          <p:spPr bwMode="auto">
            <a:xfrm>
              <a:off x="1440292" y="2185987"/>
              <a:ext cx="2564487" cy="1281825"/>
            </a:xfrm>
            <a:custGeom>
              <a:avLst/>
              <a:gdLst>
                <a:gd name="T0" fmla="*/ 1624 w 3069"/>
                <a:gd name="T1" fmla="*/ 381 h 1534"/>
                <a:gd name="T2" fmla="*/ 1768 w 3069"/>
                <a:gd name="T3" fmla="*/ 400 h 1534"/>
                <a:gd name="T4" fmla="*/ 1906 w 3069"/>
                <a:gd name="T5" fmla="*/ 437 h 1534"/>
                <a:gd name="T6" fmla="*/ 2036 w 3069"/>
                <a:gd name="T7" fmla="*/ 490 h 1534"/>
                <a:gd name="T8" fmla="*/ 2159 w 3069"/>
                <a:gd name="T9" fmla="*/ 559 h 1534"/>
                <a:gd name="T10" fmla="*/ 2271 w 3069"/>
                <a:gd name="T11" fmla="*/ 641 h 1534"/>
                <a:gd name="T12" fmla="*/ 2372 w 3069"/>
                <a:gd name="T13" fmla="*/ 736 h 1534"/>
                <a:gd name="T14" fmla="*/ 2462 w 3069"/>
                <a:gd name="T15" fmla="*/ 841 h 1534"/>
                <a:gd name="T16" fmla="*/ 2538 w 3069"/>
                <a:gd name="T17" fmla="*/ 958 h 1534"/>
                <a:gd name="T18" fmla="*/ 2601 w 3069"/>
                <a:gd name="T19" fmla="*/ 1083 h 1534"/>
                <a:gd name="T20" fmla="*/ 2648 w 3069"/>
                <a:gd name="T21" fmla="*/ 1217 h 1534"/>
                <a:gd name="T22" fmla="*/ 2679 w 3069"/>
                <a:gd name="T23" fmla="*/ 1358 h 1534"/>
                <a:gd name="T24" fmla="*/ 2692 w 3069"/>
                <a:gd name="T25" fmla="*/ 1504 h 1534"/>
                <a:gd name="T26" fmla="*/ 3067 w 3069"/>
                <a:gd name="T27" fmla="*/ 1455 h 1534"/>
                <a:gd name="T28" fmla="*/ 3045 w 3069"/>
                <a:gd name="T29" fmla="*/ 1262 h 1534"/>
                <a:gd name="T30" fmla="*/ 3000 w 3069"/>
                <a:gd name="T31" fmla="*/ 1078 h 1534"/>
                <a:gd name="T32" fmla="*/ 2933 w 3069"/>
                <a:gd name="T33" fmla="*/ 903 h 1534"/>
                <a:gd name="T34" fmla="*/ 2846 w 3069"/>
                <a:gd name="T35" fmla="*/ 739 h 1534"/>
                <a:gd name="T36" fmla="*/ 2742 w 3069"/>
                <a:gd name="T37" fmla="*/ 587 h 1534"/>
                <a:gd name="T38" fmla="*/ 2619 w 3069"/>
                <a:gd name="T39" fmla="*/ 449 h 1534"/>
                <a:gd name="T40" fmla="*/ 2482 w 3069"/>
                <a:gd name="T41" fmla="*/ 327 h 1534"/>
                <a:gd name="T42" fmla="*/ 2330 w 3069"/>
                <a:gd name="T43" fmla="*/ 222 h 1534"/>
                <a:gd name="T44" fmla="*/ 2166 w 3069"/>
                <a:gd name="T45" fmla="*/ 135 h 1534"/>
                <a:gd name="T46" fmla="*/ 1990 w 3069"/>
                <a:gd name="T47" fmla="*/ 69 h 1534"/>
                <a:gd name="T48" fmla="*/ 1806 w 3069"/>
                <a:gd name="T49" fmla="*/ 23 h 1534"/>
                <a:gd name="T50" fmla="*/ 1614 w 3069"/>
                <a:gd name="T51" fmla="*/ 2 h 1534"/>
                <a:gd name="T52" fmla="*/ 1455 w 3069"/>
                <a:gd name="T53" fmla="*/ 2 h 1534"/>
                <a:gd name="T54" fmla="*/ 1263 w 3069"/>
                <a:gd name="T55" fmla="*/ 23 h 1534"/>
                <a:gd name="T56" fmla="*/ 1079 w 3069"/>
                <a:gd name="T57" fmla="*/ 69 h 1534"/>
                <a:gd name="T58" fmla="*/ 903 w 3069"/>
                <a:gd name="T59" fmla="*/ 135 h 1534"/>
                <a:gd name="T60" fmla="*/ 739 w 3069"/>
                <a:gd name="T61" fmla="*/ 222 h 1534"/>
                <a:gd name="T62" fmla="*/ 587 w 3069"/>
                <a:gd name="T63" fmla="*/ 327 h 1534"/>
                <a:gd name="T64" fmla="*/ 450 w 3069"/>
                <a:gd name="T65" fmla="*/ 449 h 1534"/>
                <a:gd name="T66" fmla="*/ 327 w 3069"/>
                <a:gd name="T67" fmla="*/ 587 h 1534"/>
                <a:gd name="T68" fmla="*/ 223 w 3069"/>
                <a:gd name="T69" fmla="*/ 739 h 1534"/>
                <a:gd name="T70" fmla="*/ 135 w 3069"/>
                <a:gd name="T71" fmla="*/ 903 h 1534"/>
                <a:gd name="T72" fmla="*/ 69 w 3069"/>
                <a:gd name="T73" fmla="*/ 1078 h 1534"/>
                <a:gd name="T74" fmla="*/ 25 w 3069"/>
                <a:gd name="T75" fmla="*/ 1262 h 1534"/>
                <a:gd name="T76" fmla="*/ 2 w 3069"/>
                <a:gd name="T77" fmla="*/ 1455 h 1534"/>
                <a:gd name="T78" fmla="*/ 377 w 3069"/>
                <a:gd name="T79" fmla="*/ 1504 h 1534"/>
                <a:gd name="T80" fmla="*/ 390 w 3069"/>
                <a:gd name="T81" fmla="*/ 1358 h 1534"/>
                <a:gd name="T82" fmla="*/ 421 w 3069"/>
                <a:gd name="T83" fmla="*/ 1217 h 1534"/>
                <a:gd name="T84" fmla="*/ 468 w 3069"/>
                <a:gd name="T85" fmla="*/ 1083 h 1534"/>
                <a:gd name="T86" fmla="*/ 531 w 3069"/>
                <a:gd name="T87" fmla="*/ 958 h 1534"/>
                <a:gd name="T88" fmla="*/ 608 w 3069"/>
                <a:gd name="T89" fmla="*/ 841 h 1534"/>
                <a:gd name="T90" fmla="*/ 697 w 3069"/>
                <a:gd name="T91" fmla="*/ 736 h 1534"/>
                <a:gd name="T92" fmla="*/ 798 w 3069"/>
                <a:gd name="T93" fmla="*/ 641 h 1534"/>
                <a:gd name="T94" fmla="*/ 910 w 3069"/>
                <a:gd name="T95" fmla="*/ 559 h 1534"/>
                <a:gd name="T96" fmla="*/ 1033 w 3069"/>
                <a:gd name="T97" fmla="*/ 490 h 1534"/>
                <a:gd name="T98" fmla="*/ 1163 w 3069"/>
                <a:gd name="T99" fmla="*/ 437 h 1534"/>
                <a:gd name="T100" fmla="*/ 1302 w 3069"/>
                <a:gd name="T101" fmla="*/ 400 h 1534"/>
                <a:gd name="T102" fmla="*/ 1446 w 3069"/>
                <a:gd name="T103" fmla="*/ 381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9" h="1534">
                  <a:moveTo>
                    <a:pt x="1534" y="376"/>
                  </a:moveTo>
                  <a:lnTo>
                    <a:pt x="1534" y="376"/>
                  </a:lnTo>
                  <a:lnTo>
                    <a:pt x="1564" y="377"/>
                  </a:lnTo>
                  <a:lnTo>
                    <a:pt x="1594" y="378"/>
                  </a:lnTo>
                  <a:lnTo>
                    <a:pt x="1624" y="381"/>
                  </a:lnTo>
                  <a:lnTo>
                    <a:pt x="1652" y="383"/>
                  </a:lnTo>
                  <a:lnTo>
                    <a:pt x="1682" y="386"/>
                  </a:lnTo>
                  <a:lnTo>
                    <a:pt x="1711" y="390"/>
                  </a:lnTo>
                  <a:lnTo>
                    <a:pt x="1740" y="394"/>
                  </a:lnTo>
                  <a:lnTo>
                    <a:pt x="1768" y="400"/>
                  </a:lnTo>
                  <a:lnTo>
                    <a:pt x="1796" y="406"/>
                  </a:lnTo>
                  <a:lnTo>
                    <a:pt x="1824" y="414"/>
                  </a:lnTo>
                  <a:lnTo>
                    <a:pt x="1852" y="421"/>
                  </a:lnTo>
                  <a:lnTo>
                    <a:pt x="1878" y="429"/>
                  </a:lnTo>
                  <a:lnTo>
                    <a:pt x="1906" y="437"/>
                  </a:lnTo>
                  <a:lnTo>
                    <a:pt x="1933" y="447"/>
                  </a:lnTo>
                  <a:lnTo>
                    <a:pt x="1958" y="457"/>
                  </a:lnTo>
                  <a:lnTo>
                    <a:pt x="1985" y="468"/>
                  </a:lnTo>
                  <a:lnTo>
                    <a:pt x="2011" y="479"/>
                  </a:lnTo>
                  <a:lnTo>
                    <a:pt x="2036" y="490"/>
                  </a:lnTo>
                  <a:lnTo>
                    <a:pt x="2062" y="503"/>
                  </a:lnTo>
                  <a:lnTo>
                    <a:pt x="2086" y="516"/>
                  </a:lnTo>
                  <a:lnTo>
                    <a:pt x="2111" y="530"/>
                  </a:lnTo>
                  <a:lnTo>
                    <a:pt x="2134" y="545"/>
                  </a:lnTo>
                  <a:lnTo>
                    <a:pt x="2159" y="559"/>
                  </a:lnTo>
                  <a:lnTo>
                    <a:pt x="2181" y="575"/>
                  </a:lnTo>
                  <a:lnTo>
                    <a:pt x="2205" y="591"/>
                  </a:lnTo>
                  <a:lnTo>
                    <a:pt x="2227" y="607"/>
                  </a:lnTo>
                  <a:lnTo>
                    <a:pt x="2249" y="624"/>
                  </a:lnTo>
                  <a:lnTo>
                    <a:pt x="2271" y="641"/>
                  </a:lnTo>
                  <a:lnTo>
                    <a:pt x="2292" y="659"/>
                  </a:lnTo>
                  <a:lnTo>
                    <a:pt x="2312" y="677"/>
                  </a:lnTo>
                  <a:lnTo>
                    <a:pt x="2333" y="696"/>
                  </a:lnTo>
                  <a:lnTo>
                    <a:pt x="2353" y="715"/>
                  </a:lnTo>
                  <a:lnTo>
                    <a:pt x="2372" y="736"/>
                  </a:lnTo>
                  <a:lnTo>
                    <a:pt x="2391" y="756"/>
                  </a:lnTo>
                  <a:lnTo>
                    <a:pt x="2409" y="777"/>
                  </a:lnTo>
                  <a:lnTo>
                    <a:pt x="2427" y="797"/>
                  </a:lnTo>
                  <a:lnTo>
                    <a:pt x="2445" y="820"/>
                  </a:lnTo>
                  <a:lnTo>
                    <a:pt x="2462" y="841"/>
                  </a:lnTo>
                  <a:lnTo>
                    <a:pt x="2479" y="865"/>
                  </a:lnTo>
                  <a:lnTo>
                    <a:pt x="2495" y="887"/>
                  </a:lnTo>
                  <a:lnTo>
                    <a:pt x="2510" y="910"/>
                  </a:lnTo>
                  <a:lnTo>
                    <a:pt x="2524" y="934"/>
                  </a:lnTo>
                  <a:lnTo>
                    <a:pt x="2538" y="958"/>
                  </a:lnTo>
                  <a:lnTo>
                    <a:pt x="2552" y="983"/>
                  </a:lnTo>
                  <a:lnTo>
                    <a:pt x="2565" y="1007"/>
                  </a:lnTo>
                  <a:lnTo>
                    <a:pt x="2578" y="1032"/>
                  </a:lnTo>
                  <a:lnTo>
                    <a:pt x="2589" y="1057"/>
                  </a:lnTo>
                  <a:lnTo>
                    <a:pt x="2601" y="1083"/>
                  </a:lnTo>
                  <a:lnTo>
                    <a:pt x="2612" y="1110"/>
                  </a:lnTo>
                  <a:lnTo>
                    <a:pt x="2621" y="1136"/>
                  </a:lnTo>
                  <a:lnTo>
                    <a:pt x="2631" y="1163"/>
                  </a:lnTo>
                  <a:lnTo>
                    <a:pt x="2640" y="1190"/>
                  </a:lnTo>
                  <a:lnTo>
                    <a:pt x="2648" y="1217"/>
                  </a:lnTo>
                  <a:lnTo>
                    <a:pt x="2656" y="1245"/>
                  </a:lnTo>
                  <a:lnTo>
                    <a:pt x="2662" y="1273"/>
                  </a:lnTo>
                  <a:lnTo>
                    <a:pt x="2668" y="1301"/>
                  </a:lnTo>
                  <a:lnTo>
                    <a:pt x="2674" y="1329"/>
                  </a:lnTo>
                  <a:lnTo>
                    <a:pt x="2679" y="1358"/>
                  </a:lnTo>
                  <a:lnTo>
                    <a:pt x="2682" y="1387"/>
                  </a:lnTo>
                  <a:lnTo>
                    <a:pt x="2685" y="1416"/>
                  </a:lnTo>
                  <a:lnTo>
                    <a:pt x="2689" y="1444"/>
                  </a:lnTo>
                  <a:lnTo>
                    <a:pt x="2691" y="1474"/>
                  </a:lnTo>
                  <a:lnTo>
                    <a:pt x="2692" y="1504"/>
                  </a:lnTo>
                  <a:lnTo>
                    <a:pt x="2692" y="1534"/>
                  </a:lnTo>
                  <a:lnTo>
                    <a:pt x="3069" y="1534"/>
                  </a:lnTo>
                  <a:lnTo>
                    <a:pt x="3069" y="1534"/>
                  </a:lnTo>
                  <a:lnTo>
                    <a:pt x="3068" y="1495"/>
                  </a:lnTo>
                  <a:lnTo>
                    <a:pt x="3067" y="1455"/>
                  </a:lnTo>
                  <a:lnTo>
                    <a:pt x="3064" y="1416"/>
                  </a:lnTo>
                  <a:lnTo>
                    <a:pt x="3061" y="1377"/>
                  </a:lnTo>
                  <a:lnTo>
                    <a:pt x="3056" y="1339"/>
                  </a:lnTo>
                  <a:lnTo>
                    <a:pt x="3051" y="1301"/>
                  </a:lnTo>
                  <a:lnTo>
                    <a:pt x="3045" y="1262"/>
                  </a:lnTo>
                  <a:lnTo>
                    <a:pt x="3037" y="1225"/>
                  </a:lnTo>
                  <a:lnTo>
                    <a:pt x="3030" y="1188"/>
                  </a:lnTo>
                  <a:lnTo>
                    <a:pt x="3020" y="1150"/>
                  </a:lnTo>
                  <a:lnTo>
                    <a:pt x="3011" y="1114"/>
                  </a:lnTo>
                  <a:lnTo>
                    <a:pt x="3000" y="1078"/>
                  </a:lnTo>
                  <a:lnTo>
                    <a:pt x="2988" y="1041"/>
                  </a:lnTo>
                  <a:lnTo>
                    <a:pt x="2975" y="1006"/>
                  </a:lnTo>
                  <a:lnTo>
                    <a:pt x="2963" y="971"/>
                  </a:lnTo>
                  <a:lnTo>
                    <a:pt x="2948" y="937"/>
                  </a:lnTo>
                  <a:lnTo>
                    <a:pt x="2933" y="903"/>
                  </a:lnTo>
                  <a:lnTo>
                    <a:pt x="2918" y="869"/>
                  </a:lnTo>
                  <a:lnTo>
                    <a:pt x="2901" y="836"/>
                  </a:lnTo>
                  <a:lnTo>
                    <a:pt x="2884" y="803"/>
                  </a:lnTo>
                  <a:lnTo>
                    <a:pt x="2866" y="771"/>
                  </a:lnTo>
                  <a:lnTo>
                    <a:pt x="2846" y="739"/>
                  </a:lnTo>
                  <a:lnTo>
                    <a:pt x="2827" y="707"/>
                  </a:lnTo>
                  <a:lnTo>
                    <a:pt x="2807" y="676"/>
                  </a:lnTo>
                  <a:lnTo>
                    <a:pt x="2786" y="646"/>
                  </a:lnTo>
                  <a:lnTo>
                    <a:pt x="2764" y="616"/>
                  </a:lnTo>
                  <a:lnTo>
                    <a:pt x="2742" y="587"/>
                  </a:lnTo>
                  <a:lnTo>
                    <a:pt x="2718" y="559"/>
                  </a:lnTo>
                  <a:lnTo>
                    <a:pt x="2695" y="530"/>
                  </a:lnTo>
                  <a:lnTo>
                    <a:pt x="2671" y="502"/>
                  </a:lnTo>
                  <a:lnTo>
                    <a:pt x="2645" y="475"/>
                  </a:lnTo>
                  <a:lnTo>
                    <a:pt x="2619" y="449"/>
                  </a:lnTo>
                  <a:lnTo>
                    <a:pt x="2593" y="423"/>
                  </a:lnTo>
                  <a:lnTo>
                    <a:pt x="2566" y="399"/>
                  </a:lnTo>
                  <a:lnTo>
                    <a:pt x="2538" y="374"/>
                  </a:lnTo>
                  <a:lnTo>
                    <a:pt x="2511" y="351"/>
                  </a:lnTo>
                  <a:lnTo>
                    <a:pt x="2482" y="327"/>
                  </a:lnTo>
                  <a:lnTo>
                    <a:pt x="2452" y="305"/>
                  </a:lnTo>
                  <a:lnTo>
                    <a:pt x="2423" y="282"/>
                  </a:lnTo>
                  <a:lnTo>
                    <a:pt x="2392" y="262"/>
                  </a:lnTo>
                  <a:lnTo>
                    <a:pt x="2361" y="242"/>
                  </a:lnTo>
                  <a:lnTo>
                    <a:pt x="2330" y="222"/>
                  </a:lnTo>
                  <a:lnTo>
                    <a:pt x="2298" y="204"/>
                  </a:lnTo>
                  <a:lnTo>
                    <a:pt x="2265" y="185"/>
                  </a:lnTo>
                  <a:lnTo>
                    <a:pt x="2233" y="167"/>
                  </a:lnTo>
                  <a:lnTo>
                    <a:pt x="2199" y="151"/>
                  </a:lnTo>
                  <a:lnTo>
                    <a:pt x="2166" y="135"/>
                  </a:lnTo>
                  <a:lnTo>
                    <a:pt x="2132" y="120"/>
                  </a:lnTo>
                  <a:lnTo>
                    <a:pt x="2097" y="107"/>
                  </a:lnTo>
                  <a:lnTo>
                    <a:pt x="2062" y="93"/>
                  </a:lnTo>
                  <a:lnTo>
                    <a:pt x="2027" y="81"/>
                  </a:lnTo>
                  <a:lnTo>
                    <a:pt x="1990" y="69"/>
                  </a:lnTo>
                  <a:lnTo>
                    <a:pt x="1954" y="59"/>
                  </a:lnTo>
                  <a:lnTo>
                    <a:pt x="1918" y="48"/>
                  </a:lnTo>
                  <a:lnTo>
                    <a:pt x="1881" y="39"/>
                  </a:lnTo>
                  <a:lnTo>
                    <a:pt x="1843" y="31"/>
                  </a:lnTo>
                  <a:lnTo>
                    <a:pt x="1806" y="23"/>
                  </a:lnTo>
                  <a:lnTo>
                    <a:pt x="1769" y="18"/>
                  </a:lnTo>
                  <a:lnTo>
                    <a:pt x="1730" y="12"/>
                  </a:lnTo>
                  <a:lnTo>
                    <a:pt x="1692" y="7"/>
                  </a:lnTo>
                  <a:lnTo>
                    <a:pt x="1652" y="4"/>
                  </a:lnTo>
                  <a:lnTo>
                    <a:pt x="1614" y="2"/>
                  </a:lnTo>
                  <a:lnTo>
                    <a:pt x="1575" y="0"/>
                  </a:lnTo>
                  <a:lnTo>
                    <a:pt x="1534" y="0"/>
                  </a:lnTo>
                  <a:lnTo>
                    <a:pt x="1534" y="0"/>
                  </a:lnTo>
                  <a:lnTo>
                    <a:pt x="1495" y="0"/>
                  </a:lnTo>
                  <a:lnTo>
                    <a:pt x="1455" y="2"/>
                  </a:lnTo>
                  <a:lnTo>
                    <a:pt x="1417" y="4"/>
                  </a:lnTo>
                  <a:lnTo>
                    <a:pt x="1377" y="7"/>
                  </a:lnTo>
                  <a:lnTo>
                    <a:pt x="1339" y="12"/>
                  </a:lnTo>
                  <a:lnTo>
                    <a:pt x="1301" y="18"/>
                  </a:lnTo>
                  <a:lnTo>
                    <a:pt x="1263" y="23"/>
                  </a:lnTo>
                  <a:lnTo>
                    <a:pt x="1225" y="31"/>
                  </a:lnTo>
                  <a:lnTo>
                    <a:pt x="1188" y="39"/>
                  </a:lnTo>
                  <a:lnTo>
                    <a:pt x="1151" y="48"/>
                  </a:lnTo>
                  <a:lnTo>
                    <a:pt x="1114" y="59"/>
                  </a:lnTo>
                  <a:lnTo>
                    <a:pt x="1079" y="69"/>
                  </a:lnTo>
                  <a:lnTo>
                    <a:pt x="1043" y="81"/>
                  </a:lnTo>
                  <a:lnTo>
                    <a:pt x="1007" y="93"/>
                  </a:lnTo>
                  <a:lnTo>
                    <a:pt x="972" y="107"/>
                  </a:lnTo>
                  <a:lnTo>
                    <a:pt x="937" y="120"/>
                  </a:lnTo>
                  <a:lnTo>
                    <a:pt x="903" y="135"/>
                  </a:lnTo>
                  <a:lnTo>
                    <a:pt x="870" y="151"/>
                  </a:lnTo>
                  <a:lnTo>
                    <a:pt x="836" y="167"/>
                  </a:lnTo>
                  <a:lnTo>
                    <a:pt x="803" y="185"/>
                  </a:lnTo>
                  <a:lnTo>
                    <a:pt x="771" y="204"/>
                  </a:lnTo>
                  <a:lnTo>
                    <a:pt x="739" y="222"/>
                  </a:lnTo>
                  <a:lnTo>
                    <a:pt x="708" y="242"/>
                  </a:lnTo>
                  <a:lnTo>
                    <a:pt x="677" y="262"/>
                  </a:lnTo>
                  <a:lnTo>
                    <a:pt x="646" y="282"/>
                  </a:lnTo>
                  <a:lnTo>
                    <a:pt x="616" y="305"/>
                  </a:lnTo>
                  <a:lnTo>
                    <a:pt x="587" y="327"/>
                  </a:lnTo>
                  <a:lnTo>
                    <a:pt x="559" y="351"/>
                  </a:lnTo>
                  <a:lnTo>
                    <a:pt x="531" y="374"/>
                  </a:lnTo>
                  <a:lnTo>
                    <a:pt x="503" y="399"/>
                  </a:lnTo>
                  <a:lnTo>
                    <a:pt x="477" y="423"/>
                  </a:lnTo>
                  <a:lnTo>
                    <a:pt x="450" y="449"/>
                  </a:lnTo>
                  <a:lnTo>
                    <a:pt x="424" y="475"/>
                  </a:lnTo>
                  <a:lnTo>
                    <a:pt x="399" y="502"/>
                  </a:lnTo>
                  <a:lnTo>
                    <a:pt x="374" y="530"/>
                  </a:lnTo>
                  <a:lnTo>
                    <a:pt x="351" y="559"/>
                  </a:lnTo>
                  <a:lnTo>
                    <a:pt x="327" y="587"/>
                  </a:lnTo>
                  <a:lnTo>
                    <a:pt x="305" y="616"/>
                  </a:lnTo>
                  <a:lnTo>
                    <a:pt x="284" y="646"/>
                  </a:lnTo>
                  <a:lnTo>
                    <a:pt x="262" y="676"/>
                  </a:lnTo>
                  <a:lnTo>
                    <a:pt x="242" y="707"/>
                  </a:lnTo>
                  <a:lnTo>
                    <a:pt x="223" y="739"/>
                  </a:lnTo>
                  <a:lnTo>
                    <a:pt x="204" y="771"/>
                  </a:lnTo>
                  <a:lnTo>
                    <a:pt x="185" y="803"/>
                  </a:lnTo>
                  <a:lnTo>
                    <a:pt x="168" y="836"/>
                  </a:lnTo>
                  <a:lnTo>
                    <a:pt x="151" y="869"/>
                  </a:lnTo>
                  <a:lnTo>
                    <a:pt x="135" y="903"/>
                  </a:lnTo>
                  <a:lnTo>
                    <a:pt x="120" y="937"/>
                  </a:lnTo>
                  <a:lnTo>
                    <a:pt x="107" y="971"/>
                  </a:lnTo>
                  <a:lnTo>
                    <a:pt x="94" y="1006"/>
                  </a:lnTo>
                  <a:lnTo>
                    <a:pt x="81" y="1041"/>
                  </a:lnTo>
                  <a:lnTo>
                    <a:pt x="69" y="1078"/>
                  </a:lnTo>
                  <a:lnTo>
                    <a:pt x="59" y="1114"/>
                  </a:lnTo>
                  <a:lnTo>
                    <a:pt x="49" y="1150"/>
                  </a:lnTo>
                  <a:lnTo>
                    <a:pt x="39" y="1188"/>
                  </a:lnTo>
                  <a:lnTo>
                    <a:pt x="32" y="1225"/>
                  </a:lnTo>
                  <a:lnTo>
                    <a:pt x="25" y="1262"/>
                  </a:lnTo>
                  <a:lnTo>
                    <a:pt x="18" y="1301"/>
                  </a:lnTo>
                  <a:lnTo>
                    <a:pt x="13" y="1339"/>
                  </a:lnTo>
                  <a:lnTo>
                    <a:pt x="9" y="1377"/>
                  </a:lnTo>
                  <a:lnTo>
                    <a:pt x="5" y="1416"/>
                  </a:lnTo>
                  <a:lnTo>
                    <a:pt x="2" y="1455"/>
                  </a:lnTo>
                  <a:lnTo>
                    <a:pt x="1" y="1495"/>
                  </a:lnTo>
                  <a:lnTo>
                    <a:pt x="0" y="1534"/>
                  </a:lnTo>
                  <a:lnTo>
                    <a:pt x="377" y="1534"/>
                  </a:lnTo>
                  <a:lnTo>
                    <a:pt x="377" y="1534"/>
                  </a:lnTo>
                  <a:lnTo>
                    <a:pt x="377" y="1504"/>
                  </a:lnTo>
                  <a:lnTo>
                    <a:pt x="378" y="1474"/>
                  </a:lnTo>
                  <a:lnTo>
                    <a:pt x="381" y="1444"/>
                  </a:lnTo>
                  <a:lnTo>
                    <a:pt x="383" y="1416"/>
                  </a:lnTo>
                  <a:lnTo>
                    <a:pt x="387" y="1387"/>
                  </a:lnTo>
                  <a:lnTo>
                    <a:pt x="390" y="1358"/>
                  </a:lnTo>
                  <a:lnTo>
                    <a:pt x="396" y="1329"/>
                  </a:lnTo>
                  <a:lnTo>
                    <a:pt x="401" y="1301"/>
                  </a:lnTo>
                  <a:lnTo>
                    <a:pt x="407" y="1273"/>
                  </a:lnTo>
                  <a:lnTo>
                    <a:pt x="414" y="1245"/>
                  </a:lnTo>
                  <a:lnTo>
                    <a:pt x="421" y="1217"/>
                  </a:lnTo>
                  <a:lnTo>
                    <a:pt x="430" y="1190"/>
                  </a:lnTo>
                  <a:lnTo>
                    <a:pt x="438" y="1163"/>
                  </a:lnTo>
                  <a:lnTo>
                    <a:pt x="448" y="1136"/>
                  </a:lnTo>
                  <a:lnTo>
                    <a:pt x="457" y="1110"/>
                  </a:lnTo>
                  <a:lnTo>
                    <a:pt x="468" y="1083"/>
                  </a:lnTo>
                  <a:lnTo>
                    <a:pt x="480" y="1057"/>
                  </a:lnTo>
                  <a:lnTo>
                    <a:pt x="491" y="1032"/>
                  </a:lnTo>
                  <a:lnTo>
                    <a:pt x="504" y="1007"/>
                  </a:lnTo>
                  <a:lnTo>
                    <a:pt x="517" y="983"/>
                  </a:lnTo>
                  <a:lnTo>
                    <a:pt x="531" y="958"/>
                  </a:lnTo>
                  <a:lnTo>
                    <a:pt x="545" y="934"/>
                  </a:lnTo>
                  <a:lnTo>
                    <a:pt x="560" y="910"/>
                  </a:lnTo>
                  <a:lnTo>
                    <a:pt x="575" y="887"/>
                  </a:lnTo>
                  <a:lnTo>
                    <a:pt x="591" y="865"/>
                  </a:lnTo>
                  <a:lnTo>
                    <a:pt x="608" y="841"/>
                  </a:lnTo>
                  <a:lnTo>
                    <a:pt x="624" y="820"/>
                  </a:lnTo>
                  <a:lnTo>
                    <a:pt x="642" y="797"/>
                  </a:lnTo>
                  <a:lnTo>
                    <a:pt x="660" y="777"/>
                  </a:lnTo>
                  <a:lnTo>
                    <a:pt x="678" y="756"/>
                  </a:lnTo>
                  <a:lnTo>
                    <a:pt x="697" y="736"/>
                  </a:lnTo>
                  <a:lnTo>
                    <a:pt x="716" y="715"/>
                  </a:lnTo>
                  <a:lnTo>
                    <a:pt x="736" y="696"/>
                  </a:lnTo>
                  <a:lnTo>
                    <a:pt x="757" y="677"/>
                  </a:lnTo>
                  <a:lnTo>
                    <a:pt x="777" y="659"/>
                  </a:lnTo>
                  <a:lnTo>
                    <a:pt x="798" y="641"/>
                  </a:lnTo>
                  <a:lnTo>
                    <a:pt x="820" y="624"/>
                  </a:lnTo>
                  <a:lnTo>
                    <a:pt x="842" y="607"/>
                  </a:lnTo>
                  <a:lnTo>
                    <a:pt x="865" y="591"/>
                  </a:lnTo>
                  <a:lnTo>
                    <a:pt x="887" y="575"/>
                  </a:lnTo>
                  <a:lnTo>
                    <a:pt x="910" y="559"/>
                  </a:lnTo>
                  <a:lnTo>
                    <a:pt x="935" y="545"/>
                  </a:lnTo>
                  <a:lnTo>
                    <a:pt x="958" y="530"/>
                  </a:lnTo>
                  <a:lnTo>
                    <a:pt x="983" y="516"/>
                  </a:lnTo>
                  <a:lnTo>
                    <a:pt x="1007" y="503"/>
                  </a:lnTo>
                  <a:lnTo>
                    <a:pt x="1033" y="490"/>
                  </a:lnTo>
                  <a:lnTo>
                    <a:pt x="1059" y="479"/>
                  </a:lnTo>
                  <a:lnTo>
                    <a:pt x="1084" y="468"/>
                  </a:lnTo>
                  <a:lnTo>
                    <a:pt x="1110" y="457"/>
                  </a:lnTo>
                  <a:lnTo>
                    <a:pt x="1136" y="447"/>
                  </a:lnTo>
                  <a:lnTo>
                    <a:pt x="1163" y="437"/>
                  </a:lnTo>
                  <a:lnTo>
                    <a:pt x="1191" y="429"/>
                  </a:lnTo>
                  <a:lnTo>
                    <a:pt x="1217" y="421"/>
                  </a:lnTo>
                  <a:lnTo>
                    <a:pt x="1245" y="414"/>
                  </a:lnTo>
                  <a:lnTo>
                    <a:pt x="1273" y="406"/>
                  </a:lnTo>
                  <a:lnTo>
                    <a:pt x="1302" y="400"/>
                  </a:lnTo>
                  <a:lnTo>
                    <a:pt x="1329" y="394"/>
                  </a:lnTo>
                  <a:lnTo>
                    <a:pt x="1358" y="390"/>
                  </a:lnTo>
                  <a:lnTo>
                    <a:pt x="1387" y="386"/>
                  </a:lnTo>
                  <a:lnTo>
                    <a:pt x="1416" y="383"/>
                  </a:lnTo>
                  <a:lnTo>
                    <a:pt x="1446" y="381"/>
                  </a:lnTo>
                  <a:lnTo>
                    <a:pt x="1475" y="378"/>
                  </a:lnTo>
                  <a:lnTo>
                    <a:pt x="1504" y="377"/>
                  </a:lnTo>
                  <a:lnTo>
                    <a:pt x="1534" y="376"/>
                  </a:lnTo>
                  <a:lnTo>
                    <a:pt x="1534" y="376"/>
                  </a:lnTo>
                  <a:close/>
                </a:path>
              </a:pathLst>
            </a:custGeom>
            <a:grpFill/>
            <a:ln>
              <a:noFill/>
            </a:ln>
          </p:spPr>
          <p:txBody>
            <a:bodyPr anchor="ctr"/>
            <a:lstStyle/>
            <a:p>
              <a:pPr algn="ctr"/>
              <a:endParaRPr>
                <a:cs typeface="+mn-ea"/>
                <a:sym typeface="+mn-lt"/>
              </a:endParaRPr>
            </a:p>
          </p:txBody>
        </p:sp>
        <p:sp>
          <p:nvSpPr>
            <p:cNvPr id="24" name="Rectangle 28"/>
            <p:cNvSpPr/>
            <p:nvPr/>
          </p:nvSpPr>
          <p:spPr>
            <a:xfrm>
              <a:off x="3689971" y="3467811"/>
              <a:ext cx="314808" cy="1103480"/>
            </a:xfrm>
            <a:prstGeom prst="rect">
              <a:avLst/>
            </a:prstGeom>
            <a:grpFill/>
            <a:ln>
              <a:noFill/>
            </a:ln>
          </p:spPr>
          <p:txBody>
            <a:bodyPr anchor="ctr"/>
            <a:lstStyle/>
            <a:p>
              <a:pPr algn="ctr"/>
              <a:endParaRPr>
                <a:cs typeface="+mn-ea"/>
                <a:sym typeface="+mn-lt"/>
              </a:endParaRPr>
            </a:p>
          </p:txBody>
        </p:sp>
      </p:grpSp>
      <p:grpSp>
        <p:nvGrpSpPr>
          <p:cNvPr id="13" name="Group 29"/>
          <p:cNvGrpSpPr/>
          <p:nvPr/>
        </p:nvGrpSpPr>
        <p:grpSpPr>
          <a:xfrm>
            <a:off x="3854735" y="3007576"/>
            <a:ext cx="2221278" cy="2066748"/>
            <a:chOff x="3689754" y="3467812"/>
            <a:chExt cx="2563650" cy="2385304"/>
          </a:xfrm>
          <a:solidFill>
            <a:srgbClr val="C00000"/>
          </a:solidFill>
        </p:grpSpPr>
        <p:sp>
          <p:nvSpPr>
            <p:cNvPr id="20" name="Freeform: Shape 30"/>
            <p:cNvSpPr/>
            <p:nvPr/>
          </p:nvSpPr>
          <p:spPr bwMode="auto">
            <a:xfrm>
              <a:off x="3689754" y="4571290"/>
              <a:ext cx="2563650" cy="1281826"/>
            </a:xfrm>
            <a:custGeom>
              <a:avLst/>
              <a:gdLst>
                <a:gd name="T0" fmla="*/ 1444 w 3068"/>
                <a:gd name="T1" fmla="*/ 1153 h 1534"/>
                <a:gd name="T2" fmla="*/ 1300 w 3068"/>
                <a:gd name="T3" fmla="*/ 1134 h 1534"/>
                <a:gd name="T4" fmla="*/ 1163 w 3068"/>
                <a:gd name="T5" fmla="*/ 1097 h 1534"/>
                <a:gd name="T6" fmla="*/ 1032 w 3068"/>
                <a:gd name="T7" fmla="*/ 1044 h 1534"/>
                <a:gd name="T8" fmla="*/ 910 w 3068"/>
                <a:gd name="T9" fmla="*/ 975 h 1534"/>
                <a:gd name="T10" fmla="*/ 797 w 3068"/>
                <a:gd name="T11" fmla="*/ 893 h 1534"/>
                <a:gd name="T12" fmla="*/ 696 w 3068"/>
                <a:gd name="T13" fmla="*/ 798 h 1534"/>
                <a:gd name="T14" fmla="*/ 606 w 3068"/>
                <a:gd name="T15" fmla="*/ 693 h 1534"/>
                <a:gd name="T16" fmla="*/ 530 w 3068"/>
                <a:gd name="T17" fmla="*/ 576 h 1534"/>
                <a:gd name="T18" fmla="*/ 467 w 3068"/>
                <a:gd name="T19" fmla="*/ 451 h 1534"/>
                <a:gd name="T20" fmla="*/ 420 w 3068"/>
                <a:gd name="T21" fmla="*/ 317 h 1534"/>
                <a:gd name="T22" fmla="*/ 390 w 3068"/>
                <a:gd name="T23" fmla="*/ 176 h 1534"/>
                <a:gd name="T24" fmla="*/ 376 w 3068"/>
                <a:gd name="T25" fmla="*/ 30 h 1534"/>
                <a:gd name="T26" fmla="*/ 1 w 3068"/>
                <a:gd name="T27" fmla="*/ 79 h 1534"/>
                <a:gd name="T28" fmla="*/ 23 w 3068"/>
                <a:gd name="T29" fmla="*/ 272 h 1534"/>
                <a:gd name="T30" fmla="*/ 68 w 3068"/>
                <a:gd name="T31" fmla="*/ 456 h 1534"/>
                <a:gd name="T32" fmla="*/ 135 w 3068"/>
                <a:gd name="T33" fmla="*/ 631 h 1534"/>
                <a:gd name="T34" fmla="*/ 222 w 3068"/>
                <a:gd name="T35" fmla="*/ 795 h 1534"/>
                <a:gd name="T36" fmla="*/ 327 w 3068"/>
                <a:gd name="T37" fmla="*/ 947 h 1534"/>
                <a:gd name="T38" fmla="*/ 449 w 3068"/>
                <a:gd name="T39" fmla="*/ 1085 h 1534"/>
                <a:gd name="T40" fmla="*/ 586 w 3068"/>
                <a:gd name="T41" fmla="*/ 1207 h 1534"/>
                <a:gd name="T42" fmla="*/ 738 w 3068"/>
                <a:gd name="T43" fmla="*/ 1312 h 1534"/>
                <a:gd name="T44" fmla="*/ 902 w 3068"/>
                <a:gd name="T45" fmla="*/ 1399 h 1534"/>
                <a:gd name="T46" fmla="*/ 1078 w 3068"/>
                <a:gd name="T47" fmla="*/ 1465 h 1534"/>
                <a:gd name="T48" fmla="*/ 1262 w 3068"/>
                <a:gd name="T49" fmla="*/ 1511 h 1534"/>
                <a:gd name="T50" fmla="*/ 1455 w 3068"/>
                <a:gd name="T51" fmla="*/ 1532 h 1534"/>
                <a:gd name="T52" fmla="*/ 1613 w 3068"/>
                <a:gd name="T53" fmla="*/ 1532 h 1534"/>
                <a:gd name="T54" fmla="*/ 1805 w 3068"/>
                <a:gd name="T55" fmla="*/ 1511 h 1534"/>
                <a:gd name="T56" fmla="*/ 1990 w 3068"/>
                <a:gd name="T57" fmla="*/ 1465 h 1534"/>
                <a:gd name="T58" fmla="*/ 2165 w 3068"/>
                <a:gd name="T59" fmla="*/ 1399 h 1534"/>
                <a:gd name="T60" fmla="*/ 2329 w 3068"/>
                <a:gd name="T61" fmla="*/ 1312 h 1534"/>
                <a:gd name="T62" fmla="*/ 2481 w 3068"/>
                <a:gd name="T63" fmla="*/ 1207 h 1534"/>
                <a:gd name="T64" fmla="*/ 2618 w 3068"/>
                <a:gd name="T65" fmla="*/ 1085 h 1534"/>
                <a:gd name="T66" fmla="*/ 2741 w 3068"/>
                <a:gd name="T67" fmla="*/ 947 h 1534"/>
                <a:gd name="T68" fmla="*/ 2845 w 3068"/>
                <a:gd name="T69" fmla="*/ 795 h 1534"/>
                <a:gd name="T70" fmla="*/ 2933 w 3068"/>
                <a:gd name="T71" fmla="*/ 631 h 1534"/>
                <a:gd name="T72" fmla="*/ 2999 w 3068"/>
                <a:gd name="T73" fmla="*/ 456 h 1534"/>
                <a:gd name="T74" fmla="*/ 3043 w 3068"/>
                <a:gd name="T75" fmla="*/ 272 h 1534"/>
                <a:gd name="T76" fmla="*/ 3066 w 3068"/>
                <a:gd name="T77" fmla="*/ 79 h 1534"/>
                <a:gd name="T78" fmla="*/ 2691 w 3068"/>
                <a:gd name="T79" fmla="*/ 30 h 1534"/>
                <a:gd name="T80" fmla="*/ 2678 w 3068"/>
                <a:gd name="T81" fmla="*/ 176 h 1534"/>
                <a:gd name="T82" fmla="*/ 2647 w 3068"/>
                <a:gd name="T83" fmla="*/ 317 h 1534"/>
                <a:gd name="T84" fmla="*/ 2600 w 3068"/>
                <a:gd name="T85" fmla="*/ 451 h 1534"/>
                <a:gd name="T86" fmla="*/ 2537 w 3068"/>
                <a:gd name="T87" fmla="*/ 576 h 1534"/>
                <a:gd name="T88" fmla="*/ 2461 w 3068"/>
                <a:gd name="T89" fmla="*/ 693 h 1534"/>
                <a:gd name="T90" fmla="*/ 2372 w 3068"/>
                <a:gd name="T91" fmla="*/ 798 h 1534"/>
                <a:gd name="T92" fmla="*/ 2270 w 3068"/>
                <a:gd name="T93" fmla="*/ 893 h 1534"/>
                <a:gd name="T94" fmla="*/ 2158 w 3068"/>
                <a:gd name="T95" fmla="*/ 975 h 1534"/>
                <a:gd name="T96" fmla="*/ 2035 w 3068"/>
                <a:gd name="T97" fmla="*/ 1044 h 1534"/>
                <a:gd name="T98" fmla="*/ 1905 w 3068"/>
                <a:gd name="T99" fmla="*/ 1097 h 1534"/>
                <a:gd name="T100" fmla="*/ 1766 w 3068"/>
                <a:gd name="T101" fmla="*/ 1134 h 1534"/>
                <a:gd name="T102" fmla="*/ 1622 w 3068"/>
                <a:gd name="T103" fmla="*/ 1153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8" h="1534">
                  <a:moveTo>
                    <a:pt x="1534" y="1158"/>
                  </a:moveTo>
                  <a:lnTo>
                    <a:pt x="1534" y="1158"/>
                  </a:lnTo>
                  <a:lnTo>
                    <a:pt x="1504" y="1157"/>
                  </a:lnTo>
                  <a:lnTo>
                    <a:pt x="1474" y="1156"/>
                  </a:lnTo>
                  <a:lnTo>
                    <a:pt x="1444" y="1153"/>
                  </a:lnTo>
                  <a:lnTo>
                    <a:pt x="1416" y="1151"/>
                  </a:lnTo>
                  <a:lnTo>
                    <a:pt x="1386" y="1148"/>
                  </a:lnTo>
                  <a:lnTo>
                    <a:pt x="1357" y="1144"/>
                  </a:lnTo>
                  <a:lnTo>
                    <a:pt x="1329" y="1140"/>
                  </a:lnTo>
                  <a:lnTo>
                    <a:pt x="1300" y="1134"/>
                  </a:lnTo>
                  <a:lnTo>
                    <a:pt x="1273" y="1128"/>
                  </a:lnTo>
                  <a:lnTo>
                    <a:pt x="1244" y="1120"/>
                  </a:lnTo>
                  <a:lnTo>
                    <a:pt x="1217" y="1113"/>
                  </a:lnTo>
                  <a:lnTo>
                    <a:pt x="1190" y="1105"/>
                  </a:lnTo>
                  <a:lnTo>
                    <a:pt x="1163" y="1097"/>
                  </a:lnTo>
                  <a:lnTo>
                    <a:pt x="1135" y="1087"/>
                  </a:lnTo>
                  <a:lnTo>
                    <a:pt x="1110" y="1077"/>
                  </a:lnTo>
                  <a:lnTo>
                    <a:pt x="1083" y="1066"/>
                  </a:lnTo>
                  <a:lnTo>
                    <a:pt x="1057" y="1055"/>
                  </a:lnTo>
                  <a:lnTo>
                    <a:pt x="1032" y="1044"/>
                  </a:lnTo>
                  <a:lnTo>
                    <a:pt x="1006" y="1031"/>
                  </a:lnTo>
                  <a:lnTo>
                    <a:pt x="982" y="1018"/>
                  </a:lnTo>
                  <a:lnTo>
                    <a:pt x="957" y="1004"/>
                  </a:lnTo>
                  <a:lnTo>
                    <a:pt x="934" y="989"/>
                  </a:lnTo>
                  <a:lnTo>
                    <a:pt x="910" y="975"/>
                  </a:lnTo>
                  <a:lnTo>
                    <a:pt x="887" y="959"/>
                  </a:lnTo>
                  <a:lnTo>
                    <a:pt x="863" y="943"/>
                  </a:lnTo>
                  <a:lnTo>
                    <a:pt x="841" y="927"/>
                  </a:lnTo>
                  <a:lnTo>
                    <a:pt x="819" y="910"/>
                  </a:lnTo>
                  <a:lnTo>
                    <a:pt x="797" y="893"/>
                  </a:lnTo>
                  <a:lnTo>
                    <a:pt x="776" y="875"/>
                  </a:lnTo>
                  <a:lnTo>
                    <a:pt x="756" y="857"/>
                  </a:lnTo>
                  <a:lnTo>
                    <a:pt x="735" y="838"/>
                  </a:lnTo>
                  <a:lnTo>
                    <a:pt x="715" y="819"/>
                  </a:lnTo>
                  <a:lnTo>
                    <a:pt x="696" y="798"/>
                  </a:lnTo>
                  <a:lnTo>
                    <a:pt x="677" y="778"/>
                  </a:lnTo>
                  <a:lnTo>
                    <a:pt x="659" y="757"/>
                  </a:lnTo>
                  <a:lnTo>
                    <a:pt x="641" y="737"/>
                  </a:lnTo>
                  <a:lnTo>
                    <a:pt x="623" y="714"/>
                  </a:lnTo>
                  <a:lnTo>
                    <a:pt x="606" y="693"/>
                  </a:lnTo>
                  <a:lnTo>
                    <a:pt x="589" y="669"/>
                  </a:lnTo>
                  <a:lnTo>
                    <a:pt x="574" y="647"/>
                  </a:lnTo>
                  <a:lnTo>
                    <a:pt x="558" y="624"/>
                  </a:lnTo>
                  <a:lnTo>
                    <a:pt x="544" y="600"/>
                  </a:lnTo>
                  <a:lnTo>
                    <a:pt x="530" y="576"/>
                  </a:lnTo>
                  <a:lnTo>
                    <a:pt x="516" y="551"/>
                  </a:lnTo>
                  <a:lnTo>
                    <a:pt x="503" y="527"/>
                  </a:lnTo>
                  <a:lnTo>
                    <a:pt x="490" y="502"/>
                  </a:lnTo>
                  <a:lnTo>
                    <a:pt x="479" y="477"/>
                  </a:lnTo>
                  <a:lnTo>
                    <a:pt x="467" y="451"/>
                  </a:lnTo>
                  <a:lnTo>
                    <a:pt x="456" y="424"/>
                  </a:lnTo>
                  <a:lnTo>
                    <a:pt x="447" y="398"/>
                  </a:lnTo>
                  <a:lnTo>
                    <a:pt x="437" y="371"/>
                  </a:lnTo>
                  <a:lnTo>
                    <a:pt x="428" y="344"/>
                  </a:lnTo>
                  <a:lnTo>
                    <a:pt x="420" y="317"/>
                  </a:lnTo>
                  <a:lnTo>
                    <a:pt x="412" y="289"/>
                  </a:lnTo>
                  <a:lnTo>
                    <a:pt x="406" y="261"/>
                  </a:lnTo>
                  <a:lnTo>
                    <a:pt x="400" y="233"/>
                  </a:lnTo>
                  <a:lnTo>
                    <a:pt x="394" y="205"/>
                  </a:lnTo>
                  <a:lnTo>
                    <a:pt x="390" y="176"/>
                  </a:lnTo>
                  <a:lnTo>
                    <a:pt x="386" y="147"/>
                  </a:lnTo>
                  <a:lnTo>
                    <a:pt x="383" y="118"/>
                  </a:lnTo>
                  <a:lnTo>
                    <a:pt x="379" y="90"/>
                  </a:lnTo>
                  <a:lnTo>
                    <a:pt x="378" y="60"/>
                  </a:lnTo>
                  <a:lnTo>
                    <a:pt x="376" y="30"/>
                  </a:lnTo>
                  <a:lnTo>
                    <a:pt x="376" y="0"/>
                  </a:lnTo>
                  <a:lnTo>
                    <a:pt x="0" y="0"/>
                  </a:lnTo>
                  <a:lnTo>
                    <a:pt x="0" y="0"/>
                  </a:lnTo>
                  <a:lnTo>
                    <a:pt x="0" y="39"/>
                  </a:lnTo>
                  <a:lnTo>
                    <a:pt x="1" y="79"/>
                  </a:lnTo>
                  <a:lnTo>
                    <a:pt x="4" y="118"/>
                  </a:lnTo>
                  <a:lnTo>
                    <a:pt x="7" y="157"/>
                  </a:lnTo>
                  <a:lnTo>
                    <a:pt x="12" y="195"/>
                  </a:lnTo>
                  <a:lnTo>
                    <a:pt x="17" y="233"/>
                  </a:lnTo>
                  <a:lnTo>
                    <a:pt x="23" y="272"/>
                  </a:lnTo>
                  <a:lnTo>
                    <a:pt x="31" y="309"/>
                  </a:lnTo>
                  <a:lnTo>
                    <a:pt x="38" y="346"/>
                  </a:lnTo>
                  <a:lnTo>
                    <a:pt x="48" y="384"/>
                  </a:lnTo>
                  <a:lnTo>
                    <a:pt x="57" y="420"/>
                  </a:lnTo>
                  <a:lnTo>
                    <a:pt x="68" y="456"/>
                  </a:lnTo>
                  <a:lnTo>
                    <a:pt x="80" y="493"/>
                  </a:lnTo>
                  <a:lnTo>
                    <a:pt x="93" y="528"/>
                  </a:lnTo>
                  <a:lnTo>
                    <a:pt x="105" y="563"/>
                  </a:lnTo>
                  <a:lnTo>
                    <a:pt x="120" y="597"/>
                  </a:lnTo>
                  <a:lnTo>
                    <a:pt x="135" y="631"/>
                  </a:lnTo>
                  <a:lnTo>
                    <a:pt x="151" y="665"/>
                  </a:lnTo>
                  <a:lnTo>
                    <a:pt x="167" y="698"/>
                  </a:lnTo>
                  <a:lnTo>
                    <a:pt x="184" y="731"/>
                  </a:lnTo>
                  <a:lnTo>
                    <a:pt x="202" y="763"/>
                  </a:lnTo>
                  <a:lnTo>
                    <a:pt x="222" y="795"/>
                  </a:lnTo>
                  <a:lnTo>
                    <a:pt x="241" y="827"/>
                  </a:lnTo>
                  <a:lnTo>
                    <a:pt x="261" y="858"/>
                  </a:lnTo>
                  <a:lnTo>
                    <a:pt x="282" y="888"/>
                  </a:lnTo>
                  <a:lnTo>
                    <a:pt x="305" y="918"/>
                  </a:lnTo>
                  <a:lnTo>
                    <a:pt x="327" y="947"/>
                  </a:lnTo>
                  <a:lnTo>
                    <a:pt x="350" y="975"/>
                  </a:lnTo>
                  <a:lnTo>
                    <a:pt x="374" y="1004"/>
                  </a:lnTo>
                  <a:lnTo>
                    <a:pt x="397" y="1032"/>
                  </a:lnTo>
                  <a:lnTo>
                    <a:pt x="423" y="1059"/>
                  </a:lnTo>
                  <a:lnTo>
                    <a:pt x="449" y="1085"/>
                  </a:lnTo>
                  <a:lnTo>
                    <a:pt x="475" y="1111"/>
                  </a:lnTo>
                  <a:lnTo>
                    <a:pt x="502" y="1135"/>
                  </a:lnTo>
                  <a:lnTo>
                    <a:pt x="530" y="1160"/>
                  </a:lnTo>
                  <a:lnTo>
                    <a:pt x="557" y="1183"/>
                  </a:lnTo>
                  <a:lnTo>
                    <a:pt x="586" y="1207"/>
                  </a:lnTo>
                  <a:lnTo>
                    <a:pt x="616" y="1229"/>
                  </a:lnTo>
                  <a:lnTo>
                    <a:pt x="646" y="1252"/>
                  </a:lnTo>
                  <a:lnTo>
                    <a:pt x="676" y="1272"/>
                  </a:lnTo>
                  <a:lnTo>
                    <a:pt x="707" y="1292"/>
                  </a:lnTo>
                  <a:lnTo>
                    <a:pt x="738" y="1312"/>
                  </a:lnTo>
                  <a:lnTo>
                    <a:pt x="770" y="1330"/>
                  </a:lnTo>
                  <a:lnTo>
                    <a:pt x="803" y="1349"/>
                  </a:lnTo>
                  <a:lnTo>
                    <a:pt x="836" y="1367"/>
                  </a:lnTo>
                  <a:lnTo>
                    <a:pt x="869" y="1383"/>
                  </a:lnTo>
                  <a:lnTo>
                    <a:pt x="902" y="1399"/>
                  </a:lnTo>
                  <a:lnTo>
                    <a:pt x="937" y="1414"/>
                  </a:lnTo>
                  <a:lnTo>
                    <a:pt x="971" y="1427"/>
                  </a:lnTo>
                  <a:lnTo>
                    <a:pt x="1006" y="1441"/>
                  </a:lnTo>
                  <a:lnTo>
                    <a:pt x="1041" y="1453"/>
                  </a:lnTo>
                  <a:lnTo>
                    <a:pt x="1078" y="1465"/>
                  </a:lnTo>
                  <a:lnTo>
                    <a:pt x="1114" y="1475"/>
                  </a:lnTo>
                  <a:lnTo>
                    <a:pt x="1150" y="1486"/>
                  </a:lnTo>
                  <a:lnTo>
                    <a:pt x="1187" y="1495"/>
                  </a:lnTo>
                  <a:lnTo>
                    <a:pt x="1225" y="1503"/>
                  </a:lnTo>
                  <a:lnTo>
                    <a:pt x="1262" y="1511"/>
                  </a:lnTo>
                  <a:lnTo>
                    <a:pt x="1300" y="1516"/>
                  </a:lnTo>
                  <a:lnTo>
                    <a:pt x="1338" y="1522"/>
                  </a:lnTo>
                  <a:lnTo>
                    <a:pt x="1377" y="1527"/>
                  </a:lnTo>
                  <a:lnTo>
                    <a:pt x="1416" y="1530"/>
                  </a:lnTo>
                  <a:lnTo>
                    <a:pt x="1455" y="1532"/>
                  </a:lnTo>
                  <a:lnTo>
                    <a:pt x="1494" y="1534"/>
                  </a:lnTo>
                  <a:lnTo>
                    <a:pt x="1534" y="1534"/>
                  </a:lnTo>
                  <a:lnTo>
                    <a:pt x="1534" y="1534"/>
                  </a:lnTo>
                  <a:lnTo>
                    <a:pt x="1573" y="1534"/>
                  </a:lnTo>
                  <a:lnTo>
                    <a:pt x="1613" y="1532"/>
                  </a:lnTo>
                  <a:lnTo>
                    <a:pt x="1651" y="1530"/>
                  </a:lnTo>
                  <a:lnTo>
                    <a:pt x="1691" y="1527"/>
                  </a:lnTo>
                  <a:lnTo>
                    <a:pt x="1729" y="1522"/>
                  </a:lnTo>
                  <a:lnTo>
                    <a:pt x="1767" y="1516"/>
                  </a:lnTo>
                  <a:lnTo>
                    <a:pt x="1805" y="1511"/>
                  </a:lnTo>
                  <a:lnTo>
                    <a:pt x="1843" y="1503"/>
                  </a:lnTo>
                  <a:lnTo>
                    <a:pt x="1880" y="1495"/>
                  </a:lnTo>
                  <a:lnTo>
                    <a:pt x="1917" y="1486"/>
                  </a:lnTo>
                  <a:lnTo>
                    <a:pt x="1954" y="1475"/>
                  </a:lnTo>
                  <a:lnTo>
                    <a:pt x="1990" y="1465"/>
                  </a:lnTo>
                  <a:lnTo>
                    <a:pt x="2025" y="1453"/>
                  </a:lnTo>
                  <a:lnTo>
                    <a:pt x="2062" y="1441"/>
                  </a:lnTo>
                  <a:lnTo>
                    <a:pt x="2096" y="1427"/>
                  </a:lnTo>
                  <a:lnTo>
                    <a:pt x="2131" y="1414"/>
                  </a:lnTo>
                  <a:lnTo>
                    <a:pt x="2165" y="1399"/>
                  </a:lnTo>
                  <a:lnTo>
                    <a:pt x="2199" y="1383"/>
                  </a:lnTo>
                  <a:lnTo>
                    <a:pt x="2232" y="1367"/>
                  </a:lnTo>
                  <a:lnTo>
                    <a:pt x="2265" y="1349"/>
                  </a:lnTo>
                  <a:lnTo>
                    <a:pt x="2297" y="1330"/>
                  </a:lnTo>
                  <a:lnTo>
                    <a:pt x="2329" y="1312"/>
                  </a:lnTo>
                  <a:lnTo>
                    <a:pt x="2360" y="1292"/>
                  </a:lnTo>
                  <a:lnTo>
                    <a:pt x="2391" y="1272"/>
                  </a:lnTo>
                  <a:lnTo>
                    <a:pt x="2422" y="1252"/>
                  </a:lnTo>
                  <a:lnTo>
                    <a:pt x="2452" y="1229"/>
                  </a:lnTo>
                  <a:lnTo>
                    <a:pt x="2481" y="1207"/>
                  </a:lnTo>
                  <a:lnTo>
                    <a:pt x="2509" y="1183"/>
                  </a:lnTo>
                  <a:lnTo>
                    <a:pt x="2537" y="1160"/>
                  </a:lnTo>
                  <a:lnTo>
                    <a:pt x="2565" y="1135"/>
                  </a:lnTo>
                  <a:lnTo>
                    <a:pt x="2593" y="1111"/>
                  </a:lnTo>
                  <a:lnTo>
                    <a:pt x="2618" y="1085"/>
                  </a:lnTo>
                  <a:lnTo>
                    <a:pt x="2644" y="1059"/>
                  </a:lnTo>
                  <a:lnTo>
                    <a:pt x="2669" y="1032"/>
                  </a:lnTo>
                  <a:lnTo>
                    <a:pt x="2694" y="1004"/>
                  </a:lnTo>
                  <a:lnTo>
                    <a:pt x="2717" y="975"/>
                  </a:lnTo>
                  <a:lnTo>
                    <a:pt x="2741" y="947"/>
                  </a:lnTo>
                  <a:lnTo>
                    <a:pt x="2763" y="918"/>
                  </a:lnTo>
                  <a:lnTo>
                    <a:pt x="2784" y="888"/>
                  </a:lnTo>
                  <a:lnTo>
                    <a:pt x="2806" y="858"/>
                  </a:lnTo>
                  <a:lnTo>
                    <a:pt x="2826" y="827"/>
                  </a:lnTo>
                  <a:lnTo>
                    <a:pt x="2845" y="795"/>
                  </a:lnTo>
                  <a:lnTo>
                    <a:pt x="2864" y="763"/>
                  </a:lnTo>
                  <a:lnTo>
                    <a:pt x="2883" y="731"/>
                  </a:lnTo>
                  <a:lnTo>
                    <a:pt x="2900" y="698"/>
                  </a:lnTo>
                  <a:lnTo>
                    <a:pt x="2917" y="665"/>
                  </a:lnTo>
                  <a:lnTo>
                    <a:pt x="2933" y="631"/>
                  </a:lnTo>
                  <a:lnTo>
                    <a:pt x="2948" y="597"/>
                  </a:lnTo>
                  <a:lnTo>
                    <a:pt x="2961" y="563"/>
                  </a:lnTo>
                  <a:lnTo>
                    <a:pt x="2974" y="528"/>
                  </a:lnTo>
                  <a:lnTo>
                    <a:pt x="2987" y="493"/>
                  </a:lnTo>
                  <a:lnTo>
                    <a:pt x="2999" y="456"/>
                  </a:lnTo>
                  <a:lnTo>
                    <a:pt x="3009" y="420"/>
                  </a:lnTo>
                  <a:lnTo>
                    <a:pt x="3019" y="384"/>
                  </a:lnTo>
                  <a:lnTo>
                    <a:pt x="3029" y="346"/>
                  </a:lnTo>
                  <a:lnTo>
                    <a:pt x="3037" y="309"/>
                  </a:lnTo>
                  <a:lnTo>
                    <a:pt x="3043" y="272"/>
                  </a:lnTo>
                  <a:lnTo>
                    <a:pt x="3050" y="233"/>
                  </a:lnTo>
                  <a:lnTo>
                    <a:pt x="3055" y="195"/>
                  </a:lnTo>
                  <a:lnTo>
                    <a:pt x="3059" y="157"/>
                  </a:lnTo>
                  <a:lnTo>
                    <a:pt x="3064" y="118"/>
                  </a:lnTo>
                  <a:lnTo>
                    <a:pt x="3066" y="79"/>
                  </a:lnTo>
                  <a:lnTo>
                    <a:pt x="3067" y="39"/>
                  </a:lnTo>
                  <a:lnTo>
                    <a:pt x="3068" y="0"/>
                  </a:lnTo>
                  <a:lnTo>
                    <a:pt x="2691" y="0"/>
                  </a:lnTo>
                  <a:lnTo>
                    <a:pt x="2691" y="0"/>
                  </a:lnTo>
                  <a:lnTo>
                    <a:pt x="2691" y="30"/>
                  </a:lnTo>
                  <a:lnTo>
                    <a:pt x="2690" y="60"/>
                  </a:lnTo>
                  <a:lnTo>
                    <a:pt x="2687" y="90"/>
                  </a:lnTo>
                  <a:lnTo>
                    <a:pt x="2685" y="118"/>
                  </a:lnTo>
                  <a:lnTo>
                    <a:pt x="2682" y="147"/>
                  </a:lnTo>
                  <a:lnTo>
                    <a:pt x="2678" y="176"/>
                  </a:lnTo>
                  <a:lnTo>
                    <a:pt x="2672" y="205"/>
                  </a:lnTo>
                  <a:lnTo>
                    <a:pt x="2667" y="233"/>
                  </a:lnTo>
                  <a:lnTo>
                    <a:pt x="2661" y="261"/>
                  </a:lnTo>
                  <a:lnTo>
                    <a:pt x="2654" y="289"/>
                  </a:lnTo>
                  <a:lnTo>
                    <a:pt x="2647" y="317"/>
                  </a:lnTo>
                  <a:lnTo>
                    <a:pt x="2638" y="344"/>
                  </a:lnTo>
                  <a:lnTo>
                    <a:pt x="2630" y="371"/>
                  </a:lnTo>
                  <a:lnTo>
                    <a:pt x="2620" y="398"/>
                  </a:lnTo>
                  <a:lnTo>
                    <a:pt x="2611" y="424"/>
                  </a:lnTo>
                  <a:lnTo>
                    <a:pt x="2600" y="451"/>
                  </a:lnTo>
                  <a:lnTo>
                    <a:pt x="2588" y="477"/>
                  </a:lnTo>
                  <a:lnTo>
                    <a:pt x="2577" y="502"/>
                  </a:lnTo>
                  <a:lnTo>
                    <a:pt x="2565" y="527"/>
                  </a:lnTo>
                  <a:lnTo>
                    <a:pt x="2551" y="551"/>
                  </a:lnTo>
                  <a:lnTo>
                    <a:pt x="2537" y="576"/>
                  </a:lnTo>
                  <a:lnTo>
                    <a:pt x="2523" y="600"/>
                  </a:lnTo>
                  <a:lnTo>
                    <a:pt x="2508" y="624"/>
                  </a:lnTo>
                  <a:lnTo>
                    <a:pt x="2493" y="647"/>
                  </a:lnTo>
                  <a:lnTo>
                    <a:pt x="2477" y="669"/>
                  </a:lnTo>
                  <a:lnTo>
                    <a:pt x="2461" y="693"/>
                  </a:lnTo>
                  <a:lnTo>
                    <a:pt x="2444" y="714"/>
                  </a:lnTo>
                  <a:lnTo>
                    <a:pt x="2426" y="737"/>
                  </a:lnTo>
                  <a:lnTo>
                    <a:pt x="2409" y="757"/>
                  </a:lnTo>
                  <a:lnTo>
                    <a:pt x="2390" y="778"/>
                  </a:lnTo>
                  <a:lnTo>
                    <a:pt x="2372" y="798"/>
                  </a:lnTo>
                  <a:lnTo>
                    <a:pt x="2352" y="819"/>
                  </a:lnTo>
                  <a:lnTo>
                    <a:pt x="2332" y="838"/>
                  </a:lnTo>
                  <a:lnTo>
                    <a:pt x="2312" y="857"/>
                  </a:lnTo>
                  <a:lnTo>
                    <a:pt x="2291" y="875"/>
                  </a:lnTo>
                  <a:lnTo>
                    <a:pt x="2270" y="893"/>
                  </a:lnTo>
                  <a:lnTo>
                    <a:pt x="2248" y="910"/>
                  </a:lnTo>
                  <a:lnTo>
                    <a:pt x="2226" y="927"/>
                  </a:lnTo>
                  <a:lnTo>
                    <a:pt x="2203" y="943"/>
                  </a:lnTo>
                  <a:lnTo>
                    <a:pt x="2181" y="959"/>
                  </a:lnTo>
                  <a:lnTo>
                    <a:pt x="2158" y="975"/>
                  </a:lnTo>
                  <a:lnTo>
                    <a:pt x="2134" y="989"/>
                  </a:lnTo>
                  <a:lnTo>
                    <a:pt x="2110" y="1004"/>
                  </a:lnTo>
                  <a:lnTo>
                    <a:pt x="2085" y="1018"/>
                  </a:lnTo>
                  <a:lnTo>
                    <a:pt x="2061" y="1031"/>
                  </a:lnTo>
                  <a:lnTo>
                    <a:pt x="2035" y="1044"/>
                  </a:lnTo>
                  <a:lnTo>
                    <a:pt x="2009" y="1055"/>
                  </a:lnTo>
                  <a:lnTo>
                    <a:pt x="1984" y="1066"/>
                  </a:lnTo>
                  <a:lnTo>
                    <a:pt x="1958" y="1077"/>
                  </a:lnTo>
                  <a:lnTo>
                    <a:pt x="1932" y="1087"/>
                  </a:lnTo>
                  <a:lnTo>
                    <a:pt x="1905" y="1097"/>
                  </a:lnTo>
                  <a:lnTo>
                    <a:pt x="1878" y="1105"/>
                  </a:lnTo>
                  <a:lnTo>
                    <a:pt x="1851" y="1113"/>
                  </a:lnTo>
                  <a:lnTo>
                    <a:pt x="1823" y="1120"/>
                  </a:lnTo>
                  <a:lnTo>
                    <a:pt x="1795" y="1128"/>
                  </a:lnTo>
                  <a:lnTo>
                    <a:pt x="1766" y="1134"/>
                  </a:lnTo>
                  <a:lnTo>
                    <a:pt x="1739" y="1140"/>
                  </a:lnTo>
                  <a:lnTo>
                    <a:pt x="1710" y="1144"/>
                  </a:lnTo>
                  <a:lnTo>
                    <a:pt x="1681" y="1148"/>
                  </a:lnTo>
                  <a:lnTo>
                    <a:pt x="1652" y="1151"/>
                  </a:lnTo>
                  <a:lnTo>
                    <a:pt x="1622" y="1153"/>
                  </a:lnTo>
                  <a:lnTo>
                    <a:pt x="1594" y="1156"/>
                  </a:lnTo>
                  <a:lnTo>
                    <a:pt x="1564" y="1157"/>
                  </a:lnTo>
                  <a:lnTo>
                    <a:pt x="1534" y="1158"/>
                  </a:lnTo>
                  <a:lnTo>
                    <a:pt x="1534" y="1158"/>
                  </a:lnTo>
                  <a:close/>
                </a:path>
              </a:pathLst>
            </a:custGeom>
            <a:grpFill/>
            <a:ln>
              <a:noFill/>
            </a:ln>
          </p:spPr>
          <p:txBody>
            <a:bodyPr anchor="ctr"/>
            <a:lstStyle/>
            <a:p>
              <a:pPr algn="ctr"/>
              <a:endParaRPr>
                <a:cs typeface="+mn-ea"/>
                <a:sym typeface="+mn-lt"/>
              </a:endParaRPr>
            </a:p>
          </p:txBody>
        </p:sp>
        <p:sp>
          <p:nvSpPr>
            <p:cNvPr id="21" name="Rectangle 31"/>
            <p:cNvSpPr/>
            <p:nvPr/>
          </p:nvSpPr>
          <p:spPr>
            <a:xfrm>
              <a:off x="5938595" y="3467812"/>
              <a:ext cx="314808" cy="1103472"/>
            </a:xfrm>
            <a:prstGeom prst="rect">
              <a:avLst/>
            </a:prstGeom>
            <a:grpFill/>
            <a:ln>
              <a:noFill/>
            </a:ln>
          </p:spPr>
          <p:txBody>
            <a:bodyPr anchor="ctr"/>
            <a:lstStyle/>
            <a:p>
              <a:pPr algn="ctr"/>
              <a:endParaRPr>
                <a:cs typeface="+mn-ea"/>
                <a:sym typeface="+mn-lt"/>
              </a:endParaRPr>
            </a:p>
          </p:txBody>
        </p:sp>
      </p:grpSp>
      <p:grpSp>
        <p:nvGrpSpPr>
          <p:cNvPr id="14" name="Group 32"/>
          <p:cNvGrpSpPr/>
          <p:nvPr/>
        </p:nvGrpSpPr>
        <p:grpSpPr>
          <a:xfrm>
            <a:off x="5803248" y="1896935"/>
            <a:ext cx="2222001" cy="2066746"/>
            <a:chOff x="5938596" y="2185987"/>
            <a:chExt cx="2564485" cy="2385300"/>
          </a:xfrm>
          <a:solidFill>
            <a:srgbClr val="FFC000"/>
          </a:solidFill>
        </p:grpSpPr>
        <p:sp>
          <p:nvSpPr>
            <p:cNvPr id="18" name="Freeform: Shape 33"/>
            <p:cNvSpPr/>
            <p:nvPr/>
          </p:nvSpPr>
          <p:spPr bwMode="auto">
            <a:xfrm>
              <a:off x="5938596" y="2185987"/>
              <a:ext cx="2564485" cy="1281825"/>
            </a:xfrm>
            <a:custGeom>
              <a:avLst/>
              <a:gdLst>
                <a:gd name="T0" fmla="*/ 1624 w 3069"/>
                <a:gd name="T1" fmla="*/ 381 h 1534"/>
                <a:gd name="T2" fmla="*/ 1768 w 3069"/>
                <a:gd name="T3" fmla="*/ 400 h 1534"/>
                <a:gd name="T4" fmla="*/ 1906 w 3069"/>
                <a:gd name="T5" fmla="*/ 437 h 1534"/>
                <a:gd name="T6" fmla="*/ 2036 w 3069"/>
                <a:gd name="T7" fmla="*/ 490 h 1534"/>
                <a:gd name="T8" fmla="*/ 2159 w 3069"/>
                <a:gd name="T9" fmla="*/ 559 h 1534"/>
                <a:gd name="T10" fmla="*/ 2271 w 3069"/>
                <a:gd name="T11" fmla="*/ 641 h 1534"/>
                <a:gd name="T12" fmla="*/ 2372 w 3069"/>
                <a:gd name="T13" fmla="*/ 736 h 1534"/>
                <a:gd name="T14" fmla="*/ 2462 w 3069"/>
                <a:gd name="T15" fmla="*/ 841 h 1534"/>
                <a:gd name="T16" fmla="*/ 2538 w 3069"/>
                <a:gd name="T17" fmla="*/ 958 h 1534"/>
                <a:gd name="T18" fmla="*/ 2601 w 3069"/>
                <a:gd name="T19" fmla="*/ 1083 h 1534"/>
                <a:gd name="T20" fmla="*/ 2648 w 3069"/>
                <a:gd name="T21" fmla="*/ 1217 h 1534"/>
                <a:gd name="T22" fmla="*/ 2679 w 3069"/>
                <a:gd name="T23" fmla="*/ 1358 h 1534"/>
                <a:gd name="T24" fmla="*/ 2692 w 3069"/>
                <a:gd name="T25" fmla="*/ 1504 h 1534"/>
                <a:gd name="T26" fmla="*/ 3067 w 3069"/>
                <a:gd name="T27" fmla="*/ 1455 h 1534"/>
                <a:gd name="T28" fmla="*/ 3045 w 3069"/>
                <a:gd name="T29" fmla="*/ 1262 h 1534"/>
                <a:gd name="T30" fmla="*/ 3000 w 3069"/>
                <a:gd name="T31" fmla="*/ 1078 h 1534"/>
                <a:gd name="T32" fmla="*/ 2933 w 3069"/>
                <a:gd name="T33" fmla="*/ 903 h 1534"/>
                <a:gd name="T34" fmla="*/ 2846 w 3069"/>
                <a:gd name="T35" fmla="*/ 739 h 1534"/>
                <a:gd name="T36" fmla="*/ 2742 w 3069"/>
                <a:gd name="T37" fmla="*/ 587 h 1534"/>
                <a:gd name="T38" fmla="*/ 2619 w 3069"/>
                <a:gd name="T39" fmla="*/ 449 h 1534"/>
                <a:gd name="T40" fmla="*/ 2482 w 3069"/>
                <a:gd name="T41" fmla="*/ 327 h 1534"/>
                <a:gd name="T42" fmla="*/ 2330 w 3069"/>
                <a:gd name="T43" fmla="*/ 222 h 1534"/>
                <a:gd name="T44" fmla="*/ 2166 w 3069"/>
                <a:gd name="T45" fmla="*/ 135 h 1534"/>
                <a:gd name="T46" fmla="*/ 1990 w 3069"/>
                <a:gd name="T47" fmla="*/ 69 h 1534"/>
                <a:gd name="T48" fmla="*/ 1806 w 3069"/>
                <a:gd name="T49" fmla="*/ 23 h 1534"/>
                <a:gd name="T50" fmla="*/ 1614 w 3069"/>
                <a:gd name="T51" fmla="*/ 2 h 1534"/>
                <a:gd name="T52" fmla="*/ 1455 w 3069"/>
                <a:gd name="T53" fmla="*/ 2 h 1534"/>
                <a:gd name="T54" fmla="*/ 1263 w 3069"/>
                <a:gd name="T55" fmla="*/ 23 h 1534"/>
                <a:gd name="T56" fmla="*/ 1079 w 3069"/>
                <a:gd name="T57" fmla="*/ 69 h 1534"/>
                <a:gd name="T58" fmla="*/ 903 w 3069"/>
                <a:gd name="T59" fmla="*/ 135 h 1534"/>
                <a:gd name="T60" fmla="*/ 739 w 3069"/>
                <a:gd name="T61" fmla="*/ 222 h 1534"/>
                <a:gd name="T62" fmla="*/ 587 w 3069"/>
                <a:gd name="T63" fmla="*/ 327 h 1534"/>
                <a:gd name="T64" fmla="*/ 450 w 3069"/>
                <a:gd name="T65" fmla="*/ 449 h 1534"/>
                <a:gd name="T66" fmla="*/ 327 w 3069"/>
                <a:gd name="T67" fmla="*/ 587 h 1534"/>
                <a:gd name="T68" fmla="*/ 223 w 3069"/>
                <a:gd name="T69" fmla="*/ 739 h 1534"/>
                <a:gd name="T70" fmla="*/ 135 w 3069"/>
                <a:gd name="T71" fmla="*/ 903 h 1534"/>
                <a:gd name="T72" fmla="*/ 69 w 3069"/>
                <a:gd name="T73" fmla="*/ 1078 h 1534"/>
                <a:gd name="T74" fmla="*/ 25 w 3069"/>
                <a:gd name="T75" fmla="*/ 1262 h 1534"/>
                <a:gd name="T76" fmla="*/ 2 w 3069"/>
                <a:gd name="T77" fmla="*/ 1455 h 1534"/>
                <a:gd name="T78" fmla="*/ 377 w 3069"/>
                <a:gd name="T79" fmla="*/ 1504 h 1534"/>
                <a:gd name="T80" fmla="*/ 390 w 3069"/>
                <a:gd name="T81" fmla="*/ 1358 h 1534"/>
                <a:gd name="T82" fmla="*/ 421 w 3069"/>
                <a:gd name="T83" fmla="*/ 1217 h 1534"/>
                <a:gd name="T84" fmla="*/ 468 w 3069"/>
                <a:gd name="T85" fmla="*/ 1083 h 1534"/>
                <a:gd name="T86" fmla="*/ 531 w 3069"/>
                <a:gd name="T87" fmla="*/ 958 h 1534"/>
                <a:gd name="T88" fmla="*/ 608 w 3069"/>
                <a:gd name="T89" fmla="*/ 841 h 1534"/>
                <a:gd name="T90" fmla="*/ 697 w 3069"/>
                <a:gd name="T91" fmla="*/ 736 h 1534"/>
                <a:gd name="T92" fmla="*/ 798 w 3069"/>
                <a:gd name="T93" fmla="*/ 641 h 1534"/>
                <a:gd name="T94" fmla="*/ 910 w 3069"/>
                <a:gd name="T95" fmla="*/ 559 h 1534"/>
                <a:gd name="T96" fmla="*/ 1033 w 3069"/>
                <a:gd name="T97" fmla="*/ 490 h 1534"/>
                <a:gd name="T98" fmla="*/ 1163 w 3069"/>
                <a:gd name="T99" fmla="*/ 437 h 1534"/>
                <a:gd name="T100" fmla="*/ 1302 w 3069"/>
                <a:gd name="T101" fmla="*/ 400 h 1534"/>
                <a:gd name="T102" fmla="*/ 1446 w 3069"/>
                <a:gd name="T103" fmla="*/ 381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9" h="1534">
                  <a:moveTo>
                    <a:pt x="1534" y="376"/>
                  </a:moveTo>
                  <a:lnTo>
                    <a:pt x="1534" y="376"/>
                  </a:lnTo>
                  <a:lnTo>
                    <a:pt x="1564" y="377"/>
                  </a:lnTo>
                  <a:lnTo>
                    <a:pt x="1594" y="378"/>
                  </a:lnTo>
                  <a:lnTo>
                    <a:pt x="1624" y="381"/>
                  </a:lnTo>
                  <a:lnTo>
                    <a:pt x="1652" y="383"/>
                  </a:lnTo>
                  <a:lnTo>
                    <a:pt x="1682" y="386"/>
                  </a:lnTo>
                  <a:lnTo>
                    <a:pt x="1711" y="390"/>
                  </a:lnTo>
                  <a:lnTo>
                    <a:pt x="1740" y="394"/>
                  </a:lnTo>
                  <a:lnTo>
                    <a:pt x="1768" y="400"/>
                  </a:lnTo>
                  <a:lnTo>
                    <a:pt x="1796" y="406"/>
                  </a:lnTo>
                  <a:lnTo>
                    <a:pt x="1824" y="414"/>
                  </a:lnTo>
                  <a:lnTo>
                    <a:pt x="1852" y="421"/>
                  </a:lnTo>
                  <a:lnTo>
                    <a:pt x="1878" y="429"/>
                  </a:lnTo>
                  <a:lnTo>
                    <a:pt x="1906" y="437"/>
                  </a:lnTo>
                  <a:lnTo>
                    <a:pt x="1933" y="447"/>
                  </a:lnTo>
                  <a:lnTo>
                    <a:pt x="1958" y="457"/>
                  </a:lnTo>
                  <a:lnTo>
                    <a:pt x="1985" y="468"/>
                  </a:lnTo>
                  <a:lnTo>
                    <a:pt x="2011" y="479"/>
                  </a:lnTo>
                  <a:lnTo>
                    <a:pt x="2036" y="490"/>
                  </a:lnTo>
                  <a:lnTo>
                    <a:pt x="2062" y="503"/>
                  </a:lnTo>
                  <a:lnTo>
                    <a:pt x="2086" y="516"/>
                  </a:lnTo>
                  <a:lnTo>
                    <a:pt x="2111" y="530"/>
                  </a:lnTo>
                  <a:lnTo>
                    <a:pt x="2134" y="545"/>
                  </a:lnTo>
                  <a:lnTo>
                    <a:pt x="2159" y="559"/>
                  </a:lnTo>
                  <a:lnTo>
                    <a:pt x="2181" y="575"/>
                  </a:lnTo>
                  <a:lnTo>
                    <a:pt x="2205" y="591"/>
                  </a:lnTo>
                  <a:lnTo>
                    <a:pt x="2227" y="607"/>
                  </a:lnTo>
                  <a:lnTo>
                    <a:pt x="2249" y="624"/>
                  </a:lnTo>
                  <a:lnTo>
                    <a:pt x="2271" y="641"/>
                  </a:lnTo>
                  <a:lnTo>
                    <a:pt x="2292" y="659"/>
                  </a:lnTo>
                  <a:lnTo>
                    <a:pt x="2312" y="677"/>
                  </a:lnTo>
                  <a:lnTo>
                    <a:pt x="2333" y="696"/>
                  </a:lnTo>
                  <a:lnTo>
                    <a:pt x="2353" y="715"/>
                  </a:lnTo>
                  <a:lnTo>
                    <a:pt x="2372" y="736"/>
                  </a:lnTo>
                  <a:lnTo>
                    <a:pt x="2391" y="756"/>
                  </a:lnTo>
                  <a:lnTo>
                    <a:pt x="2409" y="777"/>
                  </a:lnTo>
                  <a:lnTo>
                    <a:pt x="2427" y="797"/>
                  </a:lnTo>
                  <a:lnTo>
                    <a:pt x="2445" y="820"/>
                  </a:lnTo>
                  <a:lnTo>
                    <a:pt x="2462" y="841"/>
                  </a:lnTo>
                  <a:lnTo>
                    <a:pt x="2479" y="865"/>
                  </a:lnTo>
                  <a:lnTo>
                    <a:pt x="2495" y="887"/>
                  </a:lnTo>
                  <a:lnTo>
                    <a:pt x="2510" y="910"/>
                  </a:lnTo>
                  <a:lnTo>
                    <a:pt x="2524" y="934"/>
                  </a:lnTo>
                  <a:lnTo>
                    <a:pt x="2538" y="958"/>
                  </a:lnTo>
                  <a:lnTo>
                    <a:pt x="2552" y="983"/>
                  </a:lnTo>
                  <a:lnTo>
                    <a:pt x="2565" y="1007"/>
                  </a:lnTo>
                  <a:lnTo>
                    <a:pt x="2578" y="1032"/>
                  </a:lnTo>
                  <a:lnTo>
                    <a:pt x="2589" y="1057"/>
                  </a:lnTo>
                  <a:lnTo>
                    <a:pt x="2601" y="1083"/>
                  </a:lnTo>
                  <a:lnTo>
                    <a:pt x="2612" y="1110"/>
                  </a:lnTo>
                  <a:lnTo>
                    <a:pt x="2621" y="1136"/>
                  </a:lnTo>
                  <a:lnTo>
                    <a:pt x="2631" y="1163"/>
                  </a:lnTo>
                  <a:lnTo>
                    <a:pt x="2640" y="1190"/>
                  </a:lnTo>
                  <a:lnTo>
                    <a:pt x="2648" y="1217"/>
                  </a:lnTo>
                  <a:lnTo>
                    <a:pt x="2656" y="1245"/>
                  </a:lnTo>
                  <a:lnTo>
                    <a:pt x="2662" y="1273"/>
                  </a:lnTo>
                  <a:lnTo>
                    <a:pt x="2668" y="1301"/>
                  </a:lnTo>
                  <a:lnTo>
                    <a:pt x="2674" y="1329"/>
                  </a:lnTo>
                  <a:lnTo>
                    <a:pt x="2679" y="1358"/>
                  </a:lnTo>
                  <a:lnTo>
                    <a:pt x="2682" y="1387"/>
                  </a:lnTo>
                  <a:lnTo>
                    <a:pt x="2685" y="1416"/>
                  </a:lnTo>
                  <a:lnTo>
                    <a:pt x="2689" y="1444"/>
                  </a:lnTo>
                  <a:lnTo>
                    <a:pt x="2691" y="1474"/>
                  </a:lnTo>
                  <a:lnTo>
                    <a:pt x="2692" y="1504"/>
                  </a:lnTo>
                  <a:lnTo>
                    <a:pt x="2692" y="1534"/>
                  </a:lnTo>
                  <a:lnTo>
                    <a:pt x="3069" y="1534"/>
                  </a:lnTo>
                  <a:lnTo>
                    <a:pt x="3069" y="1534"/>
                  </a:lnTo>
                  <a:lnTo>
                    <a:pt x="3068" y="1495"/>
                  </a:lnTo>
                  <a:lnTo>
                    <a:pt x="3067" y="1455"/>
                  </a:lnTo>
                  <a:lnTo>
                    <a:pt x="3064" y="1416"/>
                  </a:lnTo>
                  <a:lnTo>
                    <a:pt x="3061" y="1377"/>
                  </a:lnTo>
                  <a:lnTo>
                    <a:pt x="3056" y="1339"/>
                  </a:lnTo>
                  <a:lnTo>
                    <a:pt x="3051" y="1301"/>
                  </a:lnTo>
                  <a:lnTo>
                    <a:pt x="3045" y="1262"/>
                  </a:lnTo>
                  <a:lnTo>
                    <a:pt x="3037" y="1225"/>
                  </a:lnTo>
                  <a:lnTo>
                    <a:pt x="3030" y="1188"/>
                  </a:lnTo>
                  <a:lnTo>
                    <a:pt x="3020" y="1150"/>
                  </a:lnTo>
                  <a:lnTo>
                    <a:pt x="3011" y="1114"/>
                  </a:lnTo>
                  <a:lnTo>
                    <a:pt x="3000" y="1078"/>
                  </a:lnTo>
                  <a:lnTo>
                    <a:pt x="2988" y="1041"/>
                  </a:lnTo>
                  <a:lnTo>
                    <a:pt x="2975" y="1006"/>
                  </a:lnTo>
                  <a:lnTo>
                    <a:pt x="2963" y="971"/>
                  </a:lnTo>
                  <a:lnTo>
                    <a:pt x="2948" y="937"/>
                  </a:lnTo>
                  <a:lnTo>
                    <a:pt x="2933" y="903"/>
                  </a:lnTo>
                  <a:lnTo>
                    <a:pt x="2918" y="869"/>
                  </a:lnTo>
                  <a:lnTo>
                    <a:pt x="2901" y="836"/>
                  </a:lnTo>
                  <a:lnTo>
                    <a:pt x="2884" y="803"/>
                  </a:lnTo>
                  <a:lnTo>
                    <a:pt x="2866" y="771"/>
                  </a:lnTo>
                  <a:lnTo>
                    <a:pt x="2846" y="739"/>
                  </a:lnTo>
                  <a:lnTo>
                    <a:pt x="2827" y="707"/>
                  </a:lnTo>
                  <a:lnTo>
                    <a:pt x="2807" y="676"/>
                  </a:lnTo>
                  <a:lnTo>
                    <a:pt x="2786" y="646"/>
                  </a:lnTo>
                  <a:lnTo>
                    <a:pt x="2764" y="616"/>
                  </a:lnTo>
                  <a:lnTo>
                    <a:pt x="2742" y="587"/>
                  </a:lnTo>
                  <a:lnTo>
                    <a:pt x="2718" y="559"/>
                  </a:lnTo>
                  <a:lnTo>
                    <a:pt x="2695" y="530"/>
                  </a:lnTo>
                  <a:lnTo>
                    <a:pt x="2671" y="502"/>
                  </a:lnTo>
                  <a:lnTo>
                    <a:pt x="2645" y="475"/>
                  </a:lnTo>
                  <a:lnTo>
                    <a:pt x="2619" y="449"/>
                  </a:lnTo>
                  <a:lnTo>
                    <a:pt x="2593" y="423"/>
                  </a:lnTo>
                  <a:lnTo>
                    <a:pt x="2566" y="399"/>
                  </a:lnTo>
                  <a:lnTo>
                    <a:pt x="2538" y="374"/>
                  </a:lnTo>
                  <a:lnTo>
                    <a:pt x="2511" y="351"/>
                  </a:lnTo>
                  <a:lnTo>
                    <a:pt x="2482" y="327"/>
                  </a:lnTo>
                  <a:lnTo>
                    <a:pt x="2452" y="305"/>
                  </a:lnTo>
                  <a:lnTo>
                    <a:pt x="2423" y="282"/>
                  </a:lnTo>
                  <a:lnTo>
                    <a:pt x="2392" y="262"/>
                  </a:lnTo>
                  <a:lnTo>
                    <a:pt x="2361" y="242"/>
                  </a:lnTo>
                  <a:lnTo>
                    <a:pt x="2330" y="222"/>
                  </a:lnTo>
                  <a:lnTo>
                    <a:pt x="2298" y="204"/>
                  </a:lnTo>
                  <a:lnTo>
                    <a:pt x="2265" y="185"/>
                  </a:lnTo>
                  <a:lnTo>
                    <a:pt x="2233" y="167"/>
                  </a:lnTo>
                  <a:lnTo>
                    <a:pt x="2199" y="151"/>
                  </a:lnTo>
                  <a:lnTo>
                    <a:pt x="2166" y="135"/>
                  </a:lnTo>
                  <a:lnTo>
                    <a:pt x="2132" y="120"/>
                  </a:lnTo>
                  <a:lnTo>
                    <a:pt x="2097" y="107"/>
                  </a:lnTo>
                  <a:lnTo>
                    <a:pt x="2062" y="93"/>
                  </a:lnTo>
                  <a:lnTo>
                    <a:pt x="2027" y="81"/>
                  </a:lnTo>
                  <a:lnTo>
                    <a:pt x="1990" y="69"/>
                  </a:lnTo>
                  <a:lnTo>
                    <a:pt x="1954" y="59"/>
                  </a:lnTo>
                  <a:lnTo>
                    <a:pt x="1918" y="48"/>
                  </a:lnTo>
                  <a:lnTo>
                    <a:pt x="1881" y="39"/>
                  </a:lnTo>
                  <a:lnTo>
                    <a:pt x="1843" y="31"/>
                  </a:lnTo>
                  <a:lnTo>
                    <a:pt x="1806" y="23"/>
                  </a:lnTo>
                  <a:lnTo>
                    <a:pt x="1769" y="18"/>
                  </a:lnTo>
                  <a:lnTo>
                    <a:pt x="1730" y="12"/>
                  </a:lnTo>
                  <a:lnTo>
                    <a:pt x="1692" y="7"/>
                  </a:lnTo>
                  <a:lnTo>
                    <a:pt x="1652" y="4"/>
                  </a:lnTo>
                  <a:lnTo>
                    <a:pt x="1614" y="2"/>
                  </a:lnTo>
                  <a:lnTo>
                    <a:pt x="1575" y="0"/>
                  </a:lnTo>
                  <a:lnTo>
                    <a:pt x="1534" y="0"/>
                  </a:lnTo>
                  <a:lnTo>
                    <a:pt x="1534" y="0"/>
                  </a:lnTo>
                  <a:lnTo>
                    <a:pt x="1495" y="0"/>
                  </a:lnTo>
                  <a:lnTo>
                    <a:pt x="1455" y="2"/>
                  </a:lnTo>
                  <a:lnTo>
                    <a:pt x="1417" y="4"/>
                  </a:lnTo>
                  <a:lnTo>
                    <a:pt x="1377" y="7"/>
                  </a:lnTo>
                  <a:lnTo>
                    <a:pt x="1339" y="12"/>
                  </a:lnTo>
                  <a:lnTo>
                    <a:pt x="1301" y="18"/>
                  </a:lnTo>
                  <a:lnTo>
                    <a:pt x="1263" y="23"/>
                  </a:lnTo>
                  <a:lnTo>
                    <a:pt x="1225" y="31"/>
                  </a:lnTo>
                  <a:lnTo>
                    <a:pt x="1188" y="39"/>
                  </a:lnTo>
                  <a:lnTo>
                    <a:pt x="1151" y="48"/>
                  </a:lnTo>
                  <a:lnTo>
                    <a:pt x="1114" y="59"/>
                  </a:lnTo>
                  <a:lnTo>
                    <a:pt x="1079" y="69"/>
                  </a:lnTo>
                  <a:lnTo>
                    <a:pt x="1043" y="81"/>
                  </a:lnTo>
                  <a:lnTo>
                    <a:pt x="1007" y="93"/>
                  </a:lnTo>
                  <a:lnTo>
                    <a:pt x="972" y="107"/>
                  </a:lnTo>
                  <a:lnTo>
                    <a:pt x="937" y="120"/>
                  </a:lnTo>
                  <a:lnTo>
                    <a:pt x="903" y="135"/>
                  </a:lnTo>
                  <a:lnTo>
                    <a:pt x="870" y="151"/>
                  </a:lnTo>
                  <a:lnTo>
                    <a:pt x="836" y="167"/>
                  </a:lnTo>
                  <a:lnTo>
                    <a:pt x="803" y="185"/>
                  </a:lnTo>
                  <a:lnTo>
                    <a:pt x="771" y="204"/>
                  </a:lnTo>
                  <a:lnTo>
                    <a:pt x="739" y="222"/>
                  </a:lnTo>
                  <a:lnTo>
                    <a:pt x="708" y="242"/>
                  </a:lnTo>
                  <a:lnTo>
                    <a:pt x="677" y="262"/>
                  </a:lnTo>
                  <a:lnTo>
                    <a:pt x="646" y="282"/>
                  </a:lnTo>
                  <a:lnTo>
                    <a:pt x="616" y="305"/>
                  </a:lnTo>
                  <a:lnTo>
                    <a:pt x="587" y="327"/>
                  </a:lnTo>
                  <a:lnTo>
                    <a:pt x="559" y="351"/>
                  </a:lnTo>
                  <a:lnTo>
                    <a:pt x="531" y="374"/>
                  </a:lnTo>
                  <a:lnTo>
                    <a:pt x="503" y="399"/>
                  </a:lnTo>
                  <a:lnTo>
                    <a:pt x="477" y="423"/>
                  </a:lnTo>
                  <a:lnTo>
                    <a:pt x="450" y="449"/>
                  </a:lnTo>
                  <a:lnTo>
                    <a:pt x="424" y="475"/>
                  </a:lnTo>
                  <a:lnTo>
                    <a:pt x="399" y="502"/>
                  </a:lnTo>
                  <a:lnTo>
                    <a:pt x="374" y="530"/>
                  </a:lnTo>
                  <a:lnTo>
                    <a:pt x="351" y="559"/>
                  </a:lnTo>
                  <a:lnTo>
                    <a:pt x="327" y="587"/>
                  </a:lnTo>
                  <a:lnTo>
                    <a:pt x="305" y="616"/>
                  </a:lnTo>
                  <a:lnTo>
                    <a:pt x="284" y="646"/>
                  </a:lnTo>
                  <a:lnTo>
                    <a:pt x="262" y="676"/>
                  </a:lnTo>
                  <a:lnTo>
                    <a:pt x="242" y="707"/>
                  </a:lnTo>
                  <a:lnTo>
                    <a:pt x="223" y="739"/>
                  </a:lnTo>
                  <a:lnTo>
                    <a:pt x="204" y="771"/>
                  </a:lnTo>
                  <a:lnTo>
                    <a:pt x="185" y="803"/>
                  </a:lnTo>
                  <a:lnTo>
                    <a:pt x="168" y="836"/>
                  </a:lnTo>
                  <a:lnTo>
                    <a:pt x="151" y="869"/>
                  </a:lnTo>
                  <a:lnTo>
                    <a:pt x="135" y="903"/>
                  </a:lnTo>
                  <a:lnTo>
                    <a:pt x="120" y="937"/>
                  </a:lnTo>
                  <a:lnTo>
                    <a:pt x="107" y="971"/>
                  </a:lnTo>
                  <a:lnTo>
                    <a:pt x="94" y="1006"/>
                  </a:lnTo>
                  <a:lnTo>
                    <a:pt x="81" y="1041"/>
                  </a:lnTo>
                  <a:lnTo>
                    <a:pt x="69" y="1078"/>
                  </a:lnTo>
                  <a:lnTo>
                    <a:pt x="59" y="1114"/>
                  </a:lnTo>
                  <a:lnTo>
                    <a:pt x="49" y="1150"/>
                  </a:lnTo>
                  <a:lnTo>
                    <a:pt x="39" y="1188"/>
                  </a:lnTo>
                  <a:lnTo>
                    <a:pt x="32" y="1225"/>
                  </a:lnTo>
                  <a:lnTo>
                    <a:pt x="25" y="1262"/>
                  </a:lnTo>
                  <a:lnTo>
                    <a:pt x="18" y="1301"/>
                  </a:lnTo>
                  <a:lnTo>
                    <a:pt x="13" y="1339"/>
                  </a:lnTo>
                  <a:lnTo>
                    <a:pt x="9" y="1377"/>
                  </a:lnTo>
                  <a:lnTo>
                    <a:pt x="5" y="1416"/>
                  </a:lnTo>
                  <a:lnTo>
                    <a:pt x="2" y="1455"/>
                  </a:lnTo>
                  <a:lnTo>
                    <a:pt x="1" y="1495"/>
                  </a:lnTo>
                  <a:lnTo>
                    <a:pt x="0" y="1534"/>
                  </a:lnTo>
                  <a:lnTo>
                    <a:pt x="377" y="1534"/>
                  </a:lnTo>
                  <a:lnTo>
                    <a:pt x="377" y="1534"/>
                  </a:lnTo>
                  <a:lnTo>
                    <a:pt x="377" y="1504"/>
                  </a:lnTo>
                  <a:lnTo>
                    <a:pt x="378" y="1474"/>
                  </a:lnTo>
                  <a:lnTo>
                    <a:pt x="381" y="1444"/>
                  </a:lnTo>
                  <a:lnTo>
                    <a:pt x="383" y="1416"/>
                  </a:lnTo>
                  <a:lnTo>
                    <a:pt x="387" y="1387"/>
                  </a:lnTo>
                  <a:lnTo>
                    <a:pt x="390" y="1358"/>
                  </a:lnTo>
                  <a:lnTo>
                    <a:pt x="396" y="1329"/>
                  </a:lnTo>
                  <a:lnTo>
                    <a:pt x="401" y="1301"/>
                  </a:lnTo>
                  <a:lnTo>
                    <a:pt x="407" y="1273"/>
                  </a:lnTo>
                  <a:lnTo>
                    <a:pt x="414" y="1245"/>
                  </a:lnTo>
                  <a:lnTo>
                    <a:pt x="421" y="1217"/>
                  </a:lnTo>
                  <a:lnTo>
                    <a:pt x="430" y="1190"/>
                  </a:lnTo>
                  <a:lnTo>
                    <a:pt x="438" y="1163"/>
                  </a:lnTo>
                  <a:lnTo>
                    <a:pt x="448" y="1136"/>
                  </a:lnTo>
                  <a:lnTo>
                    <a:pt x="457" y="1110"/>
                  </a:lnTo>
                  <a:lnTo>
                    <a:pt x="468" y="1083"/>
                  </a:lnTo>
                  <a:lnTo>
                    <a:pt x="480" y="1057"/>
                  </a:lnTo>
                  <a:lnTo>
                    <a:pt x="491" y="1032"/>
                  </a:lnTo>
                  <a:lnTo>
                    <a:pt x="504" y="1007"/>
                  </a:lnTo>
                  <a:lnTo>
                    <a:pt x="517" y="983"/>
                  </a:lnTo>
                  <a:lnTo>
                    <a:pt x="531" y="958"/>
                  </a:lnTo>
                  <a:lnTo>
                    <a:pt x="545" y="934"/>
                  </a:lnTo>
                  <a:lnTo>
                    <a:pt x="560" y="910"/>
                  </a:lnTo>
                  <a:lnTo>
                    <a:pt x="575" y="887"/>
                  </a:lnTo>
                  <a:lnTo>
                    <a:pt x="591" y="865"/>
                  </a:lnTo>
                  <a:lnTo>
                    <a:pt x="608" y="841"/>
                  </a:lnTo>
                  <a:lnTo>
                    <a:pt x="624" y="820"/>
                  </a:lnTo>
                  <a:lnTo>
                    <a:pt x="642" y="797"/>
                  </a:lnTo>
                  <a:lnTo>
                    <a:pt x="660" y="777"/>
                  </a:lnTo>
                  <a:lnTo>
                    <a:pt x="678" y="756"/>
                  </a:lnTo>
                  <a:lnTo>
                    <a:pt x="697" y="736"/>
                  </a:lnTo>
                  <a:lnTo>
                    <a:pt x="716" y="715"/>
                  </a:lnTo>
                  <a:lnTo>
                    <a:pt x="736" y="696"/>
                  </a:lnTo>
                  <a:lnTo>
                    <a:pt x="757" y="677"/>
                  </a:lnTo>
                  <a:lnTo>
                    <a:pt x="777" y="659"/>
                  </a:lnTo>
                  <a:lnTo>
                    <a:pt x="798" y="641"/>
                  </a:lnTo>
                  <a:lnTo>
                    <a:pt x="820" y="624"/>
                  </a:lnTo>
                  <a:lnTo>
                    <a:pt x="842" y="607"/>
                  </a:lnTo>
                  <a:lnTo>
                    <a:pt x="865" y="591"/>
                  </a:lnTo>
                  <a:lnTo>
                    <a:pt x="887" y="575"/>
                  </a:lnTo>
                  <a:lnTo>
                    <a:pt x="910" y="559"/>
                  </a:lnTo>
                  <a:lnTo>
                    <a:pt x="935" y="545"/>
                  </a:lnTo>
                  <a:lnTo>
                    <a:pt x="958" y="530"/>
                  </a:lnTo>
                  <a:lnTo>
                    <a:pt x="983" y="516"/>
                  </a:lnTo>
                  <a:lnTo>
                    <a:pt x="1007" y="503"/>
                  </a:lnTo>
                  <a:lnTo>
                    <a:pt x="1033" y="490"/>
                  </a:lnTo>
                  <a:lnTo>
                    <a:pt x="1059" y="479"/>
                  </a:lnTo>
                  <a:lnTo>
                    <a:pt x="1084" y="468"/>
                  </a:lnTo>
                  <a:lnTo>
                    <a:pt x="1110" y="457"/>
                  </a:lnTo>
                  <a:lnTo>
                    <a:pt x="1136" y="447"/>
                  </a:lnTo>
                  <a:lnTo>
                    <a:pt x="1163" y="437"/>
                  </a:lnTo>
                  <a:lnTo>
                    <a:pt x="1191" y="429"/>
                  </a:lnTo>
                  <a:lnTo>
                    <a:pt x="1217" y="421"/>
                  </a:lnTo>
                  <a:lnTo>
                    <a:pt x="1245" y="414"/>
                  </a:lnTo>
                  <a:lnTo>
                    <a:pt x="1273" y="406"/>
                  </a:lnTo>
                  <a:lnTo>
                    <a:pt x="1302" y="400"/>
                  </a:lnTo>
                  <a:lnTo>
                    <a:pt x="1329" y="394"/>
                  </a:lnTo>
                  <a:lnTo>
                    <a:pt x="1358" y="390"/>
                  </a:lnTo>
                  <a:lnTo>
                    <a:pt x="1387" y="386"/>
                  </a:lnTo>
                  <a:lnTo>
                    <a:pt x="1416" y="383"/>
                  </a:lnTo>
                  <a:lnTo>
                    <a:pt x="1446" y="381"/>
                  </a:lnTo>
                  <a:lnTo>
                    <a:pt x="1475" y="378"/>
                  </a:lnTo>
                  <a:lnTo>
                    <a:pt x="1504" y="377"/>
                  </a:lnTo>
                  <a:lnTo>
                    <a:pt x="1534" y="376"/>
                  </a:lnTo>
                  <a:lnTo>
                    <a:pt x="1534" y="376"/>
                  </a:lnTo>
                  <a:close/>
                </a:path>
              </a:pathLst>
            </a:custGeom>
            <a:grpFill/>
            <a:ln>
              <a:noFill/>
            </a:ln>
          </p:spPr>
          <p:txBody>
            <a:bodyPr anchor="ctr"/>
            <a:lstStyle/>
            <a:p>
              <a:pPr algn="ctr"/>
              <a:endParaRPr>
                <a:cs typeface="+mn-ea"/>
                <a:sym typeface="+mn-lt"/>
              </a:endParaRPr>
            </a:p>
          </p:txBody>
        </p:sp>
        <p:sp>
          <p:nvSpPr>
            <p:cNvPr id="19" name="Rectangle 34"/>
            <p:cNvSpPr/>
            <p:nvPr/>
          </p:nvSpPr>
          <p:spPr>
            <a:xfrm>
              <a:off x="8188273" y="3467813"/>
              <a:ext cx="314808" cy="1103474"/>
            </a:xfrm>
            <a:prstGeom prst="rect">
              <a:avLst/>
            </a:prstGeom>
            <a:grpFill/>
            <a:ln>
              <a:noFill/>
            </a:ln>
          </p:spPr>
          <p:txBody>
            <a:bodyPr anchor="ctr"/>
            <a:lstStyle/>
            <a:p>
              <a:pPr algn="ctr"/>
              <a:endParaRPr>
                <a:cs typeface="+mn-ea"/>
                <a:sym typeface="+mn-lt"/>
              </a:endParaRPr>
            </a:p>
          </p:txBody>
        </p:sp>
      </p:grpSp>
      <p:grpSp>
        <p:nvGrpSpPr>
          <p:cNvPr id="15" name="Group 35"/>
          <p:cNvGrpSpPr/>
          <p:nvPr/>
        </p:nvGrpSpPr>
        <p:grpSpPr>
          <a:xfrm>
            <a:off x="9589580" y="1891800"/>
            <a:ext cx="495176" cy="2071879"/>
            <a:chOff x="10308554" y="2180060"/>
            <a:chExt cx="571500" cy="2391224"/>
          </a:xfrm>
          <a:solidFill>
            <a:srgbClr val="C00000"/>
          </a:solidFill>
        </p:grpSpPr>
        <p:sp>
          <p:nvSpPr>
            <p:cNvPr id="16" name="Rectangle 36"/>
            <p:cNvSpPr/>
            <p:nvPr/>
          </p:nvSpPr>
          <p:spPr>
            <a:xfrm>
              <a:off x="10436900" y="2534392"/>
              <a:ext cx="314808" cy="2036892"/>
            </a:xfrm>
            <a:prstGeom prst="rect">
              <a:avLst/>
            </a:prstGeom>
            <a:grpFill/>
            <a:ln>
              <a:noFill/>
            </a:ln>
          </p:spPr>
          <p:txBody>
            <a:bodyPr anchor="ctr"/>
            <a:lstStyle/>
            <a:p>
              <a:pPr algn="ctr"/>
              <a:endParaRPr>
                <a:cs typeface="+mn-ea"/>
                <a:sym typeface="+mn-lt"/>
              </a:endParaRPr>
            </a:p>
          </p:txBody>
        </p:sp>
        <p:sp>
          <p:nvSpPr>
            <p:cNvPr id="17" name="Isosceles Triangle 37"/>
            <p:cNvSpPr/>
            <p:nvPr/>
          </p:nvSpPr>
          <p:spPr>
            <a:xfrm>
              <a:off x="10308554" y="2180060"/>
              <a:ext cx="571500" cy="4488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6" name="Oval 44"/>
          <p:cNvSpPr/>
          <p:nvPr/>
        </p:nvSpPr>
        <p:spPr>
          <a:xfrm>
            <a:off x="4504804" y="2569275"/>
            <a:ext cx="838454" cy="838454"/>
          </a:xfrm>
          <a:prstGeom prst="ellipse">
            <a:avLst/>
          </a:prstGeom>
          <a:noFill/>
          <a:ln w="285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cs typeface="+mn-ea"/>
              <a:sym typeface="+mn-lt"/>
            </a:endParaRPr>
          </a:p>
        </p:txBody>
      </p:sp>
      <p:sp>
        <p:nvSpPr>
          <p:cNvPr id="29" name="TextBox 54"/>
          <p:cNvSpPr txBox="1"/>
          <p:nvPr/>
        </p:nvSpPr>
        <p:spPr bwMode="auto">
          <a:xfrm>
            <a:off x="4416875" y="3602588"/>
            <a:ext cx="1077221" cy="1938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Autofit/>
          </a:bodyPr>
          <a:lstStyle/>
          <a:p>
            <a:pPr algn="ctr" latinLnBrk="0">
              <a:buClr>
                <a:prstClr val="white"/>
              </a:buClr>
              <a:defRPr/>
            </a:pPr>
            <a:r>
              <a:rPr lang="zh-CN" altLang="en-US" sz="1600" b="1" dirty="0">
                <a:solidFill>
                  <a:srgbClr val="C81216"/>
                </a:solidFill>
                <a:cs typeface="+mn-ea"/>
                <a:sym typeface="+mn-lt"/>
              </a:rPr>
              <a:t>输入标题文本</a:t>
            </a:r>
          </a:p>
        </p:txBody>
      </p:sp>
      <p:sp>
        <p:nvSpPr>
          <p:cNvPr id="30" name="Rectangle 55"/>
          <p:cNvSpPr/>
          <p:nvPr/>
        </p:nvSpPr>
        <p:spPr>
          <a:xfrm>
            <a:off x="4112738" y="3882212"/>
            <a:ext cx="1704544" cy="784832"/>
          </a:xfrm>
          <a:prstGeom prst="rect">
            <a:avLst/>
          </a:prstGeom>
        </p:spPr>
        <p:txBody>
          <a:bodyPr wrap="square">
            <a:noAutofit/>
          </a:bodyPr>
          <a:lstStyle/>
          <a:p>
            <a:pPr algn="ctr">
              <a:lnSpc>
                <a:spcPct val="120000"/>
              </a:lnSpc>
              <a:defRPr/>
            </a:pPr>
            <a:r>
              <a:rPr lang="zh-CN" altLang="en-US" sz="1000" dirty="0">
                <a:solidFill>
                  <a:schemeClr val="tx1">
                    <a:lumMod val="95000"/>
                    <a:lumOff val="5000"/>
                  </a:schemeClr>
                </a:solidFill>
                <a:cs typeface="+mn-ea"/>
                <a:sym typeface="+mn-lt"/>
              </a:rPr>
              <a:t>点击此处输入你的内容点击此处输入你的内容</a:t>
            </a:r>
            <a:endParaRPr lang="en-US" altLang="zh-CN" sz="1000" dirty="0">
              <a:solidFill>
                <a:schemeClr val="tx1">
                  <a:lumMod val="95000"/>
                  <a:lumOff val="5000"/>
                </a:schemeClr>
              </a:solidFill>
              <a:cs typeface="+mn-ea"/>
              <a:sym typeface="+mn-lt"/>
            </a:endParaRPr>
          </a:p>
          <a:p>
            <a:pPr algn="ctr">
              <a:lnSpc>
                <a:spcPct val="120000"/>
              </a:lnSpc>
              <a:defRPr/>
            </a:pPr>
            <a:r>
              <a:rPr lang="zh-CN" altLang="en-US" sz="1000" dirty="0">
                <a:solidFill>
                  <a:schemeClr val="tx1">
                    <a:lumMod val="95000"/>
                    <a:lumOff val="5000"/>
                  </a:schemeClr>
                </a:solidFill>
                <a:cs typeface="+mn-ea"/>
                <a:sym typeface="+mn-lt"/>
              </a:rPr>
              <a:t>（请选择只保留文本）</a:t>
            </a:r>
          </a:p>
        </p:txBody>
      </p:sp>
      <p:sp>
        <p:nvSpPr>
          <p:cNvPr id="33" name="Oval 42"/>
          <p:cNvSpPr/>
          <p:nvPr/>
        </p:nvSpPr>
        <p:spPr>
          <a:xfrm>
            <a:off x="2583715" y="2569275"/>
            <a:ext cx="838454" cy="838454"/>
          </a:xfrm>
          <a:prstGeom prst="ellipse">
            <a:avLst/>
          </a:prstGeom>
          <a:noFill/>
          <a:ln w="28575">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cs typeface="+mn-ea"/>
              <a:sym typeface="+mn-lt"/>
            </a:endParaRPr>
          </a:p>
        </p:txBody>
      </p:sp>
      <p:sp>
        <p:nvSpPr>
          <p:cNvPr id="35" name="TextBox 56"/>
          <p:cNvSpPr txBox="1"/>
          <p:nvPr/>
        </p:nvSpPr>
        <p:spPr bwMode="auto">
          <a:xfrm>
            <a:off x="2495215" y="3602588"/>
            <a:ext cx="1077221" cy="1938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Autofit/>
          </a:bodyPr>
          <a:lstStyle/>
          <a:p>
            <a:pPr algn="ctr" latinLnBrk="0">
              <a:buClr>
                <a:prstClr val="white"/>
              </a:buClr>
              <a:defRPr/>
            </a:pPr>
            <a:r>
              <a:rPr lang="zh-CN" altLang="en-US" sz="1600" b="1" dirty="0">
                <a:solidFill>
                  <a:srgbClr val="FFC000"/>
                </a:solidFill>
                <a:cs typeface="+mn-ea"/>
                <a:sym typeface="+mn-lt"/>
              </a:rPr>
              <a:t>输入标题文本</a:t>
            </a:r>
          </a:p>
        </p:txBody>
      </p:sp>
      <p:sp>
        <p:nvSpPr>
          <p:cNvPr id="36" name="Rectangle 57"/>
          <p:cNvSpPr/>
          <p:nvPr/>
        </p:nvSpPr>
        <p:spPr>
          <a:xfrm>
            <a:off x="2191078" y="3882212"/>
            <a:ext cx="1704544" cy="784832"/>
          </a:xfrm>
          <a:prstGeom prst="rect">
            <a:avLst/>
          </a:prstGeom>
        </p:spPr>
        <p:txBody>
          <a:bodyPr wrap="square">
            <a:normAutofit/>
          </a:bodyPr>
          <a:lstStyle/>
          <a:p>
            <a:pPr algn="ctr">
              <a:lnSpc>
                <a:spcPct val="120000"/>
              </a:lnSpc>
              <a:defRPr/>
            </a:pPr>
            <a:r>
              <a:rPr lang="zh-CN" altLang="en-US" sz="1000" dirty="0">
                <a:solidFill>
                  <a:schemeClr val="tx1">
                    <a:lumMod val="95000"/>
                    <a:lumOff val="5000"/>
                  </a:schemeClr>
                </a:solidFill>
                <a:cs typeface="+mn-ea"/>
                <a:sym typeface="+mn-lt"/>
              </a:rPr>
              <a:t>点击此处输入你的内容点击此处输入你的</a:t>
            </a:r>
            <a:r>
              <a:rPr lang="zh-CN" altLang="en-US" sz="1000" dirty="0" smtClean="0">
                <a:solidFill>
                  <a:schemeClr val="tx1">
                    <a:lumMod val="95000"/>
                    <a:lumOff val="5000"/>
                  </a:schemeClr>
                </a:solidFill>
                <a:cs typeface="+mn-ea"/>
                <a:sym typeface="+mn-lt"/>
              </a:rPr>
              <a:t>内容</a:t>
            </a:r>
            <a:endParaRPr lang="en-US" altLang="zh-CN" sz="1000" dirty="0" smtClean="0">
              <a:solidFill>
                <a:schemeClr val="tx1">
                  <a:lumMod val="95000"/>
                  <a:lumOff val="5000"/>
                </a:schemeClr>
              </a:solidFill>
              <a:cs typeface="+mn-ea"/>
              <a:sym typeface="+mn-lt"/>
            </a:endParaRPr>
          </a:p>
          <a:p>
            <a:pPr algn="ctr">
              <a:lnSpc>
                <a:spcPct val="120000"/>
              </a:lnSpc>
              <a:defRPr/>
            </a:pPr>
            <a:r>
              <a:rPr lang="zh-CN" altLang="en-US" sz="1000" dirty="0" smtClean="0">
                <a:solidFill>
                  <a:schemeClr val="tx1">
                    <a:lumMod val="95000"/>
                    <a:lumOff val="5000"/>
                  </a:schemeClr>
                </a:solidFill>
                <a:cs typeface="+mn-ea"/>
                <a:sym typeface="+mn-lt"/>
              </a:rPr>
              <a:t>（</a:t>
            </a:r>
            <a:r>
              <a:rPr lang="zh-CN" altLang="en-US" sz="1000" dirty="0">
                <a:solidFill>
                  <a:schemeClr val="tx1">
                    <a:lumMod val="95000"/>
                    <a:lumOff val="5000"/>
                  </a:schemeClr>
                </a:solidFill>
                <a:cs typeface="+mn-ea"/>
                <a:sym typeface="+mn-lt"/>
              </a:rPr>
              <a:t>请选择只保留文本）</a:t>
            </a:r>
          </a:p>
        </p:txBody>
      </p:sp>
      <p:sp>
        <p:nvSpPr>
          <p:cNvPr id="38" name="Oval 46"/>
          <p:cNvSpPr/>
          <p:nvPr/>
        </p:nvSpPr>
        <p:spPr>
          <a:xfrm>
            <a:off x="6454040" y="2569275"/>
            <a:ext cx="838454" cy="838454"/>
          </a:xfrm>
          <a:prstGeom prst="ellipse">
            <a:avLst/>
          </a:prstGeom>
          <a:noFill/>
          <a:ln w="28575">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cs typeface="+mn-ea"/>
              <a:sym typeface="+mn-lt"/>
            </a:endParaRPr>
          </a:p>
        </p:txBody>
      </p:sp>
      <p:sp>
        <p:nvSpPr>
          <p:cNvPr id="41" name="TextBox 58"/>
          <p:cNvSpPr txBox="1"/>
          <p:nvPr/>
        </p:nvSpPr>
        <p:spPr bwMode="auto">
          <a:xfrm>
            <a:off x="6374629" y="3602588"/>
            <a:ext cx="1077221" cy="1938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Autofit/>
          </a:bodyPr>
          <a:lstStyle/>
          <a:p>
            <a:pPr algn="ctr" latinLnBrk="0">
              <a:buClr>
                <a:prstClr val="white"/>
              </a:buClr>
              <a:defRPr/>
            </a:pPr>
            <a:r>
              <a:rPr lang="zh-CN" altLang="en-US" sz="1600" b="1" dirty="0">
                <a:solidFill>
                  <a:srgbClr val="FFC000"/>
                </a:solidFill>
                <a:cs typeface="+mn-ea"/>
                <a:sym typeface="+mn-lt"/>
              </a:rPr>
              <a:t>输入标题文本</a:t>
            </a:r>
          </a:p>
        </p:txBody>
      </p:sp>
      <p:sp>
        <p:nvSpPr>
          <p:cNvPr id="42" name="Rectangle 59"/>
          <p:cNvSpPr/>
          <p:nvPr/>
        </p:nvSpPr>
        <p:spPr>
          <a:xfrm>
            <a:off x="6070492" y="3882212"/>
            <a:ext cx="1704544" cy="784832"/>
          </a:xfrm>
          <a:prstGeom prst="rect">
            <a:avLst/>
          </a:prstGeom>
        </p:spPr>
        <p:txBody>
          <a:bodyPr wrap="square">
            <a:normAutofit/>
          </a:bodyPr>
          <a:lstStyle/>
          <a:p>
            <a:pPr algn="ctr">
              <a:lnSpc>
                <a:spcPct val="120000"/>
              </a:lnSpc>
              <a:defRPr/>
            </a:pPr>
            <a:r>
              <a:rPr lang="zh-CN" altLang="en-US" sz="1000" dirty="0">
                <a:solidFill>
                  <a:schemeClr val="tx1">
                    <a:lumMod val="95000"/>
                    <a:lumOff val="5000"/>
                  </a:schemeClr>
                </a:solidFill>
                <a:cs typeface="+mn-ea"/>
                <a:sym typeface="+mn-lt"/>
              </a:rPr>
              <a:t>点击此处输入你的内容点击此处输入你的内容</a:t>
            </a:r>
            <a:endParaRPr lang="en-US" altLang="zh-CN" sz="1000" dirty="0">
              <a:solidFill>
                <a:schemeClr val="tx1">
                  <a:lumMod val="95000"/>
                  <a:lumOff val="5000"/>
                </a:schemeClr>
              </a:solidFill>
              <a:cs typeface="+mn-ea"/>
              <a:sym typeface="+mn-lt"/>
            </a:endParaRPr>
          </a:p>
          <a:p>
            <a:pPr algn="ctr">
              <a:lnSpc>
                <a:spcPct val="120000"/>
              </a:lnSpc>
              <a:defRPr/>
            </a:pPr>
            <a:r>
              <a:rPr lang="zh-CN" altLang="en-US" sz="1000" dirty="0">
                <a:solidFill>
                  <a:schemeClr val="tx1">
                    <a:lumMod val="95000"/>
                    <a:lumOff val="5000"/>
                  </a:schemeClr>
                </a:solidFill>
                <a:cs typeface="+mn-ea"/>
                <a:sym typeface="+mn-lt"/>
              </a:rPr>
              <a:t>（请选择只保留文本）</a:t>
            </a:r>
          </a:p>
        </p:txBody>
      </p:sp>
      <p:sp>
        <p:nvSpPr>
          <p:cNvPr id="44" name="Oval 48"/>
          <p:cNvSpPr/>
          <p:nvPr/>
        </p:nvSpPr>
        <p:spPr>
          <a:xfrm>
            <a:off x="8360045" y="2569275"/>
            <a:ext cx="838454" cy="838454"/>
          </a:xfrm>
          <a:prstGeom prst="ellipse">
            <a:avLst/>
          </a:prstGeom>
          <a:noFill/>
          <a:ln w="285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cs typeface="+mn-ea"/>
              <a:sym typeface="+mn-lt"/>
            </a:endParaRPr>
          </a:p>
        </p:txBody>
      </p:sp>
      <p:sp>
        <p:nvSpPr>
          <p:cNvPr id="47" name="TextBox 60"/>
          <p:cNvSpPr txBox="1"/>
          <p:nvPr/>
        </p:nvSpPr>
        <p:spPr bwMode="auto">
          <a:xfrm>
            <a:off x="8285773" y="3602588"/>
            <a:ext cx="1077221" cy="1938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Autofit/>
          </a:bodyPr>
          <a:lstStyle/>
          <a:p>
            <a:pPr algn="ctr" latinLnBrk="0">
              <a:buClr>
                <a:prstClr val="white"/>
              </a:buClr>
              <a:defRPr/>
            </a:pPr>
            <a:r>
              <a:rPr lang="zh-CN" altLang="en-US" sz="1600" b="1" dirty="0">
                <a:solidFill>
                  <a:srgbClr val="C81216"/>
                </a:solidFill>
                <a:cs typeface="+mn-ea"/>
                <a:sym typeface="+mn-lt"/>
              </a:rPr>
              <a:t>输入标题文本</a:t>
            </a:r>
          </a:p>
        </p:txBody>
      </p:sp>
      <p:sp>
        <p:nvSpPr>
          <p:cNvPr id="48" name="Rectangle 61"/>
          <p:cNvSpPr/>
          <p:nvPr/>
        </p:nvSpPr>
        <p:spPr>
          <a:xfrm>
            <a:off x="7981636" y="3882212"/>
            <a:ext cx="1704544" cy="784832"/>
          </a:xfrm>
          <a:prstGeom prst="rect">
            <a:avLst/>
          </a:prstGeom>
        </p:spPr>
        <p:txBody>
          <a:bodyPr wrap="square">
            <a:normAutofit/>
          </a:bodyPr>
          <a:lstStyle/>
          <a:p>
            <a:pPr algn="ctr">
              <a:lnSpc>
                <a:spcPct val="120000"/>
              </a:lnSpc>
              <a:defRPr/>
            </a:pPr>
            <a:r>
              <a:rPr lang="zh-CN" altLang="en-US" sz="1000" dirty="0">
                <a:solidFill>
                  <a:schemeClr val="tx1">
                    <a:lumMod val="95000"/>
                    <a:lumOff val="5000"/>
                  </a:schemeClr>
                </a:solidFill>
                <a:cs typeface="+mn-ea"/>
                <a:sym typeface="+mn-lt"/>
              </a:rPr>
              <a:t>点击此处输入你的内容点击此处输入你的内容</a:t>
            </a:r>
            <a:endParaRPr lang="en-US" altLang="zh-CN" sz="1000" dirty="0">
              <a:solidFill>
                <a:schemeClr val="tx1">
                  <a:lumMod val="95000"/>
                  <a:lumOff val="5000"/>
                </a:schemeClr>
              </a:solidFill>
              <a:cs typeface="+mn-ea"/>
              <a:sym typeface="+mn-lt"/>
            </a:endParaRPr>
          </a:p>
          <a:p>
            <a:pPr algn="ctr">
              <a:lnSpc>
                <a:spcPct val="120000"/>
              </a:lnSpc>
              <a:defRPr/>
            </a:pPr>
            <a:r>
              <a:rPr lang="zh-CN" altLang="en-US" sz="1000" dirty="0">
                <a:solidFill>
                  <a:schemeClr val="tx1">
                    <a:lumMod val="95000"/>
                    <a:lumOff val="5000"/>
                  </a:schemeClr>
                </a:solidFill>
                <a:cs typeface="+mn-ea"/>
                <a:sym typeface="+mn-lt"/>
              </a:rPr>
              <a:t>（请选择只保留文本）</a:t>
            </a:r>
          </a:p>
        </p:txBody>
      </p:sp>
      <p:sp>
        <p:nvSpPr>
          <p:cNvPr id="49" name="PA_库_文本框 62"/>
          <p:cNvSpPr txBox="1"/>
          <p:nvPr>
            <p:custDataLst>
              <p:tags r:id="rId2"/>
            </p:custDataLst>
          </p:nvPr>
        </p:nvSpPr>
        <p:spPr bwMode="auto">
          <a:xfrm>
            <a:off x="1794384" y="5371295"/>
            <a:ext cx="8246248" cy="726197"/>
          </a:xfrm>
          <a:prstGeom prst="rect">
            <a:avLst/>
          </a:prstGeom>
        </p:spPr>
        <p:txBody>
          <a:bodyPr wrap="square" lIns="0" tIns="0" rIns="0" bIns="0" anchor="t" anchorCtr="0">
            <a:normAutofit/>
            <a:scene3d>
              <a:camera prst="orthographicFront"/>
              <a:lightRig rig="threePt" dir="t"/>
            </a:scene3d>
          </a:bodyPr>
          <a:lstStyle/>
          <a:p>
            <a:pPr marL="0" indent="0" algn="ctr">
              <a:lnSpc>
                <a:spcPct val="120000"/>
              </a:lnSpc>
              <a:spcBef>
                <a:spcPct val="0"/>
              </a:spcBef>
              <a:defRPr/>
            </a:pPr>
            <a:r>
              <a:rPr lang="zh-CN" altLang="en-US" sz="1050" dirty="0">
                <a:solidFill>
                  <a:schemeClr val="dk1">
                    <a:lumMod val="100000"/>
                  </a:schemeClr>
                </a:solidFill>
                <a:cs typeface="+mn-ea"/>
                <a:sym typeface="+mn-lt"/>
              </a:rPr>
              <a:t>请替换文字内容复制你的内容到此 （请选择只保留文本）如需更改请在（设置形状格式）菜单下（文本选项）中调整</a:t>
            </a:r>
          </a:p>
        </p:txBody>
      </p:sp>
      <p:sp>
        <p:nvSpPr>
          <p:cNvPr id="2" name="文本框 1"/>
          <p:cNvSpPr txBox="1"/>
          <p:nvPr/>
        </p:nvSpPr>
        <p:spPr>
          <a:xfrm>
            <a:off x="2697410" y="2523054"/>
            <a:ext cx="590226" cy="923330"/>
          </a:xfrm>
          <a:prstGeom prst="rect">
            <a:avLst/>
          </a:prstGeom>
          <a:noFill/>
        </p:spPr>
        <p:txBody>
          <a:bodyPr wrap="none" rtlCol="0">
            <a:spAutoFit/>
          </a:bodyPr>
          <a:lstStyle/>
          <a:p>
            <a:r>
              <a:rPr lang="en-US" altLang="zh-CN" sz="5400" dirty="0" smtClean="0">
                <a:solidFill>
                  <a:srgbClr val="FFC000"/>
                </a:solidFill>
                <a:cs typeface="+mn-ea"/>
                <a:sym typeface="+mn-lt"/>
              </a:rPr>
              <a:t>1</a:t>
            </a:r>
            <a:endParaRPr lang="zh-CN" altLang="en-US" sz="5400" dirty="0">
              <a:solidFill>
                <a:srgbClr val="FFC000"/>
              </a:solidFill>
              <a:cs typeface="+mn-ea"/>
              <a:sym typeface="+mn-lt"/>
            </a:endParaRPr>
          </a:p>
        </p:txBody>
      </p:sp>
      <p:sp>
        <p:nvSpPr>
          <p:cNvPr id="50" name="文本框 49"/>
          <p:cNvSpPr txBox="1"/>
          <p:nvPr/>
        </p:nvSpPr>
        <p:spPr>
          <a:xfrm>
            <a:off x="4622853" y="2523054"/>
            <a:ext cx="590226" cy="923330"/>
          </a:xfrm>
          <a:prstGeom prst="rect">
            <a:avLst/>
          </a:prstGeom>
          <a:noFill/>
        </p:spPr>
        <p:txBody>
          <a:bodyPr wrap="none" rtlCol="0">
            <a:spAutoFit/>
          </a:bodyPr>
          <a:lstStyle/>
          <a:p>
            <a:r>
              <a:rPr lang="en-US" altLang="zh-CN" sz="5400" dirty="0" smtClean="0">
                <a:solidFill>
                  <a:srgbClr val="C00000"/>
                </a:solidFill>
                <a:cs typeface="+mn-ea"/>
                <a:sym typeface="+mn-lt"/>
              </a:rPr>
              <a:t>2</a:t>
            </a:r>
            <a:endParaRPr lang="zh-CN" altLang="en-US" sz="5400" dirty="0">
              <a:solidFill>
                <a:srgbClr val="C00000"/>
              </a:solidFill>
              <a:cs typeface="+mn-ea"/>
              <a:sym typeface="+mn-lt"/>
            </a:endParaRPr>
          </a:p>
        </p:txBody>
      </p:sp>
      <p:sp>
        <p:nvSpPr>
          <p:cNvPr id="51" name="文本框 50"/>
          <p:cNvSpPr txBox="1"/>
          <p:nvPr/>
        </p:nvSpPr>
        <p:spPr>
          <a:xfrm>
            <a:off x="6548296" y="2523054"/>
            <a:ext cx="590226" cy="923330"/>
          </a:xfrm>
          <a:prstGeom prst="rect">
            <a:avLst/>
          </a:prstGeom>
          <a:noFill/>
        </p:spPr>
        <p:txBody>
          <a:bodyPr wrap="none" rtlCol="0">
            <a:spAutoFit/>
          </a:bodyPr>
          <a:lstStyle/>
          <a:p>
            <a:r>
              <a:rPr lang="en-US" altLang="zh-CN" sz="5400" dirty="0" smtClean="0">
                <a:solidFill>
                  <a:srgbClr val="FFC000"/>
                </a:solidFill>
                <a:cs typeface="+mn-ea"/>
                <a:sym typeface="+mn-lt"/>
              </a:rPr>
              <a:t>3</a:t>
            </a:r>
            <a:endParaRPr lang="zh-CN" altLang="en-US" sz="5400" dirty="0">
              <a:solidFill>
                <a:srgbClr val="FFC000"/>
              </a:solidFill>
              <a:cs typeface="+mn-ea"/>
              <a:sym typeface="+mn-lt"/>
            </a:endParaRPr>
          </a:p>
        </p:txBody>
      </p:sp>
      <p:sp>
        <p:nvSpPr>
          <p:cNvPr id="53" name="文本框 52"/>
          <p:cNvSpPr txBox="1"/>
          <p:nvPr/>
        </p:nvSpPr>
        <p:spPr>
          <a:xfrm>
            <a:off x="8473739" y="2523054"/>
            <a:ext cx="590226" cy="923330"/>
          </a:xfrm>
          <a:prstGeom prst="rect">
            <a:avLst/>
          </a:prstGeom>
          <a:noFill/>
        </p:spPr>
        <p:txBody>
          <a:bodyPr wrap="none" rtlCol="0">
            <a:spAutoFit/>
          </a:bodyPr>
          <a:lstStyle/>
          <a:p>
            <a:r>
              <a:rPr lang="en-US" altLang="zh-CN" sz="5400" dirty="0" smtClean="0">
                <a:solidFill>
                  <a:srgbClr val="C00000"/>
                </a:solidFill>
                <a:cs typeface="+mn-ea"/>
                <a:sym typeface="+mn-lt"/>
              </a:rPr>
              <a:t>4</a:t>
            </a:r>
            <a:endParaRPr lang="zh-CN" altLang="en-US" sz="5400" dirty="0">
              <a:solidFill>
                <a:srgbClr val="C00000"/>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5377">
        <p14:prism/>
      </p:transition>
    </mc:Choice>
    <mc:Fallback xmlns="">
      <p:transition spd="slow" advTm="53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edge">
                                      <p:cBhvr>
                                        <p:cTn id="16" dur="2000"/>
                                        <p:tgtEl>
                                          <p:spTgt spid="12"/>
                                        </p:tgtEl>
                                      </p:cBhvr>
                                    </p:animEffect>
                                  </p:childTnLst>
                                </p:cTn>
                              </p:par>
                            </p:childTnLst>
                          </p:cTn>
                        </p:par>
                        <p:par>
                          <p:cTn id="17" fill="hold">
                            <p:stCondLst>
                              <p:cond delay="3000"/>
                            </p:stCondLst>
                            <p:childTnLst>
                              <p:par>
                                <p:cTn id="18" presetID="2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edge">
                                      <p:cBhvr>
                                        <p:cTn id="20" dur="2000"/>
                                        <p:tgtEl>
                                          <p:spTgt spid="13"/>
                                        </p:tgtEl>
                                      </p:cBhvr>
                                    </p:animEffect>
                                  </p:childTnLst>
                                </p:cTn>
                              </p:par>
                            </p:childTnLst>
                          </p:cTn>
                        </p:par>
                        <p:par>
                          <p:cTn id="21" fill="hold">
                            <p:stCondLst>
                              <p:cond delay="5000"/>
                            </p:stCondLst>
                            <p:childTnLst>
                              <p:par>
                                <p:cTn id="22" presetID="2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edge">
                                      <p:cBhvr>
                                        <p:cTn id="24" dur="2000"/>
                                        <p:tgtEl>
                                          <p:spTgt spid="14"/>
                                        </p:tgtEl>
                                      </p:cBhvr>
                                    </p:animEffect>
                                  </p:childTnLst>
                                </p:cTn>
                              </p:par>
                            </p:childTnLst>
                          </p:cTn>
                        </p:par>
                        <p:par>
                          <p:cTn id="25" fill="hold">
                            <p:stCondLst>
                              <p:cond delay="7000"/>
                            </p:stCondLst>
                            <p:childTnLst>
                              <p:par>
                                <p:cTn id="26" presetID="2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edge">
                                      <p:cBhvr>
                                        <p:cTn id="28" dur="2000"/>
                                        <p:tgtEl>
                                          <p:spTgt spid="11"/>
                                        </p:tgtEl>
                                      </p:cBhvr>
                                    </p:animEffect>
                                  </p:childTnLst>
                                </p:cTn>
                              </p:par>
                            </p:childTnLst>
                          </p:cTn>
                        </p:par>
                        <p:par>
                          <p:cTn id="29" fill="hold">
                            <p:stCondLst>
                              <p:cond delay="9000"/>
                            </p:stCondLst>
                            <p:childTnLst>
                              <p:par>
                                <p:cTn id="30" presetID="20"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edge">
                                      <p:cBhvr>
                                        <p:cTn id="32" dur="2000"/>
                                        <p:tgtEl>
                                          <p:spTgt spid="15"/>
                                        </p:tgtEl>
                                      </p:cBhvr>
                                    </p:animEffect>
                                  </p:childTnLst>
                                </p:cTn>
                              </p:par>
                            </p:childTnLst>
                          </p:cTn>
                        </p:par>
                        <p:par>
                          <p:cTn id="33" fill="hold">
                            <p:stCondLst>
                              <p:cond delay="11000"/>
                            </p:stCondLst>
                            <p:childTnLst>
                              <p:par>
                                <p:cTn id="34" presetID="6" presetClass="entr" presetSubtype="16"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circle(in)">
                                      <p:cBhvr>
                                        <p:cTn id="36" dur="2000"/>
                                        <p:tgtEl>
                                          <p:spTgt spid="2"/>
                                        </p:tgtEl>
                                      </p:cBhvr>
                                    </p:animEffect>
                                  </p:childTnLst>
                                </p:cTn>
                              </p:par>
                            </p:childTnLst>
                          </p:cTn>
                        </p:par>
                        <p:par>
                          <p:cTn id="37" fill="hold">
                            <p:stCondLst>
                              <p:cond delay="13000"/>
                            </p:stCondLst>
                            <p:childTnLst>
                              <p:par>
                                <p:cTn id="38" presetID="6" presetClass="entr" presetSubtype="16"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circle(in)">
                                      <p:cBhvr>
                                        <p:cTn id="40" dur="2000"/>
                                        <p:tgtEl>
                                          <p:spTgt spid="33"/>
                                        </p:tgtEl>
                                      </p:cBhvr>
                                    </p:animEffect>
                                  </p:childTnLst>
                                </p:cTn>
                              </p:par>
                            </p:childTnLst>
                          </p:cTn>
                        </p:par>
                        <p:par>
                          <p:cTn id="41" fill="hold">
                            <p:stCondLst>
                              <p:cond delay="15000"/>
                            </p:stCondLst>
                            <p:childTnLst>
                              <p:par>
                                <p:cTn id="42" presetID="2" presetClass="entr" presetSubtype="4"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15500"/>
                            </p:stCondLst>
                            <p:childTnLst>
                              <p:par>
                                <p:cTn id="47" presetID="2" presetClass="entr" presetSubtype="4"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childTnLst>
                          </p:cTn>
                        </p:par>
                        <p:par>
                          <p:cTn id="51" fill="hold">
                            <p:stCondLst>
                              <p:cond delay="16000"/>
                            </p:stCondLst>
                            <p:childTnLst>
                              <p:par>
                                <p:cTn id="52" presetID="6" presetClass="entr" presetSubtype="16"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circle(in)">
                                      <p:cBhvr>
                                        <p:cTn id="54" dur="2000"/>
                                        <p:tgtEl>
                                          <p:spTgt spid="50"/>
                                        </p:tgtEl>
                                      </p:cBhvr>
                                    </p:animEffect>
                                  </p:childTnLst>
                                </p:cTn>
                              </p:par>
                            </p:childTnLst>
                          </p:cTn>
                        </p:par>
                        <p:par>
                          <p:cTn id="55" fill="hold">
                            <p:stCondLst>
                              <p:cond delay="18000"/>
                            </p:stCondLst>
                            <p:childTnLst>
                              <p:par>
                                <p:cTn id="56" presetID="6" presetClass="entr" presetSubtype="16"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circle(in)">
                                      <p:cBhvr>
                                        <p:cTn id="58" dur="2000"/>
                                        <p:tgtEl>
                                          <p:spTgt spid="26"/>
                                        </p:tgtEl>
                                      </p:cBhvr>
                                    </p:animEffect>
                                  </p:childTnLst>
                                </p:cTn>
                              </p:par>
                            </p:childTnLst>
                          </p:cTn>
                        </p:par>
                        <p:par>
                          <p:cTn id="59" fill="hold">
                            <p:stCondLst>
                              <p:cond delay="20000"/>
                            </p:stCondLst>
                            <p:childTnLst>
                              <p:par>
                                <p:cTn id="60" presetID="2" presetClass="entr" presetSubtype="1"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500" fill="hold"/>
                                        <p:tgtEl>
                                          <p:spTgt spid="29"/>
                                        </p:tgtEl>
                                        <p:attrNameLst>
                                          <p:attrName>ppt_x</p:attrName>
                                        </p:attrNameLst>
                                      </p:cBhvr>
                                      <p:tavLst>
                                        <p:tav tm="0">
                                          <p:val>
                                            <p:strVal val="#ppt_x"/>
                                          </p:val>
                                        </p:tav>
                                        <p:tav tm="100000">
                                          <p:val>
                                            <p:strVal val="#ppt_x"/>
                                          </p:val>
                                        </p:tav>
                                      </p:tavLst>
                                    </p:anim>
                                    <p:anim calcmode="lin" valueType="num">
                                      <p:cBhvr additive="base">
                                        <p:cTn id="63" dur="500" fill="hold"/>
                                        <p:tgtEl>
                                          <p:spTgt spid="29"/>
                                        </p:tgtEl>
                                        <p:attrNameLst>
                                          <p:attrName>ppt_y</p:attrName>
                                        </p:attrNameLst>
                                      </p:cBhvr>
                                      <p:tavLst>
                                        <p:tav tm="0">
                                          <p:val>
                                            <p:strVal val="0-#ppt_h/2"/>
                                          </p:val>
                                        </p:tav>
                                        <p:tav tm="100000">
                                          <p:val>
                                            <p:strVal val="#ppt_y"/>
                                          </p:val>
                                        </p:tav>
                                      </p:tavLst>
                                    </p:anim>
                                  </p:childTnLst>
                                </p:cTn>
                              </p:par>
                            </p:childTnLst>
                          </p:cTn>
                        </p:par>
                        <p:par>
                          <p:cTn id="64" fill="hold">
                            <p:stCondLst>
                              <p:cond delay="20500"/>
                            </p:stCondLst>
                            <p:childTnLst>
                              <p:par>
                                <p:cTn id="65" presetID="2" presetClass="entr" presetSubtype="1"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0-#ppt_h/2"/>
                                          </p:val>
                                        </p:tav>
                                        <p:tav tm="100000">
                                          <p:val>
                                            <p:strVal val="#ppt_y"/>
                                          </p:val>
                                        </p:tav>
                                      </p:tavLst>
                                    </p:anim>
                                  </p:childTnLst>
                                </p:cTn>
                              </p:par>
                            </p:childTnLst>
                          </p:cTn>
                        </p:par>
                        <p:par>
                          <p:cTn id="69" fill="hold">
                            <p:stCondLst>
                              <p:cond delay="21000"/>
                            </p:stCondLst>
                            <p:childTnLst>
                              <p:par>
                                <p:cTn id="70" presetID="6" presetClass="entr" presetSubtype="16"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circle(in)">
                                      <p:cBhvr>
                                        <p:cTn id="72" dur="2000"/>
                                        <p:tgtEl>
                                          <p:spTgt spid="51"/>
                                        </p:tgtEl>
                                      </p:cBhvr>
                                    </p:animEffect>
                                  </p:childTnLst>
                                </p:cTn>
                              </p:par>
                            </p:childTnLst>
                          </p:cTn>
                        </p:par>
                        <p:par>
                          <p:cTn id="73" fill="hold">
                            <p:stCondLst>
                              <p:cond delay="23000"/>
                            </p:stCondLst>
                            <p:childTnLst>
                              <p:par>
                                <p:cTn id="74" presetID="6" presetClass="entr" presetSubtype="16"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circle(in)">
                                      <p:cBhvr>
                                        <p:cTn id="76" dur="2000"/>
                                        <p:tgtEl>
                                          <p:spTgt spid="38"/>
                                        </p:tgtEl>
                                      </p:cBhvr>
                                    </p:animEffect>
                                  </p:childTnLst>
                                </p:cTn>
                              </p:par>
                            </p:childTnLst>
                          </p:cTn>
                        </p:par>
                        <p:par>
                          <p:cTn id="77" fill="hold">
                            <p:stCondLst>
                              <p:cond delay="25000"/>
                            </p:stCondLst>
                            <p:childTnLst>
                              <p:par>
                                <p:cTn id="78" presetID="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 calcmode="lin" valueType="num">
                                      <p:cBhvr additive="base">
                                        <p:cTn id="80" dur="500" fill="hold"/>
                                        <p:tgtEl>
                                          <p:spTgt spid="41"/>
                                        </p:tgtEl>
                                        <p:attrNameLst>
                                          <p:attrName>ppt_x</p:attrName>
                                        </p:attrNameLst>
                                      </p:cBhvr>
                                      <p:tavLst>
                                        <p:tav tm="0">
                                          <p:val>
                                            <p:strVal val="#ppt_x"/>
                                          </p:val>
                                        </p:tav>
                                        <p:tav tm="100000">
                                          <p:val>
                                            <p:strVal val="#ppt_x"/>
                                          </p:val>
                                        </p:tav>
                                      </p:tavLst>
                                    </p:anim>
                                    <p:anim calcmode="lin" valueType="num">
                                      <p:cBhvr additive="base">
                                        <p:cTn id="81" dur="500" fill="hold"/>
                                        <p:tgtEl>
                                          <p:spTgt spid="41"/>
                                        </p:tgtEl>
                                        <p:attrNameLst>
                                          <p:attrName>ppt_y</p:attrName>
                                        </p:attrNameLst>
                                      </p:cBhvr>
                                      <p:tavLst>
                                        <p:tav tm="0">
                                          <p:val>
                                            <p:strVal val="1+#ppt_h/2"/>
                                          </p:val>
                                        </p:tav>
                                        <p:tav tm="100000">
                                          <p:val>
                                            <p:strVal val="#ppt_y"/>
                                          </p:val>
                                        </p:tav>
                                      </p:tavLst>
                                    </p:anim>
                                  </p:childTnLst>
                                </p:cTn>
                              </p:par>
                            </p:childTnLst>
                          </p:cTn>
                        </p:par>
                        <p:par>
                          <p:cTn id="82" fill="hold">
                            <p:stCondLst>
                              <p:cond delay="25500"/>
                            </p:stCondLst>
                            <p:childTnLst>
                              <p:par>
                                <p:cTn id="83" presetID="2" presetClass="entr" presetSubtype="4"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additive="base">
                                        <p:cTn id="85" dur="500" fill="hold"/>
                                        <p:tgtEl>
                                          <p:spTgt spid="42"/>
                                        </p:tgtEl>
                                        <p:attrNameLst>
                                          <p:attrName>ppt_x</p:attrName>
                                        </p:attrNameLst>
                                      </p:cBhvr>
                                      <p:tavLst>
                                        <p:tav tm="0">
                                          <p:val>
                                            <p:strVal val="#ppt_x"/>
                                          </p:val>
                                        </p:tav>
                                        <p:tav tm="100000">
                                          <p:val>
                                            <p:strVal val="#ppt_x"/>
                                          </p:val>
                                        </p:tav>
                                      </p:tavLst>
                                    </p:anim>
                                    <p:anim calcmode="lin" valueType="num">
                                      <p:cBhvr additive="base">
                                        <p:cTn id="86" dur="500" fill="hold"/>
                                        <p:tgtEl>
                                          <p:spTgt spid="42"/>
                                        </p:tgtEl>
                                        <p:attrNameLst>
                                          <p:attrName>ppt_y</p:attrName>
                                        </p:attrNameLst>
                                      </p:cBhvr>
                                      <p:tavLst>
                                        <p:tav tm="0">
                                          <p:val>
                                            <p:strVal val="1+#ppt_h/2"/>
                                          </p:val>
                                        </p:tav>
                                        <p:tav tm="100000">
                                          <p:val>
                                            <p:strVal val="#ppt_y"/>
                                          </p:val>
                                        </p:tav>
                                      </p:tavLst>
                                    </p:anim>
                                  </p:childTnLst>
                                </p:cTn>
                              </p:par>
                            </p:childTnLst>
                          </p:cTn>
                        </p:par>
                        <p:par>
                          <p:cTn id="87" fill="hold">
                            <p:stCondLst>
                              <p:cond delay="26000"/>
                            </p:stCondLst>
                            <p:childTnLst>
                              <p:par>
                                <p:cTn id="88" presetID="6" presetClass="entr" presetSubtype="16" fill="hold" grpId="0" nodeType="after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circle(in)">
                                      <p:cBhvr>
                                        <p:cTn id="90" dur="2000"/>
                                        <p:tgtEl>
                                          <p:spTgt spid="53"/>
                                        </p:tgtEl>
                                      </p:cBhvr>
                                    </p:animEffect>
                                  </p:childTnLst>
                                </p:cTn>
                              </p:par>
                            </p:childTnLst>
                          </p:cTn>
                        </p:par>
                        <p:par>
                          <p:cTn id="91" fill="hold">
                            <p:stCondLst>
                              <p:cond delay="28000"/>
                            </p:stCondLst>
                            <p:childTnLst>
                              <p:par>
                                <p:cTn id="92" presetID="6" presetClass="entr" presetSubtype="16" fill="hold" grpId="0"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circle(in)">
                                      <p:cBhvr>
                                        <p:cTn id="94" dur="2000"/>
                                        <p:tgtEl>
                                          <p:spTgt spid="44"/>
                                        </p:tgtEl>
                                      </p:cBhvr>
                                    </p:animEffect>
                                  </p:childTnLst>
                                </p:cTn>
                              </p:par>
                            </p:childTnLst>
                          </p:cTn>
                        </p:par>
                        <p:par>
                          <p:cTn id="95" fill="hold">
                            <p:stCondLst>
                              <p:cond delay="30000"/>
                            </p:stCondLst>
                            <p:childTnLst>
                              <p:par>
                                <p:cTn id="96" presetID="2" presetClass="entr" presetSubtype="1"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 calcmode="lin" valueType="num">
                                      <p:cBhvr additive="base">
                                        <p:cTn id="98" dur="500" fill="hold"/>
                                        <p:tgtEl>
                                          <p:spTgt spid="47"/>
                                        </p:tgtEl>
                                        <p:attrNameLst>
                                          <p:attrName>ppt_x</p:attrName>
                                        </p:attrNameLst>
                                      </p:cBhvr>
                                      <p:tavLst>
                                        <p:tav tm="0">
                                          <p:val>
                                            <p:strVal val="#ppt_x"/>
                                          </p:val>
                                        </p:tav>
                                        <p:tav tm="100000">
                                          <p:val>
                                            <p:strVal val="#ppt_x"/>
                                          </p:val>
                                        </p:tav>
                                      </p:tavLst>
                                    </p:anim>
                                    <p:anim calcmode="lin" valueType="num">
                                      <p:cBhvr additive="base">
                                        <p:cTn id="99" dur="500" fill="hold"/>
                                        <p:tgtEl>
                                          <p:spTgt spid="47"/>
                                        </p:tgtEl>
                                        <p:attrNameLst>
                                          <p:attrName>ppt_y</p:attrName>
                                        </p:attrNameLst>
                                      </p:cBhvr>
                                      <p:tavLst>
                                        <p:tav tm="0">
                                          <p:val>
                                            <p:strVal val="0-#ppt_h/2"/>
                                          </p:val>
                                        </p:tav>
                                        <p:tav tm="100000">
                                          <p:val>
                                            <p:strVal val="#ppt_y"/>
                                          </p:val>
                                        </p:tav>
                                      </p:tavLst>
                                    </p:anim>
                                  </p:childTnLst>
                                </p:cTn>
                              </p:par>
                            </p:childTnLst>
                          </p:cTn>
                        </p:par>
                        <p:par>
                          <p:cTn id="100" fill="hold">
                            <p:stCondLst>
                              <p:cond delay="30500"/>
                            </p:stCondLst>
                            <p:childTnLst>
                              <p:par>
                                <p:cTn id="101" presetID="2" presetClass="entr" presetSubtype="1" fill="hold" grpId="0" nodeType="afterEffect">
                                  <p:stCondLst>
                                    <p:cond delay="0"/>
                                  </p:stCondLst>
                                  <p:childTnLst>
                                    <p:set>
                                      <p:cBhvr>
                                        <p:cTn id="102" dur="1" fill="hold">
                                          <p:stCondLst>
                                            <p:cond delay="0"/>
                                          </p:stCondLst>
                                        </p:cTn>
                                        <p:tgtEl>
                                          <p:spTgt spid="48"/>
                                        </p:tgtEl>
                                        <p:attrNameLst>
                                          <p:attrName>style.visibility</p:attrName>
                                        </p:attrNameLst>
                                      </p:cBhvr>
                                      <p:to>
                                        <p:strVal val="visible"/>
                                      </p:to>
                                    </p:set>
                                    <p:anim calcmode="lin" valueType="num">
                                      <p:cBhvr additive="base">
                                        <p:cTn id="103" dur="500" fill="hold"/>
                                        <p:tgtEl>
                                          <p:spTgt spid="48"/>
                                        </p:tgtEl>
                                        <p:attrNameLst>
                                          <p:attrName>ppt_x</p:attrName>
                                        </p:attrNameLst>
                                      </p:cBhvr>
                                      <p:tavLst>
                                        <p:tav tm="0">
                                          <p:val>
                                            <p:strVal val="#ppt_x"/>
                                          </p:val>
                                        </p:tav>
                                        <p:tav tm="100000">
                                          <p:val>
                                            <p:strVal val="#ppt_x"/>
                                          </p:val>
                                        </p:tav>
                                      </p:tavLst>
                                    </p:anim>
                                    <p:anim calcmode="lin" valueType="num">
                                      <p:cBhvr additive="base">
                                        <p:cTn id="104" dur="500" fill="hold"/>
                                        <p:tgtEl>
                                          <p:spTgt spid="48"/>
                                        </p:tgtEl>
                                        <p:attrNameLst>
                                          <p:attrName>ppt_y</p:attrName>
                                        </p:attrNameLst>
                                      </p:cBhvr>
                                      <p:tavLst>
                                        <p:tav tm="0">
                                          <p:val>
                                            <p:strVal val="0-#ppt_h/2"/>
                                          </p:val>
                                        </p:tav>
                                        <p:tav tm="100000">
                                          <p:val>
                                            <p:strVal val="#ppt_y"/>
                                          </p:val>
                                        </p:tav>
                                      </p:tavLst>
                                    </p:anim>
                                  </p:childTnLst>
                                </p:cTn>
                              </p:par>
                            </p:childTnLst>
                          </p:cTn>
                        </p:par>
                        <p:par>
                          <p:cTn id="105" fill="hold">
                            <p:stCondLst>
                              <p:cond delay="31000"/>
                            </p:stCondLst>
                            <p:childTnLst>
                              <p:par>
                                <p:cTn id="106" presetID="28" presetClass="entr" presetSubtype="0" fill="hold" grpId="1" nodeType="afterEffect">
                                  <p:stCondLst>
                                    <p:cond delay="0"/>
                                  </p:stCondLst>
                                  <p:childTnLst>
                                    <p:set>
                                      <p:cBhvr>
                                        <p:cTn id="107" dur="1" fill="hold">
                                          <p:stCondLst>
                                            <p:cond delay="0"/>
                                          </p:stCondLst>
                                        </p:cTn>
                                        <p:tgtEl>
                                          <p:spTgt spid="49"/>
                                        </p:tgtEl>
                                        <p:attrNameLst>
                                          <p:attrName>style.visibility</p:attrName>
                                        </p:attrNameLst>
                                      </p:cBhvr>
                                      <p:to>
                                        <p:strVal val="visible"/>
                                      </p:to>
                                    </p:set>
                                    <p:anim calcmode="lin" valueType="num">
                                      <p:cBhvr>
                                        <p:cTn id="108" dur="15000" fill="hold"/>
                                        <p:tgtEl>
                                          <p:spTgt spid="49"/>
                                        </p:tgtEl>
                                        <p:attrNameLst>
                                          <p:attrName>ppt_x</p:attrName>
                                        </p:attrNameLst>
                                      </p:cBhvr>
                                      <p:tavLst>
                                        <p:tav tm="0">
                                          <p:val>
                                            <p:strVal val="#ppt_x"/>
                                          </p:val>
                                        </p:tav>
                                        <p:tav tm="100000">
                                          <p:val>
                                            <p:strVal val="#ppt_x"/>
                                          </p:val>
                                        </p:tav>
                                      </p:tavLst>
                                    </p:anim>
                                    <p:anim calcmode="lin" valueType="num">
                                      <p:cBhvr>
                                        <p:cTn id="109" dur="15000" fill="hold"/>
                                        <p:tgtEl>
                                          <p:spTgt spid="49"/>
                                        </p:tgtEl>
                                        <p:attrNameLst>
                                          <p:attrName>ppt_y</p:attrName>
                                        </p:attrNameLst>
                                      </p:cBhvr>
                                      <p:tavLst>
                                        <p:tav tm="0">
                                          <p:val>
                                            <p:strVal val="#ppt_y+1"/>
                                          </p:val>
                                        </p:tav>
                                        <p:tav tm="100000">
                                          <p:val>
                                            <p:strVal val="#ppt_y-1"/>
                                          </p:val>
                                        </p:tav>
                                      </p:tavLst>
                                    </p:anim>
                                  </p:childTnLst>
                                </p:cTn>
                              </p:par>
                            </p:childTnLst>
                          </p:cTn>
                        </p:par>
                        <p:par>
                          <p:cTn id="110" fill="hold">
                            <p:stCondLst>
                              <p:cond delay="46000"/>
                            </p:stCondLst>
                            <p:childTnLst>
                              <p:par>
                                <p:cTn id="111" presetID="55" presetClass="entr" presetSubtype="0" fill="hold" grpId="2"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1000" fill="hold"/>
                                        <p:tgtEl>
                                          <p:spTgt spid="49"/>
                                        </p:tgtEl>
                                        <p:attrNameLst>
                                          <p:attrName>ppt_w</p:attrName>
                                        </p:attrNameLst>
                                      </p:cBhvr>
                                      <p:tavLst>
                                        <p:tav tm="0">
                                          <p:val>
                                            <p:strVal val="#ppt_w*0.70"/>
                                          </p:val>
                                        </p:tav>
                                        <p:tav tm="100000">
                                          <p:val>
                                            <p:strVal val="#ppt_w"/>
                                          </p:val>
                                        </p:tav>
                                      </p:tavLst>
                                    </p:anim>
                                    <p:anim calcmode="lin" valueType="num">
                                      <p:cBhvr>
                                        <p:cTn id="114" dur="1000" fill="hold"/>
                                        <p:tgtEl>
                                          <p:spTgt spid="49"/>
                                        </p:tgtEl>
                                        <p:attrNameLst>
                                          <p:attrName>ppt_h</p:attrName>
                                        </p:attrNameLst>
                                      </p:cBhvr>
                                      <p:tavLst>
                                        <p:tav tm="0">
                                          <p:val>
                                            <p:strVal val="#ppt_h"/>
                                          </p:val>
                                        </p:tav>
                                        <p:tav tm="100000">
                                          <p:val>
                                            <p:strVal val="#ppt_h"/>
                                          </p:val>
                                        </p:tav>
                                      </p:tavLst>
                                    </p:anim>
                                    <p:animEffect transition="in" filter="fade">
                                      <p:cBhvr>
                                        <p:cTn id="115" dur="1000"/>
                                        <p:tgtEl>
                                          <p:spTgt spid="49"/>
                                        </p:tgtEl>
                                      </p:cBhvr>
                                    </p:animEffect>
                                  </p:childTnLst>
                                </p:cTn>
                              </p:par>
                            </p:childTnLst>
                          </p:cTn>
                        </p:par>
                        <p:par>
                          <p:cTn id="116" fill="hold">
                            <p:stCondLst>
                              <p:cond delay="47000"/>
                            </p:stCondLst>
                            <p:childTnLst>
                              <p:par>
                                <p:cTn id="117" presetID="2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26" grpId="0" animBg="1"/>
      <p:bldP spid="29" grpId="0"/>
      <p:bldP spid="30" grpId="0"/>
      <p:bldP spid="33" grpId="0" animBg="1"/>
      <p:bldP spid="35" grpId="0"/>
      <p:bldP spid="36" grpId="0"/>
      <p:bldP spid="38" grpId="0" animBg="1"/>
      <p:bldP spid="41" grpId="0"/>
      <p:bldP spid="42" grpId="0"/>
      <p:bldP spid="44" grpId="0" animBg="1"/>
      <p:bldP spid="47" grpId="0"/>
      <p:bldP spid="48" grpId="0"/>
      <p:bldP spid="49" grpId="0"/>
      <p:bldP spid="49" grpId="1"/>
      <p:bldP spid="49" grpId="2"/>
      <p:bldP spid="2" grpId="0"/>
      <p:bldP spid="50" grpId="0"/>
      <p:bldP spid="51"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4"/>
          <a:stretch>
            <a:fillRect/>
          </a:stretch>
        </p:blipFill>
        <p:spPr>
          <a:xfrm>
            <a:off x="0" y="0"/>
            <a:ext cx="12192000" cy="6858000"/>
          </a:xfrm>
          <a:prstGeom prst="rect">
            <a:avLst/>
          </a:prstGeom>
        </p:spPr>
      </p:pic>
      <p:cxnSp>
        <p:nvCxnSpPr>
          <p:cNvPr id="3" name="直接连接符 2"/>
          <p:cNvCxnSpPr/>
          <p:nvPr/>
        </p:nvCxnSpPr>
        <p:spPr>
          <a:xfrm flipV="1">
            <a:off x="0" y="685801"/>
            <a:ext cx="12204000" cy="84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0" y="0"/>
            <a:ext cx="1049867" cy="694267"/>
            <a:chOff x="0" y="0"/>
            <a:chExt cx="1049867" cy="694267"/>
          </a:xfrm>
          <a:solidFill>
            <a:srgbClr val="C00000"/>
          </a:solidFill>
        </p:grpSpPr>
        <p:sp>
          <p:nvSpPr>
            <p:cNvPr id="5" name="任意多边形 4"/>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b="0">
                <a:solidFill>
                  <a:srgbClr val="BC1E22"/>
                </a:solidFill>
                <a:cs typeface="+mn-ea"/>
                <a:sym typeface="+mn-lt"/>
              </a:endParaRPr>
            </a:p>
          </p:txBody>
        </p:sp>
        <p:sp>
          <p:nvSpPr>
            <p:cNvPr id="6"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p:spPr>
          <p:txBody>
            <a:bodyPr vert="horz" wrap="square" lIns="91440" tIns="45720" rIns="91440" bIns="45720" numCol="1" anchor="t" anchorCtr="0" compatLnSpc="1"/>
            <a:lstStyle/>
            <a:p>
              <a:pPr fontAlgn="auto">
                <a:spcBef>
                  <a:spcPts val="0"/>
                </a:spcBef>
                <a:spcAft>
                  <a:spcPts val="0"/>
                </a:spcAft>
              </a:pPr>
              <a:endParaRPr lang="zh-CN" altLang="en-US" b="0">
                <a:solidFill>
                  <a:srgbClr val="BC1E22"/>
                </a:solidFill>
                <a:cs typeface="+mn-ea"/>
                <a:sym typeface="+mn-lt"/>
              </a:endParaRPr>
            </a:p>
          </p:txBody>
        </p:sp>
      </p:grpSp>
      <p:pic>
        <p:nvPicPr>
          <p:cNvPr id="7" name="图片 6"/>
          <p:cNvPicPr>
            <a:picLocks noChangeAspect="1"/>
          </p:cNvPicPr>
          <p:nvPr/>
        </p:nvPicPr>
        <p:blipFill>
          <a:blip r:embed="rId5" cstate="screen"/>
          <a:stretch>
            <a:fillRect/>
          </a:stretch>
        </p:blipFill>
        <p:spPr>
          <a:xfrm>
            <a:off x="191442" y="109666"/>
            <a:ext cx="496083" cy="483864"/>
          </a:xfrm>
          <a:prstGeom prst="rect">
            <a:avLst/>
          </a:prstGeom>
        </p:spPr>
      </p:pic>
      <p:sp>
        <p:nvSpPr>
          <p:cNvPr id="8" name="TextBox 4"/>
          <p:cNvSpPr txBox="1">
            <a:spLocks noChangeArrowheads="1"/>
          </p:cNvSpPr>
          <p:nvPr/>
        </p:nvSpPr>
        <p:spPr bwMode="auto">
          <a:xfrm>
            <a:off x="1049867" y="6155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rgbClr val="C00000"/>
                </a:solidFill>
                <a:effectLst/>
                <a:latin typeface="+mn-lt"/>
                <a:ea typeface="+mn-ea"/>
                <a:cs typeface="+mn-ea"/>
                <a:sym typeface="+mn-lt"/>
              </a:rPr>
              <a:t>添加相关标题</a:t>
            </a:r>
            <a:r>
              <a:rPr lang="zh-CN" altLang="en-US" sz="3200" dirty="0">
                <a:solidFill>
                  <a:srgbClr val="C00000"/>
                </a:solidFill>
                <a:effectLst/>
                <a:latin typeface="+mn-lt"/>
                <a:ea typeface="+mn-ea"/>
                <a:cs typeface="+mn-ea"/>
                <a:sym typeface="+mn-lt"/>
              </a:rPr>
              <a:t>文本</a:t>
            </a:r>
            <a:endParaRPr lang="zh-CN" altLang="en-US" sz="3300" b="0" dirty="0">
              <a:solidFill>
                <a:srgbClr val="C00000"/>
              </a:solidFill>
              <a:latin typeface="+mn-lt"/>
              <a:ea typeface="+mn-ea"/>
              <a:cs typeface="+mn-ea"/>
              <a:sym typeface="+mn-lt"/>
            </a:endParaRPr>
          </a:p>
        </p:txBody>
      </p:sp>
      <p:pic>
        <p:nvPicPr>
          <p:cNvPr id="9" name="图片 8"/>
          <p:cNvPicPr>
            <a:picLocks noChangeAspect="1"/>
          </p:cNvPicPr>
          <p:nvPr/>
        </p:nvPicPr>
        <p:blipFill rotWithShape="1">
          <a:blip r:embed="rId6" cstate="screen"/>
          <a:srcRect/>
          <a:stretch>
            <a:fillRect/>
          </a:stretch>
        </p:blipFill>
        <p:spPr>
          <a:xfrm flipH="1">
            <a:off x="0" y="5840372"/>
            <a:ext cx="12192000" cy="1017628"/>
          </a:xfrm>
          <a:prstGeom prst="rect">
            <a:avLst/>
          </a:prstGeom>
        </p:spPr>
      </p:pic>
      <p:sp>
        <p:nvSpPr>
          <p:cNvPr id="10" name="Freeform 21"/>
          <p:cNvSpPr/>
          <p:nvPr/>
        </p:nvSpPr>
        <p:spPr bwMode="auto">
          <a:xfrm>
            <a:off x="3884464" y="1159716"/>
            <a:ext cx="2706543" cy="2711659"/>
          </a:xfrm>
          <a:custGeom>
            <a:avLst/>
            <a:gdLst>
              <a:gd name="T0" fmla="*/ 0 w 878"/>
              <a:gd name="T1" fmla="*/ 557 h 879"/>
              <a:gd name="T2" fmla="*/ 0 w 878"/>
              <a:gd name="T3" fmla="*/ 879 h 879"/>
              <a:gd name="T4" fmla="*/ 878 w 878"/>
              <a:gd name="T5" fmla="*/ 0 h 879"/>
              <a:gd name="T6" fmla="*/ 557 w 878"/>
              <a:gd name="T7" fmla="*/ 0 h 879"/>
              <a:gd name="T8" fmla="*/ 0 w 878"/>
              <a:gd name="T9" fmla="*/ 557 h 879"/>
            </a:gdLst>
            <a:ahLst/>
            <a:cxnLst>
              <a:cxn ang="0">
                <a:pos x="T0" y="T1"/>
              </a:cxn>
              <a:cxn ang="0">
                <a:pos x="T2" y="T3"/>
              </a:cxn>
              <a:cxn ang="0">
                <a:pos x="T4" y="T5"/>
              </a:cxn>
              <a:cxn ang="0">
                <a:pos x="T6" y="T7"/>
              </a:cxn>
              <a:cxn ang="0">
                <a:pos x="T8" y="T9"/>
              </a:cxn>
            </a:cxnLst>
            <a:rect l="0" t="0" r="r" b="b"/>
            <a:pathLst>
              <a:path w="878" h="879">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solidFill>
            <a:srgbClr val="C00000"/>
          </a:solidFill>
          <a:ln>
            <a:noFill/>
          </a:ln>
        </p:spPr>
        <p:txBody>
          <a:bodyPr/>
          <a:lstStyle/>
          <a:p>
            <a:pPr fontAlgn="auto">
              <a:spcBef>
                <a:spcPts val="0"/>
              </a:spcBef>
              <a:spcAft>
                <a:spcPts val="0"/>
              </a:spcAft>
            </a:pPr>
            <a:endParaRPr lang="zh-CN" altLang="en-US" sz="2400" b="0">
              <a:solidFill>
                <a:prstClr val="black"/>
              </a:solidFill>
              <a:cs typeface="+mn-ea"/>
              <a:sym typeface="+mn-lt"/>
            </a:endParaRPr>
          </a:p>
        </p:txBody>
      </p:sp>
      <p:sp>
        <p:nvSpPr>
          <p:cNvPr id="11" name="Freeform 22"/>
          <p:cNvSpPr/>
          <p:nvPr/>
        </p:nvSpPr>
        <p:spPr bwMode="auto">
          <a:xfrm>
            <a:off x="3884464" y="2881364"/>
            <a:ext cx="2706543" cy="2706543"/>
          </a:xfrm>
          <a:custGeom>
            <a:avLst/>
            <a:gdLst>
              <a:gd name="T0" fmla="*/ 557 w 878"/>
              <a:gd name="T1" fmla="*/ 878 h 878"/>
              <a:gd name="T2" fmla="*/ 878 w 878"/>
              <a:gd name="T3" fmla="*/ 878 h 878"/>
              <a:gd name="T4" fmla="*/ 0 w 878"/>
              <a:gd name="T5" fmla="*/ 0 h 878"/>
              <a:gd name="T6" fmla="*/ 0 w 878"/>
              <a:gd name="T7" fmla="*/ 321 h 878"/>
              <a:gd name="T8" fmla="*/ 557 w 878"/>
              <a:gd name="T9" fmla="*/ 878 h 878"/>
            </a:gdLst>
            <a:ahLst/>
            <a:cxnLst>
              <a:cxn ang="0">
                <a:pos x="T0" y="T1"/>
              </a:cxn>
              <a:cxn ang="0">
                <a:pos x="T2" y="T3"/>
              </a:cxn>
              <a:cxn ang="0">
                <a:pos x="T4" y="T5"/>
              </a:cxn>
              <a:cxn ang="0">
                <a:pos x="T6" y="T7"/>
              </a:cxn>
              <a:cxn ang="0">
                <a:pos x="T8" y="T9"/>
              </a:cxn>
            </a:cxnLst>
            <a:rect l="0" t="0" r="r" b="b"/>
            <a:pathLst>
              <a:path w="878" h="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solidFill>
            <a:srgbClr val="860000"/>
          </a:solidFill>
          <a:ln>
            <a:noFill/>
          </a:ln>
        </p:spPr>
        <p:txBody>
          <a:bodyPr/>
          <a:lstStyle/>
          <a:p>
            <a:pPr fontAlgn="auto">
              <a:spcBef>
                <a:spcPts val="0"/>
              </a:spcBef>
              <a:spcAft>
                <a:spcPts val="0"/>
              </a:spcAft>
            </a:pPr>
            <a:endParaRPr lang="zh-CN" altLang="en-US" sz="2400" b="0">
              <a:solidFill>
                <a:prstClr val="black"/>
              </a:solidFill>
              <a:cs typeface="+mn-ea"/>
              <a:sym typeface="+mn-lt"/>
            </a:endParaRPr>
          </a:p>
        </p:txBody>
      </p:sp>
      <p:sp>
        <p:nvSpPr>
          <p:cNvPr id="12" name="Freeform 23"/>
          <p:cNvSpPr/>
          <p:nvPr/>
        </p:nvSpPr>
        <p:spPr bwMode="auto">
          <a:xfrm>
            <a:off x="5600994" y="1159716"/>
            <a:ext cx="2706543" cy="2711659"/>
          </a:xfrm>
          <a:custGeom>
            <a:avLst/>
            <a:gdLst>
              <a:gd name="T0" fmla="*/ 321 w 878"/>
              <a:gd name="T1" fmla="*/ 0 h 879"/>
              <a:gd name="T2" fmla="*/ 0 w 878"/>
              <a:gd name="T3" fmla="*/ 0 h 879"/>
              <a:gd name="T4" fmla="*/ 878 w 878"/>
              <a:gd name="T5" fmla="*/ 879 h 879"/>
              <a:gd name="T6" fmla="*/ 878 w 878"/>
              <a:gd name="T7" fmla="*/ 557 h 879"/>
              <a:gd name="T8" fmla="*/ 321 w 878"/>
              <a:gd name="T9" fmla="*/ 0 h 879"/>
            </a:gdLst>
            <a:ahLst/>
            <a:cxnLst>
              <a:cxn ang="0">
                <a:pos x="T0" y="T1"/>
              </a:cxn>
              <a:cxn ang="0">
                <a:pos x="T2" y="T3"/>
              </a:cxn>
              <a:cxn ang="0">
                <a:pos x="T4" y="T5"/>
              </a:cxn>
              <a:cxn ang="0">
                <a:pos x="T6" y="T7"/>
              </a:cxn>
              <a:cxn ang="0">
                <a:pos x="T8" y="T9"/>
              </a:cxn>
            </a:cxnLst>
            <a:rect l="0" t="0" r="r" b="b"/>
            <a:pathLst>
              <a:path w="878" h="879">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solidFill>
            <a:srgbClr val="860000"/>
          </a:solidFill>
          <a:ln>
            <a:noFill/>
          </a:ln>
        </p:spPr>
        <p:txBody>
          <a:bodyPr/>
          <a:lstStyle/>
          <a:p>
            <a:pPr fontAlgn="auto">
              <a:spcBef>
                <a:spcPts val="0"/>
              </a:spcBef>
              <a:spcAft>
                <a:spcPts val="0"/>
              </a:spcAft>
            </a:pPr>
            <a:endParaRPr lang="zh-CN" altLang="en-US" sz="2400" b="0">
              <a:solidFill>
                <a:prstClr val="black"/>
              </a:solidFill>
              <a:cs typeface="+mn-ea"/>
              <a:sym typeface="+mn-lt"/>
            </a:endParaRPr>
          </a:p>
        </p:txBody>
      </p:sp>
      <p:sp>
        <p:nvSpPr>
          <p:cNvPr id="13" name="Freeform 24"/>
          <p:cNvSpPr/>
          <p:nvPr/>
        </p:nvSpPr>
        <p:spPr bwMode="auto">
          <a:xfrm>
            <a:off x="5600994" y="2881364"/>
            <a:ext cx="2706543" cy="2706543"/>
          </a:xfrm>
          <a:custGeom>
            <a:avLst/>
            <a:gdLst>
              <a:gd name="T0" fmla="*/ 878 w 878"/>
              <a:gd name="T1" fmla="*/ 321 h 878"/>
              <a:gd name="T2" fmla="*/ 878 w 878"/>
              <a:gd name="T3" fmla="*/ 0 h 878"/>
              <a:gd name="T4" fmla="*/ 0 w 878"/>
              <a:gd name="T5" fmla="*/ 878 h 878"/>
              <a:gd name="T6" fmla="*/ 321 w 878"/>
              <a:gd name="T7" fmla="*/ 878 h 878"/>
              <a:gd name="T8" fmla="*/ 878 w 878"/>
              <a:gd name="T9" fmla="*/ 321 h 878"/>
            </a:gdLst>
            <a:ahLst/>
            <a:cxnLst>
              <a:cxn ang="0">
                <a:pos x="T0" y="T1"/>
              </a:cxn>
              <a:cxn ang="0">
                <a:pos x="T2" y="T3"/>
              </a:cxn>
              <a:cxn ang="0">
                <a:pos x="T4" y="T5"/>
              </a:cxn>
              <a:cxn ang="0">
                <a:pos x="T6" y="T7"/>
              </a:cxn>
              <a:cxn ang="0">
                <a:pos x="T8" y="T9"/>
              </a:cxn>
            </a:cxnLst>
            <a:rect l="0" t="0" r="r" b="b"/>
            <a:pathLst>
              <a:path w="878" h="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solidFill>
            <a:srgbClr val="C00000"/>
          </a:solidFill>
          <a:ln>
            <a:noFill/>
          </a:ln>
        </p:spPr>
        <p:txBody>
          <a:bodyPr/>
          <a:lstStyle/>
          <a:p>
            <a:pPr fontAlgn="auto">
              <a:spcBef>
                <a:spcPts val="0"/>
              </a:spcBef>
              <a:spcAft>
                <a:spcPts val="0"/>
              </a:spcAft>
            </a:pPr>
            <a:endParaRPr lang="zh-CN" altLang="en-US" sz="2400" b="0">
              <a:solidFill>
                <a:prstClr val="black"/>
              </a:solidFill>
              <a:cs typeface="+mn-ea"/>
              <a:sym typeface="+mn-lt"/>
            </a:endParaRPr>
          </a:p>
        </p:txBody>
      </p:sp>
      <p:sp>
        <p:nvSpPr>
          <p:cNvPr id="14" name="Line 30"/>
          <p:cNvSpPr>
            <a:spLocks noChangeShapeType="1"/>
          </p:cNvSpPr>
          <p:nvPr/>
        </p:nvSpPr>
        <p:spPr bwMode="auto">
          <a:xfrm flipH="1">
            <a:off x="4332143" y="1535768"/>
            <a:ext cx="1225364" cy="0"/>
          </a:xfrm>
          <a:prstGeom prst="line">
            <a:avLst/>
          </a:prstGeom>
          <a:noFill/>
          <a:ln w="6350" cmpd="sng">
            <a:solidFill>
              <a:srgbClr val="FFC000"/>
            </a:solidFill>
            <a:prstDash val="solid"/>
            <a:round/>
            <a:tailEnd type="oval" w="sm" len="sm"/>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zh-CN" altLang="en-US" sz="2400" b="0">
              <a:solidFill>
                <a:prstClr val="black"/>
              </a:solidFill>
              <a:cs typeface="+mn-ea"/>
              <a:sym typeface="+mn-lt"/>
            </a:endParaRPr>
          </a:p>
        </p:txBody>
      </p:sp>
      <p:sp>
        <p:nvSpPr>
          <p:cNvPr id="15" name="Line 31"/>
          <p:cNvSpPr>
            <a:spLocks noChangeShapeType="1"/>
          </p:cNvSpPr>
          <p:nvPr/>
        </p:nvSpPr>
        <p:spPr bwMode="auto">
          <a:xfrm>
            <a:off x="4332143" y="3932771"/>
            <a:ext cx="0" cy="1207456"/>
          </a:xfrm>
          <a:prstGeom prst="line">
            <a:avLst/>
          </a:prstGeom>
          <a:noFill/>
          <a:ln w="6350" cmpd="sng">
            <a:solidFill>
              <a:srgbClr val="FFC000"/>
            </a:solidFill>
            <a:prstDash val="solid"/>
            <a:round/>
            <a:tailEnd type="oval" w="sm" len="sm"/>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zh-CN" altLang="en-US" sz="2400" b="0">
              <a:solidFill>
                <a:prstClr val="black"/>
              </a:solidFill>
              <a:cs typeface="+mn-ea"/>
              <a:sym typeface="+mn-lt"/>
            </a:endParaRPr>
          </a:p>
        </p:txBody>
      </p:sp>
      <p:sp>
        <p:nvSpPr>
          <p:cNvPr id="16" name="Line 32"/>
          <p:cNvSpPr>
            <a:spLocks noChangeShapeType="1"/>
          </p:cNvSpPr>
          <p:nvPr/>
        </p:nvSpPr>
        <p:spPr bwMode="auto">
          <a:xfrm>
            <a:off x="6652403" y="5140227"/>
            <a:ext cx="1161409" cy="0"/>
          </a:xfrm>
          <a:prstGeom prst="line">
            <a:avLst/>
          </a:prstGeom>
          <a:noFill/>
          <a:ln w="6350" cmpd="sng">
            <a:solidFill>
              <a:srgbClr val="FFC000"/>
            </a:solidFill>
            <a:prstDash val="solid"/>
            <a:round/>
            <a:tailEnd type="oval" w="sm" len="sm"/>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zh-CN" altLang="en-US" sz="2400" b="0">
              <a:solidFill>
                <a:prstClr val="black"/>
              </a:solidFill>
              <a:cs typeface="+mn-ea"/>
              <a:sym typeface="+mn-lt"/>
            </a:endParaRPr>
          </a:p>
        </p:txBody>
      </p:sp>
      <p:sp>
        <p:nvSpPr>
          <p:cNvPr id="17" name="Line 33"/>
          <p:cNvSpPr>
            <a:spLocks noChangeShapeType="1"/>
          </p:cNvSpPr>
          <p:nvPr/>
        </p:nvSpPr>
        <p:spPr bwMode="auto">
          <a:xfrm flipV="1">
            <a:off x="7813811" y="1535768"/>
            <a:ext cx="0" cy="1271409"/>
          </a:xfrm>
          <a:prstGeom prst="line">
            <a:avLst/>
          </a:prstGeom>
          <a:noFill/>
          <a:ln w="6350" cmpd="sng">
            <a:solidFill>
              <a:srgbClr val="FFC000"/>
            </a:solidFill>
            <a:prstDash val="solid"/>
            <a:round/>
            <a:tailEnd type="oval" w="sm" len="sm"/>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zh-CN" altLang="en-US" sz="2400" b="0">
              <a:solidFill>
                <a:prstClr val="black"/>
              </a:solidFill>
              <a:cs typeface="+mn-ea"/>
              <a:sym typeface="+mn-lt"/>
            </a:endParaRPr>
          </a:p>
        </p:txBody>
      </p:sp>
      <p:sp>
        <p:nvSpPr>
          <p:cNvPr id="34" name="矩形 33"/>
          <p:cNvSpPr/>
          <p:nvPr/>
        </p:nvSpPr>
        <p:spPr>
          <a:xfrm>
            <a:off x="821344" y="1671794"/>
            <a:ext cx="3454550" cy="759182"/>
          </a:xfrm>
          <a:prstGeom prst="rect">
            <a:avLst/>
          </a:prstGeom>
        </p:spPr>
        <p:txBody>
          <a:bodyPr wrap="square">
            <a:spAutoFit/>
          </a:bodyPr>
          <a:lstStyle/>
          <a:p>
            <a:pPr algn="r" defTabSz="685165">
              <a:lnSpc>
                <a:spcPts val="2600"/>
              </a:lnSpc>
              <a:spcBef>
                <a:spcPct val="0"/>
              </a:spcBef>
              <a:buNone/>
              <a:defRPr/>
            </a:pPr>
            <a:r>
              <a:rPr lang="zh-CN" altLang="en-US" sz="1600" dirty="0">
                <a:solidFill>
                  <a:schemeClr val="tx1">
                    <a:lumMod val="95000"/>
                    <a:lumOff val="5000"/>
                  </a:schemeClr>
                </a:solidFill>
                <a:cs typeface="+mn-ea"/>
                <a:sym typeface="+mn-lt"/>
              </a:rPr>
              <a:t>点击此处输入你的内容点击此处输入你的内容点击此处输入你的内容</a:t>
            </a:r>
          </a:p>
        </p:txBody>
      </p:sp>
      <p:sp>
        <p:nvSpPr>
          <p:cNvPr id="35" name="矩形 34"/>
          <p:cNvSpPr/>
          <p:nvPr/>
        </p:nvSpPr>
        <p:spPr>
          <a:xfrm>
            <a:off x="2060462" y="1341960"/>
            <a:ext cx="2236510" cy="400110"/>
          </a:xfrm>
          <a:prstGeom prst="rect">
            <a:avLst/>
          </a:prstGeom>
          <a:ln>
            <a:noFill/>
          </a:ln>
        </p:spPr>
        <p:txBody>
          <a:bodyPr wrap="none">
            <a:spAutoFit/>
          </a:bodyPr>
          <a:lstStyle/>
          <a:p>
            <a:pPr algn="r" fontAlgn="auto">
              <a:spcBef>
                <a:spcPts val="0"/>
              </a:spcBef>
              <a:spcAft>
                <a:spcPts val="0"/>
              </a:spcAft>
            </a:pPr>
            <a:r>
              <a:rPr lang="zh-CN" altLang="en-US" sz="2000" b="0" dirty="0">
                <a:solidFill>
                  <a:srgbClr val="AF0B06"/>
                </a:solidFill>
                <a:cs typeface="+mn-ea"/>
                <a:sym typeface="+mn-lt"/>
              </a:rPr>
              <a:t>此处添加编辑标题</a:t>
            </a:r>
          </a:p>
        </p:txBody>
      </p:sp>
      <p:sp>
        <p:nvSpPr>
          <p:cNvPr id="37" name="矩形 36"/>
          <p:cNvSpPr/>
          <p:nvPr/>
        </p:nvSpPr>
        <p:spPr>
          <a:xfrm>
            <a:off x="836355" y="4749205"/>
            <a:ext cx="3454550" cy="718530"/>
          </a:xfrm>
          <a:prstGeom prst="rect">
            <a:avLst/>
          </a:prstGeom>
        </p:spPr>
        <p:txBody>
          <a:bodyPr wrap="square">
            <a:spAutoFit/>
          </a:bodyPr>
          <a:lstStyle/>
          <a:p>
            <a:pPr algn="r" defTabSz="685165">
              <a:lnSpc>
                <a:spcPts val="2600"/>
              </a:lnSpc>
              <a:spcBef>
                <a:spcPct val="0"/>
              </a:spcBef>
              <a:buNone/>
              <a:defRPr/>
            </a:pPr>
            <a:r>
              <a:rPr lang="zh-CN" altLang="en-US" sz="1400" dirty="0">
                <a:solidFill>
                  <a:schemeClr val="tx1">
                    <a:lumMod val="95000"/>
                    <a:lumOff val="5000"/>
                  </a:schemeClr>
                </a:solidFill>
                <a:cs typeface="+mn-ea"/>
                <a:sym typeface="+mn-lt"/>
              </a:rPr>
              <a:t>点击此处输入你的内容点击此处输入你的内容点击此处输入你的内容</a:t>
            </a:r>
          </a:p>
        </p:txBody>
      </p:sp>
      <p:sp>
        <p:nvSpPr>
          <p:cNvPr id="38" name="矩形 37"/>
          <p:cNvSpPr/>
          <p:nvPr/>
        </p:nvSpPr>
        <p:spPr>
          <a:xfrm>
            <a:off x="2075473" y="4419371"/>
            <a:ext cx="2236510" cy="400110"/>
          </a:xfrm>
          <a:prstGeom prst="rect">
            <a:avLst/>
          </a:prstGeom>
          <a:ln>
            <a:noFill/>
          </a:ln>
        </p:spPr>
        <p:txBody>
          <a:bodyPr wrap="none">
            <a:spAutoFit/>
          </a:bodyPr>
          <a:lstStyle/>
          <a:p>
            <a:pPr algn="r" fontAlgn="auto">
              <a:spcBef>
                <a:spcPts val="0"/>
              </a:spcBef>
              <a:spcAft>
                <a:spcPts val="0"/>
              </a:spcAft>
            </a:pPr>
            <a:r>
              <a:rPr lang="zh-CN" altLang="en-US" sz="2000" b="0" dirty="0">
                <a:solidFill>
                  <a:srgbClr val="AF0B06"/>
                </a:solidFill>
                <a:cs typeface="+mn-ea"/>
                <a:sym typeface="+mn-lt"/>
              </a:rPr>
              <a:t>此处添加编辑标题</a:t>
            </a:r>
          </a:p>
        </p:txBody>
      </p:sp>
      <p:sp>
        <p:nvSpPr>
          <p:cNvPr id="40" name="矩形 39"/>
          <p:cNvSpPr/>
          <p:nvPr/>
        </p:nvSpPr>
        <p:spPr>
          <a:xfrm>
            <a:off x="7886985" y="4823594"/>
            <a:ext cx="3409665" cy="718530"/>
          </a:xfrm>
          <a:prstGeom prst="rect">
            <a:avLst/>
          </a:prstGeom>
        </p:spPr>
        <p:txBody>
          <a:bodyPr wrap="square">
            <a:spAutoFit/>
          </a:bodyPr>
          <a:lstStyle/>
          <a:p>
            <a:pPr defTabSz="685165">
              <a:lnSpc>
                <a:spcPts val="2600"/>
              </a:lnSpc>
              <a:spcBef>
                <a:spcPct val="0"/>
              </a:spcBef>
              <a:buNone/>
              <a:defRPr/>
            </a:pPr>
            <a:r>
              <a:rPr lang="zh-CN" altLang="en-US" sz="1400" dirty="0">
                <a:solidFill>
                  <a:schemeClr val="tx1">
                    <a:lumMod val="95000"/>
                    <a:lumOff val="5000"/>
                  </a:schemeClr>
                </a:solidFill>
                <a:cs typeface="+mn-ea"/>
                <a:sym typeface="+mn-lt"/>
              </a:rPr>
              <a:t>点击此处输入你的内容点击此处输入你的内容点击此处输入你的内容</a:t>
            </a:r>
          </a:p>
        </p:txBody>
      </p:sp>
      <p:sp>
        <p:nvSpPr>
          <p:cNvPr id="41" name="矩形 40"/>
          <p:cNvSpPr/>
          <p:nvPr/>
        </p:nvSpPr>
        <p:spPr>
          <a:xfrm>
            <a:off x="7886984" y="4493760"/>
            <a:ext cx="2236510" cy="400110"/>
          </a:xfrm>
          <a:prstGeom prst="rect">
            <a:avLst/>
          </a:prstGeom>
          <a:ln>
            <a:noFill/>
          </a:ln>
        </p:spPr>
        <p:txBody>
          <a:bodyPr wrap="none">
            <a:spAutoFit/>
          </a:bodyPr>
          <a:lstStyle/>
          <a:p>
            <a:pPr fontAlgn="auto">
              <a:spcBef>
                <a:spcPts val="0"/>
              </a:spcBef>
              <a:spcAft>
                <a:spcPts val="0"/>
              </a:spcAft>
            </a:pPr>
            <a:r>
              <a:rPr lang="zh-CN" altLang="en-US" sz="2000" b="0" dirty="0">
                <a:solidFill>
                  <a:srgbClr val="AF0B06"/>
                </a:solidFill>
                <a:cs typeface="+mn-ea"/>
                <a:sym typeface="+mn-lt"/>
              </a:rPr>
              <a:t>此处添加编辑标题</a:t>
            </a:r>
          </a:p>
        </p:txBody>
      </p:sp>
      <p:sp>
        <p:nvSpPr>
          <p:cNvPr id="43" name="矩形 42"/>
          <p:cNvSpPr/>
          <p:nvPr/>
        </p:nvSpPr>
        <p:spPr>
          <a:xfrm>
            <a:off x="7916106" y="1555972"/>
            <a:ext cx="3409665" cy="718530"/>
          </a:xfrm>
          <a:prstGeom prst="rect">
            <a:avLst/>
          </a:prstGeom>
        </p:spPr>
        <p:txBody>
          <a:bodyPr wrap="square">
            <a:spAutoFit/>
          </a:bodyPr>
          <a:lstStyle/>
          <a:p>
            <a:pPr defTabSz="685165">
              <a:lnSpc>
                <a:spcPts val="2600"/>
              </a:lnSpc>
              <a:spcBef>
                <a:spcPct val="0"/>
              </a:spcBef>
              <a:buNone/>
              <a:defRPr/>
            </a:pPr>
            <a:r>
              <a:rPr lang="zh-CN" altLang="en-US" sz="1400" dirty="0">
                <a:solidFill>
                  <a:schemeClr val="tx1">
                    <a:lumMod val="95000"/>
                    <a:lumOff val="5000"/>
                  </a:schemeClr>
                </a:solidFill>
                <a:cs typeface="+mn-ea"/>
                <a:sym typeface="+mn-lt"/>
              </a:rPr>
              <a:t>点击此处输入你的内容点击此处输入你的内容点击此处输入你的内容</a:t>
            </a:r>
          </a:p>
        </p:txBody>
      </p:sp>
      <p:sp>
        <p:nvSpPr>
          <p:cNvPr id="44" name="矩形 43"/>
          <p:cNvSpPr/>
          <p:nvPr/>
        </p:nvSpPr>
        <p:spPr>
          <a:xfrm>
            <a:off x="7916105" y="1226137"/>
            <a:ext cx="2236510" cy="400110"/>
          </a:xfrm>
          <a:prstGeom prst="rect">
            <a:avLst/>
          </a:prstGeom>
          <a:ln>
            <a:noFill/>
          </a:ln>
        </p:spPr>
        <p:txBody>
          <a:bodyPr wrap="none">
            <a:spAutoFit/>
          </a:bodyPr>
          <a:lstStyle/>
          <a:p>
            <a:pPr fontAlgn="auto">
              <a:spcBef>
                <a:spcPts val="0"/>
              </a:spcBef>
              <a:spcAft>
                <a:spcPts val="0"/>
              </a:spcAft>
            </a:pPr>
            <a:r>
              <a:rPr lang="zh-CN" altLang="en-US" sz="2000" b="0" dirty="0">
                <a:solidFill>
                  <a:srgbClr val="AF0B06"/>
                </a:solidFill>
                <a:cs typeface="+mn-ea"/>
                <a:sym typeface="+mn-lt"/>
              </a:rPr>
              <a:t>此处添加编辑标题</a:t>
            </a:r>
          </a:p>
        </p:txBody>
      </p:sp>
      <p:sp>
        <p:nvSpPr>
          <p:cNvPr id="42" name="椭圆 41"/>
          <p:cNvSpPr/>
          <p:nvPr/>
        </p:nvSpPr>
        <p:spPr>
          <a:xfrm>
            <a:off x="5327544" y="2694203"/>
            <a:ext cx="1442260" cy="1442260"/>
          </a:xfrm>
          <a:prstGeom prst="ellipse">
            <a:avLst/>
          </a:prstGeom>
          <a:solidFill>
            <a:srgbClr val="FFC000"/>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2135">
              <a:solidFill>
                <a:prstClr val="white"/>
              </a:solidFill>
              <a:cs typeface="+mn-ea"/>
              <a:sym typeface="+mn-lt"/>
            </a:endParaRPr>
          </a:p>
        </p:txBody>
      </p:sp>
      <p:sp>
        <p:nvSpPr>
          <p:cNvPr id="33" name="文本框 32"/>
          <p:cNvSpPr txBox="1"/>
          <p:nvPr/>
        </p:nvSpPr>
        <p:spPr>
          <a:xfrm>
            <a:off x="5597268" y="2991455"/>
            <a:ext cx="902811" cy="954107"/>
          </a:xfrm>
          <a:prstGeom prst="rect">
            <a:avLst/>
          </a:prstGeom>
          <a:noFill/>
        </p:spPr>
        <p:txBody>
          <a:bodyPr wrap="none" rtlCol="0">
            <a:spAutoFit/>
          </a:bodyPr>
          <a:lstStyle/>
          <a:p>
            <a:r>
              <a:rPr lang="zh-CN" altLang="en-US" sz="2800" b="1" dirty="0" smtClean="0">
                <a:solidFill>
                  <a:schemeClr val="bg1"/>
                </a:solidFill>
                <a:cs typeface="+mn-ea"/>
                <a:sym typeface="+mn-lt"/>
              </a:rPr>
              <a:t>添加</a:t>
            </a:r>
            <a:endParaRPr lang="en-US" altLang="zh-CN" sz="2800" b="1" dirty="0" smtClean="0">
              <a:solidFill>
                <a:schemeClr val="bg1"/>
              </a:solidFill>
              <a:cs typeface="+mn-ea"/>
              <a:sym typeface="+mn-lt"/>
            </a:endParaRPr>
          </a:p>
          <a:p>
            <a:r>
              <a:rPr lang="zh-CN" altLang="en-US" sz="2800" b="1" dirty="0" smtClean="0">
                <a:solidFill>
                  <a:schemeClr val="bg1"/>
                </a:solidFill>
                <a:cs typeface="+mn-ea"/>
                <a:sym typeface="+mn-lt"/>
              </a:rPr>
              <a:t>标题</a:t>
            </a:r>
            <a:endParaRPr lang="zh-CN" altLang="en-US" sz="2800" b="1" dirty="0">
              <a:solidFill>
                <a:schemeClr val="bg1"/>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587">
        <p14:prism/>
      </p:transition>
    </mc:Choice>
    <mc:Fallback xmlns="">
      <p:transition spd="slow" advTm="258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500"/>
                                        <p:tgtEl>
                                          <p:spTgt spid="11"/>
                                        </p:tgtEl>
                                      </p:cBhvr>
                                    </p:animEffect>
                                  </p:childTnLst>
                                </p:cTn>
                              </p:par>
                            </p:childTnLst>
                          </p:cTn>
                        </p:par>
                        <p:par>
                          <p:cTn id="17" fill="hold">
                            <p:stCondLst>
                              <p:cond delay="1500"/>
                            </p:stCondLst>
                            <p:childTnLst>
                              <p:par>
                                <p:cTn id="18" presetID="6"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500"/>
                                        <p:tgtEl>
                                          <p:spTgt spid="10"/>
                                        </p:tgtEl>
                                      </p:cBhvr>
                                    </p:animEffect>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500"/>
                                        <p:tgtEl>
                                          <p:spTgt spid="12"/>
                                        </p:tgtEl>
                                      </p:cBhvr>
                                    </p:animEffect>
                                  </p:childTnLst>
                                </p:cTn>
                              </p:par>
                            </p:childTnLst>
                          </p:cTn>
                        </p:par>
                        <p:par>
                          <p:cTn id="25" fill="hold">
                            <p:stCondLst>
                              <p:cond delay="2500"/>
                            </p:stCondLst>
                            <p:childTnLst>
                              <p:par>
                                <p:cTn id="26" presetID="6"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500"/>
                                        <p:tgtEl>
                                          <p:spTgt spid="13"/>
                                        </p:tgtEl>
                                      </p:cBhvr>
                                    </p:animEffect>
                                  </p:childTnLst>
                                </p:cTn>
                              </p:par>
                            </p:childTnLst>
                          </p:cTn>
                        </p:par>
                        <p:par>
                          <p:cTn id="29" fill="hold">
                            <p:stCondLst>
                              <p:cond delay="3000"/>
                            </p:stCondLst>
                            <p:childTnLst>
                              <p:par>
                                <p:cTn id="30" presetID="21" presetClass="entr" presetSubtype="1"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heel(1)">
                                      <p:cBhvr>
                                        <p:cTn id="32" dur="20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circle(in)">
                                      <p:cBhvr>
                                        <p:cTn id="37" dur="2000"/>
                                        <p:tgtEl>
                                          <p:spTgt spid="33"/>
                                        </p:tgtEl>
                                      </p:cBhvr>
                                    </p:animEffect>
                                  </p:childTnLst>
                                </p:cTn>
                              </p:par>
                            </p:childTnLst>
                          </p:cTn>
                        </p:par>
                        <p:par>
                          <p:cTn id="38" fill="hold">
                            <p:stCondLst>
                              <p:cond delay="2000"/>
                            </p:stCondLst>
                            <p:childTnLst>
                              <p:par>
                                <p:cTn id="39" presetID="21"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heel(1)">
                                      <p:cBhvr>
                                        <p:cTn id="41" dur="2000"/>
                                        <p:tgtEl>
                                          <p:spTgt spid="14"/>
                                        </p:tgtEl>
                                      </p:cBhvr>
                                    </p:animEffect>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000"/>
                                        <p:tgtEl>
                                          <p:spTgt spid="35"/>
                                        </p:tgtEl>
                                      </p:cBhvr>
                                    </p:animEffect>
                                    <p:anim calcmode="lin" valueType="num">
                                      <p:cBhvr>
                                        <p:cTn id="46" dur="1000" fill="hold"/>
                                        <p:tgtEl>
                                          <p:spTgt spid="35"/>
                                        </p:tgtEl>
                                        <p:attrNameLst>
                                          <p:attrName>ppt_x</p:attrName>
                                        </p:attrNameLst>
                                      </p:cBhvr>
                                      <p:tavLst>
                                        <p:tav tm="0">
                                          <p:val>
                                            <p:strVal val="#ppt_x"/>
                                          </p:val>
                                        </p:tav>
                                        <p:tav tm="100000">
                                          <p:val>
                                            <p:strVal val="#ppt_x"/>
                                          </p:val>
                                        </p:tav>
                                      </p:tavLst>
                                    </p:anim>
                                    <p:anim calcmode="lin" valueType="num">
                                      <p:cBhvr>
                                        <p:cTn id="47" dur="1000" fill="hold"/>
                                        <p:tgtEl>
                                          <p:spTgt spid="35"/>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1" presetClass="entr" presetSubtype="1"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heel(1)">
                                      <p:cBhvr>
                                        <p:cTn id="57" dur="2000"/>
                                        <p:tgtEl>
                                          <p:spTgt spid="15"/>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1000"/>
                                        <p:tgtEl>
                                          <p:spTgt spid="38"/>
                                        </p:tgtEl>
                                      </p:cBhvr>
                                    </p:animEffect>
                                    <p:anim calcmode="lin" valueType="num">
                                      <p:cBhvr>
                                        <p:cTn id="62" dur="1000" fill="hold"/>
                                        <p:tgtEl>
                                          <p:spTgt spid="38"/>
                                        </p:tgtEl>
                                        <p:attrNameLst>
                                          <p:attrName>ppt_x</p:attrName>
                                        </p:attrNameLst>
                                      </p:cBhvr>
                                      <p:tavLst>
                                        <p:tav tm="0">
                                          <p:val>
                                            <p:strVal val="#ppt_x"/>
                                          </p:val>
                                        </p:tav>
                                        <p:tav tm="100000">
                                          <p:val>
                                            <p:strVal val="#ppt_x"/>
                                          </p:val>
                                        </p:tav>
                                      </p:tavLst>
                                    </p:anim>
                                    <p:anim calcmode="lin" valueType="num">
                                      <p:cBhvr>
                                        <p:cTn id="63" dur="1000" fill="hold"/>
                                        <p:tgtEl>
                                          <p:spTgt spid="38"/>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21" presetClass="entr" presetSubtype="1"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heel(1)">
                                      <p:cBhvr>
                                        <p:cTn id="73" dur="2000"/>
                                        <p:tgtEl>
                                          <p:spTgt spid="16"/>
                                        </p:tgtEl>
                                      </p:cBhvr>
                                    </p:animEffect>
                                  </p:childTnLst>
                                </p:cTn>
                              </p:par>
                            </p:childTnLst>
                          </p:cTn>
                        </p:par>
                        <p:par>
                          <p:cTn id="74" fill="hold">
                            <p:stCondLst>
                              <p:cond delay="12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13000"/>
                            </p:stCondLst>
                            <p:childTnLst>
                              <p:par>
                                <p:cTn id="81" presetID="42" presetClass="entr" presetSubtype="0"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1000"/>
                                        <p:tgtEl>
                                          <p:spTgt spid="40"/>
                                        </p:tgtEl>
                                      </p:cBhvr>
                                    </p:animEffect>
                                    <p:anim calcmode="lin" valueType="num">
                                      <p:cBhvr>
                                        <p:cTn id="84" dur="1000" fill="hold"/>
                                        <p:tgtEl>
                                          <p:spTgt spid="40"/>
                                        </p:tgtEl>
                                        <p:attrNameLst>
                                          <p:attrName>ppt_x</p:attrName>
                                        </p:attrNameLst>
                                      </p:cBhvr>
                                      <p:tavLst>
                                        <p:tav tm="0">
                                          <p:val>
                                            <p:strVal val="#ppt_x"/>
                                          </p:val>
                                        </p:tav>
                                        <p:tav tm="100000">
                                          <p:val>
                                            <p:strVal val="#ppt_x"/>
                                          </p:val>
                                        </p:tav>
                                      </p:tavLst>
                                    </p:anim>
                                    <p:anim calcmode="lin" valueType="num">
                                      <p:cBhvr>
                                        <p:cTn id="85" dur="1000" fill="hold"/>
                                        <p:tgtEl>
                                          <p:spTgt spid="40"/>
                                        </p:tgtEl>
                                        <p:attrNameLst>
                                          <p:attrName>ppt_y</p:attrName>
                                        </p:attrNameLst>
                                      </p:cBhvr>
                                      <p:tavLst>
                                        <p:tav tm="0">
                                          <p:val>
                                            <p:strVal val="#ppt_y+.1"/>
                                          </p:val>
                                        </p:tav>
                                        <p:tav tm="100000">
                                          <p:val>
                                            <p:strVal val="#ppt_y"/>
                                          </p:val>
                                        </p:tav>
                                      </p:tavLst>
                                    </p:anim>
                                  </p:childTnLst>
                                </p:cTn>
                              </p:par>
                            </p:childTnLst>
                          </p:cTn>
                        </p:par>
                        <p:par>
                          <p:cTn id="86" fill="hold">
                            <p:stCondLst>
                              <p:cond delay="14000"/>
                            </p:stCondLst>
                            <p:childTnLst>
                              <p:par>
                                <p:cTn id="87" presetID="21" presetClass="entr" presetSubtype="1"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heel(1)">
                                      <p:cBhvr>
                                        <p:cTn id="89" dur="2000"/>
                                        <p:tgtEl>
                                          <p:spTgt spid="17"/>
                                        </p:tgtEl>
                                      </p:cBhvr>
                                    </p:animEffect>
                                  </p:childTnLst>
                                </p:cTn>
                              </p:par>
                            </p:childTnLst>
                          </p:cTn>
                        </p:par>
                        <p:par>
                          <p:cTn id="90" fill="hold">
                            <p:stCondLst>
                              <p:cond delay="16000"/>
                            </p:stCondLst>
                            <p:childTnLst>
                              <p:par>
                                <p:cTn id="91" presetID="42" presetClass="entr" presetSubtype="0"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fade">
                                      <p:cBhvr>
                                        <p:cTn id="93" dur="1000"/>
                                        <p:tgtEl>
                                          <p:spTgt spid="44"/>
                                        </p:tgtEl>
                                      </p:cBhvr>
                                    </p:animEffect>
                                    <p:anim calcmode="lin" valueType="num">
                                      <p:cBhvr>
                                        <p:cTn id="94" dur="1000" fill="hold"/>
                                        <p:tgtEl>
                                          <p:spTgt spid="44"/>
                                        </p:tgtEl>
                                        <p:attrNameLst>
                                          <p:attrName>ppt_x</p:attrName>
                                        </p:attrNameLst>
                                      </p:cBhvr>
                                      <p:tavLst>
                                        <p:tav tm="0">
                                          <p:val>
                                            <p:strVal val="#ppt_x"/>
                                          </p:val>
                                        </p:tav>
                                        <p:tav tm="100000">
                                          <p:val>
                                            <p:strVal val="#ppt_x"/>
                                          </p:val>
                                        </p:tav>
                                      </p:tavLst>
                                    </p:anim>
                                    <p:anim calcmode="lin" valueType="num">
                                      <p:cBhvr>
                                        <p:cTn id="95" dur="1000" fill="hold"/>
                                        <p:tgtEl>
                                          <p:spTgt spid="44"/>
                                        </p:tgtEl>
                                        <p:attrNameLst>
                                          <p:attrName>ppt_y</p:attrName>
                                        </p:attrNameLst>
                                      </p:cBhvr>
                                      <p:tavLst>
                                        <p:tav tm="0">
                                          <p:val>
                                            <p:strVal val="#ppt_y+.1"/>
                                          </p:val>
                                        </p:tav>
                                        <p:tav tm="100000">
                                          <p:val>
                                            <p:strVal val="#ppt_y"/>
                                          </p:val>
                                        </p:tav>
                                      </p:tavLst>
                                    </p:anim>
                                  </p:childTnLst>
                                </p:cTn>
                              </p:par>
                            </p:childTnLst>
                          </p:cTn>
                        </p:par>
                        <p:par>
                          <p:cTn id="96" fill="hold">
                            <p:stCondLst>
                              <p:cond delay="17000"/>
                            </p:stCondLst>
                            <p:childTnLst>
                              <p:par>
                                <p:cTn id="97" presetID="42" presetClass="entr" presetSubtype="0" fill="hold" nodeType="afterEffect">
                                  <p:stCondLst>
                                    <p:cond delay="0"/>
                                  </p:stCondLst>
                                  <p:childTnLst>
                                    <p:set>
                                      <p:cBhvr>
                                        <p:cTn id="98" dur="1" fill="hold">
                                          <p:stCondLst>
                                            <p:cond delay="0"/>
                                          </p:stCondLst>
                                        </p:cTn>
                                        <p:tgtEl>
                                          <p:spTgt spid="43">
                                            <p:txEl>
                                              <p:pRg st="0" end="0"/>
                                            </p:txEl>
                                          </p:spTgt>
                                        </p:tgtEl>
                                        <p:attrNameLst>
                                          <p:attrName>style.visibility</p:attrName>
                                        </p:attrNameLst>
                                      </p:cBhvr>
                                      <p:to>
                                        <p:strVal val="visible"/>
                                      </p:to>
                                    </p:set>
                                    <p:animEffect transition="in" filter="fade">
                                      <p:cBhvr>
                                        <p:cTn id="99" dur="1000"/>
                                        <p:tgtEl>
                                          <p:spTgt spid="43">
                                            <p:txEl>
                                              <p:pRg st="0" end="0"/>
                                            </p:txEl>
                                          </p:spTgt>
                                        </p:tgtEl>
                                      </p:cBhvr>
                                    </p:animEffect>
                                    <p:anim calcmode="lin" valueType="num">
                                      <p:cBhvr>
                                        <p:cTn id="10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16" grpId="0" animBg="1"/>
      <p:bldP spid="17" grpId="0" animBg="1"/>
      <p:bldP spid="34" grpId="0"/>
      <p:bldP spid="35" grpId="0"/>
      <p:bldP spid="37" grpId="0"/>
      <p:bldP spid="38" grpId="0"/>
      <p:bldP spid="40" grpId="0"/>
      <p:bldP spid="41" grpId="0"/>
      <p:bldP spid="44" grpId="0"/>
      <p:bldP spid="42" grpId="0" animBg="1"/>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图片 91"/>
          <p:cNvPicPr>
            <a:picLocks noChangeAspect="1"/>
          </p:cNvPicPr>
          <p:nvPr/>
        </p:nvPicPr>
        <p:blipFill>
          <a:blip r:embed="rId4"/>
          <a:stretch>
            <a:fillRect/>
          </a:stretch>
        </p:blipFill>
        <p:spPr>
          <a:xfrm>
            <a:off x="0" y="-90534"/>
            <a:ext cx="12192000" cy="6858000"/>
          </a:xfrm>
          <a:prstGeom prst="rect">
            <a:avLst/>
          </a:prstGeom>
        </p:spPr>
      </p:pic>
      <p:grpSp>
        <p:nvGrpSpPr>
          <p:cNvPr id="66" name="组合 65"/>
          <p:cNvGrpSpPr/>
          <p:nvPr/>
        </p:nvGrpSpPr>
        <p:grpSpPr>
          <a:xfrm>
            <a:off x="4885962" y="1745326"/>
            <a:ext cx="2426193" cy="1390765"/>
            <a:chOff x="4808037" y="1636799"/>
            <a:chExt cx="2426193" cy="1390765"/>
          </a:xfrm>
        </p:grpSpPr>
        <p:sp>
          <p:nvSpPr>
            <p:cNvPr id="67" name="圆角矩形 66"/>
            <p:cNvSpPr/>
            <p:nvPr/>
          </p:nvSpPr>
          <p:spPr>
            <a:xfrm>
              <a:off x="4847535" y="1636799"/>
              <a:ext cx="2386695" cy="1390765"/>
            </a:xfrm>
            <a:prstGeom prst="roundRect">
              <a:avLst>
                <a:gd name="adj" fmla="val 904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2400" b="0">
                <a:solidFill>
                  <a:prstClr val="white"/>
                </a:solidFill>
                <a:cs typeface="+mn-ea"/>
                <a:sym typeface="+mn-lt"/>
              </a:endParaRPr>
            </a:p>
          </p:txBody>
        </p:sp>
        <p:sp>
          <p:nvSpPr>
            <p:cNvPr id="68" name="矩形 67"/>
            <p:cNvSpPr/>
            <p:nvPr/>
          </p:nvSpPr>
          <p:spPr>
            <a:xfrm>
              <a:off x="4808037" y="2025013"/>
              <a:ext cx="2426192" cy="923330"/>
            </a:xfrm>
            <a:prstGeom prst="rect">
              <a:avLst/>
            </a:prstGeom>
          </p:spPr>
          <p:txBody>
            <a:bodyPr wrap="square">
              <a:spAutoFit/>
            </a:bodyPr>
            <a:lstStyle/>
            <a:p>
              <a:pPr algn="ctr">
                <a:lnSpc>
                  <a:spcPct val="150000"/>
                </a:lnSpc>
                <a:defRPr/>
              </a:pPr>
              <a:r>
                <a:rPr lang="zh-CN" altLang="en-US" sz="1200" dirty="0">
                  <a:solidFill>
                    <a:schemeClr val="tx1">
                      <a:lumMod val="95000"/>
                      <a:lumOff val="5000"/>
                    </a:schemeClr>
                  </a:solidFill>
                  <a:cs typeface="+mn-ea"/>
                  <a:sym typeface="+mn-lt"/>
                </a:rPr>
                <a:t>点击此处输入你的内容点击此处输入你的内容</a:t>
              </a:r>
              <a:endParaRPr lang="en-US" altLang="zh-CN" sz="1200" dirty="0">
                <a:solidFill>
                  <a:schemeClr val="tx1">
                    <a:lumMod val="95000"/>
                    <a:lumOff val="5000"/>
                  </a:schemeClr>
                </a:solidFill>
                <a:cs typeface="+mn-ea"/>
                <a:sym typeface="+mn-lt"/>
              </a:endParaRPr>
            </a:p>
            <a:p>
              <a:pPr algn="ctr">
                <a:lnSpc>
                  <a:spcPct val="150000"/>
                </a:lnSpc>
                <a:defRPr/>
              </a:pPr>
              <a:r>
                <a:rPr lang="zh-CN" altLang="en-US" sz="1200" dirty="0">
                  <a:solidFill>
                    <a:schemeClr val="tx1">
                      <a:lumMod val="95000"/>
                      <a:lumOff val="5000"/>
                    </a:schemeClr>
                  </a:solidFill>
                  <a:cs typeface="+mn-ea"/>
                  <a:sym typeface="+mn-lt"/>
                </a:rPr>
                <a:t>（请选择只保留文本）</a:t>
              </a:r>
            </a:p>
          </p:txBody>
        </p:sp>
      </p:grpSp>
      <p:cxnSp>
        <p:nvCxnSpPr>
          <p:cNvPr id="3" name="直接连接符 2"/>
          <p:cNvCxnSpPr/>
          <p:nvPr/>
        </p:nvCxnSpPr>
        <p:spPr>
          <a:xfrm flipV="1">
            <a:off x="0" y="685801"/>
            <a:ext cx="12204000" cy="84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0" y="0"/>
            <a:ext cx="1049867" cy="694267"/>
            <a:chOff x="0" y="0"/>
            <a:chExt cx="1049867" cy="694267"/>
          </a:xfrm>
          <a:solidFill>
            <a:srgbClr val="C00000"/>
          </a:solidFill>
        </p:grpSpPr>
        <p:sp>
          <p:nvSpPr>
            <p:cNvPr id="5" name="任意多边形 4"/>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b="0">
                <a:solidFill>
                  <a:srgbClr val="BC1E22"/>
                </a:solidFill>
                <a:cs typeface="+mn-ea"/>
                <a:sym typeface="+mn-lt"/>
              </a:endParaRPr>
            </a:p>
          </p:txBody>
        </p:sp>
        <p:sp>
          <p:nvSpPr>
            <p:cNvPr id="6"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p:spPr>
          <p:txBody>
            <a:bodyPr vert="horz" wrap="square" lIns="91440" tIns="45720" rIns="91440" bIns="45720" numCol="1" anchor="t" anchorCtr="0" compatLnSpc="1"/>
            <a:lstStyle/>
            <a:p>
              <a:pPr fontAlgn="auto">
                <a:spcBef>
                  <a:spcPts val="0"/>
                </a:spcBef>
                <a:spcAft>
                  <a:spcPts val="0"/>
                </a:spcAft>
              </a:pPr>
              <a:endParaRPr lang="zh-CN" altLang="en-US" b="0">
                <a:solidFill>
                  <a:srgbClr val="BC1E22"/>
                </a:solidFill>
                <a:cs typeface="+mn-ea"/>
                <a:sym typeface="+mn-lt"/>
              </a:endParaRPr>
            </a:p>
          </p:txBody>
        </p:sp>
      </p:grpSp>
      <p:pic>
        <p:nvPicPr>
          <p:cNvPr id="7" name="图片 6"/>
          <p:cNvPicPr>
            <a:picLocks noChangeAspect="1"/>
          </p:cNvPicPr>
          <p:nvPr/>
        </p:nvPicPr>
        <p:blipFill>
          <a:blip r:embed="rId5" cstate="screen"/>
          <a:stretch>
            <a:fillRect/>
          </a:stretch>
        </p:blipFill>
        <p:spPr>
          <a:xfrm>
            <a:off x="191442" y="109666"/>
            <a:ext cx="496083" cy="483864"/>
          </a:xfrm>
          <a:prstGeom prst="rect">
            <a:avLst/>
          </a:prstGeom>
        </p:spPr>
      </p:pic>
      <p:sp>
        <p:nvSpPr>
          <p:cNvPr id="8" name="TextBox 4"/>
          <p:cNvSpPr txBox="1">
            <a:spLocks noChangeArrowheads="1"/>
          </p:cNvSpPr>
          <p:nvPr/>
        </p:nvSpPr>
        <p:spPr bwMode="auto">
          <a:xfrm>
            <a:off x="1049867" y="6155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rgbClr val="C00000"/>
                </a:solidFill>
                <a:effectLst/>
                <a:latin typeface="+mn-lt"/>
                <a:ea typeface="+mn-ea"/>
                <a:cs typeface="+mn-ea"/>
                <a:sym typeface="+mn-lt"/>
              </a:rPr>
              <a:t>添加相关标题</a:t>
            </a:r>
            <a:r>
              <a:rPr lang="zh-CN" altLang="en-US" sz="3200" dirty="0">
                <a:solidFill>
                  <a:srgbClr val="C00000"/>
                </a:solidFill>
                <a:effectLst/>
                <a:latin typeface="+mn-lt"/>
                <a:ea typeface="+mn-ea"/>
                <a:cs typeface="+mn-ea"/>
                <a:sym typeface="+mn-lt"/>
              </a:rPr>
              <a:t>文本</a:t>
            </a:r>
            <a:endParaRPr lang="zh-CN" altLang="en-US" sz="3300" b="0" dirty="0">
              <a:solidFill>
                <a:srgbClr val="C00000"/>
              </a:solidFill>
              <a:latin typeface="+mn-lt"/>
              <a:ea typeface="+mn-ea"/>
              <a:cs typeface="+mn-ea"/>
              <a:sym typeface="+mn-lt"/>
            </a:endParaRPr>
          </a:p>
        </p:txBody>
      </p:sp>
      <p:pic>
        <p:nvPicPr>
          <p:cNvPr id="9" name="图片 8"/>
          <p:cNvPicPr>
            <a:picLocks noChangeAspect="1"/>
          </p:cNvPicPr>
          <p:nvPr/>
        </p:nvPicPr>
        <p:blipFill rotWithShape="1">
          <a:blip r:embed="rId6" cstate="screen"/>
          <a:srcRect/>
          <a:stretch>
            <a:fillRect/>
          </a:stretch>
        </p:blipFill>
        <p:spPr>
          <a:xfrm flipH="1">
            <a:off x="0" y="5840372"/>
            <a:ext cx="12192000" cy="1017628"/>
          </a:xfrm>
          <a:prstGeom prst="rect">
            <a:avLst/>
          </a:prstGeom>
        </p:spPr>
      </p:pic>
      <p:sp>
        <p:nvSpPr>
          <p:cNvPr id="42" name="椭圆 41"/>
          <p:cNvSpPr/>
          <p:nvPr/>
        </p:nvSpPr>
        <p:spPr>
          <a:xfrm>
            <a:off x="5708927" y="1279331"/>
            <a:ext cx="819761" cy="819761"/>
          </a:xfrm>
          <a:prstGeom prst="ellipse">
            <a:avLst/>
          </a:prstGeom>
          <a:solidFill>
            <a:srgbClr val="FFC000"/>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2135">
              <a:solidFill>
                <a:prstClr val="white"/>
              </a:solidFill>
              <a:cs typeface="+mn-ea"/>
              <a:sym typeface="+mn-lt"/>
            </a:endParaRPr>
          </a:p>
        </p:txBody>
      </p:sp>
      <p:sp>
        <p:nvSpPr>
          <p:cNvPr id="44" name="圆角矩形 43"/>
          <p:cNvSpPr/>
          <p:nvPr/>
        </p:nvSpPr>
        <p:spPr>
          <a:xfrm>
            <a:off x="9123898" y="1745326"/>
            <a:ext cx="2386695" cy="1390765"/>
          </a:xfrm>
          <a:prstGeom prst="roundRect">
            <a:avLst>
              <a:gd name="adj" fmla="val 904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2400" b="0">
              <a:solidFill>
                <a:prstClr val="white"/>
              </a:solidFill>
              <a:cs typeface="+mn-ea"/>
              <a:sym typeface="+mn-lt"/>
            </a:endParaRPr>
          </a:p>
        </p:txBody>
      </p:sp>
      <p:sp>
        <p:nvSpPr>
          <p:cNvPr id="45" name="椭圆 44"/>
          <p:cNvSpPr/>
          <p:nvPr/>
        </p:nvSpPr>
        <p:spPr>
          <a:xfrm>
            <a:off x="9907363" y="1279331"/>
            <a:ext cx="819761" cy="819761"/>
          </a:xfrm>
          <a:prstGeom prst="ellipse">
            <a:avLst/>
          </a:prstGeom>
          <a:gradFill>
            <a:gsLst>
              <a:gs pos="26000">
                <a:srgbClr val="E61E18"/>
              </a:gs>
              <a:gs pos="100000">
                <a:srgbClr val="9A1E23"/>
              </a:gs>
            </a:gsLst>
            <a:lin ang="5400000" scaled="1"/>
          </a:gra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2135">
              <a:solidFill>
                <a:prstClr val="white"/>
              </a:solidFill>
              <a:cs typeface="+mn-ea"/>
              <a:sym typeface="+mn-lt"/>
            </a:endParaRPr>
          </a:p>
        </p:txBody>
      </p:sp>
      <p:sp>
        <p:nvSpPr>
          <p:cNvPr id="46" name="矩形 45"/>
          <p:cNvSpPr/>
          <p:nvPr/>
        </p:nvSpPr>
        <p:spPr>
          <a:xfrm>
            <a:off x="9104146" y="2112496"/>
            <a:ext cx="2426192" cy="923330"/>
          </a:xfrm>
          <a:prstGeom prst="rect">
            <a:avLst/>
          </a:prstGeom>
        </p:spPr>
        <p:txBody>
          <a:bodyPr wrap="square">
            <a:spAutoFit/>
          </a:bodyPr>
          <a:lstStyle/>
          <a:p>
            <a:pPr algn="ctr">
              <a:lnSpc>
                <a:spcPct val="150000"/>
              </a:lnSpc>
              <a:defRPr/>
            </a:pPr>
            <a:r>
              <a:rPr lang="zh-CN" altLang="en-US" sz="1200" dirty="0">
                <a:solidFill>
                  <a:schemeClr val="tx1">
                    <a:lumMod val="95000"/>
                    <a:lumOff val="5000"/>
                  </a:schemeClr>
                </a:solidFill>
                <a:cs typeface="+mn-ea"/>
                <a:sym typeface="+mn-lt"/>
              </a:rPr>
              <a:t>点击此处输入你的内容点击此处输入你的内容</a:t>
            </a:r>
            <a:endParaRPr lang="en-US" altLang="zh-CN" sz="1200" dirty="0">
              <a:solidFill>
                <a:schemeClr val="tx1">
                  <a:lumMod val="95000"/>
                  <a:lumOff val="5000"/>
                </a:schemeClr>
              </a:solidFill>
              <a:cs typeface="+mn-ea"/>
              <a:sym typeface="+mn-lt"/>
            </a:endParaRPr>
          </a:p>
          <a:p>
            <a:pPr algn="ctr">
              <a:lnSpc>
                <a:spcPct val="150000"/>
              </a:lnSpc>
              <a:defRPr/>
            </a:pPr>
            <a:r>
              <a:rPr lang="zh-CN" altLang="en-US" sz="1200" dirty="0">
                <a:solidFill>
                  <a:schemeClr val="tx1">
                    <a:lumMod val="95000"/>
                    <a:lumOff val="5000"/>
                  </a:schemeClr>
                </a:solidFill>
                <a:cs typeface="+mn-ea"/>
                <a:sym typeface="+mn-lt"/>
              </a:rPr>
              <a:t>（请选择只保留文本）</a:t>
            </a:r>
          </a:p>
        </p:txBody>
      </p:sp>
      <p:sp>
        <p:nvSpPr>
          <p:cNvPr id="55" name="圆角矩形 54"/>
          <p:cNvSpPr/>
          <p:nvPr/>
        </p:nvSpPr>
        <p:spPr>
          <a:xfrm>
            <a:off x="4925460" y="4068081"/>
            <a:ext cx="2386695" cy="1390765"/>
          </a:xfrm>
          <a:prstGeom prst="roundRect">
            <a:avLst>
              <a:gd name="adj" fmla="val 904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2400" b="0">
              <a:solidFill>
                <a:prstClr val="white"/>
              </a:solidFill>
              <a:cs typeface="+mn-ea"/>
              <a:sym typeface="+mn-lt"/>
            </a:endParaRPr>
          </a:p>
        </p:txBody>
      </p:sp>
      <p:sp>
        <p:nvSpPr>
          <p:cNvPr id="56" name="椭圆 55"/>
          <p:cNvSpPr/>
          <p:nvPr/>
        </p:nvSpPr>
        <p:spPr>
          <a:xfrm>
            <a:off x="5708927" y="3602087"/>
            <a:ext cx="819761" cy="819761"/>
          </a:xfrm>
          <a:prstGeom prst="ellipse">
            <a:avLst/>
          </a:prstGeom>
          <a:gradFill>
            <a:gsLst>
              <a:gs pos="26000">
                <a:srgbClr val="E61E18"/>
              </a:gs>
              <a:gs pos="100000">
                <a:srgbClr val="9A1E23"/>
              </a:gs>
            </a:gsLst>
            <a:lin ang="5400000" scaled="1"/>
          </a:gra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2135">
              <a:solidFill>
                <a:prstClr val="white"/>
              </a:solidFill>
              <a:cs typeface="+mn-ea"/>
              <a:sym typeface="+mn-lt"/>
            </a:endParaRPr>
          </a:p>
        </p:txBody>
      </p:sp>
      <p:sp>
        <p:nvSpPr>
          <p:cNvPr id="57" name="矩形 56"/>
          <p:cNvSpPr/>
          <p:nvPr/>
        </p:nvSpPr>
        <p:spPr>
          <a:xfrm>
            <a:off x="4925460" y="4428969"/>
            <a:ext cx="2426192" cy="923330"/>
          </a:xfrm>
          <a:prstGeom prst="rect">
            <a:avLst/>
          </a:prstGeom>
        </p:spPr>
        <p:txBody>
          <a:bodyPr wrap="square">
            <a:spAutoFit/>
          </a:bodyPr>
          <a:lstStyle/>
          <a:p>
            <a:pPr algn="ctr">
              <a:lnSpc>
                <a:spcPct val="150000"/>
              </a:lnSpc>
              <a:defRPr/>
            </a:pPr>
            <a:r>
              <a:rPr lang="zh-CN" altLang="en-US" sz="1200" dirty="0">
                <a:solidFill>
                  <a:schemeClr val="tx1">
                    <a:lumMod val="95000"/>
                    <a:lumOff val="5000"/>
                  </a:schemeClr>
                </a:solidFill>
                <a:cs typeface="+mn-ea"/>
                <a:sym typeface="+mn-lt"/>
              </a:rPr>
              <a:t>点击此处输入你的内容点击此处输入你的内容</a:t>
            </a:r>
            <a:endParaRPr lang="en-US" altLang="zh-CN" sz="1200" dirty="0">
              <a:solidFill>
                <a:schemeClr val="tx1">
                  <a:lumMod val="95000"/>
                  <a:lumOff val="5000"/>
                </a:schemeClr>
              </a:solidFill>
              <a:cs typeface="+mn-ea"/>
              <a:sym typeface="+mn-lt"/>
            </a:endParaRPr>
          </a:p>
          <a:p>
            <a:pPr algn="ctr">
              <a:lnSpc>
                <a:spcPct val="150000"/>
              </a:lnSpc>
              <a:defRPr/>
            </a:pPr>
            <a:r>
              <a:rPr lang="zh-CN" altLang="en-US" sz="1200" dirty="0">
                <a:solidFill>
                  <a:schemeClr val="tx1">
                    <a:lumMod val="95000"/>
                    <a:lumOff val="5000"/>
                  </a:schemeClr>
                </a:solidFill>
                <a:cs typeface="+mn-ea"/>
                <a:sym typeface="+mn-lt"/>
              </a:rPr>
              <a:t>（请选择只保留文本）</a:t>
            </a:r>
          </a:p>
        </p:txBody>
      </p:sp>
      <p:sp>
        <p:nvSpPr>
          <p:cNvPr id="60" name="圆角矩形 59"/>
          <p:cNvSpPr/>
          <p:nvPr/>
        </p:nvSpPr>
        <p:spPr>
          <a:xfrm>
            <a:off x="9123898" y="4068081"/>
            <a:ext cx="2386695" cy="1390765"/>
          </a:xfrm>
          <a:prstGeom prst="roundRect">
            <a:avLst>
              <a:gd name="adj" fmla="val 904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2400" b="0">
              <a:solidFill>
                <a:prstClr val="white"/>
              </a:solidFill>
              <a:cs typeface="+mn-ea"/>
              <a:sym typeface="+mn-lt"/>
            </a:endParaRPr>
          </a:p>
        </p:txBody>
      </p:sp>
      <p:sp>
        <p:nvSpPr>
          <p:cNvPr id="61" name="椭圆 60"/>
          <p:cNvSpPr/>
          <p:nvPr/>
        </p:nvSpPr>
        <p:spPr>
          <a:xfrm>
            <a:off x="9907363" y="3602087"/>
            <a:ext cx="819761" cy="819761"/>
          </a:xfrm>
          <a:prstGeom prst="ellipse">
            <a:avLst/>
          </a:prstGeom>
          <a:solidFill>
            <a:srgbClr val="FFC000"/>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2135">
              <a:solidFill>
                <a:prstClr val="white"/>
              </a:solidFill>
              <a:cs typeface="+mn-ea"/>
              <a:sym typeface="+mn-lt"/>
            </a:endParaRPr>
          </a:p>
        </p:txBody>
      </p:sp>
      <p:sp>
        <p:nvSpPr>
          <p:cNvPr id="62" name="矩形 61"/>
          <p:cNvSpPr/>
          <p:nvPr/>
        </p:nvSpPr>
        <p:spPr>
          <a:xfrm>
            <a:off x="9143644" y="4407925"/>
            <a:ext cx="2426192" cy="923330"/>
          </a:xfrm>
          <a:prstGeom prst="rect">
            <a:avLst/>
          </a:prstGeom>
        </p:spPr>
        <p:txBody>
          <a:bodyPr wrap="square">
            <a:spAutoFit/>
          </a:bodyPr>
          <a:lstStyle/>
          <a:p>
            <a:pPr algn="ctr">
              <a:lnSpc>
                <a:spcPct val="150000"/>
              </a:lnSpc>
              <a:defRPr/>
            </a:pPr>
            <a:r>
              <a:rPr lang="zh-CN" altLang="en-US" sz="1200" dirty="0">
                <a:solidFill>
                  <a:schemeClr val="tx1">
                    <a:lumMod val="95000"/>
                    <a:lumOff val="5000"/>
                  </a:schemeClr>
                </a:solidFill>
                <a:cs typeface="+mn-ea"/>
                <a:sym typeface="+mn-lt"/>
              </a:rPr>
              <a:t>点击此处输入你的内容点击此处输入你的内容</a:t>
            </a:r>
            <a:endParaRPr lang="en-US" altLang="zh-CN" sz="1200" dirty="0">
              <a:solidFill>
                <a:schemeClr val="tx1">
                  <a:lumMod val="95000"/>
                  <a:lumOff val="5000"/>
                </a:schemeClr>
              </a:solidFill>
              <a:cs typeface="+mn-ea"/>
              <a:sym typeface="+mn-lt"/>
            </a:endParaRPr>
          </a:p>
          <a:p>
            <a:pPr algn="ctr">
              <a:lnSpc>
                <a:spcPct val="150000"/>
              </a:lnSpc>
              <a:defRPr/>
            </a:pPr>
            <a:r>
              <a:rPr lang="zh-CN" altLang="en-US" sz="1200" dirty="0">
                <a:solidFill>
                  <a:schemeClr val="tx1">
                    <a:lumMod val="95000"/>
                    <a:lumOff val="5000"/>
                  </a:schemeClr>
                </a:solidFill>
                <a:cs typeface="+mn-ea"/>
                <a:sym typeface="+mn-lt"/>
              </a:rPr>
              <a:t>（请选择只保留文本）</a:t>
            </a:r>
          </a:p>
        </p:txBody>
      </p:sp>
      <p:sp>
        <p:nvSpPr>
          <p:cNvPr id="71" name="圆角矩形 70"/>
          <p:cNvSpPr/>
          <p:nvPr/>
        </p:nvSpPr>
        <p:spPr>
          <a:xfrm>
            <a:off x="727023" y="4068081"/>
            <a:ext cx="2386695" cy="1390765"/>
          </a:xfrm>
          <a:prstGeom prst="roundRect">
            <a:avLst>
              <a:gd name="adj" fmla="val 904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2400" b="0">
              <a:solidFill>
                <a:prstClr val="white"/>
              </a:solidFill>
              <a:cs typeface="+mn-ea"/>
              <a:sym typeface="+mn-lt"/>
            </a:endParaRPr>
          </a:p>
        </p:txBody>
      </p:sp>
      <p:sp>
        <p:nvSpPr>
          <p:cNvPr id="72" name="椭圆 71"/>
          <p:cNvSpPr/>
          <p:nvPr/>
        </p:nvSpPr>
        <p:spPr>
          <a:xfrm>
            <a:off x="1510490" y="3602087"/>
            <a:ext cx="819761" cy="819761"/>
          </a:xfrm>
          <a:prstGeom prst="ellipse">
            <a:avLst/>
          </a:prstGeom>
          <a:solidFill>
            <a:srgbClr val="FFC000"/>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2135">
              <a:solidFill>
                <a:prstClr val="white"/>
              </a:solidFill>
              <a:cs typeface="+mn-ea"/>
              <a:sym typeface="+mn-lt"/>
            </a:endParaRPr>
          </a:p>
        </p:txBody>
      </p:sp>
      <p:sp>
        <p:nvSpPr>
          <p:cNvPr id="73" name="矩形 72"/>
          <p:cNvSpPr/>
          <p:nvPr/>
        </p:nvSpPr>
        <p:spPr>
          <a:xfrm>
            <a:off x="727022" y="4428969"/>
            <a:ext cx="2426192" cy="923330"/>
          </a:xfrm>
          <a:prstGeom prst="rect">
            <a:avLst/>
          </a:prstGeom>
        </p:spPr>
        <p:txBody>
          <a:bodyPr wrap="square">
            <a:spAutoFit/>
          </a:bodyPr>
          <a:lstStyle/>
          <a:p>
            <a:pPr algn="ctr">
              <a:lnSpc>
                <a:spcPct val="150000"/>
              </a:lnSpc>
              <a:defRPr/>
            </a:pPr>
            <a:r>
              <a:rPr lang="zh-CN" altLang="en-US" sz="1200" dirty="0">
                <a:solidFill>
                  <a:schemeClr val="tx1">
                    <a:lumMod val="95000"/>
                    <a:lumOff val="5000"/>
                  </a:schemeClr>
                </a:solidFill>
                <a:cs typeface="+mn-ea"/>
                <a:sym typeface="+mn-lt"/>
              </a:rPr>
              <a:t>点击此处输入你的内容点击此处输入你的内容</a:t>
            </a:r>
            <a:endParaRPr lang="en-US" altLang="zh-CN" sz="1200" dirty="0">
              <a:solidFill>
                <a:schemeClr val="tx1">
                  <a:lumMod val="95000"/>
                  <a:lumOff val="5000"/>
                </a:schemeClr>
              </a:solidFill>
              <a:cs typeface="+mn-ea"/>
              <a:sym typeface="+mn-lt"/>
            </a:endParaRPr>
          </a:p>
          <a:p>
            <a:pPr algn="ctr">
              <a:lnSpc>
                <a:spcPct val="150000"/>
              </a:lnSpc>
              <a:defRPr/>
            </a:pPr>
            <a:r>
              <a:rPr lang="zh-CN" altLang="en-US" sz="1200" dirty="0">
                <a:solidFill>
                  <a:schemeClr val="tx1">
                    <a:lumMod val="95000"/>
                    <a:lumOff val="5000"/>
                  </a:schemeClr>
                </a:solidFill>
                <a:cs typeface="+mn-ea"/>
                <a:sym typeface="+mn-lt"/>
              </a:rPr>
              <a:t>（请选择只保留文本）</a:t>
            </a:r>
          </a:p>
        </p:txBody>
      </p:sp>
      <p:sp>
        <p:nvSpPr>
          <p:cNvPr id="79" name="圆角矩形 78"/>
          <p:cNvSpPr/>
          <p:nvPr/>
        </p:nvSpPr>
        <p:spPr>
          <a:xfrm>
            <a:off x="727023" y="1745326"/>
            <a:ext cx="2386695" cy="1390765"/>
          </a:xfrm>
          <a:prstGeom prst="roundRect">
            <a:avLst>
              <a:gd name="adj" fmla="val 904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2400" b="0">
              <a:solidFill>
                <a:prstClr val="white"/>
              </a:solidFill>
              <a:cs typeface="+mn-ea"/>
              <a:sym typeface="+mn-lt"/>
            </a:endParaRPr>
          </a:p>
        </p:txBody>
      </p:sp>
      <p:sp>
        <p:nvSpPr>
          <p:cNvPr id="80" name="椭圆 79"/>
          <p:cNvSpPr/>
          <p:nvPr/>
        </p:nvSpPr>
        <p:spPr>
          <a:xfrm>
            <a:off x="1510490" y="1279331"/>
            <a:ext cx="819761" cy="819761"/>
          </a:xfrm>
          <a:prstGeom prst="ellipse">
            <a:avLst/>
          </a:prstGeom>
          <a:gradFill>
            <a:gsLst>
              <a:gs pos="26000">
                <a:srgbClr val="E61E18"/>
              </a:gs>
              <a:gs pos="100000">
                <a:srgbClr val="9A1E23"/>
              </a:gs>
            </a:gsLst>
            <a:lin ang="5400000" scaled="1"/>
          </a:gra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2135">
              <a:solidFill>
                <a:prstClr val="white"/>
              </a:solidFill>
              <a:cs typeface="+mn-ea"/>
              <a:sym typeface="+mn-lt"/>
            </a:endParaRPr>
          </a:p>
        </p:txBody>
      </p:sp>
      <p:sp>
        <p:nvSpPr>
          <p:cNvPr id="81" name="矩形 80"/>
          <p:cNvSpPr/>
          <p:nvPr/>
        </p:nvSpPr>
        <p:spPr>
          <a:xfrm>
            <a:off x="727022" y="2140389"/>
            <a:ext cx="2426192" cy="923330"/>
          </a:xfrm>
          <a:prstGeom prst="rect">
            <a:avLst/>
          </a:prstGeom>
        </p:spPr>
        <p:txBody>
          <a:bodyPr wrap="square">
            <a:spAutoFit/>
          </a:bodyPr>
          <a:lstStyle/>
          <a:p>
            <a:pPr algn="ctr">
              <a:lnSpc>
                <a:spcPct val="150000"/>
              </a:lnSpc>
              <a:defRPr/>
            </a:pPr>
            <a:r>
              <a:rPr lang="zh-CN" altLang="en-US" sz="1200" dirty="0">
                <a:solidFill>
                  <a:schemeClr val="tx1">
                    <a:lumMod val="95000"/>
                    <a:lumOff val="5000"/>
                  </a:schemeClr>
                </a:solidFill>
                <a:cs typeface="+mn-ea"/>
                <a:sym typeface="+mn-lt"/>
              </a:rPr>
              <a:t>点击此处输入你的内容点击此处输入你的内容</a:t>
            </a:r>
            <a:endParaRPr lang="en-US" altLang="zh-CN" sz="1200" dirty="0">
              <a:solidFill>
                <a:schemeClr val="tx1">
                  <a:lumMod val="95000"/>
                  <a:lumOff val="5000"/>
                </a:schemeClr>
              </a:solidFill>
              <a:cs typeface="+mn-ea"/>
              <a:sym typeface="+mn-lt"/>
            </a:endParaRPr>
          </a:p>
          <a:p>
            <a:pPr algn="ctr">
              <a:lnSpc>
                <a:spcPct val="150000"/>
              </a:lnSpc>
              <a:defRPr/>
            </a:pPr>
            <a:r>
              <a:rPr lang="zh-CN" altLang="en-US" sz="1200" dirty="0">
                <a:solidFill>
                  <a:schemeClr val="tx1">
                    <a:lumMod val="95000"/>
                    <a:lumOff val="5000"/>
                  </a:schemeClr>
                </a:solidFill>
                <a:cs typeface="+mn-ea"/>
                <a:sym typeface="+mn-lt"/>
              </a:rPr>
              <a:t>（请选择只保留文本）</a:t>
            </a:r>
          </a:p>
        </p:txBody>
      </p:sp>
      <p:sp>
        <p:nvSpPr>
          <p:cNvPr id="85" name="文本框 84"/>
          <p:cNvSpPr txBox="1"/>
          <p:nvPr/>
        </p:nvSpPr>
        <p:spPr>
          <a:xfrm>
            <a:off x="1719262" y="1352221"/>
            <a:ext cx="455574" cy="646331"/>
          </a:xfrm>
          <a:prstGeom prst="rect">
            <a:avLst/>
          </a:prstGeom>
          <a:noFill/>
        </p:spPr>
        <p:txBody>
          <a:bodyPr wrap="none" rtlCol="0">
            <a:spAutoFit/>
          </a:bodyPr>
          <a:lstStyle/>
          <a:p>
            <a:r>
              <a:rPr lang="en-US" altLang="zh-CN" sz="3600" dirty="0" smtClean="0">
                <a:solidFill>
                  <a:schemeClr val="bg1"/>
                </a:solidFill>
                <a:cs typeface="+mn-ea"/>
                <a:sym typeface="+mn-lt"/>
              </a:rPr>
              <a:t>1</a:t>
            </a:r>
            <a:endParaRPr lang="zh-CN" altLang="en-US" sz="3600" dirty="0">
              <a:solidFill>
                <a:schemeClr val="bg1"/>
              </a:solidFill>
              <a:cs typeface="+mn-ea"/>
              <a:sym typeface="+mn-lt"/>
            </a:endParaRPr>
          </a:p>
        </p:txBody>
      </p:sp>
      <p:sp>
        <p:nvSpPr>
          <p:cNvPr id="86" name="文本框 85"/>
          <p:cNvSpPr txBox="1"/>
          <p:nvPr/>
        </p:nvSpPr>
        <p:spPr>
          <a:xfrm>
            <a:off x="5919853" y="3688801"/>
            <a:ext cx="455574" cy="646331"/>
          </a:xfrm>
          <a:prstGeom prst="rect">
            <a:avLst/>
          </a:prstGeom>
          <a:noFill/>
        </p:spPr>
        <p:txBody>
          <a:bodyPr wrap="none" rtlCol="0">
            <a:spAutoFit/>
          </a:bodyPr>
          <a:lstStyle/>
          <a:p>
            <a:r>
              <a:rPr lang="en-US" altLang="zh-CN" sz="3600" dirty="0" smtClean="0">
                <a:solidFill>
                  <a:schemeClr val="bg1"/>
                </a:solidFill>
                <a:cs typeface="+mn-ea"/>
                <a:sym typeface="+mn-lt"/>
              </a:rPr>
              <a:t>5</a:t>
            </a:r>
            <a:endParaRPr lang="zh-CN" altLang="en-US" sz="3600" dirty="0">
              <a:solidFill>
                <a:schemeClr val="bg1"/>
              </a:solidFill>
              <a:cs typeface="+mn-ea"/>
              <a:sym typeface="+mn-lt"/>
            </a:endParaRPr>
          </a:p>
        </p:txBody>
      </p:sp>
      <p:sp>
        <p:nvSpPr>
          <p:cNvPr id="87" name="文本框 86"/>
          <p:cNvSpPr txBox="1"/>
          <p:nvPr/>
        </p:nvSpPr>
        <p:spPr>
          <a:xfrm>
            <a:off x="1731817" y="3688801"/>
            <a:ext cx="455574" cy="646331"/>
          </a:xfrm>
          <a:prstGeom prst="rect">
            <a:avLst/>
          </a:prstGeom>
          <a:noFill/>
        </p:spPr>
        <p:txBody>
          <a:bodyPr wrap="none" rtlCol="0">
            <a:spAutoFit/>
          </a:bodyPr>
          <a:lstStyle/>
          <a:p>
            <a:r>
              <a:rPr lang="en-US" altLang="zh-CN" sz="3600" dirty="0" smtClean="0">
                <a:solidFill>
                  <a:schemeClr val="bg1"/>
                </a:solidFill>
                <a:cs typeface="+mn-ea"/>
                <a:sym typeface="+mn-lt"/>
              </a:rPr>
              <a:t>4</a:t>
            </a:r>
            <a:endParaRPr lang="zh-CN" altLang="en-US" sz="3600" dirty="0">
              <a:solidFill>
                <a:schemeClr val="bg1"/>
              </a:solidFill>
              <a:cs typeface="+mn-ea"/>
              <a:sym typeface="+mn-lt"/>
            </a:endParaRPr>
          </a:p>
        </p:txBody>
      </p:sp>
      <p:sp>
        <p:nvSpPr>
          <p:cNvPr id="88" name="文本框 87"/>
          <p:cNvSpPr txBox="1"/>
          <p:nvPr/>
        </p:nvSpPr>
        <p:spPr>
          <a:xfrm>
            <a:off x="10147388" y="1366045"/>
            <a:ext cx="455574" cy="646331"/>
          </a:xfrm>
          <a:prstGeom prst="rect">
            <a:avLst/>
          </a:prstGeom>
          <a:noFill/>
        </p:spPr>
        <p:txBody>
          <a:bodyPr wrap="none" rtlCol="0">
            <a:spAutoFit/>
          </a:bodyPr>
          <a:lstStyle/>
          <a:p>
            <a:r>
              <a:rPr lang="en-US" altLang="zh-CN" sz="3600" dirty="0" smtClean="0">
                <a:solidFill>
                  <a:schemeClr val="bg1"/>
                </a:solidFill>
                <a:cs typeface="+mn-ea"/>
                <a:sym typeface="+mn-lt"/>
              </a:rPr>
              <a:t>3</a:t>
            </a:r>
            <a:endParaRPr lang="zh-CN" altLang="en-US" sz="3600" dirty="0">
              <a:solidFill>
                <a:schemeClr val="bg1"/>
              </a:solidFill>
              <a:cs typeface="+mn-ea"/>
              <a:sym typeface="+mn-lt"/>
            </a:endParaRPr>
          </a:p>
        </p:txBody>
      </p:sp>
      <p:sp>
        <p:nvSpPr>
          <p:cNvPr id="89" name="文本框 88"/>
          <p:cNvSpPr txBox="1"/>
          <p:nvPr/>
        </p:nvSpPr>
        <p:spPr>
          <a:xfrm>
            <a:off x="10107890" y="3688801"/>
            <a:ext cx="455574" cy="646331"/>
          </a:xfrm>
          <a:prstGeom prst="rect">
            <a:avLst/>
          </a:prstGeom>
          <a:noFill/>
        </p:spPr>
        <p:txBody>
          <a:bodyPr wrap="none" rtlCol="0">
            <a:spAutoFit/>
          </a:bodyPr>
          <a:lstStyle/>
          <a:p>
            <a:r>
              <a:rPr lang="en-US" altLang="zh-CN" sz="3600" dirty="0" smtClean="0">
                <a:solidFill>
                  <a:schemeClr val="bg1"/>
                </a:solidFill>
                <a:cs typeface="+mn-ea"/>
                <a:sym typeface="+mn-lt"/>
              </a:rPr>
              <a:t>6</a:t>
            </a:r>
            <a:endParaRPr lang="zh-CN" altLang="en-US" sz="3600" dirty="0">
              <a:solidFill>
                <a:schemeClr val="bg1"/>
              </a:solidFill>
              <a:cs typeface="+mn-ea"/>
              <a:sym typeface="+mn-lt"/>
            </a:endParaRPr>
          </a:p>
        </p:txBody>
      </p:sp>
      <p:sp>
        <p:nvSpPr>
          <p:cNvPr id="90" name="文本框 89"/>
          <p:cNvSpPr txBox="1"/>
          <p:nvPr/>
        </p:nvSpPr>
        <p:spPr>
          <a:xfrm>
            <a:off x="5921091" y="1380662"/>
            <a:ext cx="455574" cy="646331"/>
          </a:xfrm>
          <a:prstGeom prst="rect">
            <a:avLst/>
          </a:prstGeom>
          <a:noFill/>
        </p:spPr>
        <p:txBody>
          <a:bodyPr wrap="none" rtlCol="0">
            <a:spAutoFit/>
          </a:bodyPr>
          <a:lstStyle/>
          <a:p>
            <a:r>
              <a:rPr lang="en-US" altLang="zh-CN" sz="3600" dirty="0" smtClean="0">
                <a:solidFill>
                  <a:schemeClr val="bg1"/>
                </a:solidFill>
                <a:cs typeface="+mn-ea"/>
                <a:sym typeface="+mn-lt"/>
              </a:rPr>
              <a:t>2</a:t>
            </a:r>
            <a:endParaRPr lang="zh-CN" altLang="en-US" sz="3600" dirty="0">
              <a:solidFill>
                <a:schemeClr val="bg1"/>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785">
        <p14:prism/>
      </p:transition>
    </mc:Choice>
    <mc:Fallback xmlns="">
      <p:transition spd="slow" advTm="278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wheel(1)">
                                      <p:cBhvr>
                                        <p:cTn id="16" dur="1000"/>
                                        <p:tgtEl>
                                          <p:spTgt spid="85"/>
                                        </p:tgtEl>
                                      </p:cBhvr>
                                    </p:animEffect>
                                  </p:childTnLst>
                                </p:cTn>
                              </p:par>
                            </p:childTnLst>
                          </p:cTn>
                        </p:par>
                        <p:par>
                          <p:cTn id="17" fill="hold">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wheel(1)">
                                      <p:cBhvr>
                                        <p:cTn id="20" dur="1000"/>
                                        <p:tgtEl>
                                          <p:spTgt spid="80"/>
                                        </p:tgtEl>
                                      </p:cBhvr>
                                    </p:animEffect>
                                  </p:childTnLst>
                                </p:cTn>
                              </p:par>
                            </p:childTnLst>
                          </p:cTn>
                        </p:par>
                        <p:par>
                          <p:cTn id="21" fill="hold">
                            <p:stCondLst>
                              <p:cond delay="3000"/>
                            </p:stCondLst>
                            <p:childTnLst>
                              <p:par>
                                <p:cTn id="22" presetID="21" presetClass="entr" presetSubtype="1" fill="hold" grpId="0"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heel(1)">
                                      <p:cBhvr>
                                        <p:cTn id="24" dur="1000"/>
                                        <p:tgtEl>
                                          <p:spTgt spid="81"/>
                                        </p:tgtEl>
                                      </p:cBhvr>
                                    </p:animEffect>
                                  </p:childTnLst>
                                </p:cTn>
                              </p:par>
                            </p:childTnLst>
                          </p:cTn>
                        </p:par>
                        <p:par>
                          <p:cTn id="25" fill="hold">
                            <p:stCondLst>
                              <p:cond delay="4000"/>
                            </p:stCondLst>
                            <p:childTnLst>
                              <p:par>
                                <p:cTn id="26" presetID="21" presetClass="entr" presetSubtype="1" fill="hold" grpId="0" nodeType="after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wheel(1)">
                                      <p:cBhvr>
                                        <p:cTn id="28" dur="1000"/>
                                        <p:tgtEl>
                                          <p:spTgt spid="79"/>
                                        </p:tgtEl>
                                      </p:cBhvr>
                                    </p:animEffect>
                                  </p:childTnLst>
                                </p:cTn>
                              </p:par>
                            </p:childTnLst>
                          </p:cTn>
                        </p:par>
                        <p:par>
                          <p:cTn id="29" fill="hold">
                            <p:stCondLst>
                              <p:cond delay="5000"/>
                            </p:stCondLst>
                            <p:childTnLst>
                              <p:par>
                                <p:cTn id="30" presetID="21" presetClass="entr" presetSubtype="1" fill="hold" grpId="0" nodeType="after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wheel(1)">
                                      <p:cBhvr>
                                        <p:cTn id="32" dur="1000"/>
                                        <p:tgtEl>
                                          <p:spTgt spid="90"/>
                                        </p:tgtEl>
                                      </p:cBhvr>
                                    </p:animEffect>
                                  </p:childTnLst>
                                </p:cTn>
                              </p:par>
                            </p:childTnLst>
                          </p:cTn>
                        </p:par>
                        <p:par>
                          <p:cTn id="33" fill="hold">
                            <p:stCondLst>
                              <p:cond delay="6000"/>
                            </p:stCondLst>
                            <p:childTnLst>
                              <p:par>
                                <p:cTn id="34" presetID="21" presetClass="entr" presetSubtype="1"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heel(1)">
                                      <p:cBhvr>
                                        <p:cTn id="36" dur="1000"/>
                                        <p:tgtEl>
                                          <p:spTgt spid="42"/>
                                        </p:tgtEl>
                                      </p:cBhvr>
                                    </p:animEffect>
                                  </p:childTnLst>
                                </p:cTn>
                              </p:par>
                            </p:childTnLst>
                          </p:cTn>
                        </p:par>
                        <p:par>
                          <p:cTn id="37" fill="hold">
                            <p:stCondLst>
                              <p:cond delay="7000"/>
                            </p:stCondLst>
                            <p:childTnLst>
                              <p:par>
                                <p:cTn id="38" presetID="21" presetClass="entr" presetSubtype="1" fill="hold" nodeType="after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wheel(1)">
                                      <p:cBhvr>
                                        <p:cTn id="40" dur="1000"/>
                                        <p:tgtEl>
                                          <p:spTgt spid="66"/>
                                        </p:tgtEl>
                                      </p:cBhvr>
                                    </p:animEffect>
                                  </p:childTnLst>
                                </p:cTn>
                              </p:par>
                            </p:childTnLst>
                          </p:cTn>
                        </p:par>
                        <p:par>
                          <p:cTn id="41" fill="hold">
                            <p:stCondLst>
                              <p:cond delay="8000"/>
                            </p:stCondLst>
                            <p:childTnLst>
                              <p:par>
                                <p:cTn id="42" presetID="21" presetClass="entr" presetSubtype="1" fill="hold" grpId="0" nodeType="after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wheel(1)">
                                      <p:cBhvr>
                                        <p:cTn id="44" dur="1000"/>
                                        <p:tgtEl>
                                          <p:spTgt spid="88"/>
                                        </p:tgtEl>
                                      </p:cBhvr>
                                    </p:animEffect>
                                  </p:childTnLst>
                                </p:cTn>
                              </p:par>
                            </p:childTnLst>
                          </p:cTn>
                        </p:par>
                        <p:par>
                          <p:cTn id="45" fill="hold">
                            <p:stCondLst>
                              <p:cond delay="9000"/>
                            </p:stCondLst>
                            <p:childTnLst>
                              <p:par>
                                <p:cTn id="46" presetID="21" presetClass="entr" presetSubtype="1"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heel(1)">
                                      <p:cBhvr>
                                        <p:cTn id="48" dur="1000"/>
                                        <p:tgtEl>
                                          <p:spTgt spid="45"/>
                                        </p:tgtEl>
                                      </p:cBhvr>
                                    </p:animEffect>
                                  </p:childTnLst>
                                </p:cTn>
                              </p:par>
                            </p:childTnLst>
                          </p:cTn>
                        </p:par>
                        <p:par>
                          <p:cTn id="49" fill="hold">
                            <p:stCondLst>
                              <p:cond delay="10000"/>
                            </p:stCondLst>
                            <p:childTnLst>
                              <p:par>
                                <p:cTn id="50" presetID="21" presetClass="entr" presetSubtype="1"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heel(1)">
                                      <p:cBhvr>
                                        <p:cTn id="52" dur="1000"/>
                                        <p:tgtEl>
                                          <p:spTgt spid="46"/>
                                        </p:tgtEl>
                                      </p:cBhvr>
                                    </p:animEffect>
                                  </p:childTnLst>
                                </p:cTn>
                              </p:par>
                            </p:childTnLst>
                          </p:cTn>
                        </p:par>
                        <p:par>
                          <p:cTn id="53" fill="hold">
                            <p:stCondLst>
                              <p:cond delay="11000"/>
                            </p:stCondLst>
                            <p:childTnLst>
                              <p:par>
                                <p:cTn id="54" presetID="21" presetClass="entr" presetSubtype="1"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heel(1)">
                                      <p:cBhvr>
                                        <p:cTn id="56" dur="1000"/>
                                        <p:tgtEl>
                                          <p:spTgt spid="44"/>
                                        </p:tgtEl>
                                      </p:cBhvr>
                                    </p:animEffect>
                                  </p:childTnLst>
                                </p:cTn>
                              </p:par>
                            </p:childTnLst>
                          </p:cTn>
                        </p:par>
                        <p:par>
                          <p:cTn id="57" fill="hold">
                            <p:stCondLst>
                              <p:cond delay="12000"/>
                            </p:stCondLst>
                            <p:childTnLst>
                              <p:par>
                                <p:cTn id="58" presetID="21" presetClass="entr" presetSubtype="1" fill="hold" grpId="0" nodeType="after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wheel(1)">
                                      <p:cBhvr>
                                        <p:cTn id="60" dur="1000"/>
                                        <p:tgtEl>
                                          <p:spTgt spid="87"/>
                                        </p:tgtEl>
                                      </p:cBhvr>
                                    </p:animEffect>
                                  </p:childTnLst>
                                </p:cTn>
                              </p:par>
                            </p:childTnLst>
                          </p:cTn>
                        </p:par>
                        <p:par>
                          <p:cTn id="61" fill="hold">
                            <p:stCondLst>
                              <p:cond delay="13000"/>
                            </p:stCondLst>
                            <p:childTnLst>
                              <p:par>
                                <p:cTn id="62" presetID="21" presetClass="entr" presetSubtype="1"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wheel(1)">
                                      <p:cBhvr>
                                        <p:cTn id="64" dur="1000"/>
                                        <p:tgtEl>
                                          <p:spTgt spid="72"/>
                                        </p:tgtEl>
                                      </p:cBhvr>
                                    </p:animEffect>
                                  </p:childTnLst>
                                </p:cTn>
                              </p:par>
                            </p:childTnLst>
                          </p:cTn>
                        </p:par>
                        <p:par>
                          <p:cTn id="65" fill="hold">
                            <p:stCondLst>
                              <p:cond delay="14000"/>
                            </p:stCondLst>
                            <p:childTnLst>
                              <p:par>
                                <p:cTn id="66" presetID="21" presetClass="entr" presetSubtype="1"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Effect transition="in" filter="wheel(1)">
                                      <p:cBhvr>
                                        <p:cTn id="68" dur="1000"/>
                                        <p:tgtEl>
                                          <p:spTgt spid="71"/>
                                        </p:tgtEl>
                                      </p:cBhvr>
                                    </p:animEffect>
                                  </p:childTnLst>
                                </p:cTn>
                              </p:par>
                            </p:childTnLst>
                          </p:cTn>
                        </p:par>
                        <p:par>
                          <p:cTn id="69" fill="hold">
                            <p:stCondLst>
                              <p:cond delay="15000"/>
                            </p:stCondLst>
                            <p:childTnLst>
                              <p:par>
                                <p:cTn id="70" presetID="21" presetClass="entr" presetSubtype="1" fill="hold" grpId="0" nodeType="after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wheel(1)">
                                      <p:cBhvr>
                                        <p:cTn id="72" dur="1000"/>
                                        <p:tgtEl>
                                          <p:spTgt spid="73"/>
                                        </p:tgtEl>
                                      </p:cBhvr>
                                    </p:animEffect>
                                  </p:childTnLst>
                                </p:cTn>
                              </p:par>
                            </p:childTnLst>
                          </p:cTn>
                        </p:par>
                        <p:par>
                          <p:cTn id="73" fill="hold">
                            <p:stCondLst>
                              <p:cond delay="16000"/>
                            </p:stCondLst>
                            <p:childTnLst>
                              <p:par>
                                <p:cTn id="74" presetID="21" presetClass="entr" presetSubtype="1" fill="hold" grpId="0" nodeType="after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wheel(1)">
                                      <p:cBhvr>
                                        <p:cTn id="76" dur="1000"/>
                                        <p:tgtEl>
                                          <p:spTgt spid="86"/>
                                        </p:tgtEl>
                                      </p:cBhvr>
                                    </p:animEffect>
                                  </p:childTnLst>
                                </p:cTn>
                              </p:par>
                            </p:childTnLst>
                          </p:cTn>
                        </p:par>
                        <p:par>
                          <p:cTn id="77" fill="hold">
                            <p:stCondLst>
                              <p:cond delay="17000"/>
                            </p:stCondLst>
                            <p:childTnLst>
                              <p:par>
                                <p:cTn id="78" presetID="21" presetClass="entr" presetSubtype="1" fill="hold" grpId="0" nodeType="after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wheel(1)">
                                      <p:cBhvr>
                                        <p:cTn id="80" dur="1000"/>
                                        <p:tgtEl>
                                          <p:spTgt spid="56"/>
                                        </p:tgtEl>
                                      </p:cBhvr>
                                    </p:animEffect>
                                  </p:childTnLst>
                                </p:cTn>
                              </p:par>
                            </p:childTnLst>
                          </p:cTn>
                        </p:par>
                        <p:par>
                          <p:cTn id="81" fill="hold">
                            <p:stCondLst>
                              <p:cond delay="18000"/>
                            </p:stCondLst>
                            <p:childTnLst>
                              <p:par>
                                <p:cTn id="82" presetID="21" presetClass="entr" presetSubtype="1" fill="hold" nodeType="afterEffect">
                                  <p:stCondLst>
                                    <p:cond delay="0"/>
                                  </p:stCondLst>
                                  <p:childTnLst>
                                    <p:set>
                                      <p:cBhvr>
                                        <p:cTn id="83" dur="1" fill="hold">
                                          <p:stCondLst>
                                            <p:cond delay="0"/>
                                          </p:stCondLst>
                                        </p:cTn>
                                        <p:tgtEl>
                                          <p:spTgt spid="92"/>
                                        </p:tgtEl>
                                        <p:attrNameLst>
                                          <p:attrName>style.visibility</p:attrName>
                                        </p:attrNameLst>
                                      </p:cBhvr>
                                      <p:to>
                                        <p:strVal val="visible"/>
                                      </p:to>
                                    </p:set>
                                    <p:animEffect transition="in" filter="wheel(1)">
                                      <p:cBhvr>
                                        <p:cTn id="84" dur="1000"/>
                                        <p:tgtEl>
                                          <p:spTgt spid="92"/>
                                        </p:tgtEl>
                                      </p:cBhvr>
                                    </p:animEffect>
                                  </p:childTnLst>
                                </p:cTn>
                              </p:par>
                            </p:childTnLst>
                          </p:cTn>
                        </p:par>
                        <p:par>
                          <p:cTn id="85" fill="hold">
                            <p:stCondLst>
                              <p:cond delay="19000"/>
                            </p:stCondLst>
                            <p:childTnLst>
                              <p:par>
                                <p:cTn id="86" presetID="21" presetClass="entr" presetSubtype="1"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heel(1)">
                                      <p:cBhvr>
                                        <p:cTn id="88" dur="1000"/>
                                        <p:tgtEl>
                                          <p:spTgt spid="55"/>
                                        </p:tgtEl>
                                      </p:cBhvr>
                                    </p:animEffect>
                                  </p:childTnLst>
                                </p:cTn>
                              </p:par>
                            </p:childTnLst>
                          </p:cTn>
                        </p:par>
                        <p:par>
                          <p:cTn id="89" fill="hold">
                            <p:stCondLst>
                              <p:cond delay="20000"/>
                            </p:stCondLst>
                            <p:childTnLst>
                              <p:par>
                                <p:cTn id="90" presetID="21" presetClass="entr" presetSubtype="1" fill="hold" grpId="0"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wheel(1)">
                                      <p:cBhvr>
                                        <p:cTn id="92" dur="1000"/>
                                        <p:tgtEl>
                                          <p:spTgt spid="57"/>
                                        </p:tgtEl>
                                      </p:cBhvr>
                                    </p:animEffect>
                                  </p:childTnLst>
                                </p:cTn>
                              </p:par>
                            </p:childTnLst>
                          </p:cTn>
                        </p:par>
                        <p:par>
                          <p:cTn id="93" fill="hold">
                            <p:stCondLst>
                              <p:cond delay="21000"/>
                            </p:stCondLst>
                            <p:childTnLst>
                              <p:par>
                                <p:cTn id="94" presetID="21" presetClass="entr" presetSubtype="1" fill="hold" grpId="0" nodeType="afterEffect">
                                  <p:stCondLst>
                                    <p:cond delay="0"/>
                                  </p:stCondLst>
                                  <p:childTnLst>
                                    <p:set>
                                      <p:cBhvr>
                                        <p:cTn id="95" dur="1" fill="hold">
                                          <p:stCondLst>
                                            <p:cond delay="0"/>
                                          </p:stCondLst>
                                        </p:cTn>
                                        <p:tgtEl>
                                          <p:spTgt spid="89"/>
                                        </p:tgtEl>
                                        <p:attrNameLst>
                                          <p:attrName>style.visibility</p:attrName>
                                        </p:attrNameLst>
                                      </p:cBhvr>
                                      <p:to>
                                        <p:strVal val="visible"/>
                                      </p:to>
                                    </p:set>
                                    <p:animEffect transition="in" filter="wheel(1)">
                                      <p:cBhvr>
                                        <p:cTn id="96" dur="1000"/>
                                        <p:tgtEl>
                                          <p:spTgt spid="89"/>
                                        </p:tgtEl>
                                      </p:cBhvr>
                                    </p:animEffect>
                                  </p:childTnLst>
                                </p:cTn>
                              </p:par>
                            </p:childTnLst>
                          </p:cTn>
                        </p:par>
                        <p:par>
                          <p:cTn id="97" fill="hold">
                            <p:stCondLst>
                              <p:cond delay="22000"/>
                            </p:stCondLst>
                            <p:childTnLst>
                              <p:par>
                                <p:cTn id="98" presetID="21" presetClass="entr" presetSubtype="1" fill="hold" grpId="0" nodeType="after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wheel(1)">
                                      <p:cBhvr>
                                        <p:cTn id="100" dur="1000"/>
                                        <p:tgtEl>
                                          <p:spTgt spid="61"/>
                                        </p:tgtEl>
                                      </p:cBhvr>
                                    </p:animEffect>
                                  </p:childTnLst>
                                </p:cTn>
                              </p:par>
                            </p:childTnLst>
                          </p:cTn>
                        </p:par>
                        <p:par>
                          <p:cTn id="101" fill="hold">
                            <p:stCondLst>
                              <p:cond delay="23000"/>
                            </p:stCondLst>
                            <p:childTnLst>
                              <p:par>
                                <p:cTn id="102" presetID="21" presetClass="entr" presetSubtype="1"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Effect transition="in" filter="wheel(1)">
                                      <p:cBhvr>
                                        <p:cTn id="104" dur="1000"/>
                                        <p:tgtEl>
                                          <p:spTgt spid="60"/>
                                        </p:tgtEl>
                                      </p:cBhvr>
                                    </p:animEffect>
                                  </p:childTnLst>
                                </p:cTn>
                              </p:par>
                            </p:childTnLst>
                          </p:cTn>
                        </p:par>
                        <p:par>
                          <p:cTn id="105" fill="hold">
                            <p:stCondLst>
                              <p:cond delay="24000"/>
                            </p:stCondLst>
                            <p:childTnLst>
                              <p:par>
                                <p:cTn id="106" presetID="21" presetClass="entr" presetSubtype="1" fill="hold" grpId="0" nodeType="afterEffect">
                                  <p:stCondLst>
                                    <p:cond delay="0"/>
                                  </p:stCondLst>
                                  <p:childTnLst>
                                    <p:set>
                                      <p:cBhvr>
                                        <p:cTn id="107" dur="1" fill="hold">
                                          <p:stCondLst>
                                            <p:cond delay="0"/>
                                          </p:stCondLst>
                                        </p:cTn>
                                        <p:tgtEl>
                                          <p:spTgt spid="62"/>
                                        </p:tgtEl>
                                        <p:attrNameLst>
                                          <p:attrName>style.visibility</p:attrName>
                                        </p:attrNameLst>
                                      </p:cBhvr>
                                      <p:to>
                                        <p:strVal val="visible"/>
                                      </p:to>
                                    </p:set>
                                    <p:animEffect transition="in" filter="wheel(1)">
                                      <p:cBhvr>
                                        <p:cTn id="108"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animBg="1"/>
      <p:bldP spid="44" grpId="0" animBg="1"/>
      <p:bldP spid="45" grpId="0" animBg="1"/>
      <p:bldP spid="46" grpId="0"/>
      <p:bldP spid="55" grpId="0" animBg="1"/>
      <p:bldP spid="56" grpId="0" animBg="1"/>
      <p:bldP spid="57" grpId="0"/>
      <p:bldP spid="60" grpId="0" animBg="1"/>
      <p:bldP spid="61" grpId="0" animBg="1"/>
      <p:bldP spid="62" grpId="0"/>
      <p:bldP spid="71" grpId="0" animBg="1"/>
      <p:bldP spid="72" grpId="0" animBg="1"/>
      <p:bldP spid="73" grpId="0"/>
      <p:bldP spid="79" grpId="0" animBg="1"/>
      <p:bldP spid="80" grpId="0" animBg="1"/>
      <p:bldP spid="81" grpId="0"/>
      <p:bldP spid="85" grpId="0"/>
      <p:bldP spid="86" grpId="0"/>
      <p:bldP spid="87" grpId="0"/>
      <p:bldP spid="88" grpId="0"/>
      <p:bldP spid="89" grpId="0"/>
      <p:bldP spid="9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4"/>
          <a:stretch>
            <a:fillRect/>
          </a:stretch>
        </p:blipFill>
        <p:spPr>
          <a:xfrm>
            <a:off x="0" y="26121"/>
            <a:ext cx="12192000" cy="6858000"/>
          </a:xfrm>
          <a:prstGeom prst="rect">
            <a:avLst/>
          </a:prstGeom>
        </p:spPr>
      </p:pic>
      <p:grpSp>
        <p:nvGrpSpPr>
          <p:cNvPr id="2" name="组合 1"/>
          <p:cNvGrpSpPr/>
          <p:nvPr/>
        </p:nvGrpSpPr>
        <p:grpSpPr>
          <a:xfrm>
            <a:off x="4710504" y="1515727"/>
            <a:ext cx="5903696" cy="1313060"/>
            <a:chOff x="3980855" y="2946643"/>
            <a:chExt cx="6896942" cy="1313060"/>
          </a:xfrm>
          <a:solidFill>
            <a:srgbClr val="FFC000"/>
          </a:solidFill>
        </p:grpSpPr>
        <p:sp>
          <p:nvSpPr>
            <p:cNvPr id="3" name="对角圆角矩形 2"/>
            <p:cNvSpPr/>
            <p:nvPr/>
          </p:nvSpPr>
          <p:spPr>
            <a:xfrm>
              <a:off x="3980856" y="2946643"/>
              <a:ext cx="6896941" cy="580330"/>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 name="对角圆角矩形 3"/>
            <p:cNvSpPr/>
            <p:nvPr/>
          </p:nvSpPr>
          <p:spPr>
            <a:xfrm>
              <a:off x="3980855" y="3679373"/>
              <a:ext cx="6896941" cy="580330"/>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5" name="矩形 4"/>
          <p:cNvSpPr/>
          <p:nvPr/>
        </p:nvSpPr>
        <p:spPr>
          <a:xfrm>
            <a:off x="4862744" y="1527602"/>
            <a:ext cx="5599216" cy="874400"/>
          </a:xfrm>
          <a:prstGeom prst="rect">
            <a:avLst/>
          </a:prstGeom>
        </p:spPr>
        <p:txBody>
          <a:bodyPr wrap="square" lIns="91435" tIns="45717" rIns="91435" bIns="45717">
            <a:spAutoFit/>
          </a:bodyPr>
          <a:lstStyle/>
          <a:p>
            <a:pPr algn="just">
              <a:lnSpc>
                <a:spcPct val="150000"/>
              </a:lnSpc>
            </a:pPr>
            <a:r>
              <a:rPr lang="zh-CN" altLang="en-US" b="1" dirty="0" smtClean="0">
                <a:solidFill>
                  <a:schemeClr val="bg1"/>
                </a:solidFill>
                <a:cs typeface="+mn-ea"/>
                <a:sym typeface="+mn-lt"/>
              </a:rPr>
              <a:t>点击输入你的内容  点击输入你的内容 </a:t>
            </a:r>
          </a:p>
          <a:p>
            <a:pPr algn="just">
              <a:lnSpc>
                <a:spcPct val="150000"/>
              </a:lnSpc>
            </a:pPr>
            <a:r>
              <a:rPr lang="zh-CN" altLang="en-US" b="1" dirty="0" smtClean="0">
                <a:solidFill>
                  <a:schemeClr val="bg1"/>
                </a:solidFill>
                <a:cs typeface="+mn-ea"/>
                <a:sym typeface="+mn-lt"/>
              </a:rPr>
              <a:t> </a:t>
            </a:r>
            <a:endParaRPr lang="zh-CN" altLang="en-US" b="1" dirty="0">
              <a:solidFill>
                <a:schemeClr val="bg1"/>
              </a:solidFill>
              <a:cs typeface="+mn-ea"/>
              <a:sym typeface="+mn-lt"/>
            </a:endParaRPr>
          </a:p>
        </p:txBody>
      </p:sp>
      <p:sp>
        <p:nvSpPr>
          <p:cNvPr id="6" name="矩形 5"/>
          <p:cNvSpPr/>
          <p:nvPr/>
        </p:nvSpPr>
        <p:spPr>
          <a:xfrm>
            <a:off x="4862743" y="2260332"/>
            <a:ext cx="5599216" cy="874400"/>
          </a:xfrm>
          <a:prstGeom prst="rect">
            <a:avLst/>
          </a:prstGeom>
        </p:spPr>
        <p:txBody>
          <a:bodyPr wrap="square" lIns="91435" tIns="45717" rIns="91435" bIns="45717">
            <a:spAutoFit/>
          </a:bodyPr>
          <a:lstStyle/>
          <a:p>
            <a:pPr algn="just">
              <a:lnSpc>
                <a:spcPct val="150000"/>
              </a:lnSpc>
            </a:pPr>
            <a:r>
              <a:rPr lang="zh-CN" altLang="en-US" b="1" dirty="0" smtClean="0">
                <a:solidFill>
                  <a:schemeClr val="bg1"/>
                </a:solidFill>
                <a:cs typeface="+mn-ea"/>
                <a:sym typeface="+mn-lt"/>
              </a:rPr>
              <a:t>点击输入你的内容  点击输入你的内容 </a:t>
            </a:r>
          </a:p>
          <a:p>
            <a:pPr algn="just">
              <a:lnSpc>
                <a:spcPct val="150000"/>
              </a:lnSpc>
            </a:pPr>
            <a:endParaRPr lang="zh-CN" altLang="en-US" b="1" dirty="0">
              <a:solidFill>
                <a:schemeClr val="bg1"/>
              </a:solidFill>
              <a:cs typeface="+mn-ea"/>
              <a:sym typeface="+mn-lt"/>
            </a:endParaRPr>
          </a:p>
        </p:txBody>
      </p:sp>
      <p:grpSp>
        <p:nvGrpSpPr>
          <p:cNvPr id="7" name="组合 6"/>
          <p:cNvGrpSpPr/>
          <p:nvPr/>
        </p:nvGrpSpPr>
        <p:grpSpPr>
          <a:xfrm>
            <a:off x="2135216" y="1515727"/>
            <a:ext cx="2432462" cy="1313060"/>
            <a:chOff x="3980855" y="2946643"/>
            <a:chExt cx="6896942" cy="1313060"/>
          </a:xfrm>
        </p:grpSpPr>
        <p:sp>
          <p:nvSpPr>
            <p:cNvPr id="8" name="对角圆角矩形 7"/>
            <p:cNvSpPr/>
            <p:nvPr/>
          </p:nvSpPr>
          <p:spPr>
            <a:xfrm>
              <a:off x="3980856" y="2946643"/>
              <a:ext cx="6896941" cy="580330"/>
            </a:xfrm>
            <a:prstGeom prst="round2Diag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对角圆角矩形 8"/>
            <p:cNvSpPr/>
            <p:nvPr/>
          </p:nvSpPr>
          <p:spPr>
            <a:xfrm>
              <a:off x="3980855" y="3679373"/>
              <a:ext cx="6896941" cy="580330"/>
            </a:xfrm>
            <a:prstGeom prst="round2Diag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10" name="矩形 9"/>
          <p:cNvSpPr/>
          <p:nvPr/>
        </p:nvSpPr>
        <p:spPr>
          <a:xfrm>
            <a:off x="2181886" y="1574576"/>
            <a:ext cx="2257143" cy="458902"/>
          </a:xfrm>
          <a:prstGeom prst="rect">
            <a:avLst/>
          </a:prstGeom>
        </p:spPr>
        <p:txBody>
          <a:bodyPr wrap="square" lIns="91435" tIns="45717" rIns="91435" bIns="45717">
            <a:spAutoFit/>
          </a:bodyPr>
          <a:lstStyle/>
          <a:p>
            <a:pPr algn="ctr">
              <a:lnSpc>
                <a:spcPct val="150000"/>
              </a:lnSpc>
            </a:pPr>
            <a:r>
              <a:rPr lang="zh-CN" altLang="en-US" b="1" dirty="0" smtClean="0">
                <a:solidFill>
                  <a:srgbClr val="C00000"/>
                </a:solidFill>
                <a:cs typeface="+mn-ea"/>
                <a:sym typeface="+mn-lt"/>
              </a:rPr>
              <a:t>点击添加标题</a:t>
            </a:r>
            <a:endParaRPr lang="zh-CN" altLang="en-US" b="1" dirty="0">
              <a:solidFill>
                <a:srgbClr val="C00000"/>
              </a:solidFill>
              <a:cs typeface="+mn-ea"/>
              <a:sym typeface="+mn-lt"/>
            </a:endParaRPr>
          </a:p>
        </p:txBody>
      </p:sp>
      <p:sp>
        <p:nvSpPr>
          <p:cNvPr id="11" name="矩形 10"/>
          <p:cNvSpPr/>
          <p:nvPr/>
        </p:nvSpPr>
        <p:spPr>
          <a:xfrm>
            <a:off x="2181885" y="2281185"/>
            <a:ext cx="2257144" cy="458902"/>
          </a:xfrm>
          <a:prstGeom prst="rect">
            <a:avLst/>
          </a:prstGeom>
        </p:spPr>
        <p:txBody>
          <a:bodyPr wrap="square" lIns="91435" tIns="45717" rIns="91435" bIns="45717">
            <a:spAutoFit/>
          </a:bodyPr>
          <a:lstStyle/>
          <a:p>
            <a:pPr algn="ctr">
              <a:lnSpc>
                <a:spcPct val="150000"/>
              </a:lnSpc>
            </a:pPr>
            <a:r>
              <a:rPr lang="zh-CN" altLang="en-US" b="1" dirty="0" smtClean="0">
                <a:solidFill>
                  <a:srgbClr val="C00000"/>
                </a:solidFill>
                <a:cs typeface="+mn-ea"/>
                <a:sym typeface="+mn-lt"/>
              </a:rPr>
              <a:t>点击添加标题</a:t>
            </a:r>
            <a:endParaRPr lang="zh-CN" altLang="en-US" b="1" dirty="0">
              <a:solidFill>
                <a:srgbClr val="C00000"/>
              </a:solidFill>
              <a:cs typeface="+mn-ea"/>
              <a:sym typeface="+mn-lt"/>
            </a:endParaRPr>
          </a:p>
        </p:txBody>
      </p:sp>
      <p:sp>
        <p:nvSpPr>
          <p:cNvPr id="12" name="矩形 11"/>
          <p:cNvSpPr/>
          <p:nvPr/>
        </p:nvSpPr>
        <p:spPr>
          <a:xfrm>
            <a:off x="2087716" y="3940949"/>
            <a:ext cx="8478983" cy="1708154"/>
          </a:xfrm>
          <a:prstGeom prst="rect">
            <a:avLst/>
          </a:prstGeom>
        </p:spPr>
        <p:txBody>
          <a:bodyPr wrap="square" lIns="91435" tIns="45717" rIns="91435" bIns="45717">
            <a:spAutoFit/>
          </a:bodyPr>
          <a:lstStyle/>
          <a:p>
            <a:pPr algn="just">
              <a:lnSpc>
                <a:spcPct val="150000"/>
              </a:lnSpc>
            </a:pPr>
            <a:r>
              <a:rPr lang="zh-CN" altLang="en-US" sz="1400" dirty="0" smtClean="0">
                <a:solidFill>
                  <a:srgbClr val="4E0000"/>
                </a:solidFill>
                <a:cs typeface="+mn-ea"/>
                <a:sym typeface="+mn-lt"/>
              </a:rPr>
              <a:t>点击输入你的内容，点击输入你的内容，点击输入你的内容，点击输入你的内容，点击输入你的内容，</a:t>
            </a:r>
            <a:endParaRPr lang="zh-CN" altLang="en-US" sz="1400" b="1" dirty="0" smtClean="0">
              <a:solidFill>
                <a:srgbClr val="4E0000"/>
              </a:solidFill>
              <a:cs typeface="+mn-ea"/>
              <a:sym typeface="+mn-lt"/>
            </a:endParaRPr>
          </a:p>
          <a:p>
            <a:pPr algn="just">
              <a:lnSpc>
                <a:spcPct val="150000"/>
              </a:lnSpc>
            </a:pPr>
            <a:r>
              <a:rPr lang="zh-CN" altLang="en-US" sz="1400" dirty="0" smtClean="0">
                <a:solidFill>
                  <a:srgbClr val="4E0000"/>
                </a:solidFill>
                <a:cs typeface="+mn-ea"/>
                <a:sym typeface="+mn-lt"/>
              </a:rPr>
              <a:t>点击输入你的内容，点击输入你的内容。</a:t>
            </a:r>
            <a:endParaRPr lang="zh-CN" altLang="en-US" sz="1400" b="1" dirty="0" smtClean="0">
              <a:solidFill>
                <a:srgbClr val="4E0000"/>
              </a:solidFill>
              <a:cs typeface="+mn-ea"/>
              <a:sym typeface="+mn-lt"/>
            </a:endParaRPr>
          </a:p>
          <a:p>
            <a:pPr algn="just">
              <a:lnSpc>
                <a:spcPct val="150000"/>
              </a:lnSpc>
            </a:pPr>
            <a:endParaRPr lang="zh-CN" altLang="en-US" sz="1400" b="1" dirty="0" smtClean="0">
              <a:solidFill>
                <a:srgbClr val="4E0000"/>
              </a:solidFill>
              <a:cs typeface="+mn-ea"/>
              <a:sym typeface="+mn-lt"/>
            </a:endParaRPr>
          </a:p>
          <a:p>
            <a:pPr algn="just">
              <a:lnSpc>
                <a:spcPct val="150000"/>
              </a:lnSpc>
            </a:pPr>
            <a:endParaRPr lang="zh-CN" altLang="en-US" sz="1400" b="1" dirty="0" smtClean="0">
              <a:solidFill>
                <a:srgbClr val="4E0000"/>
              </a:solidFill>
              <a:cs typeface="+mn-ea"/>
              <a:sym typeface="+mn-lt"/>
            </a:endParaRPr>
          </a:p>
          <a:p>
            <a:pPr indent="0" algn="just">
              <a:lnSpc>
                <a:spcPct val="150000"/>
              </a:lnSpc>
              <a:buFont typeface="+mj-ea"/>
              <a:buNone/>
            </a:pPr>
            <a:endParaRPr lang="zh-CN" altLang="en-US" sz="1400" b="1" dirty="0">
              <a:solidFill>
                <a:srgbClr val="4E0000"/>
              </a:solidFill>
              <a:cs typeface="+mn-ea"/>
              <a:sym typeface="+mn-lt"/>
            </a:endParaRPr>
          </a:p>
        </p:txBody>
      </p:sp>
      <p:sp>
        <p:nvSpPr>
          <p:cNvPr id="13" name="矩形: 圆角 1"/>
          <p:cNvSpPr/>
          <p:nvPr/>
        </p:nvSpPr>
        <p:spPr>
          <a:xfrm>
            <a:off x="2134385" y="3962333"/>
            <a:ext cx="8610429" cy="7489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4" name="矩形 13"/>
          <p:cNvSpPr/>
          <p:nvPr/>
        </p:nvSpPr>
        <p:spPr>
          <a:xfrm>
            <a:off x="1454688" y="3962333"/>
            <a:ext cx="679450" cy="748962"/>
          </a:xfrm>
          <a:prstGeom prst="rect">
            <a:avLst/>
          </a:prstGeom>
          <a:gradFill>
            <a:gsLst>
              <a:gs pos="89000">
                <a:srgbClr val="C00000"/>
              </a:gs>
              <a:gs pos="35000">
                <a:srgbClr val="FF3300"/>
              </a:gs>
            </a:gsLst>
            <a:lin ang="5400000" scaled="0"/>
          </a:gradFill>
          <a:ln w="19050" cap="flat" cmpd="sng" algn="ctr">
            <a:noFill/>
            <a:prstDash val="solid"/>
          </a:ln>
          <a:effectLst/>
        </p:spPr>
        <p:txBody>
          <a:bodyPr lIns="91421" tIns="45710" rIns="91421" bIns="45710" anchor="ctr"/>
          <a:lstStyle/>
          <a:p>
            <a:pPr algn="ctr" defTabSz="913765">
              <a:defRPr/>
            </a:pPr>
            <a:r>
              <a:rPr lang="en-US" altLang="zh-CN" sz="2800" kern="0" dirty="0">
                <a:solidFill>
                  <a:srgbClr val="F8F8F8"/>
                </a:solidFill>
                <a:cs typeface="+mn-ea"/>
                <a:sym typeface="+mn-lt"/>
              </a:rPr>
              <a:t>01</a:t>
            </a:r>
            <a:endParaRPr lang="zh-CN" altLang="en-US" sz="2800" kern="0" dirty="0">
              <a:solidFill>
                <a:srgbClr val="F8F8F8"/>
              </a:solidFill>
              <a:cs typeface="+mn-ea"/>
              <a:sym typeface="+mn-lt"/>
            </a:endParaRPr>
          </a:p>
        </p:txBody>
      </p:sp>
      <p:sp>
        <p:nvSpPr>
          <p:cNvPr id="15" name="矩形 14"/>
          <p:cNvSpPr/>
          <p:nvPr/>
        </p:nvSpPr>
        <p:spPr>
          <a:xfrm>
            <a:off x="1454688" y="4972598"/>
            <a:ext cx="679450" cy="748962"/>
          </a:xfrm>
          <a:prstGeom prst="rect">
            <a:avLst/>
          </a:prstGeom>
          <a:gradFill>
            <a:gsLst>
              <a:gs pos="89000">
                <a:srgbClr val="C00000"/>
              </a:gs>
              <a:gs pos="35000">
                <a:srgbClr val="FF3300"/>
              </a:gs>
            </a:gsLst>
            <a:lin ang="5400000" scaled="0"/>
          </a:gradFill>
          <a:ln w="19050" cap="flat" cmpd="sng" algn="ctr">
            <a:noFill/>
            <a:prstDash val="solid"/>
          </a:ln>
          <a:effectLst/>
        </p:spPr>
        <p:txBody>
          <a:bodyPr lIns="91421" tIns="45710" rIns="91421" bIns="45710" anchor="ctr"/>
          <a:lstStyle/>
          <a:p>
            <a:pPr algn="ctr" defTabSz="913765">
              <a:defRPr/>
            </a:pPr>
            <a:r>
              <a:rPr lang="en-US" altLang="zh-CN" sz="2800" kern="0" dirty="0">
                <a:solidFill>
                  <a:srgbClr val="F8F8F8"/>
                </a:solidFill>
                <a:cs typeface="+mn-ea"/>
                <a:sym typeface="+mn-lt"/>
              </a:rPr>
              <a:t>02</a:t>
            </a:r>
            <a:endParaRPr lang="zh-CN" altLang="en-US" sz="2800" kern="0" dirty="0">
              <a:solidFill>
                <a:srgbClr val="F8F8F8"/>
              </a:solidFill>
              <a:cs typeface="+mn-ea"/>
              <a:sym typeface="+mn-lt"/>
            </a:endParaRPr>
          </a:p>
        </p:txBody>
      </p:sp>
      <p:sp>
        <p:nvSpPr>
          <p:cNvPr id="16" name="矩形: 圆角 1"/>
          <p:cNvSpPr/>
          <p:nvPr/>
        </p:nvSpPr>
        <p:spPr>
          <a:xfrm>
            <a:off x="2134384" y="4956720"/>
            <a:ext cx="8610429" cy="7489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7" name="矩形 16"/>
          <p:cNvSpPr/>
          <p:nvPr/>
        </p:nvSpPr>
        <p:spPr>
          <a:xfrm>
            <a:off x="3507180" y="3140903"/>
            <a:ext cx="5177640" cy="1135048"/>
          </a:xfrm>
          <a:prstGeom prst="rect">
            <a:avLst/>
          </a:prstGeom>
        </p:spPr>
        <p:txBody>
          <a:bodyPr wrap="square" lIns="91435" tIns="45717" rIns="91435" bIns="45717">
            <a:spAutoFit/>
          </a:bodyPr>
          <a:lstStyle/>
          <a:p>
            <a:pPr algn="ctr">
              <a:lnSpc>
                <a:spcPct val="150000"/>
              </a:lnSpc>
            </a:pPr>
            <a:r>
              <a:rPr lang="zh-CN" altLang="en-US" sz="2400" b="1" dirty="0" smtClean="0">
                <a:solidFill>
                  <a:srgbClr val="C00000"/>
                </a:solidFill>
                <a:cs typeface="+mn-ea"/>
                <a:sym typeface="+mn-lt"/>
              </a:rPr>
              <a:t>点击添加标题点击添加标题</a:t>
            </a:r>
          </a:p>
          <a:p>
            <a:pPr algn="ctr">
              <a:lnSpc>
                <a:spcPct val="150000"/>
              </a:lnSpc>
            </a:pPr>
            <a:endParaRPr lang="zh-CN" altLang="en-US" sz="2400" b="1" dirty="0">
              <a:solidFill>
                <a:srgbClr val="C00000"/>
              </a:solidFill>
              <a:cs typeface="+mn-ea"/>
              <a:sym typeface="+mn-lt"/>
            </a:endParaRPr>
          </a:p>
        </p:txBody>
      </p:sp>
      <p:cxnSp>
        <p:nvCxnSpPr>
          <p:cNvPr id="18" name="直接连接符 17"/>
          <p:cNvCxnSpPr/>
          <p:nvPr/>
        </p:nvCxnSpPr>
        <p:spPr>
          <a:xfrm flipV="1">
            <a:off x="0" y="685801"/>
            <a:ext cx="12204000" cy="84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0" y="0"/>
            <a:ext cx="1049867" cy="694267"/>
            <a:chOff x="0" y="0"/>
            <a:chExt cx="1049867" cy="694267"/>
          </a:xfrm>
          <a:solidFill>
            <a:srgbClr val="C00000"/>
          </a:solidFill>
        </p:grpSpPr>
        <p:sp>
          <p:nvSpPr>
            <p:cNvPr id="20" name="任意多边形 19"/>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b="0">
                <a:solidFill>
                  <a:srgbClr val="BC1E22"/>
                </a:solidFill>
                <a:cs typeface="+mn-ea"/>
                <a:sym typeface="+mn-lt"/>
              </a:endParaRPr>
            </a:p>
          </p:txBody>
        </p:sp>
        <p:sp>
          <p:nvSpPr>
            <p:cNvPr id="21"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p:spPr>
          <p:txBody>
            <a:bodyPr vert="horz" wrap="square" lIns="91440" tIns="45720" rIns="91440" bIns="45720" numCol="1" anchor="t" anchorCtr="0" compatLnSpc="1"/>
            <a:lstStyle/>
            <a:p>
              <a:pPr fontAlgn="auto">
                <a:spcBef>
                  <a:spcPts val="0"/>
                </a:spcBef>
                <a:spcAft>
                  <a:spcPts val="0"/>
                </a:spcAft>
              </a:pPr>
              <a:endParaRPr lang="zh-CN" altLang="en-US" b="0">
                <a:solidFill>
                  <a:srgbClr val="BC1E22"/>
                </a:solidFill>
                <a:cs typeface="+mn-ea"/>
                <a:sym typeface="+mn-lt"/>
              </a:endParaRPr>
            </a:p>
          </p:txBody>
        </p:sp>
      </p:grpSp>
      <p:pic>
        <p:nvPicPr>
          <p:cNvPr id="22" name="图片 21"/>
          <p:cNvPicPr>
            <a:picLocks noChangeAspect="1"/>
          </p:cNvPicPr>
          <p:nvPr/>
        </p:nvPicPr>
        <p:blipFill>
          <a:blip r:embed="rId5" cstate="screen"/>
          <a:stretch>
            <a:fillRect/>
          </a:stretch>
        </p:blipFill>
        <p:spPr>
          <a:xfrm>
            <a:off x="191442" y="109666"/>
            <a:ext cx="496083" cy="483864"/>
          </a:xfrm>
          <a:prstGeom prst="rect">
            <a:avLst/>
          </a:prstGeom>
        </p:spPr>
      </p:pic>
      <p:sp>
        <p:nvSpPr>
          <p:cNvPr id="23" name="TextBox 4"/>
          <p:cNvSpPr txBox="1">
            <a:spLocks noChangeArrowheads="1"/>
          </p:cNvSpPr>
          <p:nvPr/>
        </p:nvSpPr>
        <p:spPr bwMode="auto">
          <a:xfrm>
            <a:off x="1049867" y="6155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rgbClr val="C00000"/>
                </a:solidFill>
                <a:effectLst/>
                <a:latin typeface="+mn-lt"/>
                <a:ea typeface="+mn-ea"/>
                <a:cs typeface="+mn-ea"/>
                <a:sym typeface="+mn-lt"/>
              </a:rPr>
              <a:t>添加相关标题</a:t>
            </a:r>
            <a:r>
              <a:rPr lang="zh-CN" altLang="en-US" sz="3200" dirty="0">
                <a:solidFill>
                  <a:srgbClr val="C00000"/>
                </a:solidFill>
                <a:effectLst/>
                <a:latin typeface="+mn-lt"/>
                <a:ea typeface="+mn-ea"/>
                <a:cs typeface="+mn-ea"/>
                <a:sym typeface="+mn-lt"/>
              </a:rPr>
              <a:t>文本</a:t>
            </a:r>
            <a:endParaRPr lang="zh-CN" altLang="en-US" sz="3300" b="0" dirty="0">
              <a:solidFill>
                <a:srgbClr val="C00000"/>
              </a:solidFill>
              <a:latin typeface="+mn-lt"/>
              <a:ea typeface="+mn-ea"/>
              <a:cs typeface="+mn-ea"/>
              <a:sym typeface="+mn-lt"/>
            </a:endParaRPr>
          </a:p>
        </p:txBody>
      </p:sp>
      <p:pic>
        <p:nvPicPr>
          <p:cNvPr id="24" name="图片 23"/>
          <p:cNvPicPr>
            <a:picLocks noChangeAspect="1"/>
          </p:cNvPicPr>
          <p:nvPr/>
        </p:nvPicPr>
        <p:blipFill rotWithShape="1">
          <a:blip r:embed="rId6" cstate="screen"/>
          <a:srcRect/>
          <a:stretch>
            <a:fillRect/>
          </a:stretch>
        </p:blipFill>
        <p:spPr>
          <a:xfrm flipH="1">
            <a:off x="0" y="5840372"/>
            <a:ext cx="12192000" cy="1017628"/>
          </a:xfrm>
          <a:prstGeom prst="rect">
            <a:avLst/>
          </a:prstGeom>
        </p:spPr>
      </p:pic>
      <p:sp>
        <p:nvSpPr>
          <p:cNvPr id="25" name="矩形 24"/>
          <p:cNvSpPr/>
          <p:nvPr/>
        </p:nvSpPr>
        <p:spPr>
          <a:xfrm>
            <a:off x="2087716" y="4932253"/>
            <a:ext cx="8478983" cy="1708154"/>
          </a:xfrm>
          <a:prstGeom prst="rect">
            <a:avLst/>
          </a:prstGeom>
        </p:spPr>
        <p:txBody>
          <a:bodyPr wrap="square" lIns="91435" tIns="45717" rIns="91435" bIns="45717">
            <a:spAutoFit/>
          </a:bodyPr>
          <a:lstStyle/>
          <a:p>
            <a:pPr algn="just">
              <a:lnSpc>
                <a:spcPct val="150000"/>
              </a:lnSpc>
            </a:pPr>
            <a:r>
              <a:rPr lang="zh-CN" altLang="en-US" sz="1400" dirty="0" smtClean="0">
                <a:solidFill>
                  <a:srgbClr val="4E0000"/>
                </a:solidFill>
                <a:cs typeface="+mn-ea"/>
                <a:sym typeface="+mn-lt"/>
              </a:rPr>
              <a:t>点击输入你的内容，点击输入你的内容，点击输入你的内容，点击输入你的内容，点击输入你的内容，</a:t>
            </a:r>
            <a:endParaRPr lang="zh-CN" altLang="en-US" sz="1400" b="1" dirty="0" smtClean="0">
              <a:solidFill>
                <a:srgbClr val="4E0000"/>
              </a:solidFill>
              <a:cs typeface="+mn-ea"/>
              <a:sym typeface="+mn-lt"/>
            </a:endParaRPr>
          </a:p>
          <a:p>
            <a:pPr algn="just">
              <a:lnSpc>
                <a:spcPct val="150000"/>
              </a:lnSpc>
            </a:pPr>
            <a:r>
              <a:rPr lang="zh-CN" altLang="en-US" sz="1400" dirty="0" smtClean="0">
                <a:solidFill>
                  <a:srgbClr val="4E0000"/>
                </a:solidFill>
                <a:cs typeface="+mn-ea"/>
                <a:sym typeface="+mn-lt"/>
              </a:rPr>
              <a:t>点击输入你的内容，点击输入你的内容。</a:t>
            </a:r>
            <a:endParaRPr lang="zh-CN" altLang="en-US" sz="1400" b="1" dirty="0" smtClean="0">
              <a:solidFill>
                <a:srgbClr val="4E0000"/>
              </a:solidFill>
              <a:cs typeface="+mn-ea"/>
              <a:sym typeface="+mn-lt"/>
            </a:endParaRPr>
          </a:p>
          <a:p>
            <a:pPr algn="just">
              <a:lnSpc>
                <a:spcPct val="150000"/>
              </a:lnSpc>
            </a:pPr>
            <a:endParaRPr lang="zh-CN" altLang="en-US" sz="1400" b="1" dirty="0" smtClean="0">
              <a:solidFill>
                <a:srgbClr val="4E0000"/>
              </a:solidFill>
              <a:cs typeface="+mn-ea"/>
              <a:sym typeface="+mn-lt"/>
            </a:endParaRPr>
          </a:p>
          <a:p>
            <a:pPr algn="just">
              <a:lnSpc>
                <a:spcPct val="150000"/>
              </a:lnSpc>
            </a:pPr>
            <a:endParaRPr lang="zh-CN" altLang="en-US" sz="1400" b="1" dirty="0" smtClean="0">
              <a:solidFill>
                <a:srgbClr val="4E0000"/>
              </a:solidFill>
              <a:cs typeface="+mn-ea"/>
              <a:sym typeface="+mn-lt"/>
            </a:endParaRPr>
          </a:p>
          <a:p>
            <a:pPr indent="0" algn="just">
              <a:lnSpc>
                <a:spcPct val="150000"/>
              </a:lnSpc>
              <a:buFont typeface="+mj-ea"/>
              <a:buNone/>
            </a:pPr>
            <a:endParaRPr lang="zh-CN" altLang="en-US" sz="1400" b="1" dirty="0">
              <a:solidFill>
                <a:srgbClr val="4E0000"/>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1054">
        <p14:prism/>
      </p:transition>
    </mc:Choice>
    <mc:Fallback xmlns="">
      <p:transition spd="slow" advTm="10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3000"/>
                            </p:stCondLst>
                            <p:childTnLst>
                              <p:par>
                                <p:cTn id="27" presetID="2" presetClass="entr" presetSubtype="2"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5000"/>
                            </p:stCondLst>
                            <p:childTnLst>
                              <p:par>
                                <p:cTn id="44" presetID="14" presetClass="entr" presetSubtype="1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randombar(horizontal)">
                                      <p:cBhvr>
                                        <p:cTn id="46" dur="500"/>
                                        <p:tgtEl>
                                          <p:spTgt spid="13"/>
                                        </p:tgtEl>
                                      </p:cBhvr>
                                    </p:animEffect>
                                  </p:childTnLst>
                                </p:cTn>
                              </p:par>
                            </p:childTnLst>
                          </p:cTn>
                        </p:par>
                        <p:par>
                          <p:cTn id="47" fill="hold">
                            <p:stCondLst>
                              <p:cond delay="5500"/>
                            </p:stCondLst>
                            <p:childTnLst>
                              <p:par>
                                <p:cTn id="48" presetID="10"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par>
                          <p:cTn id="55" fill="hold">
                            <p:stCondLst>
                              <p:cond delay="6500"/>
                            </p:stCondLst>
                            <p:childTnLst>
                              <p:par>
                                <p:cTn id="56" presetID="14" presetClass="entr" presetSubtype="1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randombar(horizontal)">
                                      <p:cBhvr>
                                        <p:cTn id="58" dur="500"/>
                                        <p:tgtEl>
                                          <p:spTgt spid="16"/>
                                        </p:tgtEl>
                                      </p:cBhvr>
                                    </p:animEffect>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par>
                          <p:cTn id="63" fill="hold">
                            <p:stCondLst>
                              <p:cond delay="75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P spid="12" grpId="0"/>
      <p:bldP spid="13" grpId="0" animBg="1"/>
      <p:bldP spid="14" grpId="0" bldLvl="0" animBg="1"/>
      <p:bldP spid="15" grpId="0" bldLvl="0" animBg="1"/>
      <p:bldP spid="16" grpId="0" animBg="1"/>
      <p:bldP spid="17" grpId="0"/>
      <p:bldP spid="23"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screen"/>
          <a:srcRect/>
          <a:stretch>
            <a:fillRect/>
          </a:stretch>
        </p:blipFill>
        <p:spPr>
          <a:xfrm>
            <a:off x="0" y="4702395"/>
            <a:ext cx="12216680" cy="2780928"/>
          </a:xfrm>
          <a:prstGeom prst="rect">
            <a:avLst/>
          </a:prstGeom>
        </p:spPr>
      </p:pic>
      <p:pic>
        <p:nvPicPr>
          <p:cNvPr id="3" name="图片 2"/>
          <p:cNvPicPr>
            <a:picLocks noChangeAspect="1"/>
          </p:cNvPicPr>
          <p:nvPr/>
        </p:nvPicPr>
        <p:blipFill>
          <a:blip r:embed="rId5" cstate="screen"/>
          <a:stretch>
            <a:fillRect/>
          </a:stretch>
        </p:blipFill>
        <p:spPr>
          <a:xfrm>
            <a:off x="9950997" y="711544"/>
            <a:ext cx="1811776" cy="594025"/>
          </a:xfrm>
          <a:prstGeom prst="rect">
            <a:avLst/>
          </a:prstGeom>
        </p:spPr>
      </p:pic>
      <p:sp>
        <p:nvSpPr>
          <p:cNvPr id="5" name="Rectangle 43"/>
          <p:cNvSpPr>
            <a:spLocks noChangeArrowheads="1"/>
          </p:cNvSpPr>
          <p:nvPr/>
        </p:nvSpPr>
        <p:spPr bwMode="auto">
          <a:xfrm>
            <a:off x="4440256" y="2963907"/>
            <a:ext cx="4741068" cy="659539"/>
          </a:xfrm>
          <a:prstGeom prst="rect">
            <a:avLst/>
          </a:prstGeom>
          <a:solidFill>
            <a:srgbClr val="C00000"/>
          </a:solidFill>
          <a:ln w="12700">
            <a:solidFill>
              <a:srgbClr val="C00000"/>
            </a:solidFill>
          </a:ln>
          <a:effectLst/>
        </p:spPr>
        <p:txBody>
          <a:bodyPr wrap="none" anchor="ctr"/>
          <a:lstStyle/>
          <a:p>
            <a:endParaRPr lang="zh-CN" altLang="en-US">
              <a:solidFill>
                <a:srgbClr val="FF0000"/>
              </a:solidFill>
              <a:cs typeface="+mn-ea"/>
              <a:sym typeface="+mn-lt"/>
            </a:endParaRPr>
          </a:p>
        </p:txBody>
      </p:sp>
      <p:sp>
        <p:nvSpPr>
          <p:cNvPr id="6" name="圆角矩形 1"/>
          <p:cNvSpPr>
            <a:spLocks noChangeArrowheads="1"/>
          </p:cNvSpPr>
          <p:nvPr/>
        </p:nvSpPr>
        <p:spPr bwMode="auto">
          <a:xfrm>
            <a:off x="3225869" y="2582812"/>
            <a:ext cx="1453537" cy="1421729"/>
          </a:xfrm>
          <a:prstGeom prst="roundRect">
            <a:avLst>
              <a:gd name="adj" fmla="val 16667"/>
            </a:avLst>
          </a:prstGeom>
          <a:solidFill>
            <a:srgbClr val="C00000"/>
          </a:solidFill>
          <a:ln w="9525" cmpd="sng">
            <a:noFill/>
            <a:round/>
          </a:ln>
          <a:effectLst>
            <a:outerShdw dist="20000" dir="5400000" algn="ctr" rotWithShape="0">
              <a:srgbClr val="000000">
                <a:alpha val="37000"/>
              </a:srgbClr>
            </a:outerShdw>
          </a:effectLst>
        </p:spPr>
        <p:txBody>
          <a:bodyPr anchor="ctr"/>
          <a:lstStyle/>
          <a:p>
            <a:pPr algn="ctr"/>
            <a:endParaRPr lang="zh-CN" altLang="en-US" sz="6600" b="1" dirty="0">
              <a:solidFill>
                <a:schemeClr val="bg1"/>
              </a:solidFill>
              <a:cs typeface="+mn-ea"/>
              <a:sym typeface="+mn-lt"/>
            </a:endParaRPr>
          </a:p>
        </p:txBody>
      </p:sp>
      <p:sp>
        <p:nvSpPr>
          <p:cNvPr id="7" name="TextBox 4"/>
          <p:cNvSpPr txBox="1">
            <a:spLocks noChangeArrowheads="1"/>
          </p:cNvSpPr>
          <p:nvPr/>
        </p:nvSpPr>
        <p:spPr bwMode="auto">
          <a:xfrm>
            <a:off x="4806571" y="3001289"/>
            <a:ext cx="42883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chemeClr val="bg1"/>
                </a:solidFill>
                <a:effectLst/>
                <a:latin typeface="+mn-lt"/>
                <a:ea typeface="+mn-ea"/>
                <a:cs typeface="+mn-ea"/>
                <a:sym typeface="+mn-lt"/>
              </a:rPr>
              <a:t>添加相关标题目录文字</a:t>
            </a:r>
            <a:endParaRPr lang="zh-CN" altLang="en-US" sz="3300" b="0" dirty="0">
              <a:solidFill>
                <a:schemeClr val="bg1"/>
              </a:solidFill>
              <a:latin typeface="+mn-lt"/>
              <a:ea typeface="+mn-ea"/>
              <a:cs typeface="+mn-ea"/>
              <a:sym typeface="+mn-lt"/>
            </a:endParaRPr>
          </a:p>
        </p:txBody>
      </p:sp>
      <p:pic>
        <p:nvPicPr>
          <p:cNvPr id="8" name="图片 7"/>
          <p:cNvPicPr>
            <a:picLocks noChangeAspect="1"/>
          </p:cNvPicPr>
          <p:nvPr/>
        </p:nvPicPr>
        <p:blipFill>
          <a:blip r:embed="rId6" cstate="screen"/>
          <a:stretch>
            <a:fillRect/>
          </a:stretch>
        </p:blipFill>
        <p:spPr>
          <a:xfrm rot="10800000">
            <a:off x="0" y="0"/>
            <a:ext cx="5115889" cy="3153746"/>
          </a:xfrm>
          <a:prstGeom prst="rect">
            <a:avLst/>
          </a:prstGeom>
        </p:spPr>
      </p:pic>
      <p:pic>
        <p:nvPicPr>
          <p:cNvPr id="9" name="图片 8"/>
          <p:cNvPicPr>
            <a:picLocks noChangeAspect="1"/>
          </p:cNvPicPr>
          <p:nvPr/>
        </p:nvPicPr>
        <p:blipFill>
          <a:blip r:embed="rId7" cstate="screen"/>
          <a:stretch>
            <a:fillRect/>
          </a:stretch>
        </p:blipFill>
        <p:spPr>
          <a:xfrm>
            <a:off x="709288" y="5548801"/>
            <a:ext cx="1659376" cy="544058"/>
          </a:xfrm>
          <a:prstGeom prst="rect">
            <a:avLst/>
          </a:prstGeom>
        </p:spPr>
      </p:pic>
      <p:sp>
        <p:nvSpPr>
          <p:cNvPr id="11" name="文本框 10"/>
          <p:cNvSpPr txBox="1"/>
          <p:nvPr/>
        </p:nvSpPr>
        <p:spPr>
          <a:xfrm>
            <a:off x="3505238" y="2674663"/>
            <a:ext cx="894797" cy="1323439"/>
          </a:xfrm>
          <a:prstGeom prst="rect">
            <a:avLst/>
          </a:prstGeom>
          <a:noFill/>
        </p:spPr>
        <p:txBody>
          <a:bodyPr wrap="none" rtlCol="0">
            <a:spAutoFit/>
          </a:bodyPr>
          <a:lstStyle/>
          <a:p>
            <a:r>
              <a:rPr lang="en-US" altLang="zh-CN" sz="8000" b="1" spc="600" dirty="0" smtClean="0">
                <a:ln w="15875">
                  <a:solidFill>
                    <a:schemeClr val="bg1"/>
                  </a:solidFill>
                </a:ln>
                <a:gradFill>
                  <a:gsLst>
                    <a:gs pos="0">
                      <a:srgbClr val="FFFF50"/>
                    </a:gs>
                    <a:gs pos="0">
                      <a:srgbClr val="FFC000"/>
                    </a:gs>
                    <a:gs pos="100000">
                      <a:schemeClr val="bg1"/>
                    </a:gs>
                    <a:gs pos="70000">
                      <a:srgbClr val="FFFF00"/>
                    </a:gs>
                  </a:gsLst>
                  <a:lin ang="5400000" scaled="0"/>
                </a:gradFill>
                <a:effectLst>
                  <a:outerShdw blurRad="50800" dist="50800" dir="5400000" algn="ctr" rotWithShape="0">
                    <a:srgbClr val="000000">
                      <a:alpha val="42000"/>
                    </a:srgbClr>
                  </a:outerShdw>
                </a:effectLst>
                <a:cs typeface="+mn-ea"/>
                <a:sym typeface="+mn-lt"/>
              </a:rPr>
              <a:t>3</a:t>
            </a:r>
            <a:endParaRPr lang="zh-CN" altLang="en-US" sz="8000" b="1" spc="600" dirty="0">
              <a:ln w="15875">
                <a:solidFill>
                  <a:schemeClr val="bg1"/>
                </a:solidFill>
              </a:ln>
              <a:gradFill>
                <a:gsLst>
                  <a:gs pos="0">
                    <a:srgbClr val="FFFF50"/>
                  </a:gs>
                  <a:gs pos="0">
                    <a:srgbClr val="FFC000"/>
                  </a:gs>
                  <a:gs pos="100000">
                    <a:schemeClr val="bg1"/>
                  </a:gs>
                  <a:gs pos="70000">
                    <a:srgbClr val="FFFF00"/>
                  </a:gs>
                </a:gsLst>
                <a:lin ang="5400000" scaled="0"/>
              </a:gradFill>
              <a:effectLst>
                <a:outerShdw blurRad="50800" dist="50800" dir="5400000" algn="ctr" rotWithShape="0">
                  <a:srgbClr val="000000">
                    <a:alpha val="42000"/>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715">
        <p14:prism/>
      </p:transition>
    </mc:Choice>
    <mc:Fallback xmlns="">
      <p:transition spd="slow" advTm="7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1000"/>
                                        <p:tgtEl>
                                          <p:spTgt spid="6">
                                            <p:bg/>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80">
                                          <p:stCondLst>
                                            <p:cond delay="0"/>
                                          </p:stCondLst>
                                        </p:cTn>
                                        <p:tgtEl>
                                          <p:spTgt spid="11"/>
                                        </p:tgtEl>
                                      </p:cBhvr>
                                    </p:animEffect>
                                    <p:anim calcmode="lin" valueType="num">
                                      <p:cBhvr>
                                        <p:cTn id="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6" dur="26">
                                          <p:stCondLst>
                                            <p:cond delay="650"/>
                                          </p:stCondLst>
                                        </p:cTn>
                                        <p:tgtEl>
                                          <p:spTgt spid="11"/>
                                        </p:tgtEl>
                                      </p:cBhvr>
                                      <p:to x="100000" y="60000"/>
                                    </p:animScale>
                                    <p:animScale>
                                      <p:cBhvr>
                                        <p:cTn id="27" dur="166" decel="50000">
                                          <p:stCondLst>
                                            <p:cond delay="676"/>
                                          </p:stCondLst>
                                        </p:cTn>
                                        <p:tgtEl>
                                          <p:spTgt spid="11"/>
                                        </p:tgtEl>
                                      </p:cBhvr>
                                      <p:to x="100000" y="100000"/>
                                    </p:animScale>
                                    <p:animScale>
                                      <p:cBhvr>
                                        <p:cTn id="28" dur="26">
                                          <p:stCondLst>
                                            <p:cond delay="1312"/>
                                          </p:stCondLst>
                                        </p:cTn>
                                        <p:tgtEl>
                                          <p:spTgt spid="11"/>
                                        </p:tgtEl>
                                      </p:cBhvr>
                                      <p:to x="100000" y="80000"/>
                                    </p:animScale>
                                    <p:animScale>
                                      <p:cBhvr>
                                        <p:cTn id="29" dur="166" decel="50000">
                                          <p:stCondLst>
                                            <p:cond delay="1338"/>
                                          </p:stCondLst>
                                        </p:cTn>
                                        <p:tgtEl>
                                          <p:spTgt spid="11"/>
                                        </p:tgtEl>
                                      </p:cBhvr>
                                      <p:to x="100000" y="100000"/>
                                    </p:animScale>
                                    <p:animScale>
                                      <p:cBhvr>
                                        <p:cTn id="30" dur="26">
                                          <p:stCondLst>
                                            <p:cond delay="1642"/>
                                          </p:stCondLst>
                                        </p:cTn>
                                        <p:tgtEl>
                                          <p:spTgt spid="11"/>
                                        </p:tgtEl>
                                      </p:cBhvr>
                                      <p:to x="100000" y="90000"/>
                                    </p:animScale>
                                    <p:animScale>
                                      <p:cBhvr>
                                        <p:cTn id="31" dur="166" decel="50000">
                                          <p:stCondLst>
                                            <p:cond delay="1668"/>
                                          </p:stCondLst>
                                        </p:cTn>
                                        <p:tgtEl>
                                          <p:spTgt spid="11"/>
                                        </p:tgtEl>
                                      </p:cBhvr>
                                      <p:to x="100000" y="100000"/>
                                    </p:animScale>
                                    <p:animScale>
                                      <p:cBhvr>
                                        <p:cTn id="32" dur="26">
                                          <p:stCondLst>
                                            <p:cond delay="1808"/>
                                          </p:stCondLst>
                                        </p:cTn>
                                        <p:tgtEl>
                                          <p:spTgt spid="11"/>
                                        </p:tgtEl>
                                      </p:cBhvr>
                                      <p:to x="100000" y="95000"/>
                                    </p:animScale>
                                    <p:animScale>
                                      <p:cBhvr>
                                        <p:cTn id="33" dur="166" decel="50000">
                                          <p:stCondLst>
                                            <p:cond delay="1834"/>
                                          </p:stCondLst>
                                        </p:cTn>
                                        <p:tgtEl>
                                          <p:spTgt spid="11"/>
                                        </p:tgtEl>
                                      </p:cBhvr>
                                      <p:to x="100000" y="100000"/>
                                    </p:animScale>
                                  </p:childTnLst>
                                </p:cTn>
                              </p:par>
                              <p:par>
                                <p:cTn id="34" presetID="2" presetClass="entr" presetSubtype="2" fill="hold" grpId="0" nodeType="withEffect">
                                  <p:stCondLst>
                                    <p:cond delay="90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1+#ppt_w/2"/>
                                          </p:val>
                                        </p:tav>
                                        <p:tav tm="100000">
                                          <p:val>
                                            <p:strVal val="#ppt_x"/>
                                          </p:val>
                                        </p:tav>
                                      </p:tavLst>
                                    </p:anim>
                                    <p:anim calcmode="lin" valueType="num">
                                      <p:cBhvr additive="base">
                                        <p:cTn id="37" dur="500" fill="hold"/>
                                        <p:tgtEl>
                                          <p:spTgt spid="5"/>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allAtOnce" animBg="1" autoUpdateAnimBg="0"/>
      <p:bldP spid="7"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a:stretch>
            <a:fillRect/>
          </a:stretch>
        </p:blipFill>
        <p:spPr>
          <a:xfrm>
            <a:off x="0" y="0"/>
            <a:ext cx="12192000" cy="6858000"/>
          </a:xfrm>
          <a:prstGeom prst="rect">
            <a:avLst/>
          </a:prstGeom>
        </p:spPr>
      </p:pic>
      <p:cxnSp>
        <p:nvCxnSpPr>
          <p:cNvPr id="3" name="直接连接符 2"/>
          <p:cNvCxnSpPr/>
          <p:nvPr/>
        </p:nvCxnSpPr>
        <p:spPr>
          <a:xfrm flipV="1">
            <a:off x="0" y="685801"/>
            <a:ext cx="12204000" cy="84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0" y="0"/>
            <a:ext cx="1049867" cy="694267"/>
            <a:chOff x="0" y="0"/>
            <a:chExt cx="1049867" cy="694267"/>
          </a:xfrm>
          <a:solidFill>
            <a:srgbClr val="C00000"/>
          </a:solidFill>
        </p:grpSpPr>
        <p:sp>
          <p:nvSpPr>
            <p:cNvPr id="5" name="任意多边形 4"/>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b="0">
                <a:solidFill>
                  <a:srgbClr val="BC1E22"/>
                </a:solidFill>
                <a:cs typeface="+mn-ea"/>
                <a:sym typeface="+mn-lt"/>
              </a:endParaRPr>
            </a:p>
          </p:txBody>
        </p:sp>
        <p:sp>
          <p:nvSpPr>
            <p:cNvPr id="6"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p:spPr>
          <p:txBody>
            <a:bodyPr vert="horz" wrap="square" lIns="91440" tIns="45720" rIns="91440" bIns="45720" numCol="1" anchor="t" anchorCtr="0" compatLnSpc="1"/>
            <a:lstStyle/>
            <a:p>
              <a:pPr fontAlgn="auto">
                <a:spcBef>
                  <a:spcPts val="0"/>
                </a:spcBef>
                <a:spcAft>
                  <a:spcPts val="0"/>
                </a:spcAft>
              </a:pPr>
              <a:endParaRPr lang="zh-CN" altLang="en-US" b="0">
                <a:solidFill>
                  <a:srgbClr val="BC1E22"/>
                </a:solidFill>
                <a:cs typeface="+mn-ea"/>
                <a:sym typeface="+mn-lt"/>
              </a:endParaRPr>
            </a:p>
          </p:txBody>
        </p:sp>
      </p:grpSp>
      <p:pic>
        <p:nvPicPr>
          <p:cNvPr id="7" name="图片 6"/>
          <p:cNvPicPr>
            <a:picLocks noChangeAspect="1"/>
          </p:cNvPicPr>
          <p:nvPr/>
        </p:nvPicPr>
        <p:blipFill>
          <a:blip r:embed="rId5" cstate="screen"/>
          <a:stretch>
            <a:fillRect/>
          </a:stretch>
        </p:blipFill>
        <p:spPr>
          <a:xfrm>
            <a:off x="191442" y="109666"/>
            <a:ext cx="496083" cy="483864"/>
          </a:xfrm>
          <a:prstGeom prst="rect">
            <a:avLst/>
          </a:prstGeom>
        </p:spPr>
      </p:pic>
      <p:sp>
        <p:nvSpPr>
          <p:cNvPr id="8" name="TextBox 4"/>
          <p:cNvSpPr txBox="1">
            <a:spLocks noChangeArrowheads="1"/>
          </p:cNvSpPr>
          <p:nvPr/>
        </p:nvSpPr>
        <p:spPr bwMode="auto">
          <a:xfrm>
            <a:off x="1049867" y="6155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rgbClr val="C00000"/>
                </a:solidFill>
                <a:effectLst/>
                <a:latin typeface="+mn-lt"/>
                <a:ea typeface="+mn-ea"/>
                <a:cs typeface="+mn-ea"/>
                <a:sym typeface="+mn-lt"/>
              </a:rPr>
              <a:t>添加相关标题</a:t>
            </a:r>
            <a:r>
              <a:rPr lang="zh-CN" altLang="en-US" sz="3200" dirty="0">
                <a:solidFill>
                  <a:srgbClr val="C00000"/>
                </a:solidFill>
                <a:effectLst/>
                <a:latin typeface="+mn-lt"/>
                <a:ea typeface="+mn-ea"/>
                <a:cs typeface="+mn-ea"/>
                <a:sym typeface="+mn-lt"/>
              </a:rPr>
              <a:t>文本</a:t>
            </a:r>
            <a:endParaRPr lang="zh-CN" altLang="en-US" sz="3300" b="0" dirty="0">
              <a:solidFill>
                <a:srgbClr val="C00000"/>
              </a:solidFill>
              <a:latin typeface="+mn-lt"/>
              <a:ea typeface="+mn-ea"/>
              <a:cs typeface="+mn-ea"/>
              <a:sym typeface="+mn-lt"/>
            </a:endParaRPr>
          </a:p>
        </p:txBody>
      </p:sp>
      <p:pic>
        <p:nvPicPr>
          <p:cNvPr id="9" name="图片 8"/>
          <p:cNvPicPr>
            <a:picLocks noChangeAspect="1"/>
          </p:cNvPicPr>
          <p:nvPr/>
        </p:nvPicPr>
        <p:blipFill rotWithShape="1">
          <a:blip r:embed="rId6" cstate="screen"/>
          <a:srcRect/>
          <a:stretch>
            <a:fillRect/>
          </a:stretch>
        </p:blipFill>
        <p:spPr>
          <a:xfrm flipH="1">
            <a:off x="0" y="5840372"/>
            <a:ext cx="12192000" cy="1017628"/>
          </a:xfrm>
          <a:prstGeom prst="rect">
            <a:avLst/>
          </a:prstGeom>
        </p:spPr>
      </p:pic>
      <p:sp>
        <p:nvSpPr>
          <p:cNvPr id="12" name="矩形 11"/>
          <p:cNvSpPr/>
          <p:nvPr/>
        </p:nvSpPr>
        <p:spPr>
          <a:xfrm>
            <a:off x="833535" y="3619688"/>
            <a:ext cx="10524929" cy="22766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1402230" y="4123207"/>
            <a:ext cx="9648795" cy="2031325"/>
          </a:xfrm>
          <a:prstGeom prst="rect">
            <a:avLst/>
          </a:prstGeom>
          <a:noFill/>
        </p:spPr>
        <p:txBody>
          <a:bodyPr wrap="none" rtlCol="0">
            <a:spAutoFit/>
          </a:bodyPr>
          <a:lstStyle/>
          <a:p>
            <a:r>
              <a:rPr lang="zh-CN" altLang="en-US" dirty="0" smtClean="0">
                <a:solidFill>
                  <a:schemeClr val="bg1"/>
                </a:solidFill>
                <a:cs typeface="+mn-ea"/>
                <a:sym typeface="+mn-lt"/>
              </a:rPr>
              <a:t>点击此处输入你的内容点击此处输入你的内容，点击此处输入你的内容点击此处输入你的内容</a:t>
            </a:r>
            <a:endParaRPr lang="en-US" altLang="zh-CN" dirty="0" smtClean="0">
              <a:solidFill>
                <a:schemeClr val="bg1"/>
              </a:solidFill>
              <a:cs typeface="+mn-ea"/>
              <a:sym typeface="+mn-lt"/>
            </a:endParaRPr>
          </a:p>
          <a:p>
            <a:r>
              <a:rPr lang="zh-CN" altLang="en-US" dirty="0" smtClean="0">
                <a:solidFill>
                  <a:schemeClr val="bg1"/>
                </a:solidFill>
                <a:cs typeface="+mn-ea"/>
                <a:sym typeface="+mn-lt"/>
              </a:rPr>
              <a:t>点击此处输入你的内容点击此处输入你的内容，点击此处输入你的内容点击此处输入你的内容</a:t>
            </a:r>
          </a:p>
          <a:p>
            <a:r>
              <a:rPr lang="zh-CN" altLang="en-US" dirty="0" smtClean="0">
                <a:solidFill>
                  <a:schemeClr val="bg1"/>
                </a:solidFill>
                <a:cs typeface="+mn-ea"/>
                <a:sym typeface="+mn-lt"/>
              </a:rPr>
              <a:t>点击此处输入你的内容点击此处输入你的内容，点击此处输入你的内容点击此处输入你的内容</a:t>
            </a:r>
          </a:p>
          <a:p>
            <a:r>
              <a:rPr lang="zh-CN" altLang="en-US" dirty="0" smtClean="0">
                <a:solidFill>
                  <a:schemeClr val="bg1"/>
                </a:solidFill>
                <a:cs typeface="+mn-ea"/>
                <a:sym typeface="+mn-lt"/>
              </a:rPr>
              <a:t>点击此处输入你的内容点击此处输入你的内容。</a:t>
            </a:r>
          </a:p>
          <a:p>
            <a:endParaRPr lang="zh-CN" altLang="en-US" dirty="0" smtClean="0">
              <a:solidFill>
                <a:schemeClr val="bg1"/>
              </a:solidFill>
              <a:cs typeface="+mn-ea"/>
              <a:sym typeface="+mn-lt"/>
            </a:endParaRPr>
          </a:p>
          <a:p>
            <a:endParaRPr lang="zh-CN" altLang="en-US" dirty="0" smtClean="0">
              <a:solidFill>
                <a:schemeClr val="bg1"/>
              </a:solidFill>
              <a:cs typeface="+mn-ea"/>
              <a:sym typeface="+mn-lt"/>
            </a:endParaRPr>
          </a:p>
          <a:p>
            <a:endParaRPr lang="zh-CN" altLang="en-US" dirty="0">
              <a:solidFill>
                <a:schemeClr val="bg1"/>
              </a:solidFill>
              <a:cs typeface="+mn-ea"/>
              <a:sym typeface="+mn-lt"/>
            </a:endParaRPr>
          </a:p>
        </p:txBody>
      </p:sp>
      <p:pic>
        <p:nvPicPr>
          <p:cNvPr id="14" name="图片 13"/>
          <p:cNvPicPr>
            <a:picLocks noChangeAspect="1"/>
          </p:cNvPicPr>
          <p:nvPr/>
        </p:nvPicPr>
        <p:blipFill>
          <a:blip r:embed="rId7" cstate="screen"/>
          <a:stretch>
            <a:fillRect/>
          </a:stretch>
        </p:blipFill>
        <p:spPr>
          <a:xfrm>
            <a:off x="524933" y="1097049"/>
            <a:ext cx="3067050" cy="3067050"/>
          </a:xfrm>
          <a:prstGeom prst="rect">
            <a:avLst/>
          </a:prstGeom>
        </p:spPr>
      </p:pic>
      <p:grpSp>
        <p:nvGrpSpPr>
          <p:cNvPr id="27" name="组合 26"/>
          <p:cNvGrpSpPr/>
          <p:nvPr/>
        </p:nvGrpSpPr>
        <p:grpSpPr>
          <a:xfrm>
            <a:off x="6391274" y="1544430"/>
            <a:ext cx="4857593" cy="1313060"/>
            <a:chOff x="3980855" y="2946643"/>
            <a:chExt cx="6896942" cy="1313060"/>
          </a:xfrm>
          <a:solidFill>
            <a:srgbClr val="FFC000"/>
          </a:solidFill>
        </p:grpSpPr>
        <p:sp>
          <p:nvSpPr>
            <p:cNvPr id="28" name="对角圆角矩形 27"/>
            <p:cNvSpPr/>
            <p:nvPr/>
          </p:nvSpPr>
          <p:spPr>
            <a:xfrm>
              <a:off x="3980856" y="2946643"/>
              <a:ext cx="6896941" cy="580330"/>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9" name="对角圆角矩形 28"/>
            <p:cNvSpPr/>
            <p:nvPr/>
          </p:nvSpPr>
          <p:spPr>
            <a:xfrm>
              <a:off x="3980855" y="3679373"/>
              <a:ext cx="6896941" cy="580330"/>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30" name="矩形 29"/>
          <p:cNvSpPr/>
          <p:nvPr/>
        </p:nvSpPr>
        <p:spPr>
          <a:xfrm>
            <a:off x="6745024" y="1575854"/>
            <a:ext cx="5599216" cy="458902"/>
          </a:xfrm>
          <a:prstGeom prst="rect">
            <a:avLst/>
          </a:prstGeom>
        </p:spPr>
        <p:txBody>
          <a:bodyPr wrap="square" lIns="91435" tIns="45717" rIns="91435" bIns="45717">
            <a:spAutoFit/>
          </a:bodyPr>
          <a:lstStyle/>
          <a:p>
            <a:pPr algn="just">
              <a:lnSpc>
                <a:spcPct val="150000"/>
              </a:lnSpc>
            </a:pPr>
            <a:r>
              <a:rPr lang="zh-CN" altLang="en-US" b="1" dirty="0" smtClean="0">
                <a:solidFill>
                  <a:schemeClr val="bg1"/>
                </a:solidFill>
                <a:cs typeface="+mn-ea"/>
                <a:sym typeface="+mn-lt"/>
              </a:rPr>
              <a:t>点击输入你的内容  点击输入你的内容 </a:t>
            </a:r>
          </a:p>
        </p:txBody>
      </p:sp>
      <p:grpSp>
        <p:nvGrpSpPr>
          <p:cNvPr id="31" name="组合 30"/>
          <p:cNvGrpSpPr/>
          <p:nvPr/>
        </p:nvGrpSpPr>
        <p:grpSpPr>
          <a:xfrm>
            <a:off x="4331984" y="1553955"/>
            <a:ext cx="1956320" cy="1313060"/>
            <a:chOff x="3980855" y="2946643"/>
            <a:chExt cx="6896942" cy="1313060"/>
          </a:xfrm>
        </p:grpSpPr>
        <p:sp>
          <p:nvSpPr>
            <p:cNvPr id="32" name="对角圆角矩形 31"/>
            <p:cNvSpPr/>
            <p:nvPr/>
          </p:nvSpPr>
          <p:spPr>
            <a:xfrm>
              <a:off x="3980856" y="2946643"/>
              <a:ext cx="6896941" cy="580330"/>
            </a:xfrm>
            <a:prstGeom prst="round2Diag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3" name="对角圆角矩形 32"/>
            <p:cNvSpPr/>
            <p:nvPr/>
          </p:nvSpPr>
          <p:spPr>
            <a:xfrm>
              <a:off x="3980855" y="3679373"/>
              <a:ext cx="6896941" cy="580330"/>
            </a:xfrm>
            <a:prstGeom prst="round2Diag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34" name="矩形 33"/>
          <p:cNvSpPr/>
          <p:nvPr/>
        </p:nvSpPr>
        <p:spPr>
          <a:xfrm>
            <a:off x="4181572" y="1575854"/>
            <a:ext cx="2257143" cy="458902"/>
          </a:xfrm>
          <a:prstGeom prst="rect">
            <a:avLst/>
          </a:prstGeom>
        </p:spPr>
        <p:txBody>
          <a:bodyPr wrap="square" lIns="91435" tIns="45717" rIns="91435" bIns="45717">
            <a:spAutoFit/>
          </a:bodyPr>
          <a:lstStyle/>
          <a:p>
            <a:pPr algn="ctr">
              <a:lnSpc>
                <a:spcPct val="150000"/>
              </a:lnSpc>
            </a:pPr>
            <a:r>
              <a:rPr lang="zh-CN" altLang="en-US" b="1" dirty="0" smtClean="0">
                <a:solidFill>
                  <a:srgbClr val="C00000"/>
                </a:solidFill>
                <a:cs typeface="+mn-ea"/>
                <a:sym typeface="+mn-lt"/>
              </a:rPr>
              <a:t>点击添加标题</a:t>
            </a:r>
            <a:endParaRPr lang="zh-CN" altLang="en-US" b="1" dirty="0">
              <a:solidFill>
                <a:srgbClr val="C00000"/>
              </a:solidFill>
              <a:cs typeface="+mn-ea"/>
              <a:sym typeface="+mn-lt"/>
            </a:endParaRPr>
          </a:p>
        </p:txBody>
      </p:sp>
      <p:sp>
        <p:nvSpPr>
          <p:cNvPr id="35" name="矩形 34"/>
          <p:cNvSpPr/>
          <p:nvPr/>
        </p:nvSpPr>
        <p:spPr>
          <a:xfrm>
            <a:off x="6710704" y="2308824"/>
            <a:ext cx="5599216" cy="458902"/>
          </a:xfrm>
          <a:prstGeom prst="rect">
            <a:avLst/>
          </a:prstGeom>
        </p:spPr>
        <p:txBody>
          <a:bodyPr wrap="square" lIns="91435" tIns="45717" rIns="91435" bIns="45717">
            <a:spAutoFit/>
          </a:bodyPr>
          <a:lstStyle/>
          <a:p>
            <a:pPr algn="just">
              <a:lnSpc>
                <a:spcPct val="150000"/>
              </a:lnSpc>
            </a:pPr>
            <a:r>
              <a:rPr lang="zh-CN" altLang="en-US" b="1" dirty="0" smtClean="0">
                <a:solidFill>
                  <a:schemeClr val="bg1"/>
                </a:solidFill>
                <a:cs typeface="+mn-ea"/>
                <a:sym typeface="+mn-lt"/>
              </a:rPr>
              <a:t>点击输入你的内容  点击输入你的内容 </a:t>
            </a:r>
          </a:p>
        </p:txBody>
      </p:sp>
      <p:sp>
        <p:nvSpPr>
          <p:cNvPr id="36" name="矩形 35"/>
          <p:cNvSpPr/>
          <p:nvPr/>
        </p:nvSpPr>
        <p:spPr>
          <a:xfrm>
            <a:off x="4147252" y="2308824"/>
            <a:ext cx="2257143" cy="458902"/>
          </a:xfrm>
          <a:prstGeom prst="rect">
            <a:avLst/>
          </a:prstGeom>
        </p:spPr>
        <p:txBody>
          <a:bodyPr wrap="square" lIns="91435" tIns="45717" rIns="91435" bIns="45717">
            <a:spAutoFit/>
          </a:bodyPr>
          <a:lstStyle/>
          <a:p>
            <a:pPr algn="ctr">
              <a:lnSpc>
                <a:spcPct val="150000"/>
              </a:lnSpc>
            </a:pPr>
            <a:r>
              <a:rPr lang="zh-CN" altLang="en-US" b="1" dirty="0" smtClean="0">
                <a:solidFill>
                  <a:srgbClr val="C00000"/>
                </a:solidFill>
                <a:cs typeface="+mn-ea"/>
                <a:sym typeface="+mn-lt"/>
              </a:rPr>
              <a:t>点击添加标题</a:t>
            </a:r>
            <a:endParaRPr lang="zh-CN" altLang="en-US" b="1" dirty="0">
              <a:solidFill>
                <a:srgbClr val="C00000"/>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1943">
        <p14:prism/>
      </p:transition>
    </mc:Choice>
    <mc:Fallback xmlns="">
      <p:transition spd="slow" advTm="19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1+#ppt_w/2"/>
                                          </p:val>
                                        </p:tav>
                                        <p:tav tm="100000">
                                          <p:val>
                                            <p:strVal val="#ppt_x"/>
                                          </p:val>
                                        </p:tav>
                                      </p:tavLst>
                                    </p:anim>
                                    <p:anim calcmode="lin" valueType="num">
                                      <p:cBhvr additive="base">
                                        <p:cTn id="21" dur="500" fill="hold"/>
                                        <p:tgtEl>
                                          <p:spTgt spid="3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par>
                                <p:cTn id="44" presetID="14" presetClass="entr" presetSubtype="1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randombar(horizontal)">
                                      <p:cBhvr>
                                        <p:cTn id="46" dur="500"/>
                                        <p:tgtEl>
                                          <p:spTgt spid="14"/>
                                        </p:tgtEl>
                                      </p:cBhvr>
                                    </p:animEffect>
                                  </p:childTnLst>
                                </p:cTn>
                              </p:par>
                            </p:childTnLst>
                          </p:cTn>
                        </p:par>
                        <p:par>
                          <p:cTn id="47" fill="hold">
                            <p:stCondLst>
                              <p:cond delay="500"/>
                            </p:stCondLst>
                            <p:childTnLst>
                              <p:par>
                                <p:cTn id="48" presetID="6"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ircle(in)">
                                      <p:cBhvr>
                                        <p:cTn id="5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30"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pic>
        <p:nvPicPr>
          <p:cNvPr id="48" name="图片 47"/>
          <p:cNvPicPr>
            <a:picLocks noChangeAspect="1"/>
          </p:cNvPicPr>
          <p:nvPr/>
        </p:nvPicPr>
        <p:blipFill>
          <a:blip r:embed="rId5" cstate="screen"/>
          <a:stretch>
            <a:fillRect/>
          </a:stretch>
        </p:blipFill>
        <p:spPr>
          <a:xfrm>
            <a:off x="0" y="861372"/>
            <a:ext cx="12192000" cy="5996912"/>
          </a:xfrm>
          <a:prstGeom prst="rect">
            <a:avLst/>
          </a:prstGeom>
        </p:spPr>
      </p:pic>
      <p:pic>
        <p:nvPicPr>
          <p:cNvPr id="7" name="图片 6"/>
          <p:cNvPicPr>
            <a:picLocks noChangeAspect="1"/>
          </p:cNvPicPr>
          <p:nvPr/>
        </p:nvPicPr>
        <p:blipFill>
          <a:blip r:embed="rId6" cstate="screen"/>
          <a:stretch>
            <a:fillRect/>
          </a:stretch>
        </p:blipFill>
        <p:spPr>
          <a:xfrm rot="10800000">
            <a:off x="0" y="0"/>
            <a:ext cx="5115889" cy="3153746"/>
          </a:xfrm>
          <a:prstGeom prst="rect">
            <a:avLst/>
          </a:prstGeom>
        </p:spPr>
      </p:pic>
      <p:pic>
        <p:nvPicPr>
          <p:cNvPr id="13" name="图片 12"/>
          <p:cNvPicPr>
            <a:picLocks noChangeAspect="1"/>
          </p:cNvPicPr>
          <p:nvPr/>
        </p:nvPicPr>
        <p:blipFill>
          <a:blip r:embed="rId7" cstate="screen"/>
          <a:stretch>
            <a:fillRect/>
          </a:stretch>
        </p:blipFill>
        <p:spPr>
          <a:xfrm>
            <a:off x="-108235" y="5538759"/>
            <a:ext cx="3243720" cy="4080409"/>
          </a:xfrm>
          <a:prstGeom prst="rect">
            <a:avLst/>
          </a:prstGeom>
        </p:spPr>
      </p:pic>
      <p:pic>
        <p:nvPicPr>
          <p:cNvPr id="15" name="图片 14"/>
          <p:cNvPicPr>
            <a:picLocks noChangeAspect="1"/>
          </p:cNvPicPr>
          <p:nvPr/>
        </p:nvPicPr>
        <p:blipFill>
          <a:blip r:embed="rId8" cstate="screen"/>
          <a:stretch>
            <a:fillRect/>
          </a:stretch>
        </p:blipFill>
        <p:spPr>
          <a:xfrm>
            <a:off x="1295946" y="2559722"/>
            <a:ext cx="1811776" cy="594025"/>
          </a:xfrm>
          <a:prstGeom prst="rect">
            <a:avLst/>
          </a:prstGeom>
        </p:spPr>
      </p:pic>
      <p:pic>
        <p:nvPicPr>
          <p:cNvPr id="16" name="图片 15"/>
          <p:cNvPicPr>
            <a:picLocks noChangeAspect="1"/>
          </p:cNvPicPr>
          <p:nvPr/>
        </p:nvPicPr>
        <p:blipFill>
          <a:blip r:embed="rId9" cstate="screen"/>
          <a:stretch>
            <a:fillRect/>
          </a:stretch>
        </p:blipFill>
        <p:spPr>
          <a:xfrm>
            <a:off x="9543758" y="3736661"/>
            <a:ext cx="1659376" cy="544058"/>
          </a:xfrm>
          <a:prstGeom prst="rect">
            <a:avLst/>
          </a:prstGeom>
        </p:spPr>
      </p:pic>
      <p:grpSp>
        <p:nvGrpSpPr>
          <p:cNvPr id="52" name="Group 550"/>
          <p:cNvGrpSpPr/>
          <p:nvPr/>
        </p:nvGrpSpPr>
        <p:grpSpPr bwMode="auto">
          <a:xfrm>
            <a:off x="4245483" y="1109335"/>
            <a:ext cx="4186079" cy="4182644"/>
            <a:chOff x="295" y="3475"/>
            <a:chExt cx="1407" cy="1407"/>
          </a:xfrm>
        </p:grpSpPr>
        <p:sp>
          <p:nvSpPr>
            <p:cNvPr id="53"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cs typeface="+mn-ea"/>
                <a:sym typeface="+mn-lt"/>
              </a:endParaRPr>
            </a:p>
          </p:txBody>
        </p:sp>
        <p:grpSp>
          <p:nvGrpSpPr>
            <p:cNvPr id="54" name="Group 552"/>
            <p:cNvGrpSpPr/>
            <p:nvPr/>
          </p:nvGrpSpPr>
          <p:grpSpPr bwMode="auto">
            <a:xfrm>
              <a:off x="476" y="3657"/>
              <a:ext cx="1050" cy="1050"/>
              <a:chOff x="-6056" y="-2208"/>
              <a:chExt cx="2208" cy="2208"/>
            </a:xfrm>
          </p:grpSpPr>
          <p:sp>
            <p:nvSpPr>
              <p:cNvPr id="55" name="Oval 553"/>
              <p:cNvSpPr>
                <a:spLocks noChangeArrowheads="1"/>
              </p:cNvSpPr>
              <p:nvPr/>
            </p:nvSpPr>
            <p:spPr bwMode="auto">
              <a:xfrm>
                <a:off x="-6056" y="-2132"/>
                <a:ext cx="2132" cy="2132"/>
              </a:xfrm>
              <a:prstGeom prst="ellipse">
                <a:avLst/>
              </a:prstGeom>
              <a:gradFill rotWithShape="1">
                <a:gsLst>
                  <a:gs pos="0">
                    <a:schemeClr val="bg1"/>
                  </a:gs>
                  <a:gs pos="100000">
                    <a:schemeClr val="bg1">
                      <a:alpha val="0"/>
                    </a:schemeClr>
                  </a:gs>
                </a:gsLst>
                <a:path path="shape">
                  <a:fillToRect l="50000" t="50000" r="50000" b="50000"/>
                </a:path>
              </a:gradFill>
              <a:ln w="9525">
                <a:noFill/>
                <a:round/>
              </a:ln>
            </p:spPr>
            <p:txBody>
              <a:bodyPr wrap="none" anchor="ctr"/>
              <a:lstStyle/>
              <a:p>
                <a:endParaRPr lang="zh-CN" altLang="en-US">
                  <a:cs typeface="+mn-ea"/>
                  <a:sym typeface="+mn-lt"/>
                </a:endParaRPr>
              </a:p>
            </p:txBody>
          </p:sp>
          <p:grpSp>
            <p:nvGrpSpPr>
              <p:cNvPr id="56" name="Group 554"/>
              <p:cNvGrpSpPr/>
              <p:nvPr/>
            </p:nvGrpSpPr>
            <p:grpSpPr bwMode="auto">
              <a:xfrm>
                <a:off x="-6056" y="-2208"/>
                <a:ext cx="2208" cy="2208"/>
                <a:chOff x="-4060" y="-879"/>
                <a:chExt cx="2208" cy="2208"/>
              </a:xfrm>
            </p:grpSpPr>
            <p:grpSp>
              <p:nvGrpSpPr>
                <p:cNvPr id="57" name="Group 555"/>
                <p:cNvGrpSpPr/>
                <p:nvPr/>
              </p:nvGrpSpPr>
              <p:grpSpPr bwMode="auto">
                <a:xfrm>
                  <a:off x="-4060" y="-879"/>
                  <a:ext cx="2208" cy="2208"/>
                  <a:chOff x="-3924" y="-788"/>
                  <a:chExt cx="2208" cy="2208"/>
                </a:xfrm>
              </p:grpSpPr>
              <p:grpSp>
                <p:nvGrpSpPr>
                  <p:cNvPr id="73" name="Group 556"/>
                  <p:cNvGrpSpPr>
                    <a:grpSpLocks noChangeAspect="1"/>
                  </p:cNvGrpSpPr>
                  <p:nvPr/>
                </p:nvGrpSpPr>
                <p:grpSpPr bwMode="auto">
                  <a:xfrm>
                    <a:off x="-3924" y="-788"/>
                    <a:ext cx="2208" cy="2202"/>
                    <a:chOff x="168" y="696"/>
                    <a:chExt cx="1429" cy="1429"/>
                  </a:xfrm>
                </p:grpSpPr>
                <p:grpSp>
                  <p:nvGrpSpPr>
                    <p:cNvPr id="81" name="Group 557"/>
                    <p:cNvGrpSpPr>
                      <a:grpSpLocks noChangeAspect="1"/>
                    </p:cNvGrpSpPr>
                    <p:nvPr/>
                  </p:nvGrpSpPr>
                  <p:grpSpPr bwMode="auto">
                    <a:xfrm>
                      <a:off x="854" y="696"/>
                      <a:ext cx="56" cy="1429"/>
                      <a:chOff x="845" y="696"/>
                      <a:chExt cx="56" cy="1429"/>
                    </a:xfrm>
                  </p:grpSpPr>
                  <p:sp>
                    <p:nvSpPr>
                      <p:cNvPr id="85"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cs typeface="+mn-ea"/>
                          <a:sym typeface="+mn-lt"/>
                        </a:endParaRPr>
                      </a:p>
                    </p:txBody>
                  </p:sp>
                  <p:sp>
                    <p:nvSpPr>
                      <p:cNvPr id="86"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cs typeface="+mn-ea"/>
                          <a:sym typeface="+mn-lt"/>
                        </a:endParaRPr>
                      </a:p>
                    </p:txBody>
                  </p:sp>
                </p:grpSp>
                <p:grpSp>
                  <p:nvGrpSpPr>
                    <p:cNvPr id="82" name="Group 560"/>
                    <p:cNvGrpSpPr>
                      <a:grpSpLocks noChangeAspect="1"/>
                    </p:cNvGrpSpPr>
                    <p:nvPr/>
                  </p:nvGrpSpPr>
                  <p:grpSpPr bwMode="auto">
                    <a:xfrm rot="5400000">
                      <a:off x="855" y="696"/>
                      <a:ext cx="56" cy="1429"/>
                      <a:chOff x="845" y="696"/>
                      <a:chExt cx="56" cy="1429"/>
                    </a:xfrm>
                  </p:grpSpPr>
                  <p:sp>
                    <p:nvSpPr>
                      <p:cNvPr id="83"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cs typeface="+mn-ea"/>
                          <a:sym typeface="+mn-lt"/>
                        </a:endParaRPr>
                      </a:p>
                    </p:txBody>
                  </p:sp>
                  <p:sp>
                    <p:nvSpPr>
                      <p:cNvPr id="84"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cs typeface="+mn-ea"/>
                          <a:sym typeface="+mn-lt"/>
                        </a:endParaRPr>
                      </a:p>
                    </p:txBody>
                  </p:sp>
                </p:grpSp>
              </p:grpSp>
              <p:grpSp>
                <p:nvGrpSpPr>
                  <p:cNvPr id="74" name="Group 563"/>
                  <p:cNvGrpSpPr>
                    <a:grpSpLocks noChangeAspect="1"/>
                  </p:cNvGrpSpPr>
                  <p:nvPr/>
                </p:nvGrpSpPr>
                <p:grpSpPr bwMode="auto">
                  <a:xfrm rot="2700000">
                    <a:off x="-3927" y="-785"/>
                    <a:ext cx="2208" cy="2202"/>
                    <a:chOff x="168" y="696"/>
                    <a:chExt cx="1429" cy="1429"/>
                  </a:xfrm>
                </p:grpSpPr>
                <p:grpSp>
                  <p:nvGrpSpPr>
                    <p:cNvPr id="75" name="Group 564"/>
                    <p:cNvGrpSpPr>
                      <a:grpSpLocks noChangeAspect="1"/>
                    </p:cNvGrpSpPr>
                    <p:nvPr/>
                  </p:nvGrpSpPr>
                  <p:grpSpPr bwMode="auto">
                    <a:xfrm>
                      <a:off x="854" y="696"/>
                      <a:ext cx="56" cy="1429"/>
                      <a:chOff x="845" y="696"/>
                      <a:chExt cx="56" cy="1429"/>
                    </a:xfrm>
                  </p:grpSpPr>
                  <p:sp>
                    <p:nvSpPr>
                      <p:cNvPr id="79"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cs typeface="+mn-ea"/>
                          <a:sym typeface="+mn-lt"/>
                        </a:endParaRPr>
                      </a:p>
                    </p:txBody>
                  </p:sp>
                  <p:sp>
                    <p:nvSpPr>
                      <p:cNvPr id="80"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cs typeface="+mn-ea"/>
                          <a:sym typeface="+mn-lt"/>
                        </a:endParaRPr>
                      </a:p>
                    </p:txBody>
                  </p:sp>
                </p:grpSp>
                <p:grpSp>
                  <p:nvGrpSpPr>
                    <p:cNvPr id="76" name="Group 567"/>
                    <p:cNvGrpSpPr>
                      <a:grpSpLocks noChangeAspect="1"/>
                    </p:cNvGrpSpPr>
                    <p:nvPr/>
                  </p:nvGrpSpPr>
                  <p:grpSpPr bwMode="auto">
                    <a:xfrm rot="5400000">
                      <a:off x="855" y="696"/>
                      <a:ext cx="56" cy="1429"/>
                      <a:chOff x="845" y="696"/>
                      <a:chExt cx="56" cy="1429"/>
                    </a:xfrm>
                  </p:grpSpPr>
                  <p:sp>
                    <p:nvSpPr>
                      <p:cNvPr id="77"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cs typeface="+mn-ea"/>
                          <a:sym typeface="+mn-lt"/>
                        </a:endParaRPr>
                      </a:p>
                    </p:txBody>
                  </p:sp>
                  <p:sp>
                    <p:nvSpPr>
                      <p:cNvPr id="78"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cs typeface="+mn-ea"/>
                          <a:sym typeface="+mn-lt"/>
                        </a:endParaRPr>
                      </a:p>
                    </p:txBody>
                  </p:sp>
                </p:grpSp>
              </p:grpSp>
            </p:grpSp>
            <p:grpSp>
              <p:nvGrpSpPr>
                <p:cNvPr id="58" name="Group 570"/>
                <p:cNvGrpSpPr/>
                <p:nvPr/>
              </p:nvGrpSpPr>
              <p:grpSpPr bwMode="auto">
                <a:xfrm rot="1320000">
                  <a:off x="-3742" y="-520"/>
                  <a:ext cx="1546" cy="1546"/>
                  <a:chOff x="-3924" y="-788"/>
                  <a:chExt cx="2208" cy="2208"/>
                </a:xfrm>
              </p:grpSpPr>
              <p:grpSp>
                <p:nvGrpSpPr>
                  <p:cNvPr id="59" name="Group 571"/>
                  <p:cNvGrpSpPr>
                    <a:grpSpLocks noChangeAspect="1"/>
                  </p:cNvGrpSpPr>
                  <p:nvPr/>
                </p:nvGrpSpPr>
                <p:grpSpPr bwMode="auto">
                  <a:xfrm>
                    <a:off x="-3924" y="-788"/>
                    <a:ext cx="2208" cy="2202"/>
                    <a:chOff x="168" y="696"/>
                    <a:chExt cx="1429" cy="1429"/>
                  </a:xfrm>
                </p:grpSpPr>
                <p:grpSp>
                  <p:nvGrpSpPr>
                    <p:cNvPr id="67" name="Group 572"/>
                    <p:cNvGrpSpPr>
                      <a:grpSpLocks noChangeAspect="1"/>
                    </p:cNvGrpSpPr>
                    <p:nvPr/>
                  </p:nvGrpSpPr>
                  <p:grpSpPr bwMode="auto">
                    <a:xfrm>
                      <a:off x="854" y="696"/>
                      <a:ext cx="56" cy="1429"/>
                      <a:chOff x="845" y="696"/>
                      <a:chExt cx="56" cy="1429"/>
                    </a:xfrm>
                  </p:grpSpPr>
                  <p:sp>
                    <p:nvSpPr>
                      <p:cNvPr id="71"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cs typeface="+mn-ea"/>
                          <a:sym typeface="+mn-lt"/>
                        </a:endParaRPr>
                      </a:p>
                    </p:txBody>
                  </p:sp>
                  <p:sp>
                    <p:nvSpPr>
                      <p:cNvPr id="72"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cs typeface="+mn-ea"/>
                          <a:sym typeface="+mn-lt"/>
                        </a:endParaRPr>
                      </a:p>
                    </p:txBody>
                  </p:sp>
                </p:grpSp>
                <p:grpSp>
                  <p:nvGrpSpPr>
                    <p:cNvPr id="68" name="Group 575"/>
                    <p:cNvGrpSpPr>
                      <a:grpSpLocks noChangeAspect="1"/>
                    </p:cNvGrpSpPr>
                    <p:nvPr/>
                  </p:nvGrpSpPr>
                  <p:grpSpPr bwMode="auto">
                    <a:xfrm rot="5400000">
                      <a:off x="855" y="696"/>
                      <a:ext cx="56" cy="1429"/>
                      <a:chOff x="845" y="696"/>
                      <a:chExt cx="56" cy="1429"/>
                    </a:xfrm>
                  </p:grpSpPr>
                  <p:sp>
                    <p:nvSpPr>
                      <p:cNvPr id="69"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cs typeface="+mn-ea"/>
                          <a:sym typeface="+mn-lt"/>
                        </a:endParaRPr>
                      </a:p>
                    </p:txBody>
                  </p:sp>
                  <p:sp>
                    <p:nvSpPr>
                      <p:cNvPr id="70"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cs typeface="+mn-ea"/>
                          <a:sym typeface="+mn-lt"/>
                        </a:endParaRPr>
                      </a:p>
                    </p:txBody>
                  </p:sp>
                </p:grpSp>
              </p:grpSp>
              <p:grpSp>
                <p:nvGrpSpPr>
                  <p:cNvPr id="60" name="Group 578"/>
                  <p:cNvGrpSpPr>
                    <a:grpSpLocks noChangeAspect="1"/>
                  </p:cNvGrpSpPr>
                  <p:nvPr/>
                </p:nvGrpSpPr>
                <p:grpSpPr bwMode="auto">
                  <a:xfrm rot="2700000">
                    <a:off x="-3927" y="-785"/>
                    <a:ext cx="2208" cy="2202"/>
                    <a:chOff x="168" y="696"/>
                    <a:chExt cx="1429" cy="1429"/>
                  </a:xfrm>
                </p:grpSpPr>
                <p:grpSp>
                  <p:nvGrpSpPr>
                    <p:cNvPr id="61" name="Group 579"/>
                    <p:cNvGrpSpPr>
                      <a:grpSpLocks noChangeAspect="1"/>
                    </p:cNvGrpSpPr>
                    <p:nvPr/>
                  </p:nvGrpSpPr>
                  <p:grpSpPr bwMode="auto">
                    <a:xfrm>
                      <a:off x="854" y="696"/>
                      <a:ext cx="56" cy="1429"/>
                      <a:chOff x="845" y="696"/>
                      <a:chExt cx="56" cy="1429"/>
                    </a:xfrm>
                  </p:grpSpPr>
                  <p:sp>
                    <p:nvSpPr>
                      <p:cNvPr id="65"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cs typeface="+mn-ea"/>
                          <a:sym typeface="+mn-lt"/>
                        </a:endParaRPr>
                      </a:p>
                    </p:txBody>
                  </p:sp>
                  <p:sp>
                    <p:nvSpPr>
                      <p:cNvPr id="66"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cs typeface="+mn-ea"/>
                          <a:sym typeface="+mn-lt"/>
                        </a:endParaRPr>
                      </a:p>
                    </p:txBody>
                  </p:sp>
                </p:grpSp>
                <p:grpSp>
                  <p:nvGrpSpPr>
                    <p:cNvPr id="62" name="Group 582"/>
                    <p:cNvGrpSpPr>
                      <a:grpSpLocks noChangeAspect="1"/>
                    </p:cNvGrpSpPr>
                    <p:nvPr/>
                  </p:nvGrpSpPr>
                  <p:grpSpPr bwMode="auto">
                    <a:xfrm rot="5400000">
                      <a:off x="855" y="696"/>
                      <a:ext cx="56" cy="1429"/>
                      <a:chOff x="845" y="696"/>
                      <a:chExt cx="56" cy="1429"/>
                    </a:xfrm>
                  </p:grpSpPr>
                  <p:sp>
                    <p:nvSpPr>
                      <p:cNvPr id="63"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cs typeface="+mn-ea"/>
                          <a:sym typeface="+mn-lt"/>
                        </a:endParaRPr>
                      </a:p>
                    </p:txBody>
                  </p:sp>
                  <p:sp>
                    <p:nvSpPr>
                      <p:cNvPr id="64" name="AutoShape 58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cs typeface="+mn-ea"/>
                          <a:sym typeface="+mn-lt"/>
                        </a:endParaRPr>
                      </a:p>
                    </p:txBody>
                  </p:sp>
                </p:grpSp>
              </p:grpSp>
            </p:grpSp>
          </p:grpSp>
        </p:grpSp>
      </p:grpSp>
      <p:sp>
        <p:nvSpPr>
          <p:cNvPr id="88" name="矩形 87"/>
          <p:cNvSpPr/>
          <p:nvPr/>
        </p:nvSpPr>
        <p:spPr>
          <a:xfrm>
            <a:off x="2776460" y="2419767"/>
            <a:ext cx="6909847" cy="31967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3004455" y="3232027"/>
            <a:ext cx="6497431" cy="2246769"/>
          </a:xfrm>
          <a:prstGeom prst="rect">
            <a:avLst/>
          </a:prstGeom>
        </p:spPr>
        <p:txBody>
          <a:bodyPr wrap="square">
            <a:spAutoFit/>
          </a:bodyPr>
          <a:lstStyle/>
          <a:p>
            <a:r>
              <a:rPr lang="zh-CN" altLang="en-US" sz="2000" spc="300" dirty="0" smtClean="0">
                <a:solidFill>
                  <a:schemeClr val="bg1"/>
                </a:solidFill>
                <a:cs typeface="+mn-ea"/>
                <a:sym typeface="+mn-lt"/>
              </a:rPr>
              <a:t>    每</a:t>
            </a:r>
            <a:r>
              <a:rPr lang="zh-CN" altLang="en-US" sz="2000" spc="300" dirty="0">
                <a:solidFill>
                  <a:schemeClr val="bg1"/>
                </a:solidFill>
                <a:cs typeface="+mn-ea"/>
                <a:sym typeface="+mn-lt"/>
              </a:rPr>
              <a:t>年的8月1日是中国人民解放军建军纪念日，俗称“八一”建军节。1927年8月1日，中国共产党带领北伐军三万余人，打响反对国民党反动派的第一枪。1933年7月11日，中华苏维埃共和国临时中央政府根据中央革命军事委员会6月30日的建议，决定8月1日为中国工农红军（中国人民解放军前身）成立纪念日。</a:t>
            </a:r>
          </a:p>
        </p:txBody>
      </p:sp>
      <p:pic>
        <p:nvPicPr>
          <p:cNvPr id="14" name="图片 13"/>
          <p:cNvPicPr>
            <a:picLocks noChangeAspect="1"/>
          </p:cNvPicPr>
          <p:nvPr/>
        </p:nvPicPr>
        <p:blipFill>
          <a:blip r:embed="rId10" cstate="screen"/>
          <a:stretch>
            <a:fillRect/>
          </a:stretch>
        </p:blipFill>
        <p:spPr>
          <a:xfrm>
            <a:off x="5826178" y="2451862"/>
            <a:ext cx="810410" cy="790449"/>
          </a:xfrm>
          <a:prstGeom prst="rect">
            <a:avLst/>
          </a:prstGeom>
        </p:spPr>
      </p:pic>
      <p:sp>
        <p:nvSpPr>
          <p:cNvPr id="90" name="文本框 89"/>
          <p:cNvSpPr txBox="1"/>
          <p:nvPr/>
        </p:nvSpPr>
        <p:spPr>
          <a:xfrm>
            <a:off x="5254994" y="1073457"/>
            <a:ext cx="1952779" cy="1015663"/>
          </a:xfrm>
          <a:prstGeom prst="rect">
            <a:avLst/>
          </a:prstGeom>
          <a:noFill/>
        </p:spPr>
        <p:txBody>
          <a:bodyPr wrap="none" rtlCol="0">
            <a:spAutoFit/>
          </a:bodyPr>
          <a:lstStyle/>
          <a:p>
            <a:pPr algn="ctr"/>
            <a:r>
              <a:rPr lang="zh-CN" altLang="en-US" sz="6000" b="1" dirty="0" smtClean="0">
                <a:solidFill>
                  <a:srgbClr val="C81216"/>
                </a:solidFill>
                <a:cs typeface="+mn-ea"/>
                <a:sym typeface="+mn-lt"/>
              </a:rPr>
              <a:t>前 言</a:t>
            </a:r>
            <a:endParaRPr lang="zh-CN" altLang="en-US" sz="6000" b="1" dirty="0">
              <a:solidFill>
                <a:srgbClr val="C81216"/>
              </a:solidFill>
              <a:cs typeface="+mn-ea"/>
              <a:sym typeface="+mn-lt"/>
            </a:endParaRPr>
          </a:p>
        </p:txBody>
      </p:sp>
    </p:spTree>
    <p:custDataLst>
      <p:tags r:id="rId1"/>
    </p:custDataLst>
  </p:cSld>
  <p:clrMapOvr>
    <a:masterClrMapping/>
  </p:clrMapOvr>
  <p:transition spd="slow" advTm="453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par>
                          <p:cTn id="25" fill="hold">
                            <p:stCondLst>
                              <p:cond delay="1500"/>
                            </p:stCondLst>
                            <p:childTnLst>
                              <p:par>
                                <p:cTn id="26" presetID="6" presetClass="entr" presetSubtype="16" fill="hold" grpId="0" nodeType="after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circle(in)">
                                      <p:cBhvr>
                                        <p:cTn id="28" dur="2000"/>
                                        <p:tgtEl>
                                          <p:spTgt spid="88"/>
                                        </p:tgtEl>
                                      </p:cBhvr>
                                    </p:animEffect>
                                  </p:childTnLst>
                                </p:cTn>
                              </p:par>
                            </p:childTnLst>
                          </p:cTn>
                        </p:par>
                        <p:par>
                          <p:cTn id="29" fill="hold">
                            <p:stCondLst>
                              <p:cond delay="3500"/>
                            </p:stCondLst>
                            <p:childTnLst>
                              <p:par>
                                <p:cTn id="30" presetID="26" presetClass="entr" presetSubtype="0" fill="hold" grpId="0" nodeType="after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wipe(down)">
                                      <p:cBhvr>
                                        <p:cTn id="32" dur="580">
                                          <p:stCondLst>
                                            <p:cond delay="0"/>
                                          </p:stCondLst>
                                        </p:cTn>
                                        <p:tgtEl>
                                          <p:spTgt spid="90"/>
                                        </p:tgtEl>
                                      </p:cBhvr>
                                    </p:animEffect>
                                    <p:anim calcmode="lin" valueType="num">
                                      <p:cBhvr>
                                        <p:cTn id="33"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38" dur="26">
                                          <p:stCondLst>
                                            <p:cond delay="650"/>
                                          </p:stCondLst>
                                        </p:cTn>
                                        <p:tgtEl>
                                          <p:spTgt spid="90"/>
                                        </p:tgtEl>
                                      </p:cBhvr>
                                      <p:to x="100000" y="60000"/>
                                    </p:animScale>
                                    <p:animScale>
                                      <p:cBhvr>
                                        <p:cTn id="39" dur="166" decel="50000">
                                          <p:stCondLst>
                                            <p:cond delay="676"/>
                                          </p:stCondLst>
                                        </p:cTn>
                                        <p:tgtEl>
                                          <p:spTgt spid="90"/>
                                        </p:tgtEl>
                                      </p:cBhvr>
                                      <p:to x="100000" y="100000"/>
                                    </p:animScale>
                                    <p:animScale>
                                      <p:cBhvr>
                                        <p:cTn id="40" dur="26">
                                          <p:stCondLst>
                                            <p:cond delay="1312"/>
                                          </p:stCondLst>
                                        </p:cTn>
                                        <p:tgtEl>
                                          <p:spTgt spid="90"/>
                                        </p:tgtEl>
                                      </p:cBhvr>
                                      <p:to x="100000" y="80000"/>
                                    </p:animScale>
                                    <p:animScale>
                                      <p:cBhvr>
                                        <p:cTn id="41" dur="166" decel="50000">
                                          <p:stCondLst>
                                            <p:cond delay="1338"/>
                                          </p:stCondLst>
                                        </p:cTn>
                                        <p:tgtEl>
                                          <p:spTgt spid="90"/>
                                        </p:tgtEl>
                                      </p:cBhvr>
                                      <p:to x="100000" y="100000"/>
                                    </p:animScale>
                                    <p:animScale>
                                      <p:cBhvr>
                                        <p:cTn id="42" dur="26">
                                          <p:stCondLst>
                                            <p:cond delay="1642"/>
                                          </p:stCondLst>
                                        </p:cTn>
                                        <p:tgtEl>
                                          <p:spTgt spid="90"/>
                                        </p:tgtEl>
                                      </p:cBhvr>
                                      <p:to x="100000" y="90000"/>
                                    </p:animScale>
                                    <p:animScale>
                                      <p:cBhvr>
                                        <p:cTn id="43" dur="166" decel="50000">
                                          <p:stCondLst>
                                            <p:cond delay="1668"/>
                                          </p:stCondLst>
                                        </p:cTn>
                                        <p:tgtEl>
                                          <p:spTgt spid="90"/>
                                        </p:tgtEl>
                                      </p:cBhvr>
                                      <p:to x="100000" y="100000"/>
                                    </p:animScale>
                                    <p:animScale>
                                      <p:cBhvr>
                                        <p:cTn id="44" dur="26">
                                          <p:stCondLst>
                                            <p:cond delay="1808"/>
                                          </p:stCondLst>
                                        </p:cTn>
                                        <p:tgtEl>
                                          <p:spTgt spid="90"/>
                                        </p:tgtEl>
                                      </p:cBhvr>
                                      <p:to x="100000" y="95000"/>
                                    </p:animScale>
                                    <p:animScale>
                                      <p:cBhvr>
                                        <p:cTn id="45" dur="166" decel="50000">
                                          <p:stCondLst>
                                            <p:cond delay="1834"/>
                                          </p:stCondLst>
                                        </p:cTn>
                                        <p:tgtEl>
                                          <p:spTgt spid="90"/>
                                        </p:tgtEl>
                                      </p:cBhvr>
                                      <p:to x="100000" y="100000"/>
                                    </p:animScale>
                                  </p:childTnLst>
                                </p:cTn>
                              </p:par>
                            </p:childTnLst>
                          </p:cTn>
                        </p:par>
                        <p:par>
                          <p:cTn id="46" fill="hold">
                            <p:stCondLst>
                              <p:cond delay="55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2"/>
                                        </p:tgtEl>
                                        <p:attrNameLst>
                                          <p:attrName>style.visibility</p:attrName>
                                        </p:attrNameLst>
                                      </p:cBhvr>
                                      <p:to>
                                        <p:strVal val="visible"/>
                                      </p:to>
                                    </p:set>
                                    <p:anim by="(-#ppt_w*2)" calcmode="lin" valueType="num">
                                      <p:cBhvr rctx="PPT">
                                        <p:cTn id="49" dur="250" autoRev="1" fill="hold">
                                          <p:stCondLst>
                                            <p:cond delay="0"/>
                                          </p:stCondLst>
                                        </p:cTn>
                                        <p:tgtEl>
                                          <p:spTgt spid="2"/>
                                        </p:tgtEl>
                                        <p:attrNameLst>
                                          <p:attrName>ppt_w</p:attrName>
                                        </p:attrNameLst>
                                      </p:cBhvr>
                                    </p:anim>
                                    <p:anim by="(#ppt_w*0.50)" calcmode="lin" valueType="num">
                                      <p:cBhvr>
                                        <p:cTn id="50" dur="250" decel="50000" autoRev="1" fill="hold">
                                          <p:stCondLst>
                                            <p:cond delay="0"/>
                                          </p:stCondLst>
                                        </p:cTn>
                                        <p:tgtEl>
                                          <p:spTgt spid="2"/>
                                        </p:tgtEl>
                                        <p:attrNameLst>
                                          <p:attrName>ppt_x</p:attrName>
                                        </p:attrNameLst>
                                      </p:cBhvr>
                                    </p:anim>
                                    <p:anim from="(-#ppt_h/2)" to="(#ppt_y)" calcmode="lin" valueType="num">
                                      <p:cBhvr>
                                        <p:cTn id="51" dur="500" fill="hold">
                                          <p:stCondLst>
                                            <p:cond delay="0"/>
                                          </p:stCondLst>
                                        </p:cTn>
                                        <p:tgtEl>
                                          <p:spTgt spid="2"/>
                                        </p:tgtEl>
                                        <p:attrNameLst>
                                          <p:attrName>ppt_y</p:attrName>
                                        </p:attrNameLst>
                                      </p:cBhvr>
                                    </p:anim>
                                    <p:animRot by="21600000">
                                      <p:cBhvr>
                                        <p:cTn id="52" dur="5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4"/>
          <a:stretch>
            <a:fillRect/>
          </a:stretch>
        </p:blipFill>
        <p:spPr>
          <a:xfrm>
            <a:off x="0" y="0"/>
            <a:ext cx="12192000" cy="6858000"/>
          </a:xfrm>
          <a:prstGeom prst="rect">
            <a:avLst/>
          </a:prstGeom>
        </p:spPr>
      </p:pic>
      <p:sp>
        <p:nvSpPr>
          <p:cNvPr id="19" name="文本框 18"/>
          <p:cNvSpPr txBox="1"/>
          <p:nvPr/>
        </p:nvSpPr>
        <p:spPr>
          <a:xfrm>
            <a:off x="1988757" y="1846676"/>
            <a:ext cx="976313" cy="1015663"/>
          </a:xfrm>
          <a:prstGeom prst="rect">
            <a:avLst/>
          </a:prstGeom>
          <a:noFill/>
          <a:ln>
            <a:solidFill>
              <a:srgbClr val="FFC000"/>
            </a:solidFill>
          </a:ln>
        </p:spPr>
        <p:txBody>
          <a:bodyPr wrap="square" rtlCol="0">
            <a:spAutoFit/>
          </a:bodyPr>
          <a:lstStyle/>
          <a:p>
            <a:pPr algn="ctr"/>
            <a:r>
              <a:rPr lang="en-US" altLang="zh-CN" sz="6000" b="1" dirty="0">
                <a:solidFill>
                  <a:srgbClr val="FFC000"/>
                </a:solidFill>
                <a:cs typeface="+mn-ea"/>
                <a:sym typeface="+mn-lt"/>
              </a:rPr>
              <a:t>1</a:t>
            </a:r>
            <a:endParaRPr lang="zh-CN" altLang="en-US" sz="6000" b="1" dirty="0">
              <a:solidFill>
                <a:srgbClr val="FFC000"/>
              </a:solidFill>
              <a:cs typeface="+mn-ea"/>
              <a:sym typeface="+mn-lt"/>
            </a:endParaRPr>
          </a:p>
        </p:txBody>
      </p:sp>
      <p:sp>
        <p:nvSpPr>
          <p:cNvPr id="20" name="文本框 19"/>
          <p:cNvSpPr txBox="1"/>
          <p:nvPr/>
        </p:nvSpPr>
        <p:spPr>
          <a:xfrm>
            <a:off x="1988757" y="3373565"/>
            <a:ext cx="976313" cy="1015663"/>
          </a:xfrm>
          <a:prstGeom prst="rect">
            <a:avLst/>
          </a:prstGeom>
          <a:noFill/>
          <a:ln>
            <a:solidFill>
              <a:srgbClr val="FFC000"/>
            </a:solidFill>
          </a:ln>
        </p:spPr>
        <p:txBody>
          <a:bodyPr wrap="square" rtlCol="0">
            <a:spAutoFit/>
          </a:bodyPr>
          <a:lstStyle/>
          <a:p>
            <a:pPr algn="ctr"/>
            <a:r>
              <a:rPr lang="en-US" altLang="zh-CN" sz="6000" b="1" dirty="0">
                <a:solidFill>
                  <a:srgbClr val="FFC000"/>
                </a:solidFill>
                <a:cs typeface="+mn-ea"/>
                <a:sym typeface="+mn-lt"/>
              </a:rPr>
              <a:t>2</a:t>
            </a:r>
            <a:endParaRPr lang="zh-CN" altLang="en-US" sz="6000" b="1" dirty="0">
              <a:solidFill>
                <a:srgbClr val="FFC000"/>
              </a:solidFill>
              <a:cs typeface="+mn-ea"/>
              <a:sym typeface="+mn-lt"/>
            </a:endParaRPr>
          </a:p>
        </p:txBody>
      </p:sp>
      <p:cxnSp>
        <p:nvCxnSpPr>
          <p:cNvPr id="3" name="直接连接符 2"/>
          <p:cNvCxnSpPr/>
          <p:nvPr/>
        </p:nvCxnSpPr>
        <p:spPr>
          <a:xfrm flipV="1">
            <a:off x="0" y="685801"/>
            <a:ext cx="12204000" cy="84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0" y="0"/>
            <a:ext cx="1049867" cy="694267"/>
            <a:chOff x="0" y="0"/>
            <a:chExt cx="1049867" cy="694267"/>
          </a:xfrm>
          <a:solidFill>
            <a:srgbClr val="C00000"/>
          </a:solidFill>
        </p:grpSpPr>
        <p:sp>
          <p:nvSpPr>
            <p:cNvPr id="5" name="任意多边形 4"/>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b="0">
                <a:solidFill>
                  <a:srgbClr val="BC1E22"/>
                </a:solidFill>
                <a:cs typeface="+mn-ea"/>
                <a:sym typeface="+mn-lt"/>
              </a:endParaRPr>
            </a:p>
          </p:txBody>
        </p:sp>
        <p:sp>
          <p:nvSpPr>
            <p:cNvPr id="6"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p:spPr>
          <p:txBody>
            <a:bodyPr vert="horz" wrap="square" lIns="91440" tIns="45720" rIns="91440" bIns="45720" numCol="1" anchor="t" anchorCtr="0" compatLnSpc="1"/>
            <a:lstStyle/>
            <a:p>
              <a:pPr fontAlgn="auto">
                <a:spcBef>
                  <a:spcPts val="0"/>
                </a:spcBef>
                <a:spcAft>
                  <a:spcPts val="0"/>
                </a:spcAft>
              </a:pPr>
              <a:endParaRPr lang="zh-CN" altLang="en-US" b="0">
                <a:solidFill>
                  <a:srgbClr val="BC1E22"/>
                </a:solidFill>
                <a:cs typeface="+mn-ea"/>
                <a:sym typeface="+mn-lt"/>
              </a:endParaRPr>
            </a:p>
          </p:txBody>
        </p:sp>
      </p:grpSp>
      <p:pic>
        <p:nvPicPr>
          <p:cNvPr id="7" name="图片 6"/>
          <p:cNvPicPr>
            <a:picLocks noChangeAspect="1"/>
          </p:cNvPicPr>
          <p:nvPr/>
        </p:nvPicPr>
        <p:blipFill>
          <a:blip r:embed="rId5" cstate="screen"/>
          <a:stretch>
            <a:fillRect/>
          </a:stretch>
        </p:blipFill>
        <p:spPr>
          <a:xfrm>
            <a:off x="191442" y="109666"/>
            <a:ext cx="496083" cy="483864"/>
          </a:xfrm>
          <a:prstGeom prst="rect">
            <a:avLst/>
          </a:prstGeom>
        </p:spPr>
      </p:pic>
      <p:sp>
        <p:nvSpPr>
          <p:cNvPr id="8" name="TextBox 4"/>
          <p:cNvSpPr txBox="1">
            <a:spLocks noChangeArrowheads="1"/>
          </p:cNvSpPr>
          <p:nvPr/>
        </p:nvSpPr>
        <p:spPr bwMode="auto">
          <a:xfrm>
            <a:off x="1049867" y="6155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rgbClr val="C00000"/>
                </a:solidFill>
                <a:effectLst/>
                <a:latin typeface="+mn-lt"/>
                <a:ea typeface="+mn-ea"/>
                <a:cs typeface="+mn-ea"/>
                <a:sym typeface="+mn-lt"/>
              </a:rPr>
              <a:t>添加相关标题</a:t>
            </a:r>
            <a:r>
              <a:rPr lang="zh-CN" altLang="en-US" sz="3200" dirty="0">
                <a:solidFill>
                  <a:srgbClr val="C00000"/>
                </a:solidFill>
                <a:effectLst/>
                <a:latin typeface="+mn-lt"/>
                <a:ea typeface="+mn-ea"/>
                <a:cs typeface="+mn-ea"/>
                <a:sym typeface="+mn-lt"/>
              </a:rPr>
              <a:t>文本</a:t>
            </a:r>
            <a:endParaRPr lang="zh-CN" altLang="en-US" sz="3300" b="0" dirty="0">
              <a:solidFill>
                <a:srgbClr val="C00000"/>
              </a:solidFill>
              <a:latin typeface="+mn-lt"/>
              <a:ea typeface="+mn-ea"/>
              <a:cs typeface="+mn-ea"/>
              <a:sym typeface="+mn-lt"/>
            </a:endParaRPr>
          </a:p>
        </p:txBody>
      </p:sp>
      <p:pic>
        <p:nvPicPr>
          <p:cNvPr id="9" name="图片 8"/>
          <p:cNvPicPr>
            <a:picLocks noChangeAspect="1"/>
          </p:cNvPicPr>
          <p:nvPr/>
        </p:nvPicPr>
        <p:blipFill rotWithShape="1">
          <a:blip r:embed="rId6" cstate="screen"/>
          <a:srcRect/>
          <a:stretch>
            <a:fillRect/>
          </a:stretch>
        </p:blipFill>
        <p:spPr>
          <a:xfrm flipH="1">
            <a:off x="0" y="5840372"/>
            <a:ext cx="12192000" cy="1017628"/>
          </a:xfrm>
          <a:prstGeom prst="rect">
            <a:avLst/>
          </a:prstGeom>
        </p:spPr>
      </p:pic>
      <p:sp>
        <p:nvSpPr>
          <p:cNvPr id="10" name="矩形 9"/>
          <p:cNvSpPr/>
          <p:nvPr/>
        </p:nvSpPr>
        <p:spPr>
          <a:xfrm>
            <a:off x="3329402" y="1846677"/>
            <a:ext cx="7924801" cy="1009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3329402" y="3373565"/>
            <a:ext cx="7924801" cy="1009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3329402" y="4817616"/>
            <a:ext cx="7924801" cy="1009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3577054" y="2028336"/>
            <a:ext cx="7378640" cy="759182"/>
          </a:xfrm>
          <a:prstGeom prst="rect">
            <a:avLst/>
          </a:prstGeom>
          <a:noFill/>
        </p:spPr>
        <p:txBody>
          <a:bodyPr wrap="square" rtlCol="0">
            <a:spAutoFit/>
          </a:bodyPr>
          <a:lstStyle/>
          <a:p>
            <a:pPr defTabSz="685165">
              <a:lnSpc>
                <a:spcPts val="2600"/>
              </a:lnSpc>
              <a:spcBef>
                <a:spcPct val="0"/>
              </a:spcBef>
              <a:defRPr/>
            </a:pPr>
            <a:r>
              <a:rPr lang="zh-CN" altLang="en-US" dirty="0">
                <a:solidFill>
                  <a:schemeClr val="tx1">
                    <a:lumMod val="95000"/>
                    <a:lumOff val="5000"/>
                  </a:schemeClr>
                </a:solidFill>
                <a:cs typeface="+mn-ea"/>
                <a:sym typeface="+mn-lt"/>
              </a:rPr>
              <a:t>点击此处输入你的内容点击此处输入你的内容点击此处输入你的</a:t>
            </a:r>
            <a:r>
              <a:rPr lang="zh-CN" altLang="en-US" dirty="0" smtClean="0">
                <a:solidFill>
                  <a:schemeClr val="tx1">
                    <a:lumMod val="95000"/>
                    <a:lumOff val="5000"/>
                  </a:schemeClr>
                </a:solidFill>
                <a:cs typeface="+mn-ea"/>
                <a:sym typeface="+mn-lt"/>
              </a:rPr>
              <a:t>内容</a:t>
            </a:r>
            <a:r>
              <a:rPr lang="zh-CN" altLang="en-US" dirty="0">
                <a:solidFill>
                  <a:schemeClr val="tx1">
                    <a:lumMod val="95000"/>
                    <a:lumOff val="5000"/>
                  </a:schemeClr>
                </a:solidFill>
                <a:cs typeface="+mn-ea"/>
                <a:sym typeface="+mn-lt"/>
              </a:rPr>
              <a:t>点击此处输入你的内容点击此处输入你的内容点击此处输入你的</a:t>
            </a:r>
            <a:r>
              <a:rPr lang="zh-CN" altLang="en-US" dirty="0" smtClean="0">
                <a:solidFill>
                  <a:schemeClr val="tx1">
                    <a:lumMod val="95000"/>
                    <a:lumOff val="5000"/>
                  </a:schemeClr>
                </a:solidFill>
                <a:cs typeface="+mn-ea"/>
                <a:sym typeface="+mn-lt"/>
              </a:rPr>
              <a:t>内容</a:t>
            </a:r>
            <a:endParaRPr lang="zh-CN" altLang="en-US" dirty="0">
              <a:solidFill>
                <a:schemeClr val="tx1">
                  <a:lumMod val="95000"/>
                  <a:lumOff val="5000"/>
                </a:schemeClr>
              </a:solidFill>
              <a:cs typeface="+mn-ea"/>
              <a:sym typeface="+mn-lt"/>
            </a:endParaRPr>
          </a:p>
        </p:txBody>
      </p:sp>
      <p:sp>
        <p:nvSpPr>
          <p:cNvPr id="14" name="文本框 13"/>
          <p:cNvSpPr txBox="1"/>
          <p:nvPr/>
        </p:nvSpPr>
        <p:spPr>
          <a:xfrm>
            <a:off x="3577053" y="3550210"/>
            <a:ext cx="7658101" cy="759182"/>
          </a:xfrm>
          <a:prstGeom prst="rect">
            <a:avLst/>
          </a:prstGeom>
          <a:noFill/>
        </p:spPr>
        <p:txBody>
          <a:bodyPr wrap="square" rtlCol="0">
            <a:spAutoFit/>
          </a:bodyPr>
          <a:lstStyle/>
          <a:p>
            <a:pPr defTabSz="685165">
              <a:lnSpc>
                <a:spcPts val="2600"/>
              </a:lnSpc>
              <a:spcBef>
                <a:spcPct val="0"/>
              </a:spcBef>
              <a:defRPr/>
            </a:pPr>
            <a:r>
              <a:rPr lang="zh-CN" altLang="en-US" dirty="0">
                <a:solidFill>
                  <a:schemeClr val="tx1">
                    <a:lumMod val="95000"/>
                    <a:lumOff val="5000"/>
                  </a:schemeClr>
                </a:solidFill>
                <a:cs typeface="+mn-ea"/>
                <a:sym typeface="+mn-lt"/>
              </a:rPr>
              <a:t>点击此处输入你的内容点击此处输入你的内容点击此处输入你的内容点击此处输入你的内容点击此处输入你的内容点击此处输入你的内容</a:t>
            </a:r>
          </a:p>
        </p:txBody>
      </p:sp>
      <p:sp>
        <p:nvSpPr>
          <p:cNvPr id="15" name="文本框 14"/>
          <p:cNvSpPr txBox="1"/>
          <p:nvPr/>
        </p:nvSpPr>
        <p:spPr>
          <a:xfrm>
            <a:off x="3577053" y="4999275"/>
            <a:ext cx="7658101" cy="759182"/>
          </a:xfrm>
          <a:prstGeom prst="rect">
            <a:avLst/>
          </a:prstGeom>
          <a:noFill/>
        </p:spPr>
        <p:txBody>
          <a:bodyPr wrap="square" rtlCol="0">
            <a:spAutoFit/>
          </a:bodyPr>
          <a:lstStyle/>
          <a:p>
            <a:pPr defTabSz="685165">
              <a:lnSpc>
                <a:spcPts val="2600"/>
              </a:lnSpc>
              <a:spcBef>
                <a:spcPct val="0"/>
              </a:spcBef>
              <a:defRPr/>
            </a:pPr>
            <a:r>
              <a:rPr lang="zh-CN" altLang="en-US" dirty="0">
                <a:solidFill>
                  <a:schemeClr val="tx1">
                    <a:lumMod val="95000"/>
                    <a:lumOff val="5000"/>
                  </a:schemeClr>
                </a:solidFill>
                <a:cs typeface="+mn-ea"/>
                <a:sym typeface="+mn-lt"/>
              </a:rPr>
              <a:t>点击此处输入你的内容点击此处输入你的内容点击此处输入你的内容点击此处输入你的内容点击此处输入你的内容点击此处输入你的内容</a:t>
            </a:r>
          </a:p>
        </p:txBody>
      </p:sp>
      <p:sp>
        <p:nvSpPr>
          <p:cNvPr id="21" name="文本框 20"/>
          <p:cNvSpPr txBox="1"/>
          <p:nvPr/>
        </p:nvSpPr>
        <p:spPr>
          <a:xfrm>
            <a:off x="1988756" y="4814609"/>
            <a:ext cx="976313" cy="1015663"/>
          </a:xfrm>
          <a:prstGeom prst="rect">
            <a:avLst/>
          </a:prstGeom>
          <a:noFill/>
          <a:ln>
            <a:solidFill>
              <a:srgbClr val="FFC000"/>
            </a:solidFill>
          </a:ln>
        </p:spPr>
        <p:txBody>
          <a:bodyPr wrap="square" rtlCol="0">
            <a:spAutoFit/>
          </a:bodyPr>
          <a:lstStyle/>
          <a:p>
            <a:pPr algn="ctr"/>
            <a:r>
              <a:rPr lang="en-US" altLang="zh-CN" sz="6000" b="1" dirty="0">
                <a:solidFill>
                  <a:srgbClr val="FFC000"/>
                </a:solidFill>
                <a:cs typeface="+mn-ea"/>
                <a:sym typeface="+mn-lt"/>
              </a:rPr>
              <a:t>3</a:t>
            </a:r>
            <a:endParaRPr lang="zh-CN" altLang="en-US" sz="6000" b="1" dirty="0">
              <a:solidFill>
                <a:srgbClr val="FFC000"/>
              </a:solidFill>
              <a:cs typeface="+mn-ea"/>
              <a:sym typeface="+mn-lt"/>
            </a:endParaRPr>
          </a:p>
        </p:txBody>
      </p:sp>
      <p:sp>
        <p:nvSpPr>
          <p:cNvPr id="25" name="Rectangle 43"/>
          <p:cNvSpPr>
            <a:spLocks noChangeArrowheads="1"/>
          </p:cNvSpPr>
          <p:nvPr/>
        </p:nvSpPr>
        <p:spPr bwMode="auto">
          <a:xfrm>
            <a:off x="1125675" y="1833571"/>
            <a:ext cx="748783" cy="4006801"/>
          </a:xfrm>
          <a:prstGeom prst="rect">
            <a:avLst/>
          </a:prstGeom>
          <a:solidFill>
            <a:srgbClr val="C00000"/>
          </a:solidFill>
          <a:ln w="12700">
            <a:solidFill>
              <a:srgbClr val="C00000"/>
            </a:solidFill>
          </a:ln>
          <a:effectLst/>
        </p:spPr>
        <p:txBody>
          <a:bodyPr wrap="none" anchor="ctr"/>
          <a:lstStyle/>
          <a:p>
            <a:endParaRPr lang="zh-CN" altLang="en-US">
              <a:solidFill>
                <a:srgbClr val="FF0000"/>
              </a:solidFill>
              <a:cs typeface="+mn-ea"/>
              <a:sym typeface="+mn-lt"/>
            </a:endParaRPr>
          </a:p>
        </p:txBody>
      </p:sp>
      <p:sp>
        <p:nvSpPr>
          <p:cNvPr id="16" name="文本框 15"/>
          <p:cNvSpPr txBox="1"/>
          <p:nvPr/>
        </p:nvSpPr>
        <p:spPr>
          <a:xfrm>
            <a:off x="1191036" y="2668128"/>
            <a:ext cx="615553" cy="2349361"/>
          </a:xfrm>
          <a:prstGeom prst="rect">
            <a:avLst/>
          </a:prstGeom>
          <a:noFill/>
        </p:spPr>
        <p:txBody>
          <a:bodyPr vert="eaVert" wrap="none" rtlCol="0">
            <a:spAutoFit/>
          </a:bodyPr>
          <a:lstStyle/>
          <a:p>
            <a:pPr algn="ctr"/>
            <a:r>
              <a:rPr lang="zh-CN" altLang="en-US" sz="2800" b="1" spc="1600" dirty="0" smtClean="0">
                <a:solidFill>
                  <a:schemeClr val="bg1"/>
                </a:solidFill>
                <a:cs typeface="+mn-ea"/>
                <a:sym typeface="+mn-lt"/>
              </a:rPr>
              <a:t>添加标题</a:t>
            </a:r>
            <a:endParaRPr lang="zh-CN" altLang="en-US" sz="2800" b="1" spc="1600" dirty="0">
              <a:solidFill>
                <a:schemeClr val="bg1"/>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734">
        <p14:prism/>
      </p:transition>
    </mc:Choice>
    <mc:Fallback xmlns="">
      <p:transition spd="slow" advTm="7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par>
                                <p:cTn id="18" presetID="2" presetClass="entr" presetSubtype="2" fill="hold" grpId="0" nodeType="withEffect">
                                  <p:stCondLst>
                                    <p:cond delay="90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1+#ppt_w/2"/>
                                          </p:val>
                                        </p:tav>
                                        <p:tav tm="100000">
                                          <p:val>
                                            <p:strVal val="#ppt_x"/>
                                          </p:val>
                                        </p:tav>
                                      </p:tavLst>
                                    </p:anim>
                                    <p:anim calcmode="lin" valueType="num">
                                      <p:cBhvr additive="base">
                                        <p:cTn id="21" dur="500" fill="hold"/>
                                        <p:tgtEl>
                                          <p:spTgt spid="25"/>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55"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strVal val="#ppt_w*0.70"/>
                                          </p:val>
                                        </p:tav>
                                        <p:tav tm="100000">
                                          <p:val>
                                            <p:strVal val="#ppt_w"/>
                                          </p:val>
                                        </p:tav>
                                      </p:tavLst>
                                    </p:anim>
                                    <p:anim calcmode="lin" valueType="num">
                                      <p:cBhvr>
                                        <p:cTn id="26" dur="500" fill="hold"/>
                                        <p:tgtEl>
                                          <p:spTgt spid="19"/>
                                        </p:tgtEl>
                                        <p:attrNameLst>
                                          <p:attrName>ppt_h</p:attrName>
                                        </p:attrNameLst>
                                      </p:cBhvr>
                                      <p:tavLst>
                                        <p:tav tm="0">
                                          <p:val>
                                            <p:strVal val="#ppt_h"/>
                                          </p:val>
                                        </p:tav>
                                        <p:tav tm="100000">
                                          <p:val>
                                            <p:strVal val="#ppt_h"/>
                                          </p:val>
                                        </p:tav>
                                      </p:tavLst>
                                    </p:anim>
                                    <p:animEffect transition="in" filter="fade">
                                      <p:cBhvr>
                                        <p:cTn id="27" dur="500"/>
                                        <p:tgtEl>
                                          <p:spTgt spid="19"/>
                                        </p:tgtEl>
                                      </p:cBhvr>
                                    </p:animEffect>
                                  </p:childTnLst>
                                </p:cTn>
                              </p:par>
                            </p:childTnLst>
                          </p:cTn>
                        </p:par>
                        <p:par>
                          <p:cTn id="28" fill="hold">
                            <p:stCondLst>
                              <p:cond delay="1000"/>
                            </p:stCondLst>
                            <p:childTnLst>
                              <p:par>
                                <p:cTn id="29" presetID="55"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strVal val="#ppt_w*0.70"/>
                                          </p:val>
                                        </p:tav>
                                        <p:tav tm="100000">
                                          <p:val>
                                            <p:strVal val="#ppt_w"/>
                                          </p:val>
                                        </p:tav>
                                      </p:tavLst>
                                    </p:anim>
                                    <p:anim calcmode="lin" valueType="num">
                                      <p:cBhvr>
                                        <p:cTn id="32" dur="500" fill="hold"/>
                                        <p:tgtEl>
                                          <p:spTgt spid="20"/>
                                        </p:tgtEl>
                                        <p:attrNameLst>
                                          <p:attrName>ppt_h</p:attrName>
                                        </p:attrNameLst>
                                      </p:cBhvr>
                                      <p:tavLst>
                                        <p:tav tm="0">
                                          <p:val>
                                            <p:strVal val="#ppt_h"/>
                                          </p:val>
                                        </p:tav>
                                        <p:tav tm="100000">
                                          <p:val>
                                            <p:strVal val="#ppt_h"/>
                                          </p:val>
                                        </p:tav>
                                      </p:tavLst>
                                    </p:anim>
                                    <p:animEffect transition="in" filter="fade">
                                      <p:cBhvr>
                                        <p:cTn id="33" dur="500"/>
                                        <p:tgtEl>
                                          <p:spTgt spid="20"/>
                                        </p:tgtEl>
                                      </p:cBhvr>
                                    </p:animEffect>
                                  </p:childTnLst>
                                </p:cTn>
                              </p:par>
                            </p:childTnLst>
                          </p:cTn>
                        </p:par>
                        <p:par>
                          <p:cTn id="34" fill="hold">
                            <p:stCondLst>
                              <p:cond delay="1500"/>
                            </p:stCondLst>
                            <p:childTnLst>
                              <p:par>
                                <p:cTn id="35" presetID="55"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strVal val="#ppt_w*0.70"/>
                                          </p:val>
                                        </p:tav>
                                        <p:tav tm="100000">
                                          <p:val>
                                            <p:strVal val="#ppt_w"/>
                                          </p:val>
                                        </p:tav>
                                      </p:tavLst>
                                    </p:anim>
                                    <p:anim calcmode="lin" valueType="num">
                                      <p:cBhvr>
                                        <p:cTn id="38" dur="500" fill="hold"/>
                                        <p:tgtEl>
                                          <p:spTgt spid="21"/>
                                        </p:tgtEl>
                                        <p:attrNameLst>
                                          <p:attrName>ppt_h</p:attrName>
                                        </p:attrNameLst>
                                      </p:cBhvr>
                                      <p:tavLst>
                                        <p:tav tm="0">
                                          <p:val>
                                            <p:strVal val="#ppt_h"/>
                                          </p:val>
                                        </p:tav>
                                        <p:tav tm="100000">
                                          <p:val>
                                            <p:strVal val="#ppt_h"/>
                                          </p:val>
                                        </p:tav>
                                      </p:tavLst>
                                    </p:anim>
                                    <p:animEffect transition="in" filter="fade">
                                      <p:cBhvr>
                                        <p:cTn id="39" dur="500"/>
                                        <p:tgtEl>
                                          <p:spTgt spid="21"/>
                                        </p:tgtEl>
                                      </p:cBhvr>
                                    </p:animEffect>
                                  </p:childTnLst>
                                </p:cTn>
                              </p:par>
                            </p:childTnLst>
                          </p:cTn>
                        </p:par>
                        <p:par>
                          <p:cTn id="40" fill="hold">
                            <p:stCondLst>
                              <p:cond delay="2000"/>
                            </p:stCondLst>
                            <p:childTnLst>
                              <p:par>
                                <p:cTn id="41" presetID="55"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strVal val="#ppt_w*0.70"/>
                                          </p:val>
                                        </p:tav>
                                        <p:tav tm="100000">
                                          <p:val>
                                            <p:strVal val="#ppt_w"/>
                                          </p:val>
                                        </p:tav>
                                      </p:tavLst>
                                    </p:anim>
                                    <p:anim calcmode="lin" valueType="num">
                                      <p:cBhvr>
                                        <p:cTn id="44" dur="500" fill="hold"/>
                                        <p:tgtEl>
                                          <p:spTgt spid="10"/>
                                        </p:tgtEl>
                                        <p:attrNameLst>
                                          <p:attrName>ppt_h</p:attrName>
                                        </p:attrNameLst>
                                      </p:cBhvr>
                                      <p:tavLst>
                                        <p:tav tm="0">
                                          <p:val>
                                            <p:strVal val="#ppt_h"/>
                                          </p:val>
                                        </p:tav>
                                        <p:tav tm="100000">
                                          <p:val>
                                            <p:strVal val="#ppt_h"/>
                                          </p:val>
                                        </p:tav>
                                      </p:tavLst>
                                    </p:anim>
                                    <p:animEffect transition="in" filter="fade">
                                      <p:cBhvr>
                                        <p:cTn id="45" dur="500"/>
                                        <p:tgtEl>
                                          <p:spTgt spid="10"/>
                                        </p:tgtEl>
                                      </p:cBhvr>
                                    </p:animEffect>
                                  </p:childTnLst>
                                </p:cTn>
                              </p:par>
                            </p:childTnLst>
                          </p:cTn>
                        </p:par>
                        <p:par>
                          <p:cTn id="46" fill="hold">
                            <p:stCondLst>
                              <p:cond delay="2500"/>
                            </p:stCondLst>
                            <p:childTnLst>
                              <p:par>
                                <p:cTn id="47" presetID="55"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strVal val="#ppt_w*0.70"/>
                                          </p:val>
                                        </p:tav>
                                        <p:tav tm="100000">
                                          <p:val>
                                            <p:strVal val="#ppt_w"/>
                                          </p:val>
                                        </p:tav>
                                      </p:tavLst>
                                    </p:anim>
                                    <p:anim calcmode="lin" valueType="num">
                                      <p:cBhvr>
                                        <p:cTn id="50" dur="500" fill="hold"/>
                                        <p:tgtEl>
                                          <p:spTgt spid="11"/>
                                        </p:tgtEl>
                                        <p:attrNameLst>
                                          <p:attrName>ppt_h</p:attrName>
                                        </p:attrNameLst>
                                      </p:cBhvr>
                                      <p:tavLst>
                                        <p:tav tm="0">
                                          <p:val>
                                            <p:strVal val="#ppt_h"/>
                                          </p:val>
                                        </p:tav>
                                        <p:tav tm="100000">
                                          <p:val>
                                            <p:strVal val="#ppt_h"/>
                                          </p:val>
                                        </p:tav>
                                      </p:tavLst>
                                    </p:anim>
                                    <p:animEffect transition="in" filter="fade">
                                      <p:cBhvr>
                                        <p:cTn id="51" dur="500"/>
                                        <p:tgtEl>
                                          <p:spTgt spid="11"/>
                                        </p:tgtEl>
                                      </p:cBhvr>
                                    </p:animEffect>
                                  </p:childTnLst>
                                </p:cTn>
                              </p:par>
                            </p:childTnLst>
                          </p:cTn>
                        </p:par>
                        <p:par>
                          <p:cTn id="52" fill="hold">
                            <p:stCondLst>
                              <p:cond delay="3000"/>
                            </p:stCondLst>
                            <p:childTnLst>
                              <p:par>
                                <p:cTn id="53" presetID="55"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strVal val="#ppt_w*0.70"/>
                                          </p:val>
                                        </p:tav>
                                        <p:tav tm="100000">
                                          <p:val>
                                            <p:strVal val="#ppt_w"/>
                                          </p:val>
                                        </p:tav>
                                      </p:tavLst>
                                    </p:anim>
                                    <p:anim calcmode="lin" valueType="num">
                                      <p:cBhvr>
                                        <p:cTn id="56" dur="500" fill="hold"/>
                                        <p:tgtEl>
                                          <p:spTgt spid="12"/>
                                        </p:tgtEl>
                                        <p:attrNameLst>
                                          <p:attrName>ppt_h</p:attrName>
                                        </p:attrNameLst>
                                      </p:cBhvr>
                                      <p:tavLst>
                                        <p:tav tm="0">
                                          <p:val>
                                            <p:strVal val="#ppt_h"/>
                                          </p:val>
                                        </p:tav>
                                        <p:tav tm="100000">
                                          <p:val>
                                            <p:strVal val="#ppt_h"/>
                                          </p:val>
                                        </p:tav>
                                      </p:tavLst>
                                    </p:anim>
                                    <p:animEffect transition="in" filter="fade">
                                      <p:cBhvr>
                                        <p:cTn id="57" dur="500"/>
                                        <p:tgtEl>
                                          <p:spTgt spid="12"/>
                                        </p:tgtEl>
                                      </p:cBhvr>
                                    </p:animEffect>
                                  </p:childTnLst>
                                </p:cTn>
                              </p:par>
                            </p:childTnLst>
                          </p:cTn>
                        </p:par>
                        <p:par>
                          <p:cTn id="58" fill="hold">
                            <p:stCondLst>
                              <p:cond delay="3500"/>
                            </p:stCondLst>
                            <p:childTnLst>
                              <p:par>
                                <p:cTn id="59" presetID="55"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strVal val="#ppt_w*0.70"/>
                                          </p:val>
                                        </p:tav>
                                        <p:tav tm="100000">
                                          <p:val>
                                            <p:strVal val="#ppt_w"/>
                                          </p:val>
                                        </p:tav>
                                      </p:tavLst>
                                    </p:anim>
                                    <p:anim calcmode="lin" valueType="num">
                                      <p:cBhvr>
                                        <p:cTn id="62" dur="1000" fill="hold"/>
                                        <p:tgtEl>
                                          <p:spTgt spid="13"/>
                                        </p:tgtEl>
                                        <p:attrNameLst>
                                          <p:attrName>ppt_h</p:attrName>
                                        </p:attrNameLst>
                                      </p:cBhvr>
                                      <p:tavLst>
                                        <p:tav tm="0">
                                          <p:val>
                                            <p:strVal val="#ppt_h"/>
                                          </p:val>
                                        </p:tav>
                                        <p:tav tm="100000">
                                          <p:val>
                                            <p:strVal val="#ppt_h"/>
                                          </p:val>
                                        </p:tav>
                                      </p:tavLst>
                                    </p:anim>
                                    <p:animEffect transition="in" filter="fade">
                                      <p:cBhvr>
                                        <p:cTn id="63" dur="1000"/>
                                        <p:tgtEl>
                                          <p:spTgt spid="13"/>
                                        </p:tgtEl>
                                      </p:cBhvr>
                                    </p:animEffect>
                                  </p:childTnLst>
                                </p:cTn>
                              </p:par>
                            </p:childTnLst>
                          </p:cTn>
                        </p:par>
                        <p:par>
                          <p:cTn id="64" fill="hold">
                            <p:stCondLst>
                              <p:cond delay="4500"/>
                            </p:stCondLst>
                            <p:childTnLst>
                              <p:par>
                                <p:cTn id="65" presetID="55"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strVal val="#ppt_w*0.70"/>
                                          </p:val>
                                        </p:tav>
                                        <p:tav tm="100000">
                                          <p:val>
                                            <p:strVal val="#ppt_w"/>
                                          </p:val>
                                        </p:tav>
                                      </p:tavLst>
                                    </p:anim>
                                    <p:anim calcmode="lin" valueType="num">
                                      <p:cBhvr>
                                        <p:cTn id="68" dur="1000" fill="hold"/>
                                        <p:tgtEl>
                                          <p:spTgt spid="14"/>
                                        </p:tgtEl>
                                        <p:attrNameLst>
                                          <p:attrName>ppt_h</p:attrName>
                                        </p:attrNameLst>
                                      </p:cBhvr>
                                      <p:tavLst>
                                        <p:tav tm="0">
                                          <p:val>
                                            <p:strVal val="#ppt_h"/>
                                          </p:val>
                                        </p:tav>
                                        <p:tav tm="100000">
                                          <p:val>
                                            <p:strVal val="#ppt_h"/>
                                          </p:val>
                                        </p:tav>
                                      </p:tavLst>
                                    </p:anim>
                                    <p:animEffect transition="in" filter="fade">
                                      <p:cBhvr>
                                        <p:cTn id="69" dur="1000"/>
                                        <p:tgtEl>
                                          <p:spTgt spid="14"/>
                                        </p:tgtEl>
                                      </p:cBhvr>
                                    </p:animEffect>
                                  </p:childTnLst>
                                </p:cTn>
                              </p:par>
                            </p:childTnLst>
                          </p:cTn>
                        </p:par>
                        <p:par>
                          <p:cTn id="70" fill="hold">
                            <p:stCondLst>
                              <p:cond delay="5500"/>
                            </p:stCondLst>
                            <p:childTnLst>
                              <p:par>
                                <p:cTn id="71" presetID="55" presetClass="entr" presetSubtype="0"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000" fill="hold"/>
                                        <p:tgtEl>
                                          <p:spTgt spid="15"/>
                                        </p:tgtEl>
                                        <p:attrNameLst>
                                          <p:attrName>ppt_w</p:attrName>
                                        </p:attrNameLst>
                                      </p:cBhvr>
                                      <p:tavLst>
                                        <p:tav tm="0">
                                          <p:val>
                                            <p:strVal val="#ppt_w*0.70"/>
                                          </p:val>
                                        </p:tav>
                                        <p:tav tm="100000">
                                          <p:val>
                                            <p:strVal val="#ppt_w"/>
                                          </p:val>
                                        </p:tav>
                                      </p:tavLst>
                                    </p:anim>
                                    <p:anim calcmode="lin" valueType="num">
                                      <p:cBhvr>
                                        <p:cTn id="74" dur="1000" fill="hold"/>
                                        <p:tgtEl>
                                          <p:spTgt spid="15"/>
                                        </p:tgtEl>
                                        <p:attrNameLst>
                                          <p:attrName>ppt_h</p:attrName>
                                        </p:attrNameLst>
                                      </p:cBhvr>
                                      <p:tavLst>
                                        <p:tav tm="0">
                                          <p:val>
                                            <p:strVal val="#ppt_h"/>
                                          </p:val>
                                        </p:tav>
                                        <p:tav tm="100000">
                                          <p:val>
                                            <p:strVal val="#ppt_h"/>
                                          </p:val>
                                        </p:tav>
                                      </p:tavLst>
                                    </p:anim>
                                    <p:animEffect transition="in" filter="fade">
                                      <p:cBhvr>
                                        <p:cTn id="7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8" grpId="0"/>
      <p:bldP spid="10" grpId="0" animBg="1"/>
      <p:bldP spid="11" grpId="0" animBg="1"/>
      <p:bldP spid="12" grpId="0" animBg="1"/>
      <p:bldP spid="13" grpId="0"/>
      <p:bldP spid="14" grpId="0"/>
      <p:bldP spid="15" grpId="0"/>
      <p:bldP spid="21" grpId="0" animBg="1"/>
      <p:bldP spid="2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a:stretch>
            <a:fillRect/>
          </a:stretch>
        </p:blipFill>
        <p:spPr>
          <a:xfrm>
            <a:off x="0" y="0"/>
            <a:ext cx="12192000" cy="6858000"/>
          </a:xfrm>
          <a:prstGeom prst="rect">
            <a:avLst/>
          </a:prstGeom>
        </p:spPr>
      </p:pic>
      <p:cxnSp>
        <p:nvCxnSpPr>
          <p:cNvPr id="3" name="直接连接符 2"/>
          <p:cNvCxnSpPr/>
          <p:nvPr/>
        </p:nvCxnSpPr>
        <p:spPr>
          <a:xfrm flipV="1">
            <a:off x="0" y="685801"/>
            <a:ext cx="12204000" cy="84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0" y="0"/>
            <a:ext cx="1049867" cy="694267"/>
            <a:chOff x="0" y="0"/>
            <a:chExt cx="1049867" cy="694267"/>
          </a:xfrm>
          <a:solidFill>
            <a:srgbClr val="C00000"/>
          </a:solidFill>
        </p:grpSpPr>
        <p:sp>
          <p:nvSpPr>
            <p:cNvPr id="5" name="任意多边形 4"/>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b="0">
                <a:solidFill>
                  <a:srgbClr val="BC1E22"/>
                </a:solidFill>
                <a:cs typeface="+mn-ea"/>
                <a:sym typeface="+mn-lt"/>
              </a:endParaRPr>
            </a:p>
          </p:txBody>
        </p:sp>
        <p:sp>
          <p:nvSpPr>
            <p:cNvPr id="6"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p:spPr>
          <p:txBody>
            <a:bodyPr vert="horz" wrap="square" lIns="91440" tIns="45720" rIns="91440" bIns="45720" numCol="1" anchor="t" anchorCtr="0" compatLnSpc="1"/>
            <a:lstStyle/>
            <a:p>
              <a:pPr fontAlgn="auto">
                <a:spcBef>
                  <a:spcPts val="0"/>
                </a:spcBef>
                <a:spcAft>
                  <a:spcPts val="0"/>
                </a:spcAft>
              </a:pPr>
              <a:endParaRPr lang="zh-CN" altLang="en-US" b="0">
                <a:solidFill>
                  <a:srgbClr val="BC1E22"/>
                </a:solidFill>
                <a:cs typeface="+mn-ea"/>
                <a:sym typeface="+mn-lt"/>
              </a:endParaRPr>
            </a:p>
          </p:txBody>
        </p:sp>
      </p:grpSp>
      <p:pic>
        <p:nvPicPr>
          <p:cNvPr id="7" name="图片 6"/>
          <p:cNvPicPr>
            <a:picLocks noChangeAspect="1"/>
          </p:cNvPicPr>
          <p:nvPr/>
        </p:nvPicPr>
        <p:blipFill>
          <a:blip r:embed="rId5" cstate="screen"/>
          <a:stretch>
            <a:fillRect/>
          </a:stretch>
        </p:blipFill>
        <p:spPr>
          <a:xfrm>
            <a:off x="191442" y="109666"/>
            <a:ext cx="496083" cy="483864"/>
          </a:xfrm>
          <a:prstGeom prst="rect">
            <a:avLst/>
          </a:prstGeom>
        </p:spPr>
      </p:pic>
      <p:sp>
        <p:nvSpPr>
          <p:cNvPr id="8" name="TextBox 4"/>
          <p:cNvSpPr txBox="1">
            <a:spLocks noChangeArrowheads="1"/>
          </p:cNvSpPr>
          <p:nvPr/>
        </p:nvSpPr>
        <p:spPr bwMode="auto">
          <a:xfrm>
            <a:off x="1049867" y="6155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rgbClr val="C00000"/>
                </a:solidFill>
                <a:effectLst/>
                <a:latin typeface="+mn-lt"/>
                <a:ea typeface="+mn-ea"/>
                <a:cs typeface="+mn-ea"/>
                <a:sym typeface="+mn-lt"/>
              </a:rPr>
              <a:t>添加相关标题</a:t>
            </a:r>
            <a:r>
              <a:rPr lang="zh-CN" altLang="en-US" sz="3200" dirty="0">
                <a:solidFill>
                  <a:srgbClr val="C00000"/>
                </a:solidFill>
                <a:effectLst/>
                <a:latin typeface="+mn-lt"/>
                <a:ea typeface="+mn-ea"/>
                <a:cs typeface="+mn-ea"/>
                <a:sym typeface="+mn-lt"/>
              </a:rPr>
              <a:t>文本</a:t>
            </a:r>
            <a:endParaRPr lang="zh-CN" altLang="en-US" sz="3300" b="0" dirty="0">
              <a:solidFill>
                <a:srgbClr val="C00000"/>
              </a:solidFill>
              <a:latin typeface="+mn-lt"/>
              <a:ea typeface="+mn-ea"/>
              <a:cs typeface="+mn-ea"/>
              <a:sym typeface="+mn-lt"/>
            </a:endParaRPr>
          </a:p>
        </p:txBody>
      </p:sp>
      <p:pic>
        <p:nvPicPr>
          <p:cNvPr id="9" name="图片 8"/>
          <p:cNvPicPr>
            <a:picLocks noChangeAspect="1"/>
          </p:cNvPicPr>
          <p:nvPr/>
        </p:nvPicPr>
        <p:blipFill rotWithShape="1">
          <a:blip r:embed="rId6" cstate="screen"/>
          <a:srcRect/>
          <a:stretch>
            <a:fillRect/>
          </a:stretch>
        </p:blipFill>
        <p:spPr>
          <a:xfrm flipH="1">
            <a:off x="0" y="5840372"/>
            <a:ext cx="12192000" cy="1017628"/>
          </a:xfrm>
          <a:prstGeom prst="rect">
            <a:avLst/>
          </a:prstGeom>
        </p:spPr>
      </p:pic>
      <p:sp>
        <p:nvSpPr>
          <p:cNvPr id="15" name="矩形 14"/>
          <p:cNvSpPr/>
          <p:nvPr/>
        </p:nvSpPr>
        <p:spPr>
          <a:xfrm>
            <a:off x="6521559" y="1678580"/>
            <a:ext cx="4432513" cy="20285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Rectangle 2"/>
          <p:cNvSpPr txBox="1">
            <a:spLocks noChangeArrowheads="1"/>
          </p:cNvSpPr>
          <p:nvPr/>
        </p:nvSpPr>
        <p:spPr>
          <a:xfrm>
            <a:off x="1366029" y="2311149"/>
            <a:ext cx="5155530" cy="139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altLang="zh-CN" sz="1800">
                <a:cs typeface="+mn-ea"/>
                <a:sym typeface="+mn-lt"/>
              </a:rPr>
              <a:t>1936</a:t>
            </a:r>
            <a:r>
              <a:rPr lang="zh-CN" altLang="en-US" sz="1800">
                <a:cs typeface="+mn-ea"/>
                <a:sym typeface="+mn-lt"/>
              </a:rPr>
              <a:t>年</a:t>
            </a:r>
            <a:r>
              <a:rPr lang="en-US" altLang="zh-CN" sz="1800">
                <a:cs typeface="+mn-ea"/>
                <a:sym typeface="+mn-lt"/>
              </a:rPr>
              <a:t>10</a:t>
            </a:r>
            <a:r>
              <a:rPr lang="zh-CN" altLang="en-US" sz="1800">
                <a:cs typeface="+mn-ea"/>
                <a:sym typeface="+mn-lt"/>
              </a:rPr>
              <a:t>月。红二方面军和红四方面军经过长征到达甘肃会宁，同红一方面军会师。红军三大主力的会师，宣告红军二万五千里长征胜利结束。</a:t>
            </a:r>
          </a:p>
          <a:p>
            <a:pPr marL="0" indent="0">
              <a:lnSpc>
                <a:spcPct val="150000"/>
              </a:lnSpc>
              <a:buFont typeface="Arial" panose="020B0604020202020204" pitchFamily="34" charset="0"/>
              <a:buNone/>
            </a:pPr>
            <a:endParaRPr lang="zh-CN" altLang="en-US" sz="1800" dirty="0">
              <a:cs typeface="+mn-ea"/>
              <a:sym typeface="+mn-lt"/>
            </a:endParaRPr>
          </a:p>
        </p:txBody>
      </p:sp>
      <p:sp>
        <p:nvSpPr>
          <p:cNvPr id="31" name="Rectangle 2"/>
          <p:cNvSpPr txBox="1">
            <a:spLocks noChangeArrowheads="1"/>
          </p:cNvSpPr>
          <p:nvPr/>
        </p:nvSpPr>
        <p:spPr>
          <a:xfrm>
            <a:off x="1408561" y="4151821"/>
            <a:ext cx="1451195" cy="1429573"/>
          </a:xfrm>
          <a:prstGeom prst="rect">
            <a:avLst/>
          </a:prstGeom>
          <a:solidFill>
            <a:srgbClr val="C00000"/>
          </a:solidFill>
        </p:spPr>
        <p:txBody>
          <a:bodyPr vert="horz" lIns="91440" tIns="45720" rIns="91440" bIns="45720" rtlCol="0" anchor="ctr" anchorCtr="1">
            <a:noAutofit/>
          </a:bodyPr>
          <a:lstStyle>
            <a:defPPr>
              <a:defRPr lang="zh-CN"/>
            </a:defPPr>
            <a:lvl1pPr indent="0" algn="ctr">
              <a:lnSpc>
                <a:spcPct val="100000"/>
              </a:lnSpc>
              <a:spcBef>
                <a:spcPts val="1000"/>
              </a:spcBef>
              <a:buFont typeface="Arial" panose="020B0604020202020204" pitchFamily="34" charset="0"/>
              <a:buNone/>
              <a:defRPr sz="2400" b="1">
                <a:solidFill>
                  <a:schemeClr val="bg1"/>
                </a:solidFill>
                <a:latin typeface="微软雅黑" panose="020B0503020204020204" pitchFamily="82" charset="2"/>
                <a:ea typeface="微软雅黑" panose="020B0503020204020204" pitchFamily="82" charset="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latin typeface="+mn-lt"/>
                <a:ea typeface="+mn-ea"/>
                <a:cs typeface="+mn-ea"/>
                <a:sym typeface="+mn-lt"/>
              </a:rPr>
              <a:t>长征胜利的结果</a:t>
            </a:r>
          </a:p>
        </p:txBody>
      </p:sp>
      <p:sp>
        <p:nvSpPr>
          <p:cNvPr id="32" name="Rectangle 2"/>
          <p:cNvSpPr txBox="1">
            <a:spLocks noChangeArrowheads="1"/>
          </p:cNvSpPr>
          <p:nvPr/>
        </p:nvSpPr>
        <p:spPr>
          <a:xfrm>
            <a:off x="4290356" y="4903004"/>
            <a:ext cx="6369249" cy="620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1800" b="1" dirty="0">
                <a:cs typeface="+mn-ea"/>
                <a:sym typeface="+mn-lt"/>
              </a:rPr>
              <a:t>保存了</a:t>
            </a:r>
            <a:r>
              <a:rPr lang="zh-CN" altLang="en-US" sz="1800" dirty="0">
                <a:cs typeface="+mn-ea"/>
                <a:sym typeface="+mn-lt"/>
              </a:rPr>
              <a:t>党和红军的骨干力量，中国革命转危为安，中国革命的新局面又将到来。</a:t>
            </a:r>
          </a:p>
        </p:txBody>
      </p:sp>
      <p:sp>
        <p:nvSpPr>
          <p:cNvPr id="33" name="Rectangle 2"/>
          <p:cNvSpPr txBox="1">
            <a:spLocks noChangeArrowheads="1"/>
          </p:cNvSpPr>
          <p:nvPr/>
        </p:nvSpPr>
        <p:spPr>
          <a:xfrm>
            <a:off x="4290356" y="4344289"/>
            <a:ext cx="5361860" cy="51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1800" b="1" dirty="0">
                <a:cs typeface="+mn-ea"/>
                <a:sym typeface="+mn-lt"/>
              </a:rPr>
              <a:t>粉碎了</a:t>
            </a:r>
            <a:r>
              <a:rPr lang="zh-CN" altLang="en-US" sz="1800" dirty="0">
                <a:cs typeface="+mn-ea"/>
                <a:sym typeface="+mn-lt"/>
              </a:rPr>
              <a:t>国民党反动派妄图扼杀中国革命的目的</a:t>
            </a:r>
          </a:p>
        </p:txBody>
      </p:sp>
      <p:sp>
        <p:nvSpPr>
          <p:cNvPr id="34" name="Rectangle 2"/>
          <p:cNvSpPr txBox="1">
            <a:spLocks noChangeArrowheads="1"/>
          </p:cNvSpPr>
          <p:nvPr/>
        </p:nvSpPr>
        <p:spPr>
          <a:xfrm>
            <a:off x="1408561" y="1678580"/>
            <a:ext cx="4901610" cy="505374"/>
          </a:xfrm>
          <a:prstGeom prst="rect">
            <a:avLst/>
          </a:prstGeom>
          <a:solidFill>
            <a:srgbClr val="C00000"/>
          </a:solidFill>
        </p:spPr>
        <p:txBody>
          <a:bodyPr vert="horz" lIns="91440" tIns="45720" rIns="91440" bIns="45720" rtlCol="0" anchor="ctr" anchorCtr="1">
            <a:noAutofit/>
          </a:bodyPr>
          <a:lstStyle>
            <a:defPPr>
              <a:defRPr lang="zh-CN"/>
            </a:defPPr>
            <a:lvl1pPr indent="0" algn="ctr">
              <a:lnSpc>
                <a:spcPct val="100000"/>
              </a:lnSpc>
              <a:spcBef>
                <a:spcPts val="1000"/>
              </a:spcBef>
              <a:buFont typeface="Arial" panose="020B0604020202020204" pitchFamily="34" charset="0"/>
              <a:buNone/>
              <a:defRPr sz="2400" b="1">
                <a:solidFill>
                  <a:schemeClr val="bg1"/>
                </a:solidFill>
                <a:latin typeface="微软雅黑" panose="020B0503020204020204" pitchFamily="82" charset="2"/>
                <a:ea typeface="微软雅黑" panose="020B0503020204020204" pitchFamily="82" charset="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latin typeface="+mn-lt"/>
                <a:ea typeface="+mn-ea"/>
                <a:cs typeface="+mn-ea"/>
                <a:sym typeface="+mn-lt"/>
              </a:rPr>
              <a:t>长征胜利结束</a:t>
            </a:r>
          </a:p>
        </p:txBody>
      </p:sp>
      <p:sp>
        <p:nvSpPr>
          <p:cNvPr id="35" name="矩形 34"/>
          <p:cNvSpPr/>
          <p:nvPr/>
        </p:nvSpPr>
        <p:spPr>
          <a:xfrm>
            <a:off x="3715645" y="4238377"/>
            <a:ext cx="425303" cy="4253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1</a:t>
            </a:r>
            <a:endParaRPr lang="zh-CN" altLang="en-US" sz="2400" dirty="0">
              <a:cs typeface="+mn-ea"/>
              <a:sym typeface="+mn-lt"/>
            </a:endParaRPr>
          </a:p>
        </p:txBody>
      </p:sp>
      <p:sp>
        <p:nvSpPr>
          <p:cNvPr id="36" name="矩形 35"/>
          <p:cNvSpPr/>
          <p:nvPr/>
        </p:nvSpPr>
        <p:spPr>
          <a:xfrm>
            <a:off x="3715645" y="5026988"/>
            <a:ext cx="425303" cy="4253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2</a:t>
            </a:r>
            <a:endParaRPr lang="zh-CN" altLang="en-US" sz="2400" dirty="0">
              <a:cs typeface="+mn-ea"/>
              <a:sym typeface="+mn-lt"/>
            </a:endParaRPr>
          </a:p>
        </p:txBody>
      </p:sp>
      <p:sp>
        <p:nvSpPr>
          <p:cNvPr id="37" name="矩形 36"/>
          <p:cNvSpPr/>
          <p:nvPr/>
        </p:nvSpPr>
        <p:spPr>
          <a:xfrm>
            <a:off x="3390899" y="4151821"/>
            <a:ext cx="7563173" cy="558353"/>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3390899" y="4864743"/>
            <a:ext cx="7563173" cy="716651"/>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箭头: 燕尾形 12"/>
          <p:cNvSpPr/>
          <p:nvPr/>
        </p:nvSpPr>
        <p:spPr>
          <a:xfrm>
            <a:off x="2964646" y="4526026"/>
            <a:ext cx="342287" cy="565912"/>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760">
        <p14:prism/>
      </p:transition>
    </mc:Choice>
    <mc:Fallback xmlns="">
      <p:transition spd="slow" advTm="7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30">
                                            <p:txEl>
                                              <p:pRg st="0" end="0"/>
                                            </p:txEl>
                                          </p:spTgt>
                                        </p:tgtEl>
                                        <p:attrNameLst>
                                          <p:attrName>style.visibility</p:attrName>
                                        </p:attrNameLst>
                                      </p:cBhvr>
                                      <p:to>
                                        <p:strVal val="visible"/>
                                      </p:to>
                                    </p:set>
                                    <p:animEffect transition="in" filter="fade">
                                      <p:cBhvr>
                                        <p:cTn id="20" dur="1000"/>
                                        <p:tgtEl>
                                          <p:spTgt spid="30">
                                            <p:txEl>
                                              <p:pRg st="0" end="0"/>
                                            </p:txEl>
                                          </p:spTgt>
                                        </p:tgtEl>
                                      </p:cBhvr>
                                    </p:animEffect>
                                    <p:anim calcmode="lin" valueType="num">
                                      <p:cBhvr>
                                        <p:cTn id="21"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animEffect transition="in" filter="fade">
                                      <p:cBhvr>
                                        <p:cTn id="28" dur="500"/>
                                        <p:tgtEl>
                                          <p:spTgt spid="31"/>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left)">
                                      <p:cBhvr>
                                        <p:cTn id="52" dur="500"/>
                                        <p:tgtEl>
                                          <p:spTgt spid="3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animEffect transition="in" filter="fade">
                                      <p:cBhvr>
                                        <p:cTn id="58" dur="500"/>
                                        <p:tgtEl>
                                          <p:spTgt spid="36"/>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1000"/>
                                        <p:tgtEl>
                                          <p:spTgt spid="32"/>
                                        </p:tgtEl>
                                      </p:cBhvr>
                                    </p:animEffect>
                                    <p:anim calcmode="lin" valueType="num">
                                      <p:cBhvr>
                                        <p:cTn id="63" dur="1000" fill="hold"/>
                                        <p:tgtEl>
                                          <p:spTgt spid="32"/>
                                        </p:tgtEl>
                                        <p:attrNameLst>
                                          <p:attrName>ppt_x</p:attrName>
                                        </p:attrNameLst>
                                      </p:cBhvr>
                                      <p:tavLst>
                                        <p:tav tm="0">
                                          <p:val>
                                            <p:strVal val="#ppt_x"/>
                                          </p:val>
                                        </p:tav>
                                        <p:tav tm="100000">
                                          <p:val>
                                            <p:strVal val="#ppt_x"/>
                                          </p:val>
                                        </p:tav>
                                      </p:tavLst>
                                    </p:anim>
                                    <p:anim calcmode="lin" valueType="num">
                                      <p:cBhvr>
                                        <p:cTn id="6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build="p"/>
      <p:bldP spid="31" grpId="0" animBg="1"/>
      <p:bldP spid="32" grpId="0"/>
      <p:bldP spid="33" grpId="0"/>
      <p:bldP spid="34" grpId="0" animBg="1"/>
      <p:bldP spid="35" grpId="0" animBg="1"/>
      <p:bldP spid="36" grpId="0" animBg="1"/>
      <p:bldP spid="37" grpId="0" animBg="1"/>
      <p:bldP spid="38" grpId="0" animBg="1"/>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a:stretch>
            <a:fillRect/>
          </a:stretch>
        </p:blipFill>
        <p:spPr>
          <a:xfrm>
            <a:off x="0" y="0"/>
            <a:ext cx="12192000" cy="6858000"/>
          </a:xfrm>
          <a:prstGeom prst="rect">
            <a:avLst/>
          </a:prstGeom>
        </p:spPr>
      </p:pic>
      <p:cxnSp>
        <p:nvCxnSpPr>
          <p:cNvPr id="3" name="直接连接符 2"/>
          <p:cNvCxnSpPr/>
          <p:nvPr/>
        </p:nvCxnSpPr>
        <p:spPr>
          <a:xfrm flipV="1">
            <a:off x="0" y="685801"/>
            <a:ext cx="12204000" cy="84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0" y="0"/>
            <a:ext cx="1049867" cy="694267"/>
            <a:chOff x="0" y="0"/>
            <a:chExt cx="1049867" cy="694267"/>
          </a:xfrm>
          <a:solidFill>
            <a:srgbClr val="C00000"/>
          </a:solidFill>
        </p:grpSpPr>
        <p:sp>
          <p:nvSpPr>
            <p:cNvPr id="5" name="任意多边形 4"/>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b="0">
                <a:solidFill>
                  <a:srgbClr val="BC1E22"/>
                </a:solidFill>
                <a:cs typeface="+mn-ea"/>
                <a:sym typeface="+mn-lt"/>
              </a:endParaRPr>
            </a:p>
          </p:txBody>
        </p:sp>
        <p:sp>
          <p:nvSpPr>
            <p:cNvPr id="6"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p:spPr>
          <p:txBody>
            <a:bodyPr vert="horz" wrap="square" lIns="91440" tIns="45720" rIns="91440" bIns="45720" numCol="1" anchor="t" anchorCtr="0" compatLnSpc="1"/>
            <a:lstStyle/>
            <a:p>
              <a:pPr fontAlgn="auto">
                <a:spcBef>
                  <a:spcPts val="0"/>
                </a:spcBef>
                <a:spcAft>
                  <a:spcPts val="0"/>
                </a:spcAft>
              </a:pPr>
              <a:endParaRPr lang="zh-CN" altLang="en-US" b="0">
                <a:solidFill>
                  <a:srgbClr val="BC1E22"/>
                </a:solidFill>
                <a:cs typeface="+mn-ea"/>
                <a:sym typeface="+mn-lt"/>
              </a:endParaRPr>
            </a:p>
          </p:txBody>
        </p:sp>
      </p:grpSp>
      <p:pic>
        <p:nvPicPr>
          <p:cNvPr id="7" name="图片 6"/>
          <p:cNvPicPr>
            <a:picLocks noChangeAspect="1"/>
          </p:cNvPicPr>
          <p:nvPr/>
        </p:nvPicPr>
        <p:blipFill>
          <a:blip r:embed="rId5" cstate="screen"/>
          <a:stretch>
            <a:fillRect/>
          </a:stretch>
        </p:blipFill>
        <p:spPr>
          <a:xfrm>
            <a:off x="191442" y="109666"/>
            <a:ext cx="496083" cy="483864"/>
          </a:xfrm>
          <a:prstGeom prst="rect">
            <a:avLst/>
          </a:prstGeom>
        </p:spPr>
      </p:pic>
      <p:sp>
        <p:nvSpPr>
          <p:cNvPr id="8" name="TextBox 4"/>
          <p:cNvSpPr txBox="1">
            <a:spLocks noChangeArrowheads="1"/>
          </p:cNvSpPr>
          <p:nvPr/>
        </p:nvSpPr>
        <p:spPr bwMode="auto">
          <a:xfrm>
            <a:off x="1049867" y="6155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rgbClr val="C00000"/>
                </a:solidFill>
                <a:effectLst/>
                <a:latin typeface="+mn-lt"/>
                <a:ea typeface="+mn-ea"/>
                <a:cs typeface="+mn-ea"/>
                <a:sym typeface="+mn-lt"/>
              </a:rPr>
              <a:t>添加相关标题</a:t>
            </a:r>
            <a:r>
              <a:rPr lang="zh-CN" altLang="en-US" sz="3200" dirty="0">
                <a:solidFill>
                  <a:srgbClr val="C00000"/>
                </a:solidFill>
                <a:effectLst/>
                <a:latin typeface="+mn-lt"/>
                <a:ea typeface="+mn-ea"/>
                <a:cs typeface="+mn-ea"/>
                <a:sym typeface="+mn-lt"/>
              </a:rPr>
              <a:t>文本</a:t>
            </a:r>
            <a:endParaRPr lang="zh-CN" altLang="en-US" sz="3300" b="0" dirty="0">
              <a:solidFill>
                <a:srgbClr val="C00000"/>
              </a:solidFill>
              <a:latin typeface="+mn-lt"/>
              <a:ea typeface="+mn-ea"/>
              <a:cs typeface="+mn-ea"/>
              <a:sym typeface="+mn-lt"/>
            </a:endParaRPr>
          </a:p>
        </p:txBody>
      </p:sp>
      <p:pic>
        <p:nvPicPr>
          <p:cNvPr id="9" name="图片 8"/>
          <p:cNvPicPr>
            <a:picLocks noChangeAspect="1"/>
          </p:cNvPicPr>
          <p:nvPr/>
        </p:nvPicPr>
        <p:blipFill rotWithShape="1">
          <a:blip r:embed="rId6" cstate="screen"/>
          <a:srcRect/>
          <a:stretch>
            <a:fillRect/>
          </a:stretch>
        </p:blipFill>
        <p:spPr>
          <a:xfrm flipH="1">
            <a:off x="0" y="5840372"/>
            <a:ext cx="12192000" cy="1017628"/>
          </a:xfrm>
          <a:prstGeom prst="rect">
            <a:avLst/>
          </a:prstGeom>
        </p:spPr>
      </p:pic>
      <p:sp>
        <p:nvSpPr>
          <p:cNvPr id="11" name="任意多边形 10"/>
          <p:cNvSpPr>
            <a:spLocks noChangeArrowheads="1"/>
          </p:cNvSpPr>
          <p:nvPr/>
        </p:nvSpPr>
        <p:spPr bwMode="auto">
          <a:xfrm>
            <a:off x="2420031" y="1942681"/>
            <a:ext cx="3414712" cy="1101725"/>
          </a:xfrm>
          <a:custGeom>
            <a:avLst/>
            <a:gdLst>
              <a:gd name="T0" fmla="*/ 0 w 3414186"/>
              <a:gd name="T1" fmla="*/ 0 h 1101307"/>
              <a:gd name="T2" fmla="*/ 3414186 w 3414186"/>
              <a:gd name="T3" fmla="*/ 0 h 1101307"/>
              <a:gd name="T4" fmla="*/ 3414186 w 3414186"/>
              <a:gd name="T5" fmla="*/ 244735 h 1101307"/>
              <a:gd name="T6" fmla="*/ 3414186 w 3414186"/>
              <a:gd name="T7" fmla="*/ 262215 h 1101307"/>
              <a:gd name="T8" fmla="*/ 3414186 w 3414186"/>
              <a:gd name="T9" fmla="*/ 868209 h 1101307"/>
              <a:gd name="T10" fmla="*/ 2863486 w 3414186"/>
              <a:gd name="T11" fmla="*/ 1101307 h 1101307"/>
              <a:gd name="T12" fmla="*/ 0 w 3414186"/>
              <a:gd name="T13" fmla="*/ 1101307 h 1101307"/>
              <a:gd name="T14" fmla="*/ 0 w 3414186"/>
              <a:gd name="T15" fmla="*/ 262215 h 1101307"/>
              <a:gd name="T16" fmla="*/ 0 w 3414186"/>
              <a:gd name="T17" fmla="*/ 244735 h 1101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14186"/>
              <a:gd name="T28" fmla="*/ 0 h 1101307"/>
              <a:gd name="T29" fmla="*/ 3414186 w 3414186"/>
              <a:gd name="T30" fmla="*/ 1101307 h 1101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14186" h="1101307">
                <a:moveTo>
                  <a:pt x="0" y="0"/>
                </a:moveTo>
                <a:lnTo>
                  <a:pt x="3414186" y="0"/>
                </a:lnTo>
                <a:lnTo>
                  <a:pt x="3414186" y="244735"/>
                </a:lnTo>
                <a:lnTo>
                  <a:pt x="3414186" y="262215"/>
                </a:lnTo>
                <a:lnTo>
                  <a:pt x="3414186" y="868209"/>
                </a:lnTo>
                <a:cubicBezTo>
                  <a:pt x="3202644" y="881257"/>
                  <a:pt x="3010818" y="967097"/>
                  <a:pt x="2863486" y="1101307"/>
                </a:cubicBezTo>
                <a:lnTo>
                  <a:pt x="0" y="1101307"/>
                </a:lnTo>
                <a:lnTo>
                  <a:pt x="0" y="262215"/>
                </a:lnTo>
                <a:lnTo>
                  <a:pt x="0" y="244735"/>
                </a:lnTo>
                <a:close/>
              </a:path>
            </a:pathLst>
          </a:custGeom>
          <a:solidFill>
            <a:srgbClr val="C0000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a:ln>
                <a:noFill/>
              </a:ln>
              <a:solidFill>
                <a:srgbClr val="FFFFFF"/>
              </a:solidFill>
              <a:effectLst/>
              <a:uLnTx/>
              <a:uFillTx/>
              <a:cs typeface="+mn-ea"/>
              <a:sym typeface="+mn-lt"/>
            </a:endParaRPr>
          </a:p>
        </p:txBody>
      </p:sp>
      <p:sp>
        <p:nvSpPr>
          <p:cNvPr id="12" name="任意多边形 11"/>
          <p:cNvSpPr>
            <a:spLocks noChangeArrowheads="1"/>
          </p:cNvSpPr>
          <p:nvPr/>
        </p:nvSpPr>
        <p:spPr bwMode="auto">
          <a:xfrm>
            <a:off x="5958568" y="1942681"/>
            <a:ext cx="3413125" cy="1101725"/>
          </a:xfrm>
          <a:custGeom>
            <a:avLst/>
            <a:gdLst>
              <a:gd name="T0" fmla="*/ 0 w 3414185"/>
              <a:gd name="T1" fmla="*/ 0 h 1101307"/>
              <a:gd name="T2" fmla="*/ 3414185 w 3414185"/>
              <a:gd name="T3" fmla="*/ 0 h 1101307"/>
              <a:gd name="T4" fmla="*/ 3414185 w 3414185"/>
              <a:gd name="T5" fmla="*/ 244735 h 1101307"/>
              <a:gd name="T6" fmla="*/ 3414185 w 3414185"/>
              <a:gd name="T7" fmla="*/ 262215 h 1101307"/>
              <a:gd name="T8" fmla="*/ 3414185 w 3414185"/>
              <a:gd name="T9" fmla="*/ 1101307 h 1101307"/>
              <a:gd name="T10" fmla="*/ 550700 w 3414185"/>
              <a:gd name="T11" fmla="*/ 1101307 h 1101307"/>
              <a:gd name="T12" fmla="*/ 0 w 3414185"/>
              <a:gd name="T13" fmla="*/ 868209 h 1101307"/>
              <a:gd name="T14" fmla="*/ 0 w 3414185"/>
              <a:gd name="T15" fmla="*/ 262215 h 1101307"/>
              <a:gd name="T16" fmla="*/ 0 w 3414185"/>
              <a:gd name="T17" fmla="*/ 244735 h 1101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14185"/>
              <a:gd name="T28" fmla="*/ 0 h 1101307"/>
              <a:gd name="T29" fmla="*/ 3414185 w 3414185"/>
              <a:gd name="T30" fmla="*/ 1101307 h 1101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14185" h="1101307">
                <a:moveTo>
                  <a:pt x="0" y="0"/>
                </a:moveTo>
                <a:lnTo>
                  <a:pt x="3414185" y="0"/>
                </a:lnTo>
                <a:lnTo>
                  <a:pt x="3414185" y="244735"/>
                </a:lnTo>
                <a:lnTo>
                  <a:pt x="3414185" y="262215"/>
                </a:lnTo>
                <a:lnTo>
                  <a:pt x="3414185" y="1101307"/>
                </a:lnTo>
                <a:lnTo>
                  <a:pt x="550700" y="1101307"/>
                </a:lnTo>
                <a:cubicBezTo>
                  <a:pt x="403368" y="967097"/>
                  <a:pt x="211544" y="881257"/>
                  <a:pt x="0" y="868209"/>
                </a:cubicBezTo>
                <a:lnTo>
                  <a:pt x="0" y="262215"/>
                </a:lnTo>
                <a:lnTo>
                  <a:pt x="0" y="244735"/>
                </a:lnTo>
                <a:close/>
              </a:path>
            </a:pathLst>
          </a:custGeom>
          <a:solidFill>
            <a:srgbClr val="C0000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a:ln>
                <a:noFill/>
              </a:ln>
              <a:solidFill>
                <a:srgbClr val="FFFFFF"/>
              </a:solidFill>
              <a:effectLst/>
              <a:uLnTx/>
              <a:uFillTx/>
              <a:cs typeface="+mn-ea"/>
              <a:sym typeface="+mn-lt"/>
            </a:endParaRPr>
          </a:p>
        </p:txBody>
      </p:sp>
      <p:sp>
        <p:nvSpPr>
          <p:cNvPr id="13" name="任意多边形 12"/>
          <p:cNvSpPr>
            <a:spLocks noChangeArrowheads="1"/>
          </p:cNvSpPr>
          <p:nvPr/>
        </p:nvSpPr>
        <p:spPr bwMode="auto">
          <a:xfrm>
            <a:off x="6617381" y="3173096"/>
            <a:ext cx="2746375" cy="1101725"/>
          </a:xfrm>
          <a:custGeom>
            <a:avLst/>
            <a:gdLst>
              <a:gd name="T0" fmla="*/ 0 w 2745871"/>
              <a:gd name="T1" fmla="*/ 0 h 1101307"/>
              <a:gd name="T2" fmla="*/ 2745871 w 2745871"/>
              <a:gd name="T3" fmla="*/ 0 h 1101307"/>
              <a:gd name="T4" fmla="*/ 2745871 w 2745871"/>
              <a:gd name="T5" fmla="*/ 244735 h 1101307"/>
              <a:gd name="T6" fmla="*/ 2745871 w 2745871"/>
              <a:gd name="T7" fmla="*/ 262216 h 1101307"/>
              <a:gd name="T8" fmla="*/ 2745871 w 2745871"/>
              <a:gd name="T9" fmla="*/ 1101307 h 1101307"/>
              <a:gd name="T10" fmla="*/ 0 w 2745871"/>
              <a:gd name="T11" fmla="*/ 1101307 h 1101307"/>
              <a:gd name="T12" fmla="*/ 185436 w 2745871"/>
              <a:gd name="T13" fmla="*/ 550792 h 1101307"/>
              <a:gd name="T14" fmla="*/ 171787 w 2745871"/>
              <a:gd name="T15" fmla="*/ 393254 h 1101307"/>
              <a:gd name="T16" fmla="*/ 133268 w 2745871"/>
              <a:gd name="T17" fmla="*/ 250011 h 1101307"/>
              <a:gd name="T18" fmla="*/ 80178 w 2745871"/>
              <a:gd name="T19" fmla="*/ 124465 h 1101307"/>
              <a:gd name="T20" fmla="*/ 0 w 2745871"/>
              <a:gd name="T21" fmla="*/ 0 h 11013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45871"/>
              <a:gd name="T34" fmla="*/ 0 h 1101307"/>
              <a:gd name="T35" fmla="*/ 2745871 w 2745871"/>
              <a:gd name="T36" fmla="*/ 1101307 h 11013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45871" h="1101307">
                <a:moveTo>
                  <a:pt x="0" y="0"/>
                </a:moveTo>
                <a:lnTo>
                  <a:pt x="2745871" y="0"/>
                </a:lnTo>
                <a:lnTo>
                  <a:pt x="2745871" y="244735"/>
                </a:lnTo>
                <a:lnTo>
                  <a:pt x="2745871" y="262216"/>
                </a:lnTo>
                <a:lnTo>
                  <a:pt x="2745871" y="1101307"/>
                </a:lnTo>
                <a:lnTo>
                  <a:pt x="0" y="1101307"/>
                </a:lnTo>
                <a:cubicBezTo>
                  <a:pt x="116716" y="948623"/>
                  <a:pt x="185436" y="757727"/>
                  <a:pt x="185436" y="550792"/>
                </a:cubicBezTo>
                <a:cubicBezTo>
                  <a:pt x="185436" y="497058"/>
                  <a:pt x="180803" y="444405"/>
                  <a:pt x="171787" y="393254"/>
                </a:cubicBezTo>
                <a:lnTo>
                  <a:pt x="133268" y="250011"/>
                </a:lnTo>
                <a:lnTo>
                  <a:pt x="80178" y="124465"/>
                </a:lnTo>
                <a:cubicBezTo>
                  <a:pt x="56993" y="80624"/>
                  <a:pt x="30154" y="38997"/>
                  <a:pt x="0" y="0"/>
                </a:cubicBezTo>
                <a:close/>
              </a:path>
            </a:pathLst>
          </a:custGeom>
          <a:solidFill>
            <a:srgbClr val="C0000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a:ln>
                <a:noFill/>
              </a:ln>
              <a:solidFill>
                <a:srgbClr val="FFFFFF"/>
              </a:solidFill>
              <a:effectLst/>
              <a:uLnTx/>
              <a:uFillTx/>
              <a:cs typeface="+mn-ea"/>
              <a:sym typeface="+mn-lt"/>
            </a:endParaRPr>
          </a:p>
        </p:txBody>
      </p:sp>
      <p:sp>
        <p:nvSpPr>
          <p:cNvPr id="14" name="任意多边形 13"/>
          <p:cNvSpPr>
            <a:spLocks noChangeArrowheads="1"/>
          </p:cNvSpPr>
          <p:nvPr/>
        </p:nvSpPr>
        <p:spPr bwMode="auto">
          <a:xfrm>
            <a:off x="5958568" y="4403203"/>
            <a:ext cx="3413125" cy="1101725"/>
          </a:xfrm>
          <a:custGeom>
            <a:avLst/>
            <a:gdLst>
              <a:gd name="T0" fmla="*/ 550700 w 3414185"/>
              <a:gd name="T1" fmla="*/ 0 h 1101306"/>
              <a:gd name="T2" fmla="*/ 3414185 w 3414185"/>
              <a:gd name="T3" fmla="*/ 0 h 1101306"/>
              <a:gd name="T4" fmla="*/ 3414185 w 3414185"/>
              <a:gd name="T5" fmla="*/ 244734 h 1101306"/>
              <a:gd name="T6" fmla="*/ 3414185 w 3414185"/>
              <a:gd name="T7" fmla="*/ 262215 h 1101306"/>
              <a:gd name="T8" fmla="*/ 3414185 w 3414185"/>
              <a:gd name="T9" fmla="*/ 1101306 h 1101306"/>
              <a:gd name="T10" fmla="*/ 0 w 3414185"/>
              <a:gd name="T11" fmla="*/ 1101306 h 1101306"/>
              <a:gd name="T12" fmla="*/ 0 w 3414185"/>
              <a:gd name="T13" fmla="*/ 262215 h 1101306"/>
              <a:gd name="T14" fmla="*/ 0 w 3414185"/>
              <a:gd name="T15" fmla="*/ 244734 h 1101306"/>
              <a:gd name="T16" fmla="*/ 0 w 3414185"/>
              <a:gd name="T17" fmla="*/ 232915 h 1101306"/>
              <a:gd name="T18" fmla="*/ 550700 w 3414185"/>
              <a:gd name="T19" fmla="*/ 0 h 1101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14185"/>
              <a:gd name="T31" fmla="*/ 0 h 1101306"/>
              <a:gd name="T32" fmla="*/ 3414185 w 3414185"/>
              <a:gd name="T33" fmla="*/ 1101306 h 11013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14185" h="1101306">
                <a:moveTo>
                  <a:pt x="550700" y="0"/>
                </a:moveTo>
                <a:lnTo>
                  <a:pt x="3414185" y="0"/>
                </a:lnTo>
                <a:lnTo>
                  <a:pt x="3414185" y="244734"/>
                </a:lnTo>
                <a:lnTo>
                  <a:pt x="3414185" y="262215"/>
                </a:lnTo>
                <a:lnTo>
                  <a:pt x="3414185" y="1101306"/>
                </a:lnTo>
                <a:lnTo>
                  <a:pt x="0" y="1101306"/>
                </a:lnTo>
                <a:lnTo>
                  <a:pt x="0" y="262215"/>
                </a:lnTo>
                <a:lnTo>
                  <a:pt x="0" y="244734"/>
                </a:lnTo>
                <a:lnTo>
                  <a:pt x="0" y="232915"/>
                </a:lnTo>
                <a:cubicBezTo>
                  <a:pt x="211544" y="219878"/>
                  <a:pt x="403368" y="134104"/>
                  <a:pt x="550700" y="0"/>
                </a:cubicBezTo>
                <a:close/>
              </a:path>
            </a:pathLst>
          </a:custGeom>
          <a:solidFill>
            <a:srgbClr val="C0000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a:ln>
                <a:noFill/>
              </a:ln>
              <a:solidFill>
                <a:srgbClr val="FFFFFF"/>
              </a:solidFill>
              <a:effectLst/>
              <a:uLnTx/>
              <a:uFillTx/>
              <a:cs typeface="+mn-ea"/>
              <a:sym typeface="+mn-lt"/>
            </a:endParaRPr>
          </a:p>
        </p:txBody>
      </p:sp>
      <p:sp>
        <p:nvSpPr>
          <p:cNvPr id="15" name="任意多边形 14"/>
          <p:cNvSpPr>
            <a:spLocks noChangeArrowheads="1"/>
          </p:cNvSpPr>
          <p:nvPr/>
        </p:nvSpPr>
        <p:spPr bwMode="auto">
          <a:xfrm>
            <a:off x="2420031" y="4403203"/>
            <a:ext cx="3414712" cy="1101725"/>
          </a:xfrm>
          <a:custGeom>
            <a:avLst/>
            <a:gdLst>
              <a:gd name="T0" fmla="*/ 0 w 3414186"/>
              <a:gd name="T1" fmla="*/ 0 h 1101306"/>
              <a:gd name="T2" fmla="*/ 2863486 w 3414186"/>
              <a:gd name="T3" fmla="*/ 0 h 1101306"/>
              <a:gd name="T4" fmla="*/ 3414186 w 3414186"/>
              <a:gd name="T5" fmla="*/ 232915 h 1101306"/>
              <a:gd name="T6" fmla="*/ 3414186 w 3414186"/>
              <a:gd name="T7" fmla="*/ 244734 h 1101306"/>
              <a:gd name="T8" fmla="*/ 3414186 w 3414186"/>
              <a:gd name="T9" fmla="*/ 262215 h 1101306"/>
              <a:gd name="T10" fmla="*/ 3414186 w 3414186"/>
              <a:gd name="T11" fmla="*/ 1101306 h 1101306"/>
              <a:gd name="T12" fmla="*/ 0 w 3414186"/>
              <a:gd name="T13" fmla="*/ 1101306 h 1101306"/>
              <a:gd name="T14" fmla="*/ 0 w 3414186"/>
              <a:gd name="T15" fmla="*/ 262215 h 1101306"/>
              <a:gd name="T16" fmla="*/ 0 w 3414186"/>
              <a:gd name="T17" fmla="*/ 244734 h 11013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14186"/>
              <a:gd name="T28" fmla="*/ 0 h 1101306"/>
              <a:gd name="T29" fmla="*/ 3414186 w 3414186"/>
              <a:gd name="T30" fmla="*/ 1101306 h 11013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14186" h="1101306">
                <a:moveTo>
                  <a:pt x="0" y="0"/>
                </a:moveTo>
                <a:lnTo>
                  <a:pt x="2863486" y="0"/>
                </a:lnTo>
                <a:cubicBezTo>
                  <a:pt x="3010818" y="134104"/>
                  <a:pt x="3202644" y="219878"/>
                  <a:pt x="3414186" y="232915"/>
                </a:cubicBezTo>
                <a:lnTo>
                  <a:pt x="3414186" y="244734"/>
                </a:lnTo>
                <a:lnTo>
                  <a:pt x="3414186" y="262215"/>
                </a:lnTo>
                <a:lnTo>
                  <a:pt x="3414186" y="1101306"/>
                </a:lnTo>
                <a:lnTo>
                  <a:pt x="0" y="1101306"/>
                </a:lnTo>
                <a:lnTo>
                  <a:pt x="0" y="262215"/>
                </a:lnTo>
                <a:lnTo>
                  <a:pt x="0" y="244734"/>
                </a:lnTo>
                <a:close/>
              </a:path>
            </a:pathLst>
          </a:custGeom>
          <a:solidFill>
            <a:srgbClr val="C0000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a:ln>
                <a:noFill/>
              </a:ln>
              <a:solidFill>
                <a:srgbClr val="FFFFFF"/>
              </a:solidFill>
              <a:effectLst/>
              <a:uLnTx/>
              <a:uFillTx/>
              <a:cs typeface="+mn-ea"/>
              <a:sym typeface="+mn-lt"/>
            </a:endParaRPr>
          </a:p>
        </p:txBody>
      </p:sp>
      <p:sp>
        <p:nvSpPr>
          <p:cNvPr id="16" name="任意多边形 15"/>
          <p:cNvSpPr>
            <a:spLocks noChangeArrowheads="1"/>
          </p:cNvSpPr>
          <p:nvPr/>
        </p:nvSpPr>
        <p:spPr bwMode="auto">
          <a:xfrm>
            <a:off x="2420031" y="3172891"/>
            <a:ext cx="2744787" cy="1101725"/>
          </a:xfrm>
          <a:custGeom>
            <a:avLst/>
            <a:gdLst>
              <a:gd name="T0" fmla="*/ 0 w 2745871"/>
              <a:gd name="T1" fmla="*/ 0 h 1101307"/>
              <a:gd name="T2" fmla="*/ 2745871 w 2745871"/>
              <a:gd name="T3" fmla="*/ 0 h 1101307"/>
              <a:gd name="T4" fmla="*/ 2665694 w 2745871"/>
              <a:gd name="T5" fmla="*/ 124465 h 1101307"/>
              <a:gd name="T6" fmla="*/ 2612604 w 2745871"/>
              <a:gd name="T7" fmla="*/ 250011 h 1101307"/>
              <a:gd name="T8" fmla="*/ 2574084 w 2745871"/>
              <a:gd name="T9" fmla="*/ 393254 h 1101307"/>
              <a:gd name="T10" fmla="*/ 2560435 w 2745871"/>
              <a:gd name="T11" fmla="*/ 550792 h 1101307"/>
              <a:gd name="T12" fmla="*/ 2745871 w 2745871"/>
              <a:gd name="T13" fmla="*/ 1101307 h 1101307"/>
              <a:gd name="T14" fmla="*/ 0 w 2745871"/>
              <a:gd name="T15" fmla="*/ 1101307 h 1101307"/>
              <a:gd name="T16" fmla="*/ 0 w 2745871"/>
              <a:gd name="T17" fmla="*/ 262216 h 1101307"/>
              <a:gd name="T18" fmla="*/ 0 w 2745871"/>
              <a:gd name="T19" fmla="*/ 244735 h 11013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45871"/>
              <a:gd name="T31" fmla="*/ 0 h 1101307"/>
              <a:gd name="T32" fmla="*/ 2745871 w 2745871"/>
              <a:gd name="T33" fmla="*/ 1101307 h 11013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45871" h="1101307">
                <a:moveTo>
                  <a:pt x="0" y="0"/>
                </a:moveTo>
                <a:lnTo>
                  <a:pt x="2745871" y="0"/>
                </a:lnTo>
                <a:cubicBezTo>
                  <a:pt x="2715718" y="38997"/>
                  <a:pt x="2688879" y="80624"/>
                  <a:pt x="2665694" y="124465"/>
                </a:cubicBezTo>
                <a:lnTo>
                  <a:pt x="2612604" y="250011"/>
                </a:lnTo>
                <a:lnTo>
                  <a:pt x="2574084" y="393254"/>
                </a:lnTo>
                <a:cubicBezTo>
                  <a:pt x="2565069" y="444405"/>
                  <a:pt x="2560435" y="497058"/>
                  <a:pt x="2560435" y="550792"/>
                </a:cubicBezTo>
                <a:cubicBezTo>
                  <a:pt x="2560435" y="757727"/>
                  <a:pt x="2629156" y="948623"/>
                  <a:pt x="2745871" y="1101307"/>
                </a:cubicBezTo>
                <a:lnTo>
                  <a:pt x="0" y="1101307"/>
                </a:lnTo>
                <a:lnTo>
                  <a:pt x="0" y="262216"/>
                </a:lnTo>
                <a:lnTo>
                  <a:pt x="0" y="244735"/>
                </a:lnTo>
                <a:close/>
              </a:path>
            </a:pathLst>
          </a:custGeom>
          <a:solidFill>
            <a:srgbClr val="C0000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a:ln>
                <a:noFill/>
              </a:ln>
              <a:solidFill>
                <a:srgbClr val="FFFFFF"/>
              </a:solidFill>
              <a:effectLst/>
              <a:uLnTx/>
              <a:uFillTx/>
              <a:cs typeface="+mn-ea"/>
              <a:sym typeface="+mn-lt"/>
            </a:endParaRPr>
          </a:p>
        </p:txBody>
      </p:sp>
      <p:sp>
        <p:nvSpPr>
          <p:cNvPr id="17" name="椭圆 16"/>
          <p:cNvSpPr>
            <a:spLocks noChangeArrowheads="1"/>
          </p:cNvSpPr>
          <p:nvPr/>
        </p:nvSpPr>
        <p:spPr bwMode="auto">
          <a:xfrm>
            <a:off x="5085443" y="2912541"/>
            <a:ext cx="1620838" cy="1622425"/>
          </a:xfrm>
          <a:prstGeom prst="ellipse">
            <a:avLst/>
          </a:prstGeom>
          <a:solidFill>
            <a:srgbClr val="FFC00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a:ln>
                <a:noFill/>
              </a:ln>
              <a:solidFill>
                <a:srgbClr val="FFFFFF"/>
              </a:solidFill>
              <a:effectLst/>
              <a:uLnTx/>
              <a:uFillTx/>
              <a:cs typeface="+mn-ea"/>
              <a:sym typeface="+mn-lt"/>
            </a:endParaRPr>
          </a:p>
        </p:txBody>
      </p:sp>
      <p:pic>
        <p:nvPicPr>
          <p:cNvPr id="20" name="图片 19"/>
          <p:cNvPicPr>
            <a:picLocks noChangeAspect="1"/>
          </p:cNvPicPr>
          <p:nvPr/>
        </p:nvPicPr>
        <p:blipFill>
          <a:blip r:embed="rId7" cstate="screen"/>
          <a:stretch>
            <a:fillRect/>
          </a:stretch>
        </p:blipFill>
        <p:spPr>
          <a:xfrm>
            <a:off x="5085443" y="2733689"/>
            <a:ext cx="1668351" cy="1512884"/>
          </a:xfrm>
          <a:prstGeom prst="rect">
            <a:avLst/>
          </a:prstGeom>
        </p:spPr>
      </p:pic>
      <p:sp>
        <p:nvSpPr>
          <p:cNvPr id="21" name="文本框 20"/>
          <p:cNvSpPr txBox="1"/>
          <p:nvPr/>
        </p:nvSpPr>
        <p:spPr>
          <a:xfrm>
            <a:off x="2496119" y="2135079"/>
            <a:ext cx="3581400" cy="712439"/>
          </a:xfrm>
          <a:prstGeom prst="rect">
            <a:avLst/>
          </a:prstGeom>
          <a:noFill/>
        </p:spPr>
        <p:txBody>
          <a:bodyPr wrap="square" rtlCol="0">
            <a:spAutoFit/>
          </a:bodyPr>
          <a:lstStyle/>
          <a:p>
            <a:pPr defTabSz="685165">
              <a:lnSpc>
                <a:spcPts val="2600"/>
              </a:lnSpc>
              <a:spcBef>
                <a:spcPct val="0"/>
              </a:spcBef>
              <a:defRPr/>
            </a:pPr>
            <a:r>
              <a:rPr lang="zh-CN" altLang="en-US" sz="1200" dirty="0">
                <a:solidFill>
                  <a:schemeClr val="bg1"/>
                </a:solidFill>
                <a:cs typeface="+mn-ea"/>
                <a:sym typeface="+mn-lt"/>
              </a:rPr>
              <a:t>点击此处输入你的内容点击此处输入你的</a:t>
            </a:r>
            <a:r>
              <a:rPr lang="zh-CN" altLang="en-US" sz="1200" dirty="0" smtClean="0">
                <a:solidFill>
                  <a:schemeClr val="bg1"/>
                </a:solidFill>
                <a:cs typeface="+mn-ea"/>
                <a:sym typeface="+mn-lt"/>
              </a:rPr>
              <a:t>内容</a:t>
            </a:r>
            <a:endParaRPr lang="en-US" altLang="zh-CN" sz="1200" dirty="0" smtClean="0">
              <a:solidFill>
                <a:schemeClr val="bg1"/>
              </a:solidFill>
              <a:cs typeface="+mn-ea"/>
              <a:sym typeface="+mn-lt"/>
            </a:endParaRPr>
          </a:p>
          <a:p>
            <a:pPr defTabSz="685165">
              <a:lnSpc>
                <a:spcPts val="2600"/>
              </a:lnSpc>
              <a:spcBef>
                <a:spcPct val="0"/>
              </a:spcBef>
              <a:defRPr/>
            </a:pPr>
            <a:r>
              <a:rPr lang="zh-CN" altLang="en-US" sz="1200" dirty="0" smtClean="0">
                <a:solidFill>
                  <a:schemeClr val="bg1"/>
                </a:solidFill>
                <a:cs typeface="+mn-ea"/>
                <a:sym typeface="+mn-lt"/>
              </a:rPr>
              <a:t>点击</a:t>
            </a:r>
            <a:r>
              <a:rPr lang="zh-CN" altLang="en-US" sz="1200" dirty="0">
                <a:solidFill>
                  <a:schemeClr val="bg1"/>
                </a:solidFill>
                <a:cs typeface="+mn-ea"/>
                <a:sym typeface="+mn-lt"/>
              </a:rPr>
              <a:t>此处输入你的</a:t>
            </a:r>
            <a:r>
              <a:rPr lang="zh-CN" altLang="en-US" sz="1200" dirty="0" smtClean="0">
                <a:solidFill>
                  <a:schemeClr val="bg1"/>
                </a:solidFill>
                <a:cs typeface="+mn-ea"/>
                <a:sym typeface="+mn-lt"/>
              </a:rPr>
              <a:t>内容</a:t>
            </a:r>
            <a:r>
              <a:rPr lang="zh-CN" altLang="en-US" sz="1200" dirty="0">
                <a:solidFill>
                  <a:schemeClr val="bg1"/>
                </a:solidFill>
                <a:cs typeface="+mn-ea"/>
                <a:sym typeface="+mn-lt"/>
              </a:rPr>
              <a:t>点击此处输入你的</a:t>
            </a:r>
            <a:r>
              <a:rPr lang="zh-CN" altLang="en-US" sz="1200" dirty="0" smtClean="0">
                <a:solidFill>
                  <a:schemeClr val="bg1"/>
                </a:solidFill>
                <a:cs typeface="+mn-ea"/>
                <a:sym typeface="+mn-lt"/>
              </a:rPr>
              <a:t>内容</a:t>
            </a:r>
            <a:endParaRPr lang="zh-CN" altLang="en-US" sz="1200" dirty="0">
              <a:solidFill>
                <a:schemeClr val="bg1"/>
              </a:solidFill>
              <a:cs typeface="+mn-ea"/>
              <a:sym typeface="+mn-lt"/>
            </a:endParaRPr>
          </a:p>
        </p:txBody>
      </p:sp>
      <p:sp>
        <p:nvSpPr>
          <p:cNvPr id="25" name="文本框 24"/>
          <p:cNvSpPr txBox="1"/>
          <p:nvPr/>
        </p:nvSpPr>
        <p:spPr>
          <a:xfrm>
            <a:off x="6080581" y="2135079"/>
            <a:ext cx="3581400" cy="712439"/>
          </a:xfrm>
          <a:prstGeom prst="rect">
            <a:avLst/>
          </a:prstGeom>
          <a:noFill/>
        </p:spPr>
        <p:txBody>
          <a:bodyPr wrap="square" rtlCol="0">
            <a:spAutoFit/>
          </a:bodyPr>
          <a:lstStyle/>
          <a:p>
            <a:pPr defTabSz="685165">
              <a:lnSpc>
                <a:spcPts val="2600"/>
              </a:lnSpc>
              <a:spcBef>
                <a:spcPct val="0"/>
              </a:spcBef>
              <a:defRPr/>
            </a:pPr>
            <a:r>
              <a:rPr lang="zh-CN" altLang="en-US" sz="1200" dirty="0">
                <a:solidFill>
                  <a:schemeClr val="bg1"/>
                </a:solidFill>
                <a:cs typeface="+mn-ea"/>
                <a:sym typeface="+mn-lt"/>
              </a:rPr>
              <a:t>点击此处输入你的内容点击此处输入你的</a:t>
            </a:r>
            <a:r>
              <a:rPr lang="zh-CN" altLang="en-US" sz="1200" dirty="0" smtClean="0">
                <a:solidFill>
                  <a:schemeClr val="bg1"/>
                </a:solidFill>
                <a:cs typeface="+mn-ea"/>
                <a:sym typeface="+mn-lt"/>
              </a:rPr>
              <a:t>内容</a:t>
            </a:r>
            <a:endParaRPr lang="en-US" altLang="zh-CN" sz="1200" dirty="0" smtClean="0">
              <a:solidFill>
                <a:schemeClr val="bg1"/>
              </a:solidFill>
              <a:cs typeface="+mn-ea"/>
              <a:sym typeface="+mn-lt"/>
            </a:endParaRPr>
          </a:p>
          <a:p>
            <a:pPr defTabSz="685165">
              <a:lnSpc>
                <a:spcPts val="2600"/>
              </a:lnSpc>
              <a:spcBef>
                <a:spcPct val="0"/>
              </a:spcBef>
              <a:defRPr/>
            </a:pPr>
            <a:r>
              <a:rPr lang="zh-CN" altLang="en-US" sz="1200" dirty="0" smtClean="0">
                <a:solidFill>
                  <a:schemeClr val="bg1"/>
                </a:solidFill>
                <a:cs typeface="+mn-ea"/>
                <a:sym typeface="+mn-lt"/>
              </a:rPr>
              <a:t>点击</a:t>
            </a:r>
            <a:r>
              <a:rPr lang="zh-CN" altLang="en-US" sz="1200" dirty="0">
                <a:solidFill>
                  <a:schemeClr val="bg1"/>
                </a:solidFill>
                <a:cs typeface="+mn-ea"/>
                <a:sym typeface="+mn-lt"/>
              </a:rPr>
              <a:t>此处输入你的</a:t>
            </a:r>
            <a:r>
              <a:rPr lang="zh-CN" altLang="en-US" sz="1200" dirty="0" smtClean="0">
                <a:solidFill>
                  <a:schemeClr val="bg1"/>
                </a:solidFill>
                <a:cs typeface="+mn-ea"/>
                <a:sym typeface="+mn-lt"/>
              </a:rPr>
              <a:t>内容</a:t>
            </a:r>
            <a:r>
              <a:rPr lang="zh-CN" altLang="en-US" sz="1200" dirty="0">
                <a:solidFill>
                  <a:schemeClr val="bg1"/>
                </a:solidFill>
                <a:cs typeface="+mn-ea"/>
                <a:sym typeface="+mn-lt"/>
              </a:rPr>
              <a:t>点击此处输入你的</a:t>
            </a:r>
            <a:r>
              <a:rPr lang="zh-CN" altLang="en-US" sz="1200" dirty="0" smtClean="0">
                <a:solidFill>
                  <a:schemeClr val="bg1"/>
                </a:solidFill>
                <a:cs typeface="+mn-ea"/>
                <a:sym typeface="+mn-lt"/>
              </a:rPr>
              <a:t>内容</a:t>
            </a:r>
            <a:endParaRPr lang="zh-CN" altLang="en-US" sz="1200" dirty="0">
              <a:solidFill>
                <a:schemeClr val="bg1"/>
              </a:solidFill>
              <a:cs typeface="+mn-ea"/>
              <a:sym typeface="+mn-lt"/>
            </a:endParaRPr>
          </a:p>
        </p:txBody>
      </p:sp>
      <p:sp>
        <p:nvSpPr>
          <p:cNvPr id="26" name="文本框 25"/>
          <p:cNvSpPr txBox="1"/>
          <p:nvPr/>
        </p:nvSpPr>
        <p:spPr>
          <a:xfrm>
            <a:off x="2496119" y="4595601"/>
            <a:ext cx="3581400" cy="712439"/>
          </a:xfrm>
          <a:prstGeom prst="rect">
            <a:avLst/>
          </a:prstGeom>
          <a:noFill/>
        </p:spPr>
        <p:txBody>
          <a:bodyPr wrap="square" rtlCol="0">
            <a:spAutoFit/>
          </a:bodyPr>
          <a:lstStyle/>
          <a:p>
            <a:pPr defTabSz="685165">
              <a:lnSpc>
                <a:spcPts val="2600"/>
              </a:lnSpc>
              <a:spcBef>
                <a:spcPct val="0"/>
              </a:spcBef>
              <a:defRPr/>
            </a:pPr>
            <a:r>
              <a:rPr lang="zh-CN" altLang="en-US" sz="1200" dirty="0">
                <a:solidFill>
                  <a:schemeClr val="bg1"/>
                </a:solidFill>
                <a:cs typeface="+mn-ea"/>
                <a:sym typeface="+mn-lt"/>
              </a:rPr>
              <a:t>点击此处输入你的内容点击此处输入你的</a:t>
            </a:r>
            <a:r>
              <a:rPr lang="zh-CN" altLang="en-US" sz="1200" dirty="0" smtClean="0">
                <a:solidFill>
                  <a:schemeClr val="bg1"/>
                </a:solidFill>
                <a:cs typeface="+mn-ea"/>
                <a:sym typeface="+mn-lt"/>
              </a:rPr>
              <a:t>内容</a:t>
            </a:r>
            <a:endParaRPr lang="en-US" altLang="zh-CN" sz="1200" dirty="0" smtClean="0">
              <a:solidFill>
                <a:schemeClr val="bg1"/>
              </a:solidFill>
              <a:cs typeface="+mn-ea"/>
              <a:sym typeface="+mn-lt"/>
            </a:endParaRPr>
          </a:p>
          <a:p>
            <a:pPr defTabSz="685165">
              <a:lnSpc>
                <a:spcPts val="2600"/>
              </a:lnSpc>
              <a:spcBef>
                <a:spcPct val="0"/>
              </a:spcBef>
              <a:defRPr/>
            </a:pPr>
            <a:r>
              <a:rPr lang="zh-CN" altLang="en-US" sz="1200" dirty="0" smtClean="0">
                <a:solidFill>
                  <a:schemeClr val="bg1"/>
                </a:solidFill>
                <a:cs typeface="+mn-ea"/>
                <a:sym typeface="+mn-lt"/>
              </a:rPr>
              <a:t>点击</a:t>
            </a:r>
            <a:r>
              <a:rPr lang="zh-CN" altLang="en-US" sz="1200" dirty="0">
                <a:solidFill>
                  <a:schemeClr val="bg1"/>
                </a:solidFill>
                <a:cs typeface="+mn-ea"/>
                <a:sym typeface="+mn-lt"/>
              </a:rPr>
              <a:t>此处输入你的</a:t>
            </a:r>
            <a:r>
              <a:rPr lang="zh-CN" altLang="en-US" sz="1200" dirty="0" smtClean="0">
                <a:solidFill>
                  <a:schemeClr val="bg1"/>
                </a:solidFill>
                <a:cs typeface="+mn-ea"/>
                <a:sym typeface="+mn-lt"/>
              </a:rPr>
              <a:t>内容</a:t>
            </a:r>
            <a:r>
              <a:rPr lang="zh-CN" altLang="en-US" sz="1200" dirty="0">
                <a:solidFill>
                  <a:schemeClr val="bg1"/>
                </a:solidFill>
                <a:cs typeface="+mn-ea"/>
                <a:sym typeface="+mn-lt"/>
              </a:rPr>
              <a:t>点击此处输入你的</a:t>
            </a:r>
            <a:r>
              <a:rPr lang="zh-CN" altLang="en-US" sz="1200" dirty="0" smtClean="0">
                <a:solidFill>
                  <a:schemeClr val="bg1"/>
                </a:solidFill>
                <a:cs typeface="+mn-ea"/>
                <a:sym typeface="+mn-lt"/>
              </a:rPr>
              <a:t>内容</a:t>
            </a:r>
            <a:endParaRPr lang="zh-CN" altLang="en-US" sz="1200" dirty="0">
              <a:solidFill>
                <a:schemeClr val="bg1"/>
              </a:solidFill>
              <a:cs typeface="+mn-ea"/>
              <a:sym typeface="+mn-lt"/>
            </a:endParaRPr>
          </a:p>
        </p:txBody>
      </p:sp>
      <p:sp>
        <p:nvSpPr>
          <p:cNvPr id="27" name="文本框 26"/>
          <p:cNvSpPr txBox="1"/>
          <p:nvPr/>
        </p:nvSpPr>
        <p:spPr>
          <a:xfrm>
            <a:off x="6080581" y="4595601"/>
            <a:ext cx="3581400" cy="712439"/>
          </a:xfrm>
          <a:prstGeom prst="rect">
            <a:avLst/>
          </a:prstGeom>
          <a:noFill/>
        </p:spPr>
        <p:txBody>
          <a:bodyPr wrap="square" rtlCol="0">
            <a:spAutoFit/>
          </a:bodyPr>
          <a:lstStyle/>
          <a:p>
            <a:pPr defTabSz="685165">
              <a:lnSpc>
                <a:spcPts val="2600"/>
              </a:lnSpc>
              <a:spcBef>
                <a:spcPct val="0"/>
              </a:spcBef>
              <a:defRPr/>
            </a:pPr>
            <a:r>
              <a:rPr lang="zh-CN" altLang="en-US" sz="1200" dirty="0">
                <a:solidFill>
                  <a:schemeClr val="bg1"/>
                </a:solidFill>
                <a:cs typeface="+mn-ea"/>
                <a:sym typeface="+mn-lt"/>
              </a:rPr>
              <a:t>点击此处输入你的内容点击此处输入你的</a:t>
            </a:r>
            <a:r>
              <a:rPr lang="zh-CN" altLang="en-US" sz="1200" dirty="0" smtClean="0">
                <a:solidFill>
                  <a:schemeClr val="bg1"/>
                </a:solidFill>
                <a:cs typeface="+mn-ea"/>
                <a:sym typeface="+mn-lt"/>
              </a:rPr>
              <a:t>内容</a:t>
            </a:r>
            <a:endParaRPr lang="en-US" altLang="zh-CN" sz="1200" dirty="0" smtClean="0">
              <a:solidFill>
                <a:schemeClr val="bg1"/>
              </a:solidFill>
              <a:cs typeface="+mn-ea"/>
              <a:sym typeface="+mn-lt"/>
            </a:endParaRPr>
          </a:p>
          <a:p>
            <a:pPr defTabSz="685165">
              <a:lnSpc>
                <a:spcPts val="2600"/>
              </a:lnSpc>
              <a:spcBef>
                <a:spcPct val="0"/>
              </a:spcBef>
              <a:defRPr/>
            </a:pPr>
            <a:r>
              <a:rPr lang="zh-CN" altLang="en-US" sz="1200" dirty="0" smtClean="0">
                <a:solidFill>
                  <a:schemeClr val="bg1"/>
                </a:solidFill>
                <a:cs typeface="+mn-ea"/>
                <a:sym typeface="+mn-lt"/>
              </a:rPr>
              <a:t>点击</a:t>
            </a:r>
            <a:r>
              <a:rPr lang="zh-CN" altLang="en-US" sz="1200" dirty="0">
                <a:solidFill>
                  <a:schemeClr val="bg1"/>
                </a:solidFill>
                <a:cs typeface="+mn-ea"/>
                <a:sym typeface="+mn-lt"/>
              </a:rPr>
              <a:t>此处输入你的</a:t>
            </a:r>
            <a:r>
              <a:rPr lang="zh-CN" altLang="en-US" sz="1200" dirty="0" smtClean="0">
                <a:solidFill>
                  <a:schemeClr val="bg1"/>
                </a:solidFill>
                <a:cs typeface="+mn-ea"/>
                <a:sym typeface="+mn-lt"/>
              </a:rPr>
              <a:t>内容</a:t>
            </a:r>
            <a:r>
              <a:rPr lang="zh-CN" altLang="en-US" sz="1200" dirty="0">
                <a:solidFill>
                  <a:schemeClr val="bg1"/>
                </a:solidFill>
                <a:cs typeface="+mn-ea"/>
                <a:sym typeface="+mn-lt"/>
              </a:rPr>
              <a:t>点击此处输入你的</a:t>
            </a:r>
            <a:r>
              <a:rPr lang="zh-CN" altLang="en-US" sz="1200" dirty="0" smtClean="0">
                <a:solidFill>
                  <a:schemeClr val="bg1"/>
                </a:solidFill>
                <a:cs typeface="+mn-ea"/>
                <a:sym typeface="+mn-lt"/>
              </a:rPr>
              <a:t>内容</a:t>
            </a:r>
            <a:endParaRPr lang="zh-CN" altLang="en-US" sz="1200" dirty="0">
              <a:solidFill>
                <a:schemeClr val="bg1"/>
              </a:solidFill>
              <a:cs typeface="+mn-ea"/>
              <a:sym typeface="+mn-lt"/>
            </a:endParaRPr>
          </a:p>
        </p:txBody>
      </p:sp>
      <p:sp>
        <p:nvSpPr>
          <p:cNvPr id="28" name="文本框 27"/>
          <p:cNvSpPr txBox="1"/>
          <p:nvPr/>
        </p:nvSpPr>
        <p:spPr>
          <a:xfrm>
            <a:off x="2585188" y="3344162"/>
            <a:ext cx="2407898" cy="712439"/>
          </a:xfrm>
          <a:prstGeom prst="rect">
            <a:avLst/>
          </a:prstGeom>
          <a:noFill/>
        </p:spPr>
        <p:txBody>
          <a:bodyPr wrap="square" rtlCol="0">
            <a:spAutoFit/>
          </a:bodyPr>
          <a:lstStyle/>
          <a:p>
            <a:pPr defTabSz="685165">
              <a:lnSpc>
                <a:spcPts val="2600"/>
              </a:lnSpc>
              <a:spcBef>
                <a:spcPct val="0"/>
              </a:spcBef>
              <a:defRPr/>
            </a:pPr>
            <a:r>
              <a:rPr lang="zh-CN" altLang="en-US" sz="1200" dirty="0">
                <a:solidFill>
                  <a:schemeClr val="bg1"/>
                </a:solidFill>
                <a:cs typeface="+mn-ea"/>
                <a:sym typeface="+mn-lt"/>
              </a:rPr>
              <a:t>点击此处输入你的内容点击</a:t>
            </a:r>
            <a:r>
              <a:rPr lang="zh-CN" altLang="en-US" sz="1200" dirty="0" smtClean="0">
                <a:solidFill>
                  <a:schemeClr val="bg1"/>
                </a:solidFill>
                <a:cs typeface="+mn-ea"/>
                <a:sym typeface="+mn-lt"/>
              </a:rPr>
              <a:t>此处</a:t>
            </a:r>
            <a:endParaRPr lang="en-US" altLang="zh-CN" sz="1200" dirty="0" smtClean="0">
              <a:solidFill>
                <a:schemeClr val="bg1"/>
              </a:solidFill>
              <a:cs typeface="+mn-ea"/>
              <a:sym typeface="+mn-lt"/>
            </a:endParaRPr>
          </a:p>
          <a:p>
            <a:pPr defTabSz="685165">
              <a:lnSpc>
                <a:spcPts val="2600"/>
              </a:lnSpc>
              <a:spcBef>
                <a:spcPct val="0"/>
              </a:spcBef>
              <a:defRPr/>
            </a:pPr>
            <a:r>
              <a:rPr lang="zh-CN" altLang="en-US" sz="1200" dirty="0" smtClean="0">
                <a:solidFill>
                  <a:schemeClr val="bg1"/>
                </a:solidFill>
                <a:cs typeface="+mn-ea"/>
                <a:sym typeface="+mn-lt"/>
              </a:rPr>
              <a:t>输入</a:t>
            </a:r>
            <a:r>
              <a:rPr lang="zh-CN" altLang="en-US" sz="1200" dirty="0">
                <a:solidFill>
                  <a:schemeClr val="bg1"/>
                </a:solidFill>
                <a:cs typeface="+mn-ea"/>
                <a:sym typeface="+mn-lt"/>
              </a:rPr>
              <a:t>你的</a:t>
            </a:r>
            <a:r>
              <a:rPr lang="zh-CN" altLang="en-US" sz="1200" dirty="0" smtClean="0">
                <a:solidFill>
                  <a:schemeClr val="bg1"/>
                </a:solidFill>
                <a:cs typeface="+mn-ea"/>
                <a:sym typeface="+mn-lt"/>
              </a:rPr>
              <a:t>内容</a:t>
            </a:r>
            <a:endParaRPr lang="zh-CN" altLang="en-US" sz="1200" dirty="0">
              <a:solidFill>
                <a:schemeClr val="bg1"/>
              </a:solidFill>
              <a:cs typeface="+mn-ea"/>
              <a:sym typeface="+mn-lt"/>
            </a:endParaRPr>
          </a:p>
        </p:txBody>
      </p:sp>
      <p:sp>
        <p:nvSpPr>
          <p:cNvPr id="29" name="文本框 28"/>
          <p:cNvSpPr txBox="1"/>
          <p:nvPr/>
        </p:nvSpPr>
        <p:spPr>
          <a:xfrm>
            <a:off x="6854826" y="3360629"/>
            <a:ext cx="2407898" cy="712439"/>
          </a:xfrm>
          <a:prstGeom prst="rect">
            <a:avLst/>
          </a:prstGeom>
          <a:noFill/>
        </p:spPr>
        <p:txBody>
          <a:bodyPr wrap="square" rtlCol="0">
            <a:spAutoFit/>
          </a:bodyPr>
          <a:lstStyle/>
          <a:p>
            <a:pPr defTabSz="685165">
              <a:lnSpc>
                <a:spcPts val="2600"/>
              </a:lnSpc>
              <a:spcBef>
                <a:spcPct val="0"/>
              </a:spcBef>
              <a:defRPr/>
            </a:pPr>
            <a:r>
              <a:rPr lang="zh-CN" altLang="en-US" sz="1200" dirty="0">
                <a:solidFill>
                  <a:schemeClr val="bg1"/>
                </a:solidFill>
                <a:cs typeface="+mn-ea"/>
                <a:sym typeface="+mn-lt"/>
              </a:rPr>
              <a:t>点击此处输入你的内容点击</a:t>
            </a:r>
            <a:r>
              <a:rPr lang="zh-CN" altLang="en-US" sz="1200" dirty="0" smtClean="0">
                <a:solidFill>
                  <a:schemeClr val="bg1"/>
                </a:solidFill>
                <a:cs typeface="+mn-ea"/>
                <a:sym typeface="+mn-lt"/>
              </a:rPr>
              <a:t>此处</a:t>
            </a:r>
            <a:endParaRPr lang="en-US" altLang="zh-CN" sz="1200" dirty="0" smtClean="0">
              <a:solidFill>
                <a:schemeClr val="bg1"/>
              </a:solidFill>
              <a:cs typeface="+mn-ea"/>
              <a:sym typeface="+mn-lt"/>
            </a:endParaRPr>
          </a:p>
          <a:p>
            <a:pPr defTabSz="685165">
              <a:lnSpc>
                <a:spcPts val="2600"/>
              </a:lnSpc>
              <a:spcBef>
                <a:spcPct val="0"/>
              </a:spcBef>
              <a:defRPr/>
            </a:pPr>
            <a:r>
              <a:rPr lang="zh-CN" altLang="en-US" sz="1200" dirty="0" smtClean="0">
                <a:solidFill>
                  <a:schemeClr val="bg1"/>
                </a:solidFill>
                <a:cs typeface="+mn-ea"/>
                <a:sym typeface="+mn-lt"/>
              </a:rPr>
              <a:t>输入</a:t>
            </a:r>
            <a:r>
              <a:rPr lang="zh-CN" altLang="en-US" sz="1200" dirty="0">
                <a:solidFill>
                  <a:schemeClr val="bg1"/>
                </a:solidFill>
                <a:cs typeface="+mn-ea"/>
                <a:sym typeface="+mn-lt"/>
              </a:rPr>
              <a:t>你的</a:t>
            </a:r>
            <a:r>
              <a:rPr lang="zh-CN" altLang="en-US" sz="1200" dirty="0" smtClean="0">
                <a:solidFill>
                  <a:schemeClr val="bg1"/>
                </a:solidFill>
                <a:cs typeface="+mn-ea"/>
                <a:sym typeface="+mn-lt"/>
              </a:rPr>
              <a:t>内容</a:t>
            </a:r>
            <a:endParaRPr lang="zh-CN" altLang="en-US" sz="1200" dirty="0">
              <a:solidFill>
                <a:schemeClr val="bg1"/>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1064">
        <p14:prism/>
      </p:transition>
    </mc:Choice>
    <mc:Fallback xmlns="">
      <p:transition spd="slow" advTm="10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 presetClass="entr" presetSubtype="4"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childTnLst>
                          </p:cTn>
                        </p:par>
                        <p:par>
                          <p:cTn id="60" fill="hold">
                            <p:stCondLst>
                              <p:cond delay="8500"/>
                            </p:stCondLst>
                            <p:childTnLst>
                              <p:par>
                                <p:cTn id="61" presetID="55" presetClass="entr" presetSubtype="0"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1000" fill="hold"/>
                                        <p:tgtEl>
                                          <p:spTgt spid="21"/>
                                        </p:tgtEl>
                                        <p:attrNameLst>
                                          <p:attrName>ppt_w</p:attrName>
                                        </p:attrNameLst>
                                      </p:cBhvr>
                                      <p:tavLst>
                                        <p:tav tm="0">
                                          <p:val>
                                            <p:strVal val="#ppt_w*0.70"/>
                                          </p:val>
                                        </p:tav>
                                        <p:tav tm="100000">
                                          <p:val>
                                            <p:strVal val="#ppt_w"/>
                                          </p:val>
                                        </p:tav>
                                      </p:tavLst>
                                    </p:anim>
                                    <p:anim calcmode="lin" valueType="num">
                                      <p:cBhvr>
                                        <p:cTn id="64" dur="1000" fill="hold"/>
                                        <p:tgtEl>
                                          <p:spTgt spid="21"/>
                                        </p:tgtEl>
                                        <p:attrNameLst>
                                          <p:attrName>ppt_h</p:attrName>
                                        </p:attrNameLst>
                                      </p:cBhvr>
                                      <p:tavLst>
                                        <p:tav tm="0">
                                          <p:val>
                                            <p:strVal val="#ppt_h"/>
                                          </p:val>
                                        </p:tav>
                                        <p:tav tm="100000">
                                          <p:val>
                                            <p:strVal val="#ppt_h"/>
                                          </p:val>
                                        </p:tav>
                                      </p:tavLst>
                                    </p:anim>
                                    <p:animEffect transition="in" filter="fade">
                                      <p:cBhvr>
                                        <p:cTn id="65" dur="1000"/>
                                        <p:tgtEl>
                                          <p:spTgt spid="21"/>
                                        </p:tgtEl>
                                      </p:cBhvr>
                                    </p:animEffect>
                                  </p:childTnLst>
                                </p:cTn>
                              </p:par>
                            </p:childTnLst>
                          </p:cTn>
                        </p:par>
                        <p:par>
                          <p:cTn id="66" fill="hold">
                            <p:stCondLst>
                              <p:cond delay="9500"/>
                            </p:stCondLst>
                            <p:childTnLst>
                              <p:par>
                                <p:cTn id="67" presetID="55" presetClass="entr" presetSubtype="0"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1000" fill="hold"/>
                                        <p:tgtEl>
                                          <p:spTgt spid="25"/>
                                        </p:tgtEl>
                                        <p:attrNameLst>
                                          <p:attrName>ppt_w</p:attrName>
                                        </p:attrNameLst>
                                      </p:cBhvr>
                                      <p:tavLst>
                                        <p:tav tm="0">
                                          <p:val>
                                            <p:strVal val="#ppt_w*0.70"/>
                                          </p:val>
                                        </p:tav>
                                        <p:tav tm="100000">
                                          <p:val>
                                            <p:strVal val="#ppt_w"/>
                                          </p:val>
                                        </p:tav>
                                      </p:tavLst>
                                    </p:anim>
                                    <p:anim calcmode="lin" valueType="num">
                                      <p:cBhvr>
                                        <p:cTn id="70" dur="1000" fill="hold"/>
                                        <p:tgtEl>
                                          <p:spTgt spid="25"/>
                                        </p:tgtEl>
                                        <p:attrNameLst>
                                          <p:attrName>ppt_h</p:attrName>
                                        </p:attrNameLst>
                                      </p:cBhvr>
                                      <p:tavLst>
                                        <p:tav tm="0">
                                          <p:val>
                                            <p:strVal val="#ppt_h"/>
                                          </p:val>
                                        </p:tav>
                                        <p:tav tm="100000">
                                          <p:val>
                                            <p:strVal val="#ppt_h"/>
                                          </p:val>
                                        </p:tav>
                                      </p:tavLst>
                                    </p:anim>
                                    <p:animEffect transition="in" filter="fade">
                                      <p:cBhvr>
                                        <p:cTn id="71" dur="1000"/>
                                        <p:tgtEl>
                                          <p:spTgt spid="25"/>
                                        </p:tgtEl>
                                      </p:cBhvr>
                                    </p:animEffect>
                                  </p:childTnLst>
                                </p:cTn>
                              </p:par>
                            </p:childTnLst>
                          </p:cTn>
                        </p:par>
                        <p:par>
                          <p:cTn id="72" fill="hold">
                            <p:stCondLst>
                              <p:cond delay="10500"/>
                            </p:stCondLst>
                            <p:childTnLst>
                              <p:par>
                                <p:cTn id="73" presetID="55" presetClass="entr" presetSubtype="0"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1000" fill="hold"/>
                                        <p:tgtEl>
                                          <p:spTgt spid="28"/>
                                        </p:tgtEl>
                                        <p:attrNameLst>
                                          <p:attrName>ppt_w</p:attrName>
                                        </p:attrNameLst>
                                      </p:cBhvr>
                                      <p:tavLst>
                                        <p:tav tm="0">
                                          <p:val>
                                            <p:strVal val="#ppt_w*0.70"/>
                                          </p:val>
                                        </p:tav>
                                        <p:tav tm="100000">
                                          <p:val>
                                            <p:strVal val="#ppt_w"/>
                                          </p:val>
                                        </p:tav>
                                      </p:tavLst>
                                    </p:anim>
                                    <p:anim calcmode="lin" valueType="num">
                                      <p:cBhvr>
                                        <p:cTn id="76" dur="1000" fill="hold"/>
                                        <p:tgtEl>
                                          <p:spTgt spid="28"/>
                                        </p:tgtEl>
                                        <p:attrNameLst>
                                          <p:attrName>ppt_h</p:attrName>
                                        </p:attrNameLst>
                                      </p:cBhvr>
                                      <p:tavLst>
                                        <p:tav tm="0">
                                          <p:val>
                                            <p:strVal val="#ppt_h"/>
                                          </p:val>
                                        </p:tav>
                                        <p:tav tm="100000">
                                          <p:val>
                                            <p:strVal val="#ppt_h"/>
                                          </p:val>
                                        </p:tav>
                                      </p:tavLst>
                                    </p:anim>
                                    <p:animEffect transition="in" filter="fade">
                                      <p:cBhvr>
                                        <p:cTn id="77" dur="1000"/>
                                        <p:tgtEl>
                                          <p:spTgt spid="28"/>
                                        </p:tgtEl>
                                      </p:cBhvr>
                                    </p:animEffect>
                                  </p:childTnLst>
                                </p:cTn>
                              </p:par>
                            </p:childTnLst>
                          </p:cTn>
                        </p:par>
                        <p:par>
                          <p:cTn id="78" fill="hold">
                            <p:stCondLst>
                              <p:cond delay="11500"/>
                            </p:stCondLst>
                            <p:childTnLst>
                              <p:par>
                                <p:cTn id="79" presetID="55"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p:cTn id="81" dur="1000" fill="hold"/>
                                        <p:tgtEl>
                                          <p:spTgt spid="29"/>
                                        </p:tgtEl>
                                        <p:attrNameLst>
                                          <p:attrName>ppt_w</p:attrName>
                                        </p:attrNameLst>
                                      </p:cBhvr>
                                      <p:tavLst>
                                        <p:tav tm="0">
                                          <p:val>
                                            <p:strVal val="#ppt_w*0.70"/>
                                          </p:val>
                                        </p:tav>
                                        <p:tav tm="100000">
                                          <p:val>
                                            <p:strVal val="#ppt_w"/>
                                          </p:val>
                                        </p:tav>
                                      </p:tavLst>
                                    </p:anim>
                                    <p:anim calcmode="lin" valueType="num">
                                      <p:cBhvr>
                                        <p:cTn id="82" dur="1000" fill="hold"/>
                                        <p:tgtEl>
                                          <p:spTgt spid="29"/>
                                        </p:tgtEl>
                                        <p:attrNameLst>
                                          <p:attrName>ppt_h</p:attrName>
                                        </p:attrNameLst>
                                      </p:cBhvr>
                                      <p:tavLst>
                                        <p:tav tm="0">
                                          <p:val>
                                            <p:strVal val="#ppt_h"/>
                                          </p:val>
                                        </p:tav>
                                        <p:tav tm="100000">
                                          <p:val>
                                            <p:strVal val="#ppt_h"/>
                                          </p:val>
                                        </p:tav>
                                      </p:tavLst>
                                    </p:anim>
                                    <p:animEffect transition="in" filter="fade">
                                      <p:cBhvr>
                                        <p:cTn id="83" dur="1000"/>
                                        <p:tgtEl>
                                          <p:spTgt spid="29"/>
                                        </p:tgtEl>
                                      </p:cBhvr>
                                    </p:animEffect>
                                  </p:childTnLst>
                                </p:cTn>
                              </p:par>
                            </p:childTnLst>
                          </p:cTn>
                        </p:par>
                        <p:par>
                          <p:cTn id="84" fill="hold">
                            <p:stCondLst>
                              <p:cond delay="12500"/>
                            </p:stCondLst>
                            <p:childTnLst>
                              <p:par>
                                <p:cTn id="85" presetID="55" presetClass="entr" presetSubtype="0"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p:cTn id="87" dur="1000" fill="hold"/>
                                        <p:tgtEl>
                                          <p:spTgt spid="26"/>
                                        </p:tgtEl>
                                        <p:attrNameLst>
                                          <p:attrName>ppt_w</p:attrName>
                                        </p:attrNameLst>
                                      </p:cBhvr>
                                      <p:tavLst>
                                        <p:tav tm="0">
                                          <p:val>
                                            <p:strVal val="#ppt_w*0.70"/>
                                          </p:val>
                                        </p:tav>
                                        <p:tav tm="100000">
                                          <p:val>
                                            <p:strVal val="#ppt_w"/>
                                          </p:val>
                                        </p:tav>
                                      </p:tavLst>
                                    </p:anim>
                                    <p:anim calcmode="lin" valueType="num">
                                      <p:cBhvr>
                                        <p:cTn id="88" dur="1000" fill="hold"/>
                                        <p:tgtEl>
                                          <p:spTgt spid="26"/>
                                        </p:tgtEl>
                                        <p:attrNameLst>
                                          <p:attrName>ppt_h</p:attrName>
                                        </p:attrNameLst>
                                      </p:cBhvr>
                                      <p:tavLst>
                                        <p:tav tm="0">
                                          <p:val>
                                            <p:strVal val="#ppt_h"/>
                                          </p:val>
                                        </p:tav>
                                        <p:tav tm="100000">
                                          <p:val>
                                            <p:strVal val="#ppt_h"/>
                                          </p:val>
                                        </p:tav>
                                      </p:tavLst>
                                    </p:anim>
                                    <p:animEffect transition="in" filter="fade">
                                      <p:cBhvr>
                                        <p:cTn id="89" dur="1000"/>
                                        <p:tgtEl>
                                          <p:spTgt spid="26"/>
                                        </p:tgtEl>
                                      </p:cBhvr>
                                    </p:animEffect>
                                  </p:childTnLst>
                                </p:cTn>
                              </p:par>
                            </p:childTnLst>
                          </p:cTn>
                        </p:par>
                        <p:par>
                          <p:cTn id="90" fill="hold">
                            <p:stCondLst>
                              <p:cond delay="13500"/>
                            </p:stCondLst>
                            <p:childTnLst>
                              <p:par>
                                <p:cTn id="91" presetID="55" presetClass="entr" presetSubtype="0"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1000" fill="hold"/>
                                        <p:tgtEl>
                                          <p:spTgt spid="27"/>
                                        </p:tgtEl>
                                        <p:attrNameLst>
                                          <p:attrName>ppt_w</p:attrName>
                                        </p:attrNameLst>
                                      </p:cBhvr>
                                      <p:tavLst>
                                        <p:tav tm="0">
                                          <p:val>
                                            <p:strVal val="#ppt_w*0.70"/>
                                          </p:val>
                                        </p:tav>
                                        <p:tav tm="100000">
                                          <p:val>
                                            <p:strVal val="#ppt_w"/>
                                          </p:val>
                                        </p:tav>
                                      </p:tavLst>
                                    </p:anim>
                                    <p:anim calcmode="lin" valueType="num">
                                      <p:cBhvr>
                                        <p:cTn id="94" dur="1000" fill="hold"/>
                                        <p:tgtEl>
                                          <p:spTgt spid="27"/>
                                        </p:tgtEl>
                                        <p:attrNameLst>
                                          <p:attrName>ppt_h</p:attrName>
                                        </p:attrNameLst>
                                      </p:cBhvr>
                                      <p:tavLst>
                                        <p:tav tm="0">
                                          <p:val>
                                            <p:strVal val="#ppt_h"/>
                                          </p:val>
                                        </p:tav>
                                        <p:tav tm="100000">
                                          <p:val>
                                            <p:strVal val="#ppt_h"/>
                                          </p:val>
                                        </p:tav>
                                      </p:tavLst>
                                    </p:anim>
                                    <p:animEffect transition="in" filter="fade">
                                      <p:cBhvr>
                                        <p:cTn id="9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P spid="13" grpId="0" animBg="1"/>
      <p:bldP spid="14" grpId="0" animBg="1"/>
      <p:bldP spid="15" grpId="0" animBg="1"/>
      <p:bldP spid="16" grpId="0" animBg="1"/>
      <p:bldP spid="17" grpId="0" animBg="1"/>
      <p:bldP spid="21" grpId="0"/>
      <p:bldP spid="25" grpId="0"/>
      <p:bldP spid="26" grpId="0"/>
      <p:bldP spid="27" grpId="0"/>
      <p:bldP spid="2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图片 30"/>
          <p:cNvPicPr>
            <a:picLocks noChangeAspect="1"/>
          </p:cNvPicPr>
          <p:nvPr/>
        </p:nvPicPr>
        <p:blipFill>
          <a:blip r:embed="rId4"/>
          <a:stretch>
            <a:fillRect/>
          </a:stretch>
        </p:blipFill>
        <p:spPr>
          <a:xfrm>
            <a:off x="0" y="0"/>
            <a:ext cx="13003174" cy="9273990"/>
          </a:xfrm>
          <a:prstGeom prst="rect">
            <a:avLst/>
          </a:prstGeom>
        </p:spPr>
      </p:pic>
      <p:cxnSp>
        <p:nvCxnSpPr>
          <p:cNvPr id="3" name="直接连接符 2"/>
          <p:cNvCxnSpPr/>
          <p:nvPr/>
        </p:nvCxnSpPr>
        <p:spPr>
          <a:xfrm flipV="1">
            <a:off x="0" y="685801"/>
            <a:ext cx="12204000" cy="84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0" y="0"/>
            <a:ext cx="1049867" cy="694267"/>
            <a:chOff x="0" y="0"/>
            <a:chExt cx="1049867" cy="694267"/>
          </a:xfrm>
          <a:solidFill>
            <a:srgbClr val="C00000"/>
          </a:solidFill>
        </p:grpSpPr>
        <p:sp>
          <p:nvSpPr>
            <p:cNvPr id="5" name="任意多边形 4"/>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b="0">
                <a:solidFill>
                  <a:srgbClr val="BC1E22"/>
                </a:solidFill>
                <a:cs typeface="+mn-ea"/>
                <a:sym typeface="+mn-lt"/>
              </a:endParaRPr>
            </a:p>
          </p:txBody>
        </p:sp>
        <p:sp>
          <p:nvSpPr>
            <p:cNvPr id="6"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p:spPr>
          <p:txBody>
            <a:bodyPr vert="horz" wrap="square" lIns="91440" tIns="45720" rIns="91440" bIns="45720" numCol="1" anchor="t" anchorCtr="0" compatLnSpc="1"/>
            <a:lstStyle/>
            <a:p>
              <a:pPr fontAlgn="auto">
                <a:spcBef>
                  <a:spcPts val="0"/>
                </a:spcBef>
                <a:spcAft>
                  <a:spcPts val="0"/>
                </a:spcAft>
              </a:pPr>
              <a:endParaRPr lang="zh-CN" altLang="en-US" b="0">
                <a:solidFill>
                  <a:srgbClr val="BC1E22"/>
                </a:solidFill>
                <a:cs typeface="+mn-ea"/>
                <a:sym typeface="+mn-lt"/>
              </a:endParaRPr>
            </a:p>
          </p:txBody>
        </p:sp>
      </p:grpSp>
      <p:pic>
        <p:nvPicPr>
          <p:cNvPr id="7" name="图片 6"/>
          <p:cNvPicPr>
            <a:picLocks noChangeAspect="1"/>
          </p:cNvPicPr>
          <p:nvPr/>
        </p:nvPicPr>
        <p:blipFill>
          <a:blip r:embed="rId5" cstate="screen"/>
          <a:stretch>
            <a:fillRect/>
          </a:stretch>
        </p:blipFill>
        <p:spPr>
          <a:xfrm>
            <a:off x="191442" y="109666"/>
            <a:ext cx="496083" cy="483864"/>
          </a:xfrm>
          <a:prstGeom prst="rect">
            <a:avLst/>
          </a:prstGeom>
        </p:spPr>
      </p:pic>
      <p:sp>
        <p:nvSpPr>
          <p:cNvPr id="8" name="TextBox 4"/>
          <p:cNvSpPr txBox="1">
            <a:spLocks noChangeArrowheads="1"/>
          </p:cNvSpPr>
          <p:nvPr/>
        </p:nvSpPr>
        <p:spPr bwMode="auto">
          <a:xfrm>
            <a:off x="1049867" y="6155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rgbClr val="C00000"/>
                </a:solidFill>
                <a:effectLst/>
                <a:latin typeface="+mn-lt"/>
                <a:ea typeface="+mn-ea"/>
                <a:cs typeface="+mn-ea"/>
                <a:sym typeface="+mn-lt"/>
              </a:rPr>
              <a:t>添加相关标题</a:t>
            </a:r>
            <a:r>
              <a:rPr lang="zh-CN" altLang="en-US" sz="3200" dirty="0">
                <a:solidFill>
                  <a:srgbClr val="C00000"/>
                </a:solidFill>
                <a:effectLst/>
                <a:latin typeface="+mn-lt"/>
                <a:ea typeface="+mn-ea"/>
                <a:cs typeface="+mn-ea"/>
                <a:sym typeface="+mn-lt"/>
              </a:rPr>
              <a:t>文本</a:t>
            </a:r>
            <a:endParaRPr lang="zh-CN" altLang="en-US" sz="3300" b="0" dirty="0">
              <a:solidFill>
                <a:srgbClr val="C00000"/>
              </a:solidFill>
              <a:latin typeface="+mn-lt"/>
              <a:ea typeface="+mn-ea"/>
              <a:cs typeface="+mn-ea"/>
              <a:sym typeface="+mn-lt"/>
            </a:endParaRPr>
          </a:p>
        </p:txBody>
      </p:sp>
      <p:pic>
        <p:nvPicPr>
          <p:cNvPr id="9" name="图片 8"/>
          <p:cNvPicPr>
            <a:picLocks noChangeAspect="1"/>
          </p:cNvPicPr>
          <p:nvPr/>
        </p:nvPicPr>
        <p:blipFill rotWithShape="1">
          <a:blip r:embed="rId6" cstate="screen"/>
          <a:srcRect/>
          <a:stretch>
            <a:fillRect/>
          </a:stretch>
        </p:blipFill>
        <p:spPr>
          <a:xfrm flipH="1">
            <a:off x="0" y="5840372"/>
            <a:ext cx="12192000" cy="1017628"/>
          </a:xfrm>
          <a:prstGeom prst="rect">
            <a:avLst/>
          </a:prstGeom>
        </p:spPr>
      </p:pic>
      <p:sp>
        <p:nvSpPr>
          <p:cNvPr id="11" name="矩形 10"/>
          <p:cNvSpPr/>
          <p:nvPr/>
        </p:nvSpPr>
        <p:spPr>
          <a:xfrm>
            <a:off x="1122785" y="1251568"/>
            <a:ext cx="4805264" cy="22766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1108788" y="3752833"/>
            <a:ext cx="4805264" cy="22766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6023687" y="1251568"/>
            <a:ext cx="4805264" cy="22766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6023687" y="3752833"/>
            <a:ext cx="4805264" cy="22766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22"/>
          <p:cNvSpPr/>
          <p:nvPr/>
        </p:nvSpPr>
        <p:spPr>
          <a:xfrm>
            <a:off x="5067686" y="1251568"/>
            <a:ext cx="1730828" cy="4777935"/>
          </a:xfrm>
          <a:custGeom>
            <a:avLst/>
            <a:gdLst>
              <a:gd name="connsiteX0" fmla="*/ 366713 w 1730828"/>
              <a:gd name="connsiteY0" fmla="*/ 0 h 4777935"/>
              <a:gd name="connsiteX1" fmla="*/ 1364116 w 1730828"/>
              <a:gd name="connsiteY1" fmla="*/ 0 h 4777935"/>
              <a:gd name="connsiteX2" fmla="*/ 1364116 w 1730828"/>
              <a:gd name="connsiteY2" fmla="*/ 862111 h 4777935"/>
              <a:gd name="connsiteX3" fmla="*/ 1730828 w 1730828"/>
              <a:gd name="connsiteY3" fmla="*/ 1138335 h 4777935"/>
              <a:gd name="connsiteX4" fmla="*/ 1364116 w 1730828"/>
              <a:gd name="connsiteY4" fmla="*/ 1414560 h 4777935"/>
              <a:gd name="connsiteX5" fmla="*/ 1364116 w 1730828"/>
              <a:gd name="connsiteY5" fmla="*/ 3357661 h 4777935"/>
              <a:gd name="connsiteX6" fmla="*/ 1730828 w 1730828"/>
              <a:gd name="connsiteY6" fmla="*/ 3633885 h 4777935"/>
              <a:gd name="connsiteX7" fmla="*/ 1364116 w 1730828"/>
              <a:gd name="connsiteY7" fmla="*/ 3910110 h 4777935"/>
              <a:gd name="connsiteX8" fmla="*/ 1364116 w 1730828"/>
              <a:gd name="connsiteY8" fmla="*/ 4777935 h 4777935"/>
              <a:gd name="connsiteX9" fmla="*/ 366713 w 1730828"/>
              <a:gd name="connsiteY9" fmla="*/ 4777935 h 4777935"/>
              <a:gd name="connsiteX10" fmla="*/ 366713 w 1730828"/>
              <a:gd name="connsiteY10" fmla="*/ 3910110 h 4777935"/>
              <a:gd name="connsiteX11" fmla="*/ 366712 w 1730828"/>
              <a:gd name="connsiteY11" fmla="*/ 3910110 h 4777935"/>
              <a:gd name="connsiteX12" fmla="*/ 0 w 1730828"/>
              <a:gd name="connsiteY12" fmla="*/ 3633885 h 4777935"/>
              <a:gd name="connsiteX13" fmla="*/ 366712 w 1730828"/>
              <a:gd name="connsiteY13" fmla="*/ 3357660 h 4777935"/>
              <a:gd name="connsiteX14" fmla="*/ 366713 w 1730828"/>
              <a:gd name="connsiteY14" fmla="*/ 3357661 h 4777935"/>
              <a:gd name="connsiteX15" fmla="*/ 366713 w 1730828"/>
              <a:gd name="connsiteY15" fmla="*/ 1414560 h 4777935"/>
              <a:gd name="connsiteX16" fmla="*/ 366712 w 1730828"/>
              <a:gd name="connsiteY16" fmla="*/ 1414560 h 4777935"/>
              <a:gd name="connsiteX17" fmla="*/ 0 w 1730828"/>
              <a:gd name="connsiteY17" fmla="*/ 1138335 h 4777935"/>
              <a:gd name="connsiteX18" fmla="*/ 366712 w 1730828"/>
              <a:gd name="connsiteY18" fmla="*/ 862110 h 4777935"/>
              <a:gd name="connsiteX19" fmla="*/ 366713 w 1730828"/>
              <a:gd name="connsiteY19" fmla="*/ 862111 h 477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0828" h="4777935">
                <a:moveTo>
                  <a:pt x="366713" y="0"/>
                </a:moveTo>
                <a:lnTo>
                  <a:pt x="1364116" y="0"/>
                </a:lnTo>
                <a:lnTo>
                  <a:pt x="1364116" y="862111"/>
                </a:lnTo>
                <a:lnTo>
                  <a:pt x="1730828" y="1138335"/>
                </a:lnTo>
                <a:lnTo>
                  <a:pt x="1364116" y="1414560"/>
                </a:lnTo>
                <a:lnTo>
                  <a:pt x="1364116" y="3357661"/>
                </a:lnTo>
                <a:lnTo>
                  <a:pt x="1730828" y="3633885"/>
                </a:lnTo>
                <a:lnTo>
                  <a:pt x="1364116" y="3910110"/>
                </a:lnTo>
                <a:lnTo>
                  <a:pt x="1364116" y="4777935"/>
                </a:lnTo>
                <a:lnTo>
                  <a:pt x="366713" y="4777935"/>
                </a:lnTo>
                <a:lnTo>
                  <a:pt x="366713" y="3910110"/>
                </a:lnTo>
                <a:lnTo>
                  <a:pt x="366712" y="3910110"/>
                </a:lnTo>
                <a:lnTo>
                  <a:pt x="0" y="3633885"/>
                </a:lnTo>
                <a:lnTo>
                  <a:pt x="366712" y="3357660"/>
                </a:lnTo>
                <a:lnTo>
                  <a:pt x="366713" y="3357661"/>
                </a:lnTo>
                <a:lnTo>
                  <a:pt x="366713" y="1414560"/>
                </a:lnTo>
                <a:lnTo>
                  <a:pt x="366712" y="1414560"/>
                </a:lnTo>
                <a:lnTo>
                  <a:pt x="0" y="1138335"/>
                </a:lnTo>
                <a:lnTo>
                  <a:pt x="366712" y="862110"/>
                </a:lnTo>
                <a:lnTo>
                  <a:pt x="366713" y="8621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75000"/>
                </a:schemeClr>
              </a:solidFill>
              <a:cs typeface="+mn-ea"/>
              <a:sym typeface="+mn-lt"/>
            </a:endParaRPr>
          </a:p>
        </p:txBody>
      </p:sp>
      <p:sp>
        <p:nvSpPr>
          <p:cNvPr id="24" name="文本框 23"/>
          <p:cNvSpPr txBox="1"/>
          <p:nvPr/>
        </p:nvSpPr>
        <p:spPr>
          <a:xfrm>
            <a:off x="1486286" y="1507863"/>
            <a:ext cx="3581400" cy="1759456"/>
          </a:xfrm>
          <a:prstGeom prst="rect">
            <a:avLst/>
          </a:prstGeom>
          <a:noFill/>
        </p:spPr>
        <p:txBody>
          <a:bodyPr wrap="square" rtlCol="0">
            <a:spAutoFit/>
          </a:bodyPr>
          <a:lstStyle/>
          <a:p>
            <a:pPr defTabSz="685165">
              <a:lnSpc>
                <a:spcPts val="2600"/>
              </a:lnSpc>
              <a:spcBef>
                <a:spcPct val="0"/>
              </a:spcBef>
              <a:defRPr/>
            </a:pPr>
            <a:r>
              <a:rPr lang="zh-CN" altLang="en-US" sz="1600" dirty="0">
                <a:solidFill>
                  <a:schemeClr val="bg1"/>
                </a:solidFill>
                <a:cs typeface="+mn-ea"/>
                <a:sym typeface="+mn-lt"/>
              </a:rPr>
              <a:t>点击此处输入你的内容点击此处输入你的内容点击此处输入你的</a:t>
            </a:r>
            <a:r>
              <a:rPr lang="zh-CN" altLang="en-US" sz="1600" dirty="0" smtClean="0">
                <a:solidFill>
                  <a:schemeClr val="bg1"/>
                </a:solidFill>
                <a:cs typeface="+mn-ea"/>
                <a:sym typeface="+mn-lt"/>
              </a:rPr>
              <a:t>内容</a:t>
            </a:r>
            <a:r>
              <a:rPr lang="zh-CN" altLang="en-US" sz="1600" dirty="0">
                <a:solidFill>
                  <a:schemeClr val="bg1"/>
                </a:solidFill>
                <a:cs typeface="+mn-ea"/>
                <a:sym typeface="+mn-lt"/>
              </a:rPr>
              <a:t>点击此处输入你的内容点击此处输入你的内容点击此处输入你的</a:t>
            </a:r>
            <a:r>
              <a:rPr lang="zh-CN" altLang="en-US" sz="1600" dirty="0" smtClean="0">
                <a:solidFill>
                  <a:schemeClr val="bg1"/>
                </a:solidFill>
                <a:cs typeface="+mn-ea"/>
                <a:sym typeface="+mn-lt"/>
              </a:rPr>
              <a:t>内容</a:t>
            </a:r>
            <a:r>
              <a:rPr lang="zh-CN" altLang="en-US" sz="1600" dirty="0">
                <a:solidFill>
                  <a:schemeClr val="bg1"/>
                </a:solidFill>
                <a:cs typeface="+mn-ea"/>
                <a:sym typeface="+mn-lt"/>
              </a:rPr>
              <a:t>点击此处输入你的</a:t>
            </a:r>
            <a:r>
              <a:rPr lang="zh-CN" altLang="en-US" sz="1600" dirty="0" smtClean="0">
                <a:solidFill>
                  <a:schemeClr val="bg1"/>
                </a:solidFill>
                <a:cs typeface="+mn-ea"/>
                <a:sym typeface="+mn-lt"/>
              </a:rPr>
              <a:t>内容</a:t>
            </a:r>
            <a:endParaRPr lang="zh-CN" altLang="en-US" sz="1600" dirty="0">
              <a:solidFill>
                <a:schemeClr val="bg1"/>
              </a:solidFill>
              <a:cs typeface="+mn-ea"/>
              <a:sym typeface="+mn-lt"/>
            </a:endParaRPr>
          </a:p>
        </p:txBody>
      </p:sp>
      <p:sp>
        <p:nvSpPr>
          <p:cNvPr id="25" name="文本框 24"/>
          <p:cNvSpPr txBox="1"/>
          <p:nvPr/>
        </p:nvSpPr>
        <p:spPr>
          <a:xfrm>
            <a:off x="1486286" y="4032980"/>
            <a:ext cx="3581400" cy="1759456"/>
          </a:xfrm>
          <a:prstGeom prst="rect">
            <a:avLst/>
          </a:prstGeom>
          <a:noFill/>
        </p:spPr>
        <p:txBody>
          <a:bodyPr wrap="square" rtlCol="0">
            <a:spAutoFit/>
          </a:bodyPr>
          <a:lstStyle/>
          <a:p>
            <a:pPr defTabSz="685165">
              <a:lnSpc>
                <a:spcPts val="2600"/>
              </a:lnSpc>
              <a:spcBef>
                <a:spcPct val="0"/>
              </a:spcBef>
              <a:defRPr/>
            </a:pPr>
            <a:r>
              <a:rPr lang="zh-CN" altLang="en-US" sz="1600" dirty="0">
                <a:solidFill>
                  <a:schemeClr val="bg1"/>
                </a:solidFill>
                <a:cs typeface="+mn-ea"/>
                <a:sym typeface="+mn-lt"/>
              </a:rPr>
              <a:t>点击此处输入你的内容点击此处输入你的内容点击此处输入你的</a:t>
            </a:r>
            <a:r>
              <a:rPr lang="zh-CN" altLang="en-US" sz="1600" dirty="0" smtClean="0">
                <a:solidFill>
                  <a:schemeClr val="bg1"/>
                </a:solidFill>
                <a:cs typeface="+mn-ea"/>
                <a:sym typeface="+mn-lt"/>
              </a:rPr>
              <a:t>内容</a:t>
            </a:r>
            <a:r>
              <a:rPr lang="zh-CN" altLang="en-US" sz="1600" dirty="0">
                <a:solidFill>
                  <a:schemeClr val="bg1"/>
                </a:solidFill>
                <a:cs typeface="+mn-ea"/>
                <a:sym typeface="+mn-lt"/>
              </a:rPr>
              <a:t>点击此处输入你的内容点击此处输入你的内容点击此处输入你的</a:t>
            </a:r>
            <a:r>
              <a:rPr lang="zh-CN" altLang="en-US" sz="1600" dirty="0" smtClean="0">
                <a:solidFill>
                  <a:schemeClr val="bg1"/>
                </a:solidFill>
                <a:cs typeface="+mn-ea"/>
                <a:sym typeface="+mn-lt"/>
              </a:rPr>
              <a:t>内容</a:t>
            </a:r>
            <a:r>
              <a:rPr lang="zh-CN" altLang="en-US" sz="1600" dirty="0">
                <a:solidFill>
                  <a:schemeClr val="bg1"/>
                </a:solidFill>
                <a:cs typeface="+mn-ea"/>
                <a:sym typeface="+mn-lt"/>
              </a:rPr>
              <a:t>点击此处输入你的</a:t>
            </a:r>
            <a:r>
              <a:rPr lang="zh-CN" altLang="en-US" sz="1600" dirty="0" smtClean="0">
                <a:solidFill>
                  <a:schemeClr val="bg1"/>
                </a:solidFill>
                <a:cs typeface="+mn-ea"/>
                <a:sym typeface="+mn-lt"/>
              </a:rPr>
              <a:t>内容</a:t>
            </a:r>
            <a:endParaRPr lang="zh-CN" altLang="en-US" sz="1600" dirty="0">
              <a:solidFill>
                <a:schemeClr val="bg1"/>
              </a:solidFill>
              <a:cs typeface="+mn-ea"/>
              <a:sym typeface="+mn-lt"/>
            </a:endParaRPr>
          </a:p>
        </p:txBody>
      </p:sp>
      <p:sp>
        <p:nvSpPr>
          <p:cNvPr id="26" name="文本框 25"/>
          <p:cNvSpPr txBox="1"/>
          <p:nvPr/>
        </p:nvSpPr>
        <p:spPr>
          <a:xfrm>
            <a:off x="7022840" y="4036885"/>
            <a:ext cx="3581400" cy="1759456"/>
          </a:xfrm>
          <a:prstGeom prst="rect">
            <a:avLst/>
          </a:prstGeom>
          <a:noFill/>
        </p:spPr>
        <p:txBody>
          <a:bodyPr wrap="square" rtlCol="0">
            <a:spAutoFit/>
          </a:bodyPr>
          <a:lstStyle/>
          <a:p>
            <a:pPr defTabSz="685165">
              <a:lnSpc>
                <a:spcPts val="2600"/>
              </a:lnSpc>
              <a:spcBef>
                <a:spcPct val="0"/>
              </a:spcBef>
              <a:defRPr/>
            </a:pPr>
            <a:r>
              <a:rPr lang="zh-CN" altLang="en-US" sz="1600" dirty="0">
                <a:solidFill>
                  <a:schemeClr val="bg1"/>
                </a:solidFill>
                <a:cs typeface="+mn-ea"/>
                <a:sym typeface="+mn-lt"/>
              </a:rPr>
              <a:t>点击此处输入你的内容点击此处输入你的内容点击此处输入你的</a:t>
            </a:r>
            <a:r>
              <a:rPr lang="zh-CN" altLang="en-US" sz="1600" dirty="0" smtClean="0">
                <a:solidFill>
                  <a:schemeClr val="bg1"/>
                </a:solidFill>
                <a:cs typeface="+mn-ea"/>
                <a:sym typeface="+mn-lt"/>
              </a:rPr>
              <a:t>内容</a:t>
            </a:r>
            <a:r>
              <a:rPr lang="zh-CN" altLang="en-US" sz="1600" dirty="0">
                <a:solidFill>
                  <a:schemeClr val="bg1"/>
                </a:solidFill>
                <a:cs typeface="+mn-ea"/>
                <a:sym typeface="+mn-lt"/>
              </a:rPr>
              <a:t>点击此处输入你的内容点击此处输入你的内容点击此处输入你的</a:t>
            </a:r>
            <a:r>
              <a:rPr lang="zh-CN" altLang="en-US" sz="1600" dirty="0" smtClean="0">
                <a:solidFill>
                  <a:schemeClr val="bg1"/>
                </a:solidFill>
                <a:cs typeface="+mn-ea"/>
                <a:sym typeface="+mn-lt"/>
              </a:rPr>
              <a:t>内容</a:t>
            </a:r>
            <a:r>
              <a:rPr lang="zh-CN" altLang="en-US" sz="1600" dirty="0">
                <a:solidFill>
                  <a:schemeClr val="bg1"/>
                </a:solidFill>
                <a:cs typeface="+mn-ea"/>
                <a:sym typeface="+mn-lt"/>
              </a:rPr>
              <a:t>点击此处输入你的</a:t>
            </a:r>
            <a:r>
              <a:rPr lang="zh-CN" altLang="en-US" sz="1600" dirty="0" smtClean="0">
                <a:solidFill>
                  <a:schemeClr val="bg1"/>
                </a:solidFill>
                <a:cs typeface="+mn-ea"/>
                <a:sym typeface="+mn-lt"/>
              </a:rPr>
              <a:t>内容</a:t>
            </a:r>
            <a:endParaRPr lang="zh-CN" altLang="en-US" sz="1600" dirty="0">
              <a:solidFill>
                <a:schemeClr val="bg1"/>
              </a:solidFill>
              <a:cs typeface="+mn-ea"/>
              <a:sym typeface="+mn-lt"/>
            </a:endParaRPr>
          </a:p>
        </p:txBody>
      </p:sp>
      <p:sp>
        <p:nvSpPr>
          <p:cNvPr id="27" name="文本框 26"/>
          <p:cNvSpPr txBox="1"/>
          <p:nvPr/>
        </p:nvSpPr>
        <p:spPr>
          <a:xfrm>
            <a:off x="7013701" y="1521293"/>
            <a:ext cx="3581400" cy="1759456"/>
          </a:xfrm>
          <a:prstGeom prst="rect">
            <a:avLst/>
          </a:prstGeom>
          <a:noFill/>
        </p:spPr>
        <p:txBody>
          <a:bodyPr wrap="square" rtlCol="0">
            <a:spAutoFit/>
          </a:bodyPr>
          <a:lstStyle/>
          <a:p>
            <a:pPr defTabSz="685165">
              <a:lnSpc>
                <a:spcPts val="2600"/>
              </a:lnSpc>
              <a:spcBef>
                <a:spcPct val="0"/>
              </a:spcBef>
              <a:defRPr/>
            </a:pPr>
            <a:r>
              <a:rPr lang="zh-CN" altLang="en-US" sz="1600" dirty="0">
                <a:solidFill>
                  <a:schemeClr val="bg1"/>
                </a:solidFill>
                <a:cs typeface="+mn-ea"/>
                <a:sym typeface="+mn-lt"/>
              </a:rPr>
              <a:t>点击此处输入你的内容点击此处输入你的内容点击此处输入你的</a:t>
            </a:r>
            <a:r>
              <a:rPr lang="zh-CN" altLang="en-US" sz="1600" dirty="0" smtClean="0">
                <a:solidFill>
                  <a:schemeClr val="bg1"/>
                </a:solidFill>
                <a:cs typeface="+mn-ea"/>
                <a:sym typeface="+mn-lt"/>
              </a:rPr>
              <a:t>内容</a:t>
            </a:r>
            <a:r>
              <a:rPr lang="zh-CN" altLang="en-US" sz="1600" dirty="0">
                <a:solidFill>
                  <a:schemeClr val="bg1"/>
                </a:solidFill>
                <a:cs typeface="+mn-ea"/>
                <a:sym typeface="+mn-lt"/>
              </a:rPr>
              <a:t>点击此处输入你的内容点击此处输入你的内容点击此处输入你的</a:t>
            </a:r>
            <a:r>
              <a:rPr lang="zh-CN" altLang="en-US" sz="1600" dirty="0" smtClean="0">
                <a:solidFill>
                  <a:schemeClr val="bg1"/>
                </a:solidFill>
                <a:cs typeface="+mn-ea"/>
                <a:sym typeface="+mn-lt"/>
              </a:rPr>
              <a:t>内容</a:t>
            </a:r>
            <a:r>
              <a:rPr lang="zh-CN" altLang="en-US" sz="1600" dirty="0">
                <a:solidFill>
                  <a:schemeClr val="bg1"/>
                </a:solidFill>
                <a:cs typeface="+mn-ea"/>
                <a:sym typeface="+mn-lt"/>
              </a:rPr>
              <a:t>点击此处输入你的</a:t>
            </a:r>
            <a:r>
              <a:rPr lang="zh-CN" altLang="en-US" sz="1600" dirty="0" smtClean="0">
                <a:solidFill>
                  <a:schemeClr val="bg1"/>
                </a:solidFill>
                <a:cs typeface="+mn-ea"/>
                <a:sym typeface="+mn-lt"/>
              </a:rPr>
              <a:t>内容</a:t>
            </a:r>
            <a:endParaRPr lang="zh-CN" altLang="en-US" sz="1600" dirty="0">
              <a:solidFill>
                <a:schemeClr val="bg1"/>
              </a:solidFill>
              <a:cs typeface="+mn-ea"/>
              <a:sym typeface="+mn-lt"/>
            </a:endParaRPr>
          </a:p>
        </p:txBody>
      </p:sp>
      <p:pic>
        <p:nvPicPr>
          <p:cNvPr id="29" name="图片 28"/>
          <p:cNvPicPr>
            <a:picLocks noChangeAspect="1"/>
          </p:cNvPicPr>
          <p:nvPr/>
        </p:nvPicPr>
        <p:blipFill>
          <a:blip r:embed="rId7"/>
          <a:stretch>
            <a:fillRect/>
          </a:stretch>
        </p:blipFill>
        <p:spPr>
          <a:xfrm>
            <a:off x="5708751" y="1342670"/>
            <a:ext cx="443624" cy="450722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120">
        <p14:prism/>
      </p:transition>
    </mc:Choice>
    <mc:Fallback xmlns="">
      <p:transition spd="slow" advTm="21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par>
                          <p:cTn id="33" fill="hold">
                            <p:stCondLst>
                              <p:cond delay="3500"/>
                            </p:stCondLst>
                            <p:childTnLst>
                              <p:par>
                                <p:cTn id="34" presetID="21" presetClass="entr" presetSubtype="1"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heel(1)">
                                      <p:cBhvr>
                                        <p:cTn id="36" dur="2000"/>
                                        <p:tgtEl>
                                          <p:spTgt spid="29"/>
                                        </p:tgtEl>
                                      </p:cBhvr>
                                    </p:animEffect>
                                  </p:childTnLst>
                                </p:cTn>
                              </p:par>
                            </p:childTnLst>
                          </p:cTn>
                        </p:par>
                        <p:par>
                          <p:cTn id="37" fill="hold">
                            <p:stCondLst>
                              <p:cond delay="5500"/>
                            </p:stCondLst>
                            <p:childTnLst>
                              <p:par>
                                <p:cTn id="38" presetID="55"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strVal val="#ppt_w*0.70"/>
                                          </p:val>
                                        </p:tav>
                                        <p:tav tm="100000">
                                          <p:val>
                                            <p:strVal val="#ppt_w"/>
                                          </p:val>
                                        </p:tav>
                                      </p:tavLst>
                                    </p:anim>
                                    <p:anim calcmode="lin" valueType="num">
                                      <p:cBhvr>
                                        <p:cTn id="41" dur="1000" fill="hold"/>
                                        <p:tgtEl>
                                          <p:spTgt spid="24"/>
                                        </p:tgtEl>
                                        <p:attrNameLst>
                                          <p:attrName>ppt_h</p:attrName>
                                        </p:attrNameLst>
                                      </p:cBhvr>
                                      <p:tavLst>
                                        <p:tav tm="0">
                                          <p:val>
                                            <p:strVal val="#ppt_h"/>
                                          </p:val>
                                        </p:tav>
                                        <p:tav tm="100000">
                                          <p:val>
                                            <p:strVal val="#ppt_h"/>
                                          </p:val>
                                        </p:tav>
                                      </p:tavLst>
                                    </p:anim>
                                    <p:animEffect transition="in" filter="fade">
                                      <p:cBhvr>
                                        <p:cTn id="42" dur="1000"/>
                                        <p:tgtEl>
                                          <p:spTgt spid="24"/>
                                        </p:tgtEl>
                                      </p:cBhvr>
                                    </p:animEffect>
                                  </p:childTnLst>
                                </p:cTn>
                              </p:par>
                            </p:childTnLst>
                          </p:cTn>
                        </p:par>
                        <p:par>
                          <p:cTn id="43" fill="hold">
                            <p:stCondLst>
                              <p:cond delay="6500"/>
                            </p:stCondLst>
                            <p:childTnLst>
                              <p:par>
                                <p:cTn id="44" presetID="55"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1000" fill="hold"/>
                                        <p:tgtEl>
                                          <p:spTgt spid="25"/>
                                        </p:tgtEl>
                                        <p:attrNameLst>
                                          <p:attrName>ppt_w</p:attrName>
                                        </p:attrNameLst>
                                      </p:cBhvr>
                                      <p:tavLst>
                                        <p:tav tm="0">
                                          <p:val>
                                            <p:strVal val="#ppt_w*0.70"/>
                                          </p:val>
                                        </p:tav>
                                        <p:tav tm="100000">
                                          <p:val>
                                            <p:strVal val="#ppt_w"/>
                                          </p:val>
                                        </p:tav>
                                      </p:tavLst>
                                    </p:anim>
                                    <p:anim calcmode="lin" valueType="num">
                                      <p:cBhvr>
                                        <p:cTn id="47" dur="1000" fill="hold"/>
                                        <p:tgtEl>
                                          <p:spTgt spid="25"/>
                                        </p:tgtEl>
                                        <p:attrNameLst>
                                          <p:attrName>ppt_h</p:attrName>
                                        </p:attrNameLst>
                                      </p:cBhvr>
                                      <p:tavLst>
                                        <p:tav tm="0">
                                          <p:val>
                                            <p:strVal val="#ppt_h"/>
                                          </p:val>
                                        </p:tav>
                                        <p:tav tm="100000">
                                          <p:val>
                                            <p:strVal val="#ppt_h"/>
                                          </p:val>
                                        </p:tav>
                                      </p:tavLst>
                                    </p:anim>
                                    <p:animEffect transition="in" filter="fade">
                                      <p:cBhvr>
                                        <p:cTn id="48" dur="1000"/>
                                        <p:tgtEl>
                                          <p:spTgt spid="25"/>
                                        </p:tgtEl>
                                      </p:cBhvr>
                                    </p:animEffect>
                                  </p:childTnLst>
                                </p:cTn>
                              </p:par>
                            </p:childTnLst>
                          </p:cTn>
                        </p:par>
                        <p:par>
                          <p:cTn id="49" fill="hold">
                            <p:stCondLst>
                              <p:cond delay="7500"/>
                            </p:stCondLst>
                            <p:childTnLst>
                              <p:par>
                                <p:cTn id="50" presetID="55"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1000" fill="hold"/>
                                        <p:tgtEl>
                                          <p:spTgt spid="26"/>
                                        </p:tgtEl>
                                        <p:attrNameLst>
                                          <p:attrName>ppt_w</p:attrName>
                                        </p:attrNameLst>
                                      </p:cBhvr>
                                      <p:tavLst>
                                        <p:tav tm="0">
                                          <p:val>
                                            <p:strVal val="#ppt_w*0.70"/>
                                          </p:val>
                                        </p:tav>
                                        <p:tav tm="100000">
                                          <p:val>
                                            <p:strVal val="#ppt_w"/>
                                          </p:val>
                                        </p:tav>
                                      </p:tavLst>
                                    </p:anim>
                                    <p:anim calcmode="lin" valueType="num">
                                      <p:cBhvr>
                                        <p:cTn id="53" dur="1000" fill="hold"/>
                                        <p:tgtEl>
                                          <p:spTgt spid="26"/>
                                        </p:tgtEl>
                                        <p:attrNameLst>
                                          <p:attrName>ppt_h</p:attrName>
                                        </p:attrNameLst>
                                      </p:cBhvr>
                                      <p:tavLst>
                                        <p:tav tm="0">
                                          <p:val>
                                            <p:strVal val="#ppt_h"/>
                                          </p:val>
                                        </p:tav>
                                        <p:tav tm="100000">
                                          <p:val>
                                            <p:strVal val="#ppt_h"/>
                                          </p:val>
                                        </p:tav>
                                      </p:tavLst>
                                    </p:anim>
                                    <p:animEffect transition="in" filter="fade">
                                      <p:cBhvr>
                                        <p:cTn id="54" dur="1000"/>
                                        <p:tgtEl>
                                          <p:spTgt spid="26"/>
                                        </p:tgtEl>
                                      </p:cBhvr>
                                    </p:animEffect>
                                  </p:childTnLst>
                                </p:cTn>
                              </p:par>
                            </p:childTnLst>
                          </p:cTn>
                        </p:par>
                        <p:par>
                          <p:cTn id="55" fill="hold">
                            <p:stCondLst>
                              <p:cond delay="8500"/>
                            </p:stCondLst>
                            <p:childTnLst>
                              <p:par>
                                <p:cTn id="56" presetID="55"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1000" fill="hold"/>
                                        <p:tgtEl>
                                          <p:spTgt spid="27"/>
                                        </p:tgtEl>
                                        <p:attrNameLst>
                                          <p:attrName>ppt_w</p:attrName>
                                        </p:attrNameLst>
                                      </p:cBhvr>
                                      <p:tavLst>
                                        <p:tav tm="0">
                                          <p:val>
                                            <p:strVal val="#ppt_w*0.70"/>
                                          </p:val>
                                        </p:tav>
                                        <p:tav tm="100000">
                                          <p:val>
                                            <p:strVal val="#ppt_w"/>
                                          </p:val>
                                        </p:tav>
                                      </p:tavLst>
                                    </p:anim>
                                    <p:anim calcmode="lin" valueType="num">
                                      <p:cBhvr>
                                        <p:cTn id="59" dur="1000" fill="hold"/>
                                        <p:tgtEl>
                                          <p:spTgt spid="27"/>
                                        </p:tgtEl>
                                        <p:attrNameLst>
                                          <p:attrName>ppt_h</p:attrName>
                                        </p:attrNameLst>
                                      </p:cBhvr>
                                      <p:tavLst>
                                        <p:tav tm="0">
                                          <p:val>
                                            <p:strVal val="#ppt_h"/>
                                          </p:val>
                                        </p:tav>
                                        <p:tav tm="100000">
                                          <p:val>
                                            <p:strVal val="#ppt_h"/>
                                          </p:val>
                                        </p:tav>
                                      </p:tavLst>
                                    </p:anim>
                                    <p:animEffect transition="in" filter="fade">
                                      <p:cBhvr>
                                        <p:cTn id="6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P spid="13" grpId="0" animBg="1"/>
      <p:bldP spid="14" grpId="0" animBg="1"/>
      <p:bldP spid="23" grpId="0" animBg="1"/>
      <p:bldP spid="24" grpId="0"/>
      <p:bldP spid="25" grpId="0"/>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screen"/>
          <a:srcRect/>
          <a:stretch>
            <a:fillRect/>
          </a:stretch>
        </p:blipFill>
        <p:spPr>
          <a:xfrm>
            <a:off x="0" y="4702395"/>
            <a:ext cx="12216680" cy="2780928"/>
          </a:xfrm>
          <a:prstGeom prst="rect">
            <a:avLst/>
          </a:prstGeom>
        </p:spPr>
      </p:pic>
      <p:pic>
        <p:nvPicPr>
          <p:cNvPr id="3" name="图片 2"/>
          <p:cNvPicPr>
            <a:picLocks noChangeAspect="1"/>
          </p:cNvPicPr>
          <p:nvPr/>
        </p:nvPicPr>
        <p:blipFill>
          <a:blip r:embed="rId5" cstate="screen"/>
          <a:stretch>
            <a:fillRect/>
          </a:stretch>
        </p:blipFill>
        <p:spPr>
          <a:xfrm>
            <a:off x="9950997" y="711544"/>
            <a:ext cx="1811776" cy="594025"/>
          </a:xfrm>
          <a:prstGeom prst="rect">
            <a:avLst/>
          </a:prstGeom>
        </p:spPr>
      </p:pic>
      <p:sp>
        <p:nvSpPr>
          <p:cNvPr id="5" name="Rectangle 43"/>
          <p:cNvSpPr>
            <a:spLocks noChangeArrowheads="1"/>
          </p:cNvSpPr>
          <p:nvPr/>
        </p:nvSpPr>
        <p:spPr bwMode="auto">
          <a:xfrm>
            <a:off x="4440256" y="2963907"/>
            <a:ext cx="4741068" cy="659539"/>
          </a:xfrm>
          <a:prstGeom prst="rect">
            <a:avLst/>
          </a:prstGeom>
          <a:solidFill>
            <a:srgbClr val="C00000"/>
          </a:solidFill>
          <a:ln w="12700">
            <a:solidFill>
              <a:srgbClr val="C00000"/>
            </a:solidFill>
          </a:ln>
          <a:effectLst/>
        </p:spPr>
        <p:txBody>
          <a:bodyPr wrap="none" anchor="ctr"/>
          <a:lstStyle/>
          <a:p>
            <a:endParaRPr lang="zh-CN" altLang="en-US">
              <a:solidFill>
                <a:srgbClr val="FF0000"/>
              </a:solidFill>
              <a:cs typeface="+mn-ea"/>
              <a:sym typeface="+mn-lt"/>
            </a:endParaRPr>
          </a:p>
        </p:txBody>
      </p:sp>
      <p:sp>
        <p:nvSpPr>
          <p:cNvPr id="6" name="圆角矩形 1"/>
          <p:cNvSpPr>
            <a:spLocks noChangeArrowheads="1"/>
          </p:cNvSpPr>
          <p:nvPr/>
        </p:nvSpPr>
        <p:spPr bwMode="auto">
          <a:xfrm>
            <a:off x="3225869" y="2582812"/>
            <a:ext cx="1453537" cy="1421729"/>
          </a:xfrm>
          <a:prstGeom prst="roundRect">
            <a:avLst>
              <a:gd name="adj" fmla="val 16667"/>
            </a:avLst>
          </a:prstGeom>
          <a:solidFill>
            <a:srgbClr val="C00000"/>
          </a:solidFill>
          <a:ln w="9525" cmpd="sng">
            <a:noFill/>
            <a:round/>
          </a:ln>
          <a:effectLst>
            <a:outerShdw dist="20000" dir="5400000" algn="ctr" rotWithShape="0">
              <a:srgbClr val="000000">
                <a:alpha val="37000"/>
              </a:srgbClr>
            </a:outerShdw>
          </a:effectLst>
        </p:spPr>
        <p:txBody>
          <a:bodyPr anchor="ctr"/>
          <a:lstStyle/>
          <a:p>
            <a:pPr algn="ctr"/>
            <a:endParaRPr lang="zh-CN" altLang="en-US" sz="6600" b="1" dirty="0">
              <a:solidFill>
                <a:schemeClr val="bg1"/>
              </a:solidFill>
              <a:cs typeface="+mn-ea"/>
              <a:sym typeface="+mn-lt"/>
            </a:endParaRPr>
          </a:p>
        </p:txBody>
      </p:sp>
      <p:sp>
        <p:nvSpPr>
          <p:cNvPr id="7" name="TextBox 4"/>
          <p:cNvSpPr txBox="1">
            <a:spLocks noChangeArrowheads="1"/>
          </p:cNvSpPr>
          <p:nvPr/>
        </p:nvSpPr>
        <p:spPr bwMode="auto">
          <a:xfrm>
            <a:off x="4806571" y="3001289"/>
            <a:ext cx="42883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chemeClr val="bg1"/>
                </a:solidFill>
                <a:effectLst/>
                <a:latin typeface="+mn-lt"/>
                <a:ea typeface="+mn-ea"/>
                <a:cs typeface="+mn-ea"/>
                <a:sym typeface="+mn-lt"/>
              </a:rPr>
              <a:t>添加相关标题目录文字</a:t>
            </a:r>
            <a:endParaRPr lang="zh-CN" altLang="en-US" sz="3300" b="0" dirty="0">
              <a:solidFill>
                <a:schemeClr val="bg1"/>
              </a:solidFill>
              <a:latin typeface="+mn-lt"/>
              <a:ea typeface="+mn-ea"/>
              <a:cs typeface="+mn-ea"/>
              <a:sym typeface="+mn-lt"/>
            </a:endParaRPr>
          </a:p>
        </p:txBody>
      </p:sp>
      <p:pic>
        <p:nvPicPr>
          <p:cNvPr id="8" name="图片 7"/>
          <p:cNvPicPr>
            <a:picLocks noChangeAspect="1"/>
          </p:cNvPicPr>
          <p:nvPr/>
        </p:nvPicPr>
        <p:blipFill>
          <a:blip r:embed="rId6" cstate="screen"/>
          <a:stretch>
            <a:fillRect/>
          </a:stretch>
        </p:blipFill>
        <p:spPr>
          <a:xfrm rot="10800000">
            <a:off x="0" y="0"/>
            <a:ext cx="5115889" cy="3153746"/>
          </a:xfrm>
          <a:prstGeom prst="rect">
            <a:avLst/>
          </a:prstGeom>
        </p:spPr>
      </p:pic>
      <p:pic>
        <p:nvPicPr>
          <p:cNvPr id="9" name="图片 8"/>
          <p:cNvPicPr>
            <a:picLocks noChangeAspect="1"/>
          </p:cNvPicPr>
          <p:nvPr/>
        </p:nvPicPr>
        <p:blipFill>
          <a:blip r:embed="rId7" cstate="screen"/>
          <a:stretch>
            <a:fillRect/>
          </a:stretch>
        </p:blipFill>
        <p:spPr>
          <a:xfrm>
            <a:off x="709288" y="5548801"/>
            <a:ext cx="1659376" cy="544058"/>
          </a:xfrm>
          <a:prstGeom prst="rect">
            <a:avLst/>
          </a:prstGeom>
        </p:spPr>
      </p:pic>
      <p:sp>
        <p:nvSpPr>
          <p:cNvPr id="10" name="文本框 9"/>
          <p:cNvSpPr txBox="1"/>
          <p:nvPr/>
        </p:nvSpPr>
        <p:spPr>
          <a:xfrm>
            <a:off x="3505238" y="2674663"/>
            <a:ext cx="894797" cy="1323439"/>
          </a:xfrm>
          <a:prstGeom prst="rect">
            <a:avLst/>
          </a:prstGeom>
          <a:noFill/>
        </p:spPr>
        <p:txBody>
          <a:bodyPr wrap="none" rtlCol="0">
            <a:spAutoFit/>
          </a:bodyPr>
          <a:lstStyle/>
          <a:p>
            <a:r>
              <a:rPr lang="en-US" altLang="zh-CN" sz="8000" b="1" spc="600" dirty="0" smtClean="0">
                <a:ln w="15875">
                  <a:solidFill>
                    <a:schemeClr val="bg1"/>
                  </a:solidFill>
                </a:ln>
                <a:gradFill>
                  <a:gsLst>
                    <a:gs pos="0">
                      <a:srgbClr val="FFFF50"/>
                    </a:gs>
                    <a:gs pos="0">
                      <a:srgbClr val="FFC000"/>
                    </a:gs>
                    <a:gs pos="100000">
                      <a:schemeClr val="bg1"/>
                    </a:gs>
                    <a:gs pos="70000">
                      <a:srgbClr val="FFFF00"/>
                    </a:gs>
                  </a:gsLst>
                  <a:lin ang="5400000" scaled="0"/>
                </a:gradFill>
                <a:effectLst>
                  <a:outerShdw blurRad="50800" dist="50800" dir="5400000" algn="ctr" rotWithShape="0">
                    <a:srgbClr val="000000">
                      <a:alpha val="42000"/>
                    </a:srgbClr>
                  </a:outerShdw>
                </a:effectLst>
                <a:cs typeface="+mn-ea"/>
                <a:sym typeface="+mn-lt"/>
              </a:rPr>
              <a:t>4</a:t>
            </a:r>
            <a:endParaRPr lang="zh-CN" altLang="en-US" sz="8000" b="1" spc="600" dirty="0">
              <a:ln w="15875">
                <a:solidFill>
                  <a:schemeClr val="bg1"/>
                </a:solidFill>
              </a:ln>
              <a:gradFill>
                <a:gsLst>
                  <a:gs pos="0">
                    <a:srgbClr val="FFFF50"/>
                  </a:gs>
                  <a:gs pos="0">
                    <a:srgbClr val="FFC000"/>
                  </a:gs>
                  <a:gs pos="100000">
                    <a:schemeClr val="bg1"/>
                  </a:gs>
                  <a:gs pos="70000">
                    <a:srgbClr val="FFFF00"/>
                  </a:gs>
                </a:gsLst>
                <a:lin ang="5400000" scaled="0"/>
              </a:gradFill>
              <a:effectLst>
                <a:outerShdw blurRad="50800" dist="50800" dir="5400000" algn="ctr" rotWithShape="0">
                  <a:srgbClr val="000000">
                    <a:alpha val="42000"/>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834">
        <p14:prism/>
      </p:transition>
    </mc:Choice>
    <mc:Fallback xmlns="">
      <p:transition spd="slow" advTm="8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1000"/>
                                        <p:tgtEl>
                                          <p:spTgt spid="6">
                                            <p:bg/>
                                          </p:spTgt>
                                        </p:tgtEl>
                                      </p:cBhvr>
                                    </p:animEffect>
                                  </p:childTnLst>
                                </p:cTn>
                              </p:par>
                            </p:childTnLst>
                          </p:cTn>
                        </p:par>
                        <p:par>
                          <p:cTn id="14" fill="hold">
                            <p:stCondLst>
                              <p:cond delay="20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80">
                                          <p:stCondLst>
                                            <p:cond delay="0"/>
                                          </p:stCondLst>
                                        </p:cTn>
                                        <p:tgtEl>
                                          <p:spTgt spid="10"/>
                                        </p:tgtEl>
                                      </p:cBhvr>
                                    </p:animEffect>
                                    <p:anim calcmode="lin" valueType="num">
                                      <p:cBhvr>
                                        <p:cTn id="2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8" dur="26">
                                          <p:stCondLst>
                                            <p:cond delay="650"/>
                                          </p:stCondLst>
                                        </p:cTn>
                                        <p:tgtEl>
                                          <p:spTgt spid="10"/>
                                        </p:tgtEl>
                                      </p:cBhvr>
                                      <p:to x="100000" y="60000"/>
                                    </p:animScale>
                                    <p:animScale>
                                      <p:cBhvr>
                                        <p:cTn id="29" dur="166" decel="50000">
                                          <p:stCondLst>
                                            <p:cond delay="676"/>
                                          </p:stCondLst>
                                        </p:cTn>
                                        <p:tgtEl>
                                          <p:spTgt spid="10"/>
                                        </p:tgtEl>
                                      </p:cBhvr>
                                      <p:to x="100000" y="100000"/>
                                    </p:animScale>
                                    <p:animScale>
                                      <p:cBhvr>
                                        <p:cTn id="30" dur="26">
                                          <p:stCondLst>
                                            <p:cond delay="1312"/>
                                          </p:stCondLst>
                                        </p:cTn>
                                        <p:tgtEl>
                                          <p:spTgt spid="10"/>
                                        </p:tgtEl>
                                      </p:cBhvr>
                                      <p:to x="100000" y="80000"/>
                                    </p:animScale>
                                    <p:animScale>
                                      <p:cBhvr>
                                        <p:cTn id="31" dur="166" decel="50000">
                                          <p:stCondLst>
                                            <p:cond delay="1338"/>
                                          </p:stCondLst>
                                        </p:cTn>
                                        <p:tgtEl>
                                          <p:spTgt spid="10"/>
                                        </p:tgtEl>
                                      </p:cBhvr>
                                      <p:to x="100000" y="100000"/>
                                    </p:animScale>
                                    <p:animScale>
                                      <p:cBhvr>
                                        <p:cTn id="32" dur="26">
                                          <p:stCondLst>
                                            <p:cond delay="1642"/>
                                          </p:stCondLst>
                                        </p:cTn>
                                        <p:tgtEl>
                                          <p:spTgt spid="10"/>
                                        </p:tgtEl>
                                      </p:cBhvr>
                                      <p:to x="100000" y="90000"/>
                                    </p:animScale>
                                    <p:animScale>
                                      <p:cBhvr>
                                        <p:cTn id="33" dur="166" decel="50000">
                                          <p:stCondLst>
                                            <p:cond delay="1668"/>
                                          </p:stCondLst>
                                        </p:cTn>
                                        <p:tgtEl>
                                          <p:spTgt spid="10"/>
                                        </p:tgtEl>
                                      </p:cBhvr>
                                      <p:to x="100000" y="100000"/>
                                    </p:animScale>
                                    <p:animScale>
                                      <p:cBhvr>
                                        <p:cTn id="34" dur="26">
                                          <p:stCondLst>
                                            <p:cond delay="1808"/>
                                          </p:stCondLst>
                                        </p:cTn>
                                        <p:tgtEl>
                                          <p:spTgt spid="10"/>
                                        </p:tgtEl>
                                      </p:cBhvr>
                                      <p:to x="100000" y="95000"/>
                                    </p:animScale>
                                    <p:animScale>
                                      <p:cBhvr>
                                        <p:cTn id="35" dur="166" decel="50000">
                                          <p:stCondLst>
                                            <p:cond delay="1834"/>
                                          </p:stCondLst>
                                        </p:cTn>
                                        <p:tgtEl>
                                          <p:spTgt spid="10"/>
                                        </p:tgtEl>
                                      </p:cBhvr>
                                      <p:to x="100000" y="100000"/>
                                    </p:animScale>
                                  </p:childTnLst>
                                </p:cTn>
                              </p:par>
                            </p:childTnLst>
                          </p:cTn>
                        </p:par>
                        <p:par>
                          <p:cTn id="36" fill="hold">
                            <p:stCondLst>
                              <p:cond delay="2000"/>
                            </p:stCondLst>
                            <p:childTnLst>
                              <p:par>
                                <p:cTn id="37" presetID="2" presetClass="entr" presetSubtype="2"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1+#ppt_w/2"/>
                                          </p:val>
                                        </p:tav>
                                        <p:tav tm="100000">
                                          <p:val>
                                            <p:strVal val="#ppt_x"/>
                                          </p:val>
                                        </p:tav>
                                      </p:tavLst>
                                    </p:anim>
                                    <p:anim calcmode="lin" valueType="num">
                                      <p:cBhvr additive="base">
                                        <p:cTn id="40" dur="500" fill="hold"/>
                                        <p:tgtEl>
                                          <p:spTgt spid="5"/>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2"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1+#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allAtOnce" animBg="1" autoUpdateAnimBg="0"/>
      <p:bldP spid="7"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4"/>
          <a:stretch>
            <a:fillRect/>
          </a:stretch>
        </p:blipFill>
        <p:spPr>
          <a:xfrm>
            <a:off x="0" y="0"/>
            <a:ext cx="12192000" cy="6858000"/>
          </a:xfrm>
          <a:prstGeom prst="rect">
            <a:avLst/>
          </a:prstGeom>
        </p:spPr>
      </p:pic>
      <p:cxnSp>
        <p:nvCxnSpPr>
          <p:cNvPr id="3" name="直接连接符 2"/>
          <p:cNvCxnSpPr/>
          <p:nvPr/>
        </p:nvCxnSpPr>
        <p:spPr>
          <a:xfrm flipV="1">
            <a:off x="0" y="685801"/>
            <a:ext cx="12204000" cy="84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0" y="0"/>
            <a:ext cx="1049867" cy="694267"/>
            <a:chOff x="0" y="0"/>
            <a:chExt cx="1049867" cy="694267"/>
          </a:xfrm>
          <a:solidFill>
            <a:srgbClr val="C00000"/>
          </a:solidFill>
        </p:grpSpPr>
        <p:sp>
          <p:nvSpPr>
            <p:cNvPr id="5" name="任意多边形 4"/>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b="0">
                <a:solidFill>
                  <a:srgbClr val="BC1E22"/>
                </a:solidFill>
                <a:cs typeface="+mn-ea"/>
                <a:sym typeface="+mn-lt"/>
              </a:endParaRPr>
            </a:p>
          </p:txBody>
        </p:sp>
        <p:sp>
          <p:nvSpPr>
            <p:cNvPr id="6"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p:spPr>
          <p:txBody>
            <a:bodyPr vert="horz" wrap="square" lIns="91440" tIns="45720" rIns="91440" bIns="45720" numCol="1" anchor="t" anchorCtr="0" compatLnSpc="1"/>
            <a:lstStyle/>
            <a:p>
              <a:pPr fontAlgn="auto">
                <a:spcBef>
                  <a:spcPts val="0"/>
                </a:spcBef>
                <a:spcAft>
                  <a:spcPts val="0"/>
                </a:spcAft>
              </a:pPr>
              <a:endParaRPr lang="zh-CN" altLang="en-US" b="0">
                <a:solidFill>
                  <a:srgbClr val="BC1E22"/>
                </a:solidFill>
                <a:cs typeface="+mn-ea"/>
                <a:sym typeface="+mn-lt"/>
              </a:endParaRPr>
            </a:p>
          </p:txBody>
        </p:sp>
      </p:grpSp>
      <p:pic>
        <p:nvPicPr>
          <p:cNvPr id="7" name="图片 6"/>
          <p:cNvPicPr>
            <a:picLocks noChangeAspect="1"/>
          </p:cNvPicPr>
          <p:nvPr/>
        </p:nvPicPr>
        <p:blipFill>
          <a:blip r:embed="rId5" cstate="screen"/>
          <a:stretch>
            <a:fillRect/>
          </a:stretch>
        </p:blipFill>
        <p:spPr>
          <a:xfrm>
            <a:off x="191442" y="109666"/>
            <a:ext cx="496083" cy="483864"/>
          </a:xfrm>
          <a:prstGeom prst="rect">
            <a:avLst/>
          </a:prstGeom>
        </p:spPr>
      </p:pic>
      <p:sp>
        <p:nvSpPr>
          <p:cNvPr id="8" name="TextBox 4"/>
          <p:cNvSpPr txBox="1">
            <a:spLocks noChangeArrowheads="1"/>
          </p:cNvSpPr>
          <p:nvPr/>
        </p:nvSpPr>
        <p:spPr bwMode="auto">
          <a:xfrm>
            <a:off x="1049867" y="6155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rgbClr val="C00000"/>
                </a:solidFill>
                <a:effectLst/>
                <a:latin typeface="+mn-lt"/>
                <a:ea typeface="+mn-ea"/>
                <a:cs typeface="+mn-ea"/>
                <a:sym typeface="+mn-lt"/>
              </a:rPr>
              <a:t>添加相关标题</a:t>
            </a:r>
            <a:r>
              <a:rPr lang="zh-CN" altLang="en-US" sz="3200" dirty="0">
                <a:solidFill>
                  <a:srgbClr val="C00000"/>
                </a:solidFill>
                <a:effectLst/>
                <a:latin typeface="+mn-lt"/>
                <a:ea typeface="+mn-ea"/>
                <a:cs typeface="+mn-ea"/>
                <a:sym typeface="+mn-lt"/>
              </a:rPr>
              <a:t>文本</a:t>
            </a:r>
            <a:endParaRPr lang="zh-CN" altLang="en-US" sz="3300" b="0" dirty="0">
              <a:solidFill>
                <a:srgbClr val="C00000"/>
              </a:solidFill>
              <a:latin typeface="+mn-lt"/>
              <a:ea typeface="+mn-ea"/>
              <a:cs typeface="+mn-ea"/>
              <a:sym typeface="+mn-lt"/>
            </a:endParaRPr>
          </a:p>
        </p:txBody>
      </p:sp>
      <p:pic>
        <p:nvPicPr>
          <p:cNvPr id="9" name="图片 8"/>
          <p:cNvPicPr>
            <a:picLocks noChangeAspect="1"/>
          </p:cNvPicPr>
          <p:nvPr/>
        </p:nvPicPr>
        <p:blipFill rotWithShape="1">
          <a:blip r:embed="rId6" cstate="screen"/>
          <a:srcRect/>
          <a:stretch>
            <a:fillRect/>
          </a:stretch>
        </p:blipFill>
        <p:spPr>
          <a:xfrm flipH="1">
            <a:off x="0" y="5840372"/>
            <a:ext cx="12192000" cy="1017628"/>
          </a:xfrm>
          <a:prstGeom prst="rect">
            <a:avLst/>
          </a:prstGeom>
        </p:spPr>
      </p:pic>
      <p:grpSp>
        <p:nvGrpSpPr>
          <p:cNvPr id="10" name="组合 9"/>
          <p:cNvGrpSpPr/>
          <p:nvPr/>
        </p:nvGrpSpPr>
        <p:grpSpPr>
          <a:xfrm>
            <a:off x="4104353" y="2630031"/>
            <a:ext cx="6896944" cy="2778520"/>
            <a:chOff x="3980853" y="2946643"/>
            <a:chExt cx="6896944" cy="2778520"/>
          </a:xfrm>
        </p:grpSpPr>
        <p:sp>
          <p:nvSpPr>
            <p:cNvPr id="11" name="对角圆角矩形 10"/>
            <p:cNvSpPr/>
            <p:nvPr/>
          </p:nvSpPr>
          <p:spPr>
            <a:xfrm>
              <a:off x="3980856" y="2946643"/>
              <a:ext cx="6896941" cy="580330"/>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 name="对角圆角矩形 11"/>
            <p:cNvSpPr/>
            <p:nvPr/>
          </p:nvSpPr>
          <p:spPr>
            <a:xfrm>
              <a:off x="3980855" y="3679373"/>
              <a:ext cx="6896941" cy="580330"/>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 name="对角圆角矩形 12"/>
            <p:cNvSpPr/>
            <p:nvPr/>
          </p:nvSpPr>
          <p:spPr>
            <a:xfrm>
              <a:off x="3980854" y="4412103"/>
              <a:ext cx="6896941" cy="580330"/>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4" name="对角圆角矩形 13"/>
            <p:cNvSpPr/>
            <p:nvPr/>
          </p:nvSpPr>
          <p:spPr>
            <a:xfrm>
              <a:off x="3980853" y="5144833"/>
              <a:ext cx="6896941" cy="580330"/>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15" name="圆角矩形 14"/>
          <p:cNvSpPr/>
          <p:nvPr/>
        </p:nvSpPr>
        <p:spPr>
          <a:xfrm>
            <a:off x="1049867" y="1936246"/>
            <a:ext cx="10344449" cy="3753705"/>
          </a:xfrm>
          <a:prstGeom prst="roundRect">
            <a:avLst>
              <a:gd name="adj" fmla="val 0"/>
            </a:avLst>
          </a:prstGeom>
          <a:noFill/>
          <a:ln w="12700" cap="flat" cmpd="sng" algn="ctr">
            <a:solidFill>
              <a:srgbClr val="FFC000"/>
            </a:solidFill>
            <a:prstDash val="solid"/>
          </a:ln>
          <a:effectLst/>
          <a:sp3d prstMaterial="metal">
            <a:bevelT w="38100" h="57150" prst="angle"/>
          </a:sp3d>
        </p:spPr>
        <p:txBody>
          <a:bodyPr wrap="square" lIns="91421" tIns="45710" rIns="91421" bIns="45710" anchor="ctr">
            <a:normAutofit/>
          </a:bodyPr>
          <a:lstStyle/>
          <a:p>
            <a:pPr indent="457200" defTabSz="913765"/>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cs typeface="+mn-ea"/>
              <a:sym typeface="+mn-lt"/>
            </a:endParaRPr>
          </a:p>
        </p:txBody>
      </p:sp>
      <p:sp>
        <p:nvSpPr>
          <p:cNvPr id="16" name="矩形: 圆角 1"/>
          <p:cNvSpPr/>
          <p:nvPr/>
        </p:nvSpPr>
        <p:spPr>
          <a:xfrm>
            <a:off x="2855436" y="1504182"/>
            <a:ext cx="6733309" cy="707293"/>
          </a:xfrm>
          <a:prstGeom prst="round2SameRect">
            <a:avLst>
              <a:gd name="adj1" fmla="val 38214"/>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7" name="文本框 23"/>
          <p:cNvSpPr txBox="1"/>
          <p:nvPr/>
        </p:nvSpPr>
        <p:spPr>
          <a:xfrm>
            <a:off x="3729401" y="1536837"/>
            <a:ext cx="5375838" cy="584775"/>
          </a:xfrm>
          <a:prstGeom prst="rect">
            <a:avLst/>
          </a:prstGeom>
          <a:noFill/>
        </p:spPr>
        <p:txBody>
          <a:bodyPr wrap="square" rtlCol="0">
            <a:spAutoFit/>
          </a:bodyPr>
          <a:lstStyle/>
          <a:p>
            <a:r>
              <a:rPr lang="zh-CN" altLang="en-US" sz="3200" b="1" spc="600" dirty="0" smtClean="0">
                <a:ln w="15875">
                  <a:solidFill>
                    <a:schemeClr val="bg1"/>
                  </a:solidFill>
                </a:ln>
                <a:gradFill>
                  <a:gsLst>
                    <a:gs pos="0">
                      <a:srgbClr val="FFFF50"/>
                    </a:gs>
                    <a:gs pos="0">
                      <a:srgbClr val="FFC000"/>
                    </a:gs>
                    <a:gs pos="100000">
                      <a:schemeClr val="bg1"/>
                    </a:gs>
                    <a:gs pos="70000">
                      <a:srgbClr val="FFFF00"/>
                    </a:gs>
                  </a:gsLst>
                  <a:lin ang="5400000" scaled="0"/>
                </a:gradFill>
                <a:effectLst>
                  <a:outerShdw blurRad="50800" dist="50800" dir="5400000" algn="ctr" rotWithShape="0">
                    <a:srgbClr val="000000">
                      <a:alpha val="42000"/>
                    </a:srgbClr>
                  </a:outerShdw>
                </a:effectLst>
                <a:cs typeface="+mn-ea"/>
                <a:sym typeface="+mn-lt"/>
              </a:rPr>
              <a:t>点击添加相关标题文本</a:t>
            </a:r>
            <a:endParaRPr lang="zh-CN" altLang="en-US" sz="1050" b="1" dirty="0">
              <a:solidFill>
                <a:schemeClr val="bg1"/>
              </a:solidFill>
              <a:cs typeface="+mn-ea"/>
              <a:sym typeface="+mn-lt"/>
            </a:endParaRPr>
          </a:p>
        </p:txBody>
      </p:sp>
      <p:sp>
        <p:nvSpPr>
          <p:cNvPr id="18" name="文本框 17"/>
          <p:cNvSpPr txBox="1"/>
          <p:nvPr/>
        </p:nvSpPr>
        <p:spPr>
          <a:xfrm>
            <a:off x="4301412" y="2737168"/>
            <a:ext cx="5516254" cy="400110"/>
          </a:xfrm>
          <a:prstGeom prst="rect">
            <a:avLst/>
          </a:prstGeom>
          <a:noFill/>
        </p:spPr>
        <p:txBody>
          <a:bodyPr wrap="none" rtlCol="0">
            <a:spAutoFit/>
          </a:bodyPr>
          <a:lstStyle/>
          <a:p>
            <a:r>
              <a:rPr lang="en-US" altLang="zh-CN" sz="2000" dirty="0" smtClean="0">
                <a:solidFill>
                  <a:schemeClr val="bg1"/>
                </a:solidFill>
                <a:cs typeface="+mn-ea"/>
                <a:sym typeface="+mn-lt"/>
              </a:rPr>
              <a:t>01</a:t>
            </a:r>
            <a:r>
              <a:rPr lang="en-US" altLang="zh-CN" dirty="0" smtClean="0">
                <a:solidFill>
                  <a:schemeClr val="bg1"/>
                </a:solidFill>
                <a:cs typeface="+mn-ea"/>
                <a:sym typeface="+mn-lt"/>
              </a:rPr>
              <a:t>      </a:t>
            </a:r>
            <a:r>
              <a:rPr lang="zh-CN" altLang="en-US" dirty="0" smtClean="0">
                <a:solidFill>
                  <a:schemeClr val="bg1"/>
                </a:solidFill>
                <a:cs typeface="+mn-ea"/>
                <a:sym typeface="+mn-lt"/>
              </a:rPr>
              <a:t>点击此处输入你的内容点击此处输入你的内容</a:t>
            </a:r>
            <a:endParaRPr lang="zh-CN" altLang="en-US" dirty="0">
              <a:solidFill>
                <a:schemeClr val="bg1"/>
              </a:solidFill>
              <a:cs typeface="+mn-ea"/>
              <a:sym typeface="+mn-lt"/>
            </a:endParaRPr>
          </a:p>
        </p:txBody>
      </p:sp>
      <p:sp>
        <p:nvSpPr>
          <p:cNvPr id="19" name="文本框 18"/>
          <p:cNvSpPr txBox="1"/>
          <p:nvPr/>
        </p:nvSpPr>
        <p:spPr>
          <a:xfrm>
            <a:off x="4301412" y="3475986"/>
            <a:ext cx="5516254" cy="400110"/>
          </a:xfrm>
          <a:prstGeom prst="rect">
            <a:avLst/>
          </a:prstGeom>
          <a:noFill/>
        </p:spPr>
        <p:txBody>
          <a:bodyPr wrap="none" rtlCol="0">
            <a:spAutoFit/>
          </a:bodyPr>
          <a:lstStyle/>
          <a:p>
            <a:r>
              <a:rPr lang="en-US" altLang="zh-CN" sz="2000" dirty="0" smtClean="0">
                <a:solidFill>
                  <a:schemeClr val="bg1"/>
                </a:solidFill>
                <a:cs typeface="+mn-ea"/>
                <a:sym typeface="+mn-lt"/>
              </a:rPr>
              <a:t>02</a:t>
            </a:r>
            <a:r>
              <a:rPr lang="en-US" altLang="zh-CN" dirty="0" smtClean="0">
                <a:solidFill>
                  <a:schemeClr val="bg1"/>
                </a:solidFill>
                <a:cs typeface="+mn-ea"/>
                <a:sym typeface="+mn-lt"/>
              </a:rPr>
              <a:t>      </a:t>
            </a:r>
            <a:r>
              <a:rPr lang="zh-CN" altLang="en-US" dirty="0" smtClean="0">
                <a:solidFill>
                  <a:schemeClr val="bg1"/>
                </a:solidFill>
                <a:cs typeface="+mn-ea"/>
                <a:sym typeface="+mn-lt"/>
              </a:rPr>
              <a:t>点击此处输入你的内容点击此处输入你的内容</a:t>
            </a:r>
            <a:endParaRPr lang="zh-CN" altLang="en-US" dirty="0">
              <a:solidFill>
                <a:schemeClr val="bg1"/>
              </a:solidFill>
              <a:cs typeface="+mn-ea"/>
              <a:sym typeface="+mn-lt"/>
            </a:endParaRPr>
          </a:p>
        </p:txBody>
      </p:sp>
      <p:sp>
        <p:nvSpPr>
          <p:cNvPr id="20" name="文本框 19"/>
          <p:cNvSpPr txBox="1"/>
          <p:nvPr/>
        </p:nvSpPr>
        <p:spPr>
          <a:xfrm>
            <a:off x="4301412" y="4185601"/>
            <a:ext cx="5516254" cy="400110"/>
          </a:xfrm>
          <a:prstGeom prst="rect">
            <a:avLst/>
          </a:prstGeom>
          <a:noFill/>
        </p:spPr>
        <p:txBody>
          <a:bodyPr wrap="none" rtlCol="0">
            <a:spAutoFit/>
          </a:bodyPr>
          <a:lstStyle/>
          <a:p>
            <a:r>
              <a:rPr lang="en-US" altLang="zh-CN" sz="2000" dirty="0" smtClean="0">
                <a:solidFill>
                  <a:schemeClr val="bg1"/>
                </a:solidFill>
                <a:cs typeface="+mn-ea"/>
                <a:sym typeface="+mn-lt"/>
              </a:rPr>
              <a:t>03</a:t>
            </a:r>
            <a:r>
              <a:rPr lang="en-US" altLang="zh-CN" dirty="0" smtClean="0">
                <a:solidFill>
                  <a:schemeClr val="bg1"/>
                </a:solidFill>
                <a:cs typeface="+mn-ea"/>
                <a:sym typeface="+mn-lt"/>
              </a:rPr>
              <a:t>      </a:t>
            </a:r>
            <a:r>
              <a:rPr lang="zh-CN" altLang="en-US" dirty="0" smtClean="0">
                <a:solidFill>
                  <a:schemeClr val="bg1"/>
                </a:solidFill>
                <a:cs typeface="+mn-ea"/>
                <a:sym typeface="+mn-lt"/>
              </a:rPr>
              <a:t>点击此处输入你的内容点击此处输入你的内容</a:t>
            </a:r>
            <a:endParaRPr lang="zh-CN" altLang="en-US" dirty="0">
              <a:solidFill>
                <a:schemeClr val="bg1"/>
              </a:solidFill>
              <a:cs typeface="+mn-ea"/>
              <a:sym typeface="+mn-lt"/>
            </a:endParaRPr>
          </a:p>
        </p:txBody>
      </p:sp>
      <p:sp>
        <p:nvSpPr>
          <p:cNvPr id="21" name="文本框 20"/>
          <p:cNvSpPr txBox="1"/>
          <p:nvPr/>
        </p:nvSpPr>
        <p:spPr>
          <a:xfrm>
            <a:off x="4301412" y="4924086"/>
            <a:ext cx="5516254" cy="400110"/>
          </a:xfrm>
          <a:prstGeom prst="rect">
            <a:avLst/>
          </a:prstGeom>
          <a:noFill/>
        </p:spPr>
        <p:txBody>
          <a:bodyPr wrap="none" rtlCol="0">
            <a:spAutoFit/>
          </a:bodyPr>
          <a:lstStyle/>
          <a:p>
            <a:r>
              <a:rPr lang="en-US" altLang="zh-CN" sz="2000" dirty="0" smtClean="0">
                <a:solidFill>
                  <a:schemeClr val="bg1"/>
                </a:solidFill>
                <a:cs typeface="+mn-ea"/>
                <a:sym typeface="+mn-lt"/>
              </a:rPr>
              <a:t>04</a:t>
            </a:r>
            <a:r>
              <a:rPr lang="en-US" altLang="zh-CN" dirty="0" smtClean="0">
                <a:solidFill>
                  <a:schemeClr val="bg1"/>
                </a:solidFill>
                <a:cs typeface="+mn-ea"/>
                <a:sym typeface="+mn-lt"/>
              </a:rPr>
              <a:t>      </a:t>
            </a:r>
            <a:r>
              <a:rPr lang="zh-CN" altLang="en-US" dirty="0" smtClean="0">
                <a:solidFill>
                  <a:schemeClr val="bg1"/>
                </a:solidFill>
                <a:cs typeface="+mn-ea"/>
                <a:sym typeface="+mn-lt"/>
              </a:rPr>
              <a:t>点击此处输入你的内容点击此处输入你的内容</a:t>
            </a:r>
            <a:endParaRPr lang="zh-CN" altLang="en-US" dirty="0">
              <a:solidFill>
                <a:schemeClr val="bg1"/>
              </a:solidFill>
              <a:cs typeface="+mn-ea"/>
              <a:sym typeface="+mn-lt"/>
            </a:endParaRPr>
          </a:p>
        </p:txBody>
      </p:sp>
      <p:pic>
        <p:nvPicPr>
          <p:cNvPr id="22" name="图片 21"/>
          <p:cNvPicPr>
            <a:picLocks noChangeAspect="1"/>
          </p:cNvPicPr>
          <p:nvPr/>
        </p:nvPicPr>
        <p:blipFill>
          <a:blip r:embed="rId7" cstate="screen"/>
          <a:stretch>
            <a:fillRect/>
          </a:stretch>
        </p:blipFill>
        <p:spPr>
          <a:xfrm>
            <a:off x="1049867" y="2079566"/>
            <a:ext cx="3467616" cy="361038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1837">
        <p14:prism/>
      </p:transition>
    </mc:Choice>
    <mc:Fallback xmlns="">
      <p:transition spd="slow" advTm="18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16" presetClass="entr" presetSubtype="2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par>
                          <p:cTn id="30" fill="hold">
                            <p:stCondLst>
                              <p:cond delay="30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1+#ppt_w/2"/>
                                          </p:val>
                                        </p:tav>
                                        <p:tav tm="100000">
                                          <p:val>
                                            <p:strVal val="#ppt_x"/>
                                          </p:val>
                                        </p:tav>
                                      </p:tavLst>
                                    </p:anim>
                                    <p:anim calcmode="lin" valueType="num">
                                      <p:cBhvr additive="base">
                                        <p:cTn id="39" dur="500" fill="hold"/>
                                        <p:tgtEl>
                                          <p:spTgt spid="19"/>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 presetClass="entr" presetSubtype="2"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1+#ppt_w/2"/>
                                          </p:val>
                                        </p:tav>
                                        <p:tav tm="100000">
                                          <p:val>
                                            <p:strVal val="#ppt_x"/>
                                          </p:val>
                                        </p:tav>
                                      </p:tavLst>
                                    </p:anim>
                                    <p:anim calcmode="lin" valueType="num">
                                      <p:cBhvr additive="base">
                                        <p:cTn id="4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4"/>
          <a:stretch>
            <a:fillRect/>
          </a:stretch>
        </p:blipFill>
        <p:spPr>
          <a:xfrm>
            <a:off x="0" y="0"/>
            <a:ext cx="12192000" cy="6858000"/>
          </a:xfrm>
          <a:prstGeom prst="rect">
            <a:avLst/>
          </a:prstGeom>
        </p:spPr>
      </p:pic>
      <p:cxnSp>
        <p:nvCxnSpPr>
          <p:cNvPr id="8" name="直接连接符 7"/>
          <p:cNvCxnSpPr/>
          <p:nvPr/>
        </p:nvCxnSpPr>
        <p:spPr>
          <a:xfrm flipV="1">
            <a:off x="0" y="685801"/>
            <a:ext cx="12204000" cy="84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0" y="0"/>
            <a:ext cx="1049867" cy="694267"/>
            <a:chOff x="0" y="0"/>
            <a:chExt cx="1049867" cy="694267"/>
          </a:xfrm>
          <a:solidFill>
            <a:srgbClr val="C00000"/>
          </a:solidFill>
        </p:grpSpPr>
        <p:sp>
          <p:nvSpPr>
            <p:cNvPr id="10" name="任意多边形 9"/>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b="0">
                <a:solidFill>
                  <a:srgbClr val="BC1E22"/>
                </a:solidFill>
                <a:cs typeface="+mn-ea"/>
                <a:sym typeface="+mn-lt"/>
              </a:endParaRPr>
            </a:p>
          </p:txBody>
        </p:sp>
        <p:sp>
          <p:nvSpPr>
            <p:cNvPr id="11"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p:spPr>
          <p:txBody>
            <a:bodyPr vert="horz" wrap="square" lIns="91440" tIns="45720" rIns="91440" bIns="45720" numCol="1" anchor="t" anchorCtr="0" compatLnSpc="1"/>
            <a:lstStyle/>
            <a:p>
              <a:pPr fontAlgn="auto">
                <a:spcBef>
                  <a:spcPts val="0"/>
                </a:spcBef>
                <a:spcAft>
                  <a:spcPts val="0"/>
                </a:spcAft>
              </a:pPr>
              <a:endParaRPr lang="zh-CN" altLang="en-US" b="0">
                <a:solidFill>
                  <a:srgbClr val="BC1E22"/>
                </a:solidFill>
                <a:cs typeface="+mn-ea"/>
                <a:sym typeface="+mn-lt"/>
              </a:endParaRPr>
            </a:p>
          </p:txBody>
        </p:sp>
      </p:grpSp>
      <p:pic>
        <p:nvPicPr>
          <p:cNvPr id="12" name="图片 11"/>
          <p:cNvPicPr>
            <a:picLocks noChangeAspect="1"/>
          </p:cNvPicPr>
          <p:nvPr/>
        </p:nvPicPr>
        <p:blipFill>
          <a:blip r:embed="rId5" cstate="screen"/>
          <a:stretch>
            <a:fillRect/>
          </a:stretch>
        </p:blipFill>
        <p:spPr>
          <a:xfrm>
            <a:off x="191442" y="109666"/>
            <a:ext cx="496083" cy="483864"/>
          </a:xfrm>
          <a:prstGeom prst="rect">
            <a:avLst/>
          </a:prstGeom>
        </p:spPr>
      </p:pic>
      <p:sp>
        <p:nvSpPr>
          <p:cNvPr id="13" name="TextBox 4"/>
          <p:cNvSpPr txBox="1">
            <a:spLocks noChangeArrowheads="1"/>
          </p:cNvSpPr>
          <p:nvPr/>
        </p:nvSpPr>
        <p:spPr bwMode="auto">
          <a:xfrm>
            <a:off x="1049867" y="6155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rgbClr val="C00000"/>
                </a:solidFill>
                <a:effectLst/>
                <a:latin typeface="+mn-lt"/>
                <a:ea typeface="+mn-ea"/>
                <a:cs typeface="+mn-ea"/>
                <a:sym typeface="+mn-lt"/>
              </a:rPr>
              <a:t>添加相关标题</a:t>
            </a:r>
            <a:r>
              <a:rPr lang="zh-CN" altLang="en-US" sz="3200" dirty="0">
                <a:solidFill>
                  <a:srgbClr val="C00000"/>
                </a:solidFill>
                <a:effectLst/>
                <a:latin typeface="+mn-lt"/>
                <a:ea typeface="+mn-ea"/>
                <a:cs typeface="+mn-ea"/>
                <a:sym typeface="+mn-lt"/>
              </a:rPr>
              <a:t>文本</a:t>
            </a:r>
            <a:endParaRPr lang="zh-CN" altLang="en-US" sz="3300" b="0" dirty="0">
              <a:solidFill>
                <a:srgbClr val="C00000"/>
              </a:solidFill>
              <a:latin typeface="+mn-lt"/>
              <a:ea typeface="+mn-ea"/>
              <a:cs typeface="+mn-ea"/>
              <a:sym typeface="+mn-lt"/>
            </a:endParaRPr>
          </a:p>
        </p:txBody>
      </p:sp>
      <p:pic>
        <p:nvPicPr>
          <p:cNvPr id="14" name="图片 13"/>
          <p:cNvPicPr>
            <a:picLocks noChangeAspect="1"/>
          </p:cNvPicPr>
          <p:nvPr/>
        </p:nvPicPr>
        <p:blipFill rotWithShape="1">
          <a:blip r:embed="rId6" cstate="screen"/>
          <a:srcRect/>
          <a:stretch>
            <a:fillRect/>
          </a:stretch>
        </p:blipFill>
        <p:spPr>
          <a:xfrm flipH="1">
            <a:off x="0" y="5840372"/>
            <a:ext cx="12192000" cy="1017628"/>
          </a:xfrm>
          <a:prstGeom prst="rect">
            <a:avLst/>
          </a:prstGeom>
        </p:spPr>
      </p:pic>
      <p:sp>
        <p:nvSpPr>
          <p:cNvPr id="15" name="圆角矩形 14"/>
          <p:cNvSpPr/>
          <p:nvPr/>
        </p:nvSpPr>
        <p:spPr>
          <a:xfrm>
            <a:off x="783166" y="2018379"/>
            <a:ext cx="10733651" cy="3971397"/>
          </a:xfrm>
          <a:prstGeom prst="roundRect">
            <a:avLst/>
          </a:prstGeom>
          <a:solidFill>
            <a:srgbClr val="FFC000"/>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noFill/>
              <a:cs typeface="+mn-ea"/>
              <a:sym typeface="+mn-lt"/>
            </a:endParaRPr>
          </a:p>
        </p:txBody>
      </p:sp>
      <p:sp>
        <p:nvSpPr>
          <p:cNvPr id="16" name="矩形: 圆角 1"/>
          <p:cNvSpPr/>
          <p:nvPr/>
        </p:nvSpPr>
        <p:spPr>
          <a:xfrm>
            <a:off x="3274236" y="1652618"/>
            <a:ext cx="6658082" cy="707293"/>
          </a:xfrm>
          <a:prstGeom prst="snip1Rect">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7" name="文本框 23"/>
          <p:cNvSpPr txBox="1"/>
          <p:nvPr/>
        </p:nvSpPr>
        <p:spPr>
          <a:xfrm>
            <a:off x="3469227" y="1744653"/>
            <a:ext cx="5759506" cy="523220"/>
          </a:xfrm>
          <a:prstGeom prst="rect">
            <a:avLst/>
          </a:prstGeom>
          <a:noFill/>
        </p:spPr>
        <p:txBody>
          <a:bodyPr wrap="square" rtlCol="0">
            <a:spAutoFit/>
          </a:bodyPr>
          <a:lstStyle/>
          <a:p>
            <a:r>
              <a:rPr lang="zh-CN" altLang="en-US" sz="2800" dirty="0" smtClean="0">
                <a:solidFill>
                  <a:schemeClr val="bg1"/>
                </a:solidFill>
                <a:cs typeface="+mn-ea"/>
                <a:sym typeface="+mn-lt"/>
              </a:rPr>
              <a:t>点击添加相关标题文本</a:t>
            </a:r>
            <a:endParaRPr lang="zh-CN" altLang="en-US" sz="2800" b="1" dirty="0">
              <a:solidFill>
                <a:schemeClr val="bg1"/>
              </a:solidFill>
              <a:cs typeface="+mn-ea"/>
              <a:sym typeface="+mn-lt"/>
            </a:endParaRPr>
          </a:p>
        </p:txBody>
      </p:sp>
      <p:sp>
        <p:nvSpPr>
          <p:cNvPr id="18" name="矩形: 圆角 1"/>
          <p:cNvSpPr/>
          <p:nvPr/>
        </p:nvSpPr>
        <p:spPr>
          <a:xfrm>
            <a:off x="2552223" y="1658459"/>
            <a:ext cx="661166" cy="707293"/>
          </a:xfrm>
          <a:prstGeom prst="round2DiagRect">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9" name="TextBox 1"/>
          <p:cNvSpPr txBox="1"/>
          <p:nvPr/>
        </p:nvSpPr>
        <p:spPr>
          <a:xfrm>
            <a:off x="2589313" y="1695214"/>
            <a:ext cx="642738" cy="523220"/>
          </a:xfrm>
          <a:prstGeom prst="rect">
            <a:avLst/>
          </a:prstGeom>
          <a:noFill/>
        </p:spPr>
        <p:txBody>
          <a:bodyPr wrap="square" rtlCol="0">
            <a:spAutoFit/>
          </a:bodyPr>
          <a:lstStyle>
            <a:defPPr>
              <a:defRPr lang="zh-CN"/>
            </a:defPPr>
            <a:lvl1pPr>
              <a:defRPr sz="2800">
                <a:solidFill>
                  <a:schemeClr val="bg1"/>
                </a:solidFill>
                <a:cs typeface="+mn-ea"/>
              </a:defRPr>
            </a:lvl1pPr>
          </a:lstStyle>
          <a:p>
            <a:r>
              <a:rPr lang="en-US" altLang="zh-CN" dirty="0">
                <a:sym typeface="+mn-lt"/>
              </a:rPr>
              <a:t>01</a:t>
            </a:r>
            <a:endParaRPr lang="zh-CN" altLang="en-US" dirty="0">
              <a:sym typeface="+mn-lt"/>
            </a:endParaRPr>
          </a:p>
        </p:txBody>
      </p:sp>
      <p:sp>
        <p:nvSpPr>
          <p:cNvPr id="24" name="文本框 23"/>
          <p:cNvSpPr txBox="1"/>
          <p:nvPr/>
        </p:nvSpPr>
        <p:spPr>
          <a:xfrm>
            <a:off x="1521094" y="3072168"/>
            <a:ext cx="9417963" cy="2862322"/>
          </a:xfrm>
          <a:prstGeom prst="rect">
            <a:avLst/>
          </a:prstGeom>
          <a:noFill/>
        </p:spPr>
        <p:txBody>
          <a:bodyPr wrap="none" rtlCol="0">
            <a:spAutoFit/>
          </a:bodyPr>
          <a:lstStyle/>
          <a:p>
            <a:r>
              <a:rPr lang="zh-CN" altLang="en-US" dirty="0" smtClean="0">
                <a:solidFill>
                  <a:schemeClr val="bg1"/>
                </a:solidFill>
                <a:cs typeface="+mn-ea"/>
                <a:sym typeface="+mn-lt"/>
              </a:rPr>
              <a:t>点击此处输入你的内容点击此处输入你的内容点击此处输入你的内容点击此处输入你的内容</a:t>
            </a:r>
          </a:p>
          <a:p>
            <a:r>
              <a:rPr lang="zh-CN" altLang="en-US" dirty="0" smtClean="0">
                <a:solidFill>
                  <a:schemeClr val="bg1"/>
                </a:solidFill>
                <a:cs typeface="+mn-ea"/>
                <a:sym typeface="+mn-lt"/>
              </a:rPr>
              <a:t>点击此处输入你的内容点击此处输入你的内容点击此处输入你的内容点击此处输入你的内容</a:t>
            </a:r>
          </a:p>
          <a:p>
            <a:r>
              <a:rPr lang="zh-CN" altLang="en-US" dirty="0" smtClean="0">
                <a:solidFill>
                  <a:schemeClr val="bg1"/>
                </a:solidFill>
                <a:cs typeface="+mn-ea"/>
                <a:sym typeface="+mn-lt"/>
              </a:rPr>
              <a:t>点击此处输入你的内容点击此处输入你的内容点击此处输入你的内容点击此处输入你的内容</a:t>
            </a:r>
            <a:endParaRPr lang="en-US" altLang="zh-CN" dirty="0" smtClean="0">
              <a:solidFill>
                <a:schemeClr val="bg1"/>
              </a:solidFill>
              <a:cs typeface="+mn-ea"/>
              <a:sym typeface="+mn-lt"/>
            </a:endParaRPr>
          </a:p>
          <a:p>
            <a:endParaRPr lang="en-US" altLang="zh-CN" dirty="0" smtClean="0">
              <a:solidFill>
                <a:schemeClr val="bg1"/>
              </a:solidFill>
              <a:cs typeface="+mn-ea"/>
              <a:sym typeface="+mn-lt"/>
            </a:endParaRPr>
          </a:p>
          <a:p>
            <a:r>
              <a:rPr lang="zh-CN" altLang="en-US" dirty="0" smtClean="0">
                <a:solidFill>
                  <a:schemeClr val="bg1"/>
                </a:solidFill>
                <a:cs typeface="+mn-ea"/>
                <a:sym typeface="+mn-lt"/>
              </a:rPr>
              <a:t>点击此处输入你的内容点击此处输入你的内容点击此处输入你的内容点击此处输入你的内容</a:t>
            </a:r>
          </a:p>
          <a:p>
            <a:r>
              <a:rPr lang="zh-CN" altLang="en-US" dirty="0" smtClean="0">
                <a:solidFill>
                  <a:schemeClr val="bg1"/>
                </a:solidFill>
                <a:cs typeface="+mn-ea"/>
                <a:sym typeface="+mn-lt"/>
              </a:rPr>
              <a:t>点击此处输入你的内容点击此处输入你的内容点击此处输入你的内容点击此处输入你的内容</a:t>
            </a:r>
          </a:p>
          <a:p>
            <a:r>
              <a:rPr lang="zh-CN" altLang="en-US" dirty="0" smtClean="0">
                <a:solidFill>
                  <a:schemeClr val="bg1"/>
                </a:solidFill>
                <a:cs typeface="+mn-ea"/>
                <a:sym typeface="+mn-lt"/>
              </a:rPr>
              <a:t>点击此处输入你的内容点击此处输入你的内容点击此处输入你的内容点击此处输入你的内容</a:t>
            </a:r>
          </a:p>
          <a:p>
            <a:endParaRPr lang="zh-CN" altLang="en-US" dirty="0" smtClean="0">
              <a:solidFill>
                <a:schemeClr val="bg1"/>
              </a:solidFill>
              <a:cs typeface="+mn-ea"/>
              <a:sym typeface="+mn-lt"/>
            </a:endParaRPr>
          </a:p>
          <a:p>
            <a:endParaRPr lang="zh-CN" altLang="en-US" dirty="0" smtClean="0">
              <a:solidFill>
                <a:schemeClr val="bg1"/>
              </a:solidFill>
              <a:cs typeface="+mn-ea"/>
              <a:sym typeface="+mn-lt"/>
            </a:endParaRPr>
          </a:p>
          <a:p>
            <a:endParaRPr lang="zh-CN" altLang="en-US" dirty="0">
              <a:solidFill>
                <a:schemeClr val="bg1"/>
              </a:solidFill>
              <a:cs typeface="+mn-ea"/>
              <a:sym typeface="+mn-lt"/>
            </a:endParaRPr>
          </a:p>
        </p:txBody>
      </p:sp>
      <p:pic>
        <p:nvPicPr>
          <p:cNvPr id="31" name="图片 30"/>
          <p:cNvPicPr>
            <a:picLocks noChangeAspect="1"/>
          </p:cNvPicPr>
          <p:nvPr/>
        </p:nvPicPr>
        <p:blipFill>
          <a:blip r:embed="rId7" cstate="screen"/>
          <a:stretch>
            <a:fillRect/>
          </a:stretch>
        </p:blipFill>
        <p:spPr>
          <a:xfrm flipH="1">
            <a:off x="-129258" y="4174855"/>
            <a:ext cx="2543335" cy="268314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112">
        <p14:prism/>
      </p:transition>
    </mc:Choice>
    <mc:Fallback xmlns="">
      <p:transition spd="slow" advTm="21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1+#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16" presetClass="entr" presetSubtype="21"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6" grpId="0" animBg="1"/>
      <p:bldP spid="17" grpId="0"/>
      <p:bldP spid="18" grpId="0" animBg="1"/>
      <p:bldP spid="19"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a:off x="0" y="0"/>
            <a:ext cx="12192000" cy="6858000"/>
          </a:xfrm>
          <a:prstGeom prst="rect">
            <a:avLst/>
          </a:prstGeom>
        </p:spPr>
      </p:pic>
      <p:cxnSp>
        <p:nvCxnSpPr>
          <p:cNvPr id="13" name="直接连接符 12"/>
          <p:cNvCxnSpPr/>
          <p:nvPr/>
        </p:nvCxnSpPr>
        <p:spPr>
          <a:xfrm flipV="1">
            <a:off x="0" y="685801"/>
            <a:ext cx="12204000" cy="84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0" y="0"/>
            <a:ext cx="1049867" cy="694267"/>
            <a:chOff x="0" y="0"/>
            <a:chExt cx="1049867" cy="694267"/>
          </a:xfrm>
          <a:solidFill>
            <a:srgbClr val="C00000"/>
          </a:solidFill>
        </p:grpSpPr>
        <p:sp>
          <p:nvSpPr>
            <p:cNvPr id="15" name="任意多边形 14"/>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b="0">
                <a:solidFill>
                  <a:srgbClr val="BC1E22"/>
                </a:solidFill>
                <a:cs typeface="+mn-ea"/>
                <a:sym typeface="+mn-lt"/>
              </a:endParaRPr>
            </a:p>
          </p:txBody>
        </p:sp>
        <p:sp>
          <p:nvSpPr>
            <p:cNvPr id="16"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p:spPr>
          <p:txBody>
            <a:bodyPr vert="horz" wrap="square" lIns="91440" tIns="45720" rIns="91440" bIns="45720" numCol="1" anchor="t" anchorCtr="0" compatLnSpc="1"/>
            <a:lstStyle/>
            <a:p>
              <a:pPr fontAlgn="auto">
                <a:spcBef>
                  <a:spcPts val="0"/>
                </a:spcBef>
                <a:spcAft>
                  <a:spcPts val="0"/>
                </a:spcAft>
              </a:pPr>
              <a:endParaRPr lang="zh-CN" altLang="en-US" b="0">
                <a:solidFill>
                  <a:srgbClr val="BC1E22"/>
                </a:solidFill>
                <a:cs typeface="+mn-ea"/>
                <a:sym typeface="+mn-lt"/>
              </a:endParaRPr>
            </a:p>
          </p:txBody>
        </p:sp>
      </p:grpSp>
      <p:pic>
        <p:nvPicPr>
          <p:cNvPr id="17" name="图片 16"/>
          <p:cNvPicPr>
            <a:picLocks noChangeAspect="1"/>
          </p:cNvPicPr>
          <p:nvPr/>
        </p:nvPicPr>
        <p:blipFill>
          <a:blip r:embed="rId3" cstate="screen"/>
          <a:stretch>
            <a:fillRect/>
          </a:stretch>
        </p:blipFill>
        <p:spPr>
          <a:xfrm>
            <a:off x="191442" y="109666"/>
            <a:ext cx="496083" cy="483864"/>
          </a:xfrm>
          <a:prstGeom prst="rect">
            <a:avLst/>
          </a:prstGeom>
        </p:spPr>
      </p:pic>
      <p:sp>
        <p:nvSpPr>
          <p:cNvPr id="18" name="TextBox 4"/>
          <p:cNvSpPr txBox="1">
            <a:spLocks noChangeArrowheads="1"/>
          </p:cNvSpPr>
          <p:nvPr/>
        </p:nvSpPr>
        <p:spPr bwMode="auto">
          <a:xfrm>
            <a:off x="1049867" y="6155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rgbClr val="C00000"/>
                </a:solidFill>
                <a:effectLst/>
                <a:latin typeface="+mn-lt"/>
                <a:ea typeface="+mn-ea"/>
                <a:cs typeface="+mn-ea"/>
                <a:sym typeface="+mn-lt"/>
              </a:rPr>
              <a:t>添加相关标题</a:t>
            </a:r>
            <a:r>
              <a:rPr lang="zh-CN" altLang="en-US" sz="3200" dirty="0">
                <a:solidFill>
                  <a:srgbClr val="C00000"/>
                </a:solidFill>
                <a:effectLst/>
                <a:latin typeface="+mn-lt"/>
                <a:ea typeface="+mn-ea"/>
                <a:cs typeface="+mn-ea"/>
                <a:sym typeface="+mn-lt"/>
              </a:rPr>
              <a:t>文本</a:t>
            </a:r>
            <a:endParaRPr lang="zh-CN" altLang="en-US" sz="3300" b="0" dirty="0">
              <a:solidFill>
                <a:srgbClr val="C00000"/>
              </a:solidFill>
              <a:latin typeface="+mn-lt"/>
              <a:ea typeface="+mn-ea"/>
              <a:cs typeface="+mn-ea"/>
              <a:sym typeface="+mn-lt"/>
            </a:endParaRPr>
          </a:p>
        </p:txBody>
      </p:sp>
      <p:pic>
        <p:nvPicPr>
          <p:cNvPr id="19" name="图片 18"/>
          <p:cNvPicPr>
            <a:picLocks noChangeAspect="1"/>
          </p:cNvPicPr>
          <p:nvPr/>
        </p:nvPicPr>
        <p:blipFill rotWithShape="1">
          <a:blip r:embed="rId4" cstate="screen"/>
          <a:srcRect/>
          <a:stretch>
            <a:fillRect/>
          </a:stretch>
        </p:blipFill>
        <p:spPr>
          <a:xfrm flipH="1">
            <a:off x="0" y="5840372"/>
            <a:ext cx="12192000" cy="1017628"/>
          </a:xfrm>
          <a:prstGeom prst="rect">
            <a:avLst/>
          </a:prstGeom>
        </p:spPr>
      </p:pic>
      <p:pic>
        <p:nvPicPr>
          <p:cNvPr id="20" name="图片 19"/>
          <p:cNvPicPr>
            <a:picLocks noChangeAspect="1"/>
          </p:cNvPicPr>
          <p:nvPr/>
        </p:nvPicPr>
        <p:blipFill>
          <a:blip r:embed="rId5" cstate="screen"/>
          <a:stretch>
            <a:fillRect/>
          </a:stretch>
        </p:blipFill>
        <p:spPr>
          <a:xfrm flipH="1">
            <a:off x="614471" y="3562321"/>
            <a:ext cx="2543335" cy="2683145"/>
          </a:xfrm>
          <a:prstGeom prst="rect">
            <a:avLst/>
          </a:prstGeom>
        </p:spPr>
      </p:pic>
      <p:sp>
        <p:nvSpPr>
          <p:cNvPr id="2" name="矩形 1"/>
          <p:cNvSpPr/>
          <p:nvPr/>
        </p:nvSpPr>
        <p:spPr>
          <a:xfrm>
            <a:off x="614471" y="1793550"/>
            <a:ext cx="11087542" cy="4442489"/>
          </a:xfrm>
          <a:prstGeom prst="rect">
            <a:avLst/>
          </a:prstGeom>
          <a:noFill/>
          <a:ln>
            <a:solidFill>
              <a:srgbClr val="EA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6746635" y="2624192"/>
            <a:ext cx="3775393" cy="523220"/>
          </a:xfrm>
          <a:prstGeom prst="rect">
            <a:avLst/>
          </a:prstGeom>
          <a:noFill/>
        </p:spPr>
        <p:txBody>
          <a:bodyPr wrap="none" rtlCol="0">
            <a:spAutoFit/>
          </a:bodyPr>
          <a:lstStyle/>
          <a:p>
            <a:r>
              <a:rPr lang="zh-CN" altLang="en-US" sz="2800" b="1" dirty="0" smtClean="0">
                <a:solidFill>
                  <a:srgbClr val="C00000"/>
                </a:solidFill>
                <a:cs typeface="+mn-ea"/>
                <a:sym typeface="+mn-lt"/>
              </a:rPr>
              <a:t>点击</a:t>
            </a:r>
            <a:r>
              <a:rPr lang="zh-CN" altLang="en-US" sz="2800" b="1" dirty="0">
                <a:solidFill>
                  <a:srgbClr val="C00000"/>
                </a:solidFill>
                <a:cs typeface="+mn-ea"/>
                <a:sym typeface="+mn-lt"/>
              </a:rPr>
              <a:t>添加相关标题</a:t>
            </a:r>
            <a:r>
              <a:rPr lang="zh-CN" altLang="en-US" sz="2800" b="1" dirty="0" smtClean="0">
                <a:solidFill>
                  <a:srgbClr val="C00000"/>
                </a:solidFill>
                <a:cs typeface="+mn-ea"/>
                <a:sym typeface="+mn-lt"/>
              </a:rPr>
              <a:t>文本</a:t>
            </a:r>
            <a:endParaRPr lang="zh-CN" altLang="en-US" sz="2800" b="1" dirty="0">
              <a:solidFill>
                <a:srgbClr val="C00000"/>
              </a:solidFill>
              <a:cs typeface="+mn-ea"/>
              <a:sym typeface="+mn-lt"/>
            </a:endParaRPr>
          </a:p>
        </p:txBody>
      </p:sp>
      <p:grpSp>
        <p:nvGrpSpPr>
          <p:cNvPr id="5" name="组合 4"/>
          <p:cNvGrpSpPr/>
          <p:nvPr/>
        </p:nvGrpSpPr>
        <p:grpSpPr>
          <a:xfrm>
            <a:off x="4081806" y="1444882"/>
            <a:ext cx="6445705" cy="682027"/>
            <a:chOff x="6909134" y="1403140"/>
            <a:chExt cx="4032607" cy="682027"/>
          </a:xfrm>
          <a:solidFill>
            <a:srgbClr val="C00000"/>
          </a:solidFill>
        </p:grpSpPr>
        <p:sp>
          <p:nvSpPr>
            <p:cNvPr id="6" name="矩形 5"/>
            <p:cNvSpPr/>
            <p:nvPr/>
          </p:nvSpPr>
          <p:spPr>
            <a:xfrm>
              <a:off x="7798491" y="1403140"/>
              <a:ext cx="2031325" cy="6473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7412596" y="1403140"/>
              <a:ext cx="3025683" cy="646331"/>
            </a:xfrm>
            <a:prstGeom prst="rect">
              <a:avLst/>
            </a:prstGeom>
            <a:grpFill/>
          </p:spPr>
          <p:txBody>
            <a:bodyPr wrap="square" rtlCol="0">
              <a:spAutoFit/>
            </a:bodyPr>
            <a:lstStyle/>
            <a:p>
              <a:pPr algn="ctr"/>
              <a:endParaRPr lang="zh-CN" altLang="en-US" sz="3600" b="1" dirty="0">
                <a:solidFill>
                  <a:schemeClr val="bg1"/>
                </a:solidFill>
                <a:cs typeface="+mn-ea"/>
                <a:sym typeface="+mn-lt"/>
              </a:endParaRPr>
            </a:p>
          </p:txBody>
        </p:sp>
        <p:sp>
          <p:nvSpPr>
            <p:cNvPr id="8" name="自由: 形状 14"/>
            <p:cNvSpPr/>
            <p:nvPr/>
          </p:nvSpPr>
          <p:spPr>
            <a:xfrm>
              <a:off x="6909134" y="1438836"/>
              <a:ext cx="503462" cy="646331"/>
            </a:xfrm>
            <a:custGeom>
              <a:avLst/>
              <a:gdLst>
                <a:gd name="connsiteX0" fmla="*/ 0 w 656115"/>
                <a:gd name="connsiteY0" fmla="*/ 0 h 646331"/>
                <a:gd name="connsiteX1" fmla="*/ 656115 w 656115"/>
                <a:gd name="connsiteY1" fmla="*/ 0 h 646331"/>
                <a:gd name="connsiteX2" fmla="*/ 656115 w 656115"/>
                <a:gd name="connsiteY2" fmla="*/ 646331 h 646331"/>
                <a:gd name="connsiteX3" fmla="*/ 0 w 656115"/>
                <a:gd name="connsiteY3" fmla="*/ 646331 h 646331"/>
                <a:gd name="connsiteX4" fmla="*/ 323166 w 656115"/>
                <a:gd name="connsiteY4" fmla="*/ 323166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115" h="646331">
                  <a:moveTo>
                    <a:pt x="0" y="0"/>
                  </a:moveTo>
                  <a:lnTo>
                    <a:pt x="656115" y="0"/>
                  </a:lnTo>
                  <a:lnTo>
                    <a:pt x="656115" y="646331"/>
                  </a:lnTo>
                  <a:lnTo>
                    <a:pt x="0" y="646331"/>
                  </a:lnTo>
                  <a:lnTo>
                    <a:pt x="323166" y="3231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 name="自由: 形状 15"/>
            <p:cNvSpPr/>
            <p:nvPr/>
          </p:nvSpPr>
          <p:spPr>
            <a:xfrm flipH="1">
              <a:off x="10438279" y="1438836"/>
              <a:ext cx="503462" cy="646331"/>
            </a:xfrm>
            <a:custGeom>
              <a:avLst/>
              <a:gdLst>
                <a:gd name="connsiteX0" fmla="*/ 0 w 656115"/>
                <a:gd name="connsiteY0" fmla="*/ 0 h 646331"/>
                <a:gd name="connsiteX1" fmla="*/ 656115 w 656115"/>
                <a:gd name="connsiteY1" fmla="*/ 0 h 646331"/>
                <a:gd name="connsiteX2" fmla="*/ 656115 w 656115"/>
                <a:gd name="connsiteY2" fmla="*/ 646331 h 646331"/>
                <a:gd name="connsiteX3" fmla="*/ 0 w 656115"/>
                <a:gd name="connsiteY3" fmla="*/ 646331 h 646331"/>
                <a:gd name="connsiteX4" fmla="*/ 323166 w 656115"/>
                <a:gd name="connsiteY4" fmla="*/ 323166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115" h="646331">
                  <a:moveTo>
                    <a:pt x="0" y="0"/>
                  </a:moveTo>
                  <a:lnTo>
                    <a:pt x="656115" y="0"/>
                  </a:lnTo>
                  <a:lnTo>
                    <a:pt x="656115" y="646331"/>
                  </a:lnTo>
                  <a:lnTo>
                    <a:pt x="0" y="646331"/>
                  </a:lnTo>
                  <a:lnTo>
                    <a:pt x="323166" y="3231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4" name="矩形 3"/>
          <p:cNvSpPr/>
          <p:nvPr/>
        </p:nvSpPr>
        <p:spPr>
          <a:xfrm>
            <a:off x="3459715" y="3323179"/>
            <a:ext cx="7077301" cy="2073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smtClean="0">
                <a:solidFill>
                  <a:srgbClr val="595959"/>
                </a:solidFill>
                <a:cs typeface="+mn-ea"/>
                <a:sym typeface="+mn-lt"/>
              </a:rPr>
              <a:t>点击</a:t>
            </a:r>
            <a:r>
              <a:rPr lang="zh-CN" altLang="en-US" dirty="0">
                <a:solidFill>
                  <a:srgbClr val="595959"/>
                </a:solidFill>
                <a:cs typeface="+mn-ea"/>
                <a:sym typeface="+mn-lt"/>
              </a:rPr>
              <a:t>此处输入你的内容点击此处输入你的内容点击此处输入你的内容点击此处输入你的</a:t>
            </a:r>
            <a:r>
              <a:rPr lang="zh-CN" altLang="en-US" dirty="0" smtClean="0">
                <a:solidFill>
                  <a:srgbClr val="595959"/>
                </a:solidFill>
                <a:cs typeface="+mn-ea"/>
                <a:sym typeface="+mn-lt"/>
              </a:rPr>
              <a:t>内容点击</a:t>
            </a:r>
            <a:r>
              <a:rPr lang="zh-CN" altLang="en-US" dirty="0">
                <a:solidFill>
                  <a:srgbClr val="595959"/>
                </a:solidFill>
                <a:cs typeface="+mn-ea"/>
                <a:sym typeface="+mn-lt"/>
              </a:rPr>
              <a:t>此处输入你的内容点击此处输入你的内容点击此处输入你的内容点击此处输入你的</a:t>
            </a:r>
            <a:r>
              <a:rPr lang="zh-CN" altLang="en-US" dirty="0" smtClean="0">
                <a:solidFill>
                  <a:srgbClr val="595959"/>
                </a:solidFill>
                <a:cs typeface="+mn-ea"/>
                <a:sym typeface="+mn-lt"/>
              </a:rPr>
              <a:t>内容点击</a:t>
            </a:r>
            <a:r>
              <a:rPr lang="zh-CN" altLang="en-US" dirty="0">
                <a:solidFill>
                  <a:srgbClr val="595959"/>
                </a:solidFill>
                <a:cs typeface="+mn-ea"/>
                <a:sym typeface="+mn-lt"/>
              </a:rPr>
              <a:t>此处输入你的内容点击此处输入你的内容点击此处输入你的内容点击此处输入你的</a:t>
            </a:r>
            <a:r>
              <a:rPr lang="zh-CN" altLang="en-US" dirty="0" smtClean="0">
                <a:solidFill>
                  <a:srgbClr val="595959"/>
                </a:solidFill>
                <a:cs typeface="+mn-ea"/>
                <a:sym typeface="+mn-lt"/>
              </a:rPr>
              <a:t>内容点击</a:t>
            </a:r>
            <a:r>
              <a:rPr lang="zh-CN" altLang="en-US" dirty="0">
                <a:solidFill>
                  <a:srgbClr val="595959"/>
                </a:solidFill>
                <a:cs typeface="+mn-ea"/>
                <a:sym typeface="+mn-lt"/>
              </a:rPr>
              <a:t>此处输入你的内容点击此处输入你的内容点击此处输入你的内容点击此处输入你的</a:t>
            </a:r>
            <a:r>
              <a:rPr lang="zh-CN" altLang="en-US" dirty="0" smtClean="0">
                <a:solidFill>
                  <a:srgbClr val="595959"/>
                </a:solidFill>
                <a:cs typeface="+mn-ea"/>
                <a:sym typeface="+mn-lt"/>
              </a:rPr>
              <a:t>内容</a:t>
            </a:r>
            <a:endParaRPr lang="en-US" altLang="zh-CN" dirty="0">
              <a:solidFill>
                <a:srgbClr val="595959"/>
              </a:solidFill>
              <a:cs typeface="+mn-ea"/>
              <a:sym typeface="+mn-lt"/>
            </a:endParaRPr>
          </a:p>
        </p:txBody>
      </p:sp>
      <p:sp>
        <p:nvSpPr>
          <p:cNvPr id="21" name="文本框 23"/>
          <p:cNvSpPr txBox="1"/>
          <p:nvPr/>
        </p:nvSpPr>
        <p:spPr>
          <a:xfrm>
            <a:off x="5876946" y="1495498"/>
            <a:ext cx="5759506" cy="523220"/>
          </a:xfrm>
          <a:prstGeom prst="rect">
            <a:avLst/>
          </a:prstGeom>
          <a:noFill/>
        </p:spPr>
        <p:txBody>
          <a:bodyPr wrap="square" rtlCol="0">
            <a:spAutoFit/>
          </a:bodyPr>
          <a:lstStyle/>
          <a:p>
            <a:r>
              <a:rPr lang="zh-CN" altLang="en-US" sz="2800" dirty="0" smtClean="0">
                <a:solidFill>
                  <a:schemeClr val="bg1"/>
                </a:solidFill>
                <a:cs typeface="+mn-ea"/>
                <a:sym typeface="+mn-lt"/>
              </a:rPr>
              <a:t>点击添加相关标题文本</a:t>
            </a:r>
            <a:endParaRPr lang="zh-CN" altLang="en-US" sz="2800" b="1" dirty="0">
              <a:solidFill>
                <a:schemeClr val="bg1"/>
              </a:solidFill>
              <a:cs typeface="+mn-ea"/>
              <a:sym typeface="+mn-lt"/>
            </a:endParaRPr>
          </a:p>
        </p:txBody>
      </p:sp>
      <p:sp>
        <p:nvSpPr>
          <p:cNvPr id="22" name="TextBox 1"/>
          <p:cNvSpPr txBox="1"/>
          <p:nvPr/>
        </p:nvSpPr>
        <p:spPr>
          <a:xfrm>
            <a:off x="4997032" y="1446059"/>
            <a:ext cx="642738" cy="523220"/>
          </a:xfrm>
          <a:prstGeom prst="rect">
            <a:avLst/>
          </a:prstGeom>
          <a:noFill/>
        </p:spPr>
        <p:txBody>
          <a:bodyPr wrap="square" rtlCol="0">
            <a:spAutoFit/>
          </a:bodyPr>
          <a:lstStyle/>
          <a:p>
            <a:r>
              <a:rPr lang="en-US" altLang="zh-CN" sz="2800" dirty="0" smtClean="0">
                <a:solidFill>
                  <a:schemeClr val="bg1"/>
                </a:solidFill>
                <a:cs typeface="+mn-ea"/>
                <a:sym typeface="+mn-lt"/>
              </a:rPr>
              <a:t>02</a:t>
            </a:r>
            <a:endParaRPr lang="zh-CN" altLang="en-US" sz="28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31"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childTnLst>
                          </p:cTn>
                        </p:par>
                        <p:par>
                          <p:cTn id="35" fill="hold">
                            <p:stCondLst>
                              <p:cond delay="3500"/>
                            </p:stCondLst>
                            <p:childTnLst>
                              <p:par>
                                <p:cTn id="36" presetID="2" presetClass="entr" presetSubtype="2" fill="hold" grpId="0" nodeType="afterEffect">
                                  <p:stCondLst>
                                    <p:cond delay="0"/>
                                  </p:stCondLst>
                                  <p:iterate type="lt">
                                    <p:tmPct val="10000"/>
                                  </p:iterate>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1+#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childTnLst>
                          </p:cTn>
                        </p:par>
                        <p:par>
                          <p:cTn id="40" fill="hold">
                            <p:stCondLst>
                              <p:cond delay="11949"/>
                            </p:stCondLst>
                            <p:childTnLst>
                              <p:par>
                                <p:cTn id="41" presetID="22" presetClass="entr" presetSubtype="4"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par>
                          <p:cTn id="44" fill="hold">
                            <p:stCondLst>
                              <p:cond delay="12449"/>
                            </p:stCondLst>
                            <p:childTnLst>
                              <p:par>
                                <p:cTn id="45" presetID="2" presetClass="entr" presetSubtype="2"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1+#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3" grpId="0"/>
      <p:bldP spid="4"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4"/>
          <a:stretch>
            <a:fillRect/>
          </a:stretch>
        </p:blipFill>
        <p:spPr>
          <a:xfrm>
            <a:off x="0" y="0"/>
            <a:ext cx="12192000" cy="6858000"/>
          </a:xfrm>
          <a:prstGeom prst="rect">
            <a:avLst/>
          </a:prstGeom>
        </p:spPr>
      </p:pic>
      <p:cxnSp>
        <p:nvCxnSpPr>
          <p:cNvPr id="8" name="直接连接符 7"/>
          <p:cNvCxnSpPr/>
          <p:nvPr/>
        </p:nvCxnSpPr>
        <p:spPr>
          <a:xfrm flipV="1">
            <a:off x="0" y="685801"/>
            <a:ext cx="12204000" cy="84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0" y="0"/>
            <a:ext cx="1049867" cy="694267"/>
            <a:chOff x="0" y="0"/>
            <a:chExt cx="1049867" cy="694267"/>
          </a:xfrm>
          <a:solidFill>
            <a:srgbClr val="C00000"/>
          </a:solidFill>
        </p:grpSpPr>
        <p:sp>
          <p:nvSpPr>
            <p:cNvPr id="10" name="任意多边形 9"/>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b="0">
                <a:solidFill>
                  <a:srgbClr val="BC1E22"/>
                </a:solidFill>
                <a:cs typeface="+mn-ea"/>
                <a:sym typeface="+mn-lt"/>
              </a:endParaRPr>
            </a:p>
          </p:txBody>
        </p:sp>
        <p:sp>
          <p:nvSpPr>
            <p:cNvPr id="11"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p:spPr>
          <p:txBody>
            <a:bodyPr vert="horz" wrap="square" lIns="91440" tIns="45720" rIns="91440" bIns="45720" numCol="1" anchor="t" anchorCtr="0" compatLnSpc="1"/>
            <a:lstStyle/>
            <a:p>
              <a:pPr fontAlgn="auto">
                <a:spcBef>
                  <a:spcPts val="0"/>
                </a:spcBef>
                <a:spcAft>
                  <a:spcPts val="0"/>
                </a:spcAft>
              </a:pPr>
              <a:endParaRPr lang="zh-CN" altLang="en-US" b="0">
                <a:solidFill>
                  <a:srgbClr val="BC1E22"/>
                </a:solidFill>
                <a:cs typeface="+mn-ea"/>
                <a:sym typeface="+mn-lt"/>
              </a:endParaRPr>
            </a:p>
          </p:txBody>
        </p:sp>
      </p:grpSp>
      <p:pic>
        <p:nvPicPr>
          <p:cNvPr id="12" name="图片 11"/>
          <p:cNvPicPr>
            <a:picLocks noChangeAspect="1"/>
          </p:cNvPicPr>
          <p:nvPr/>
        </p:nvPicPr>
        <p:blipFill>
          <a:blip r:embed="rId5" cstate="screen"/>
          <a:stretch>
            <a:fillRect/>
          </a:stretch>
        </p:blipFill>
        <p:spPr>
          <a:xfrm>
            <a:off x="191442" y="109666"/>
            <a:ext cx="496083" cy="483864"/>
          </a:xfrm>
          <a:prstGeom prst="rect">
            <a:avLst/>
          </a:prstGeom>
        </p:spPr>
      </p:pic>
      <p:sp>
        <p:nvSpPr>
          <p:cNvPr id="13" name="TextBox 4"/>
          <p:cNvSpPr txBox="1">
            <a:spLocks noChangeArrowheads="1"/>
          </p:cNvSpPr>
          <p:nvPr/>
        </p:nvSpPr>
        <p:spPr bwMode="auto">
          <a:xfrm>
            <a:off x="1049867" y="6155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rgbClr val="C00000"/>
                </a:solidFill>
                <a:effectLst/>
                <a:latin typeface="+mn-lt"/>
                <a:ea typeface="+mn-ea"/>
                <a:cs typeface="+mn-ea"/>
                <a:sym typeface="+mn-lt"/>
              </a:rPr>
              <a:t>添加相关标题</a:t>
            </a:r>
            <a:r>
              <a:rPr lang="zh-CN" altLang="en-US" sz="3200" dirty="0">
                <a:solidFill>
                  <a:srgbClr val="C00000"/>
                </a:solidFill>
                <a:effectLst/>
                <a:latin typeface="+mn-lt"/>
                <a:ea typeface="+mn-ea"/>
                <a:cs typeface="+mn-ea"/>
                <a:sym typeface="+mn-lt"/>
              </a:rPr>
              <a:t>文本</a:t>
            </a:r>
            <a:endParaRPr lang="zh-CN" altLang="en-US" sz="3300" b="0" dirty="0">
              <a:solidFill>
                <a:srgbClr val="C00000"/>
              </a:solidFill>
              <a:latin typeface="+mn-lt"/>
              <a:ea typeface="+mn-ea"/>
              <a:cs typeface="+mn-ea"/>
              <a:sym typeface="+mn-lt"/>
            </a:endParaRPr>
          </a:p>
        </p:txBody>
      </p:sp>
      <p:pic>
        <p:nvPicPr>
          <p:cNvPr id="14" name="图片 13"/>
          <p:cNvPicPr>
            <a:picLocks noChangeAspect="1"/>
          </p:cNvPicPr>
          <p:nvPr/>
        </p:nvPicPr>
        <p:blipFill rotWithShape="1">
          <a:blip r:embed="rId6" cstate="screen"/>
          <a:srcRect/>
          <a:stretch>
            <a:fillRect/>
          </a:stretch>
        </p:blipFill>
        <p:spPr>
          <a:xfrm flipH="1">
            <a:off x="0" y="5840372"/>
            <a:ext cx="12192000" cy="1017628"/>
          </a:xfrm>
          <a:prstGeom prst="rect">
            <a:avLst/>
          </a:prstGeom>
        </p:spPr>
      </p:pic>
      <p:sp>
        <p:nvSpPr>
          <p:cNvPr id="15" name="圆角矩形 14"/>
          <p:cNvSpPr/>
          <p:nvPr/>
        </p:nvSpPr>
        <p:spPr>
          <a:xfrm>
            <a:off x="783166" y="2018379"/>
            <a:ext cx="10733651" cy="3971397"/>
          </a:xfrm>
          <a:prstGeom prst="roundRect">
            <a:avLst/>
          </a:prstGeom>
          <a:solidFill>
            <a:srgbClr val="FFC000"/>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sp>
        <p:nvSpPr>
          <p:cNvPr id="16" name="矩形: 圆角 1"/>
          <p:cNvSpPr/>
          <p:nvPr/>
        </p:nvSpPr>
        <p:spPr>
          <a:xfrm>
            <a:off x="3274236" y="1652618"/>
            <a:ext cx="6658082" cy="707293"/>
          </a:xfrm>
          <a:prstGeom prst="snip1Rect">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7" name="文本框 23"/>
          <p:cNvSpPr txBox="1"/>
          <p:nvPr/>
        </p:nvSpPr>
        <p:spPr>
          <a:xfrm>
            <a:off x="3469227" y="1744653"/>
            <a:ext cx="5759506" cy="523220"/>
          </a:xfrm>
          <a:prstGeom prst="rect">
            <a:avLst/>
          </a:prstGeom>
          <a:noFill/>
        </p:spPr>
        <p:txBody>
          <a:bodyPr wrap="square" rtlCol="0">
            <a:spAutoFit/>
          </a:bodyPr>
          <a:lstStyle/>
          <a:p>
            <a:r>
              <a:rPr lang="zh-CN" altLang="en-US" sz="2800" dirty="0" smtClean="0">
                <a:solidFill>
                  <a:schemeClr val="bg1"/>
                </a:solidFill>
                <a:cs typeface="+mn-ea"/>
                <a:sym typeface="+mn-lt"/>
              </a:rPr>
              <a:t>点击添加相关标题文本</a:t>
            </a:r>
            <a:endParaRPr lang="zh-CN" altLang="en-US" sz="2800" b="1" dirty="0">
              <a:solidFill>
                <a:schemeClr val="bg1"/>
              </a:solidFill>
              <a:cs typeface="+mn-ea"/>
              <a:sym typeface="+mn-lt"/>
            </a:endParaRPr>
          </a:p>
        </p:txBody>
      </p:sp>
      <p:sp>
        <p:nvSpPr>
          <p:cNvPr id="18" name="矩形: 圆角 1"/>
          <p:cNvSpPr/>
          <p:nvPr/>
        </p:nvSpPr>
        <p:spPr>
          <a:xfrm>
            <a:off x="2552223" y="1658459"/>
            <a:ext cx="661166" cy="707293"/>
          </a:xfrm>
          <a:prstGeom prst="round2DiagRect">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9" name="TextBox 1"/>
          <p:cNvSpPr txBox="1"/>
          <p:nvPr/>
        </p:nvSpPr>
        <p:spPr>
          <a:xfrm>
            <a:off x="2589313" y="1695214"/>
            <a:ext cx="642738" cy="523220"/>
          </a:xfrm>
          <a:prstGeom prst="rect">
            <a:avLst/>
          </a:prstGeom>
          <a:noFill/>
        </p:spPr>
        <p:txBody>
          <a:bodyPr wrap="square" rtlCol="0">
            <a:spAutoFit/>
          </a:bodyPr>
          <a:lstStyle>
            <a:defPPr>
              <a:defRPr lang="zh-CN"/>
            </a:defPPr>
            <a:lvl1pPr>
              <a:defRPr sz="2800">
                <a:solidFill>
                  <a:schemeClr val="bg1"/>
                </a:solidFill>
                <a:cs typeface="+mn-ea"/>
              </a:defRPr>
            </a:lvl1pPr>
          </a:lstStyle>
          <a:p>
            <a:r>
              <a:rPr lang="en-US" altLang="zh-CN" dirty="0">
                <a:sym typeface="+mn-lt"/>
              </a:rPr>
              <a:t>03</a:t>
            </a:r>
            <a:endParaRPr lang="zh-CN" altLang="en-US" dirty="0">
              <a:sym typeface="+mn-lt"/>
            </a:endParaRPr>
          </a:p>
        </p:txBody>
      </p:sp>
      <p:sp>
        <p:nvSpPr>
          <p:cNvPr id="24" name="文本框 23"/>
          <p:cNvSpPr txBox="1"/>
          <p:nvPr/>
        </p:nvSpPr>
        <p:spPr>
          <a:xfrm>
            <a:off x="1521094" y="3072168"/>
            <a:ext cx="9417963" cy="2862322"/>
          </a:xfrm>
          <a:prstGeom prst="rect">
            <a:avLst/>
          </a:prstGeom>
          <a:noFill/>
        </p:spPr>
        <p:txBody>
          <a:bodyPr wrap="none" rtlCol="0">
            <a:spAutoFit/>
          </a:bodyPr>
          <a:lstStyle/>
          <a:p>
            <a:r>
              <a:rPr lang="zh-CN" altLang="en-US" dirty="0" smtClean="0">
                <a:solidFill>
                  <a:schemeClr val="bg1"/>
                </a:solidFill>
                <a:cs typeface="+mn-ea"/>
                <a:sym typeface="+mn-lt"/>
              </a:rPr>
              <a:t>点击此处输入你的内容点击此处输入你的内容点击此处输入你的内容点击此处输入你的内容</a:t>
            </a:r>
          </a:p>
          <a:p>
            <a:r>
              <a:rPr lang="zh-CN" altLang="en-US" dirty="0" smtClean="0">
                <a:solidFill>
                  <a:schemeClr val="bg1"/>
                </a:solidFill>
                <a:cs typeface="+mn-ea"/>
                <a:sym typeface="+mn-lt"/>
              </a:rPr>
              <a:t>点击此处输入你的内容点击此处输入你的内容点击此处输入你的内容点击此处输入你的内容</a:t>
            </a:r>
          </a:p>
          <a:p>
            <a:r>
              <a:rPr lang="zh-CN" altLang="en-US" dirty="0" smtClean="0">
                <a:solidFill>
                  <a:schemeClr val="bg1"/>
                </a:solidFill>
                <a:cs typeface="+mn-ea"/>
                <a:sym typeface="+mn-lt"/>
              </a:rPr>
              <a:t>点击此处输入你的内容点击此处输入你的内容点击此处输入你的内容点击此处输入你的内容</a:t>
            </a:r>
            <a:endParaRPr lang="en-US" altLang="zh-CN" dirty="0" smtClean="0">
              <a:solidFill>
                <a:schemeClr val="bg1"/>
              </a:solidFill>
              <a:cs typeface="+mn-ea"/>
              <a:sym typeface="+mn-lt"/>
            </a:endParaRPr>
          </a:p>
          <a:p>
            <a:endParaRPr lang="en-US" altLang="zh-CN" dirty="0" smtClean="0">
              <a:solidFill>
                <a:schemeClr val="bg1"/>
              </a:solidFill>
              <a:cs typeface="+mn-ea"/>
              <a:sym typeface="+mn-lt"/>
            </a:endParaRPr>
          </a:p>
          <a:p>
            <a:r>
              <a:rPr lang="zh-CN" altLang="en-US" dirty="0" smtClean="0">
                <a:solidFill>
                  <a:schemeClr val="bg1"/>
                </a:solidFill>
                <a:cs typeface="+mn-ea"/>
                <a:sym typeface="+mn-lt"/>
              </a:rPr>
              <a:t>点击此处输入你的内容点击此处输入你的内容点击此处输入你的内容点击此处输入你的内容</a:t>
            </a:r>
          </a:p>
          <a:p>
            <a:r>
              <a:rPr lang="zh-CN" altLang="en-US" dirty="0" smtClean="0">
                <a:solidFill>
                  <a:schemeClr val="bg1"/>
                </a:solidFill>
                <a:cs typeface="+mn-ea"/>
                <a:sym typeface="+mn-lt"/>
              </a:rPr>
              <a:t>点击此处输入你的内容点击此处输入你的内容点击此处输入你的内容点击此处输入你的内容</a:t>
            </a:r>
          </a:p>
          <a:p>
            <a:r>
              <a:rPr lang="zh-CN" altLang="en-US" dirty="0" smtClean="0">
                <a:solidFill>
                  <a:schemeClr val="bg1"/>
                </a:solidFill>
                <a:cs typeface="+mn-ea"/>
                <a:sym typeface="+mn-lt"/>
              </a:rPr>
              <a:t>点击此处输入你的内容点击此处输入你的内容点击此处输入你的内容点击此处输入你的内容</a:t>
            </a:r>
          </a:p>
          <a:p>
            <a:endParaRPr lang="zh-CN" altLang="en-US" dirty="0" smtClean="0">
              <a:solidFill>
                <a:schemeClr val="bg1"/>
              </a:solidFill>
              <a:cs typeface="+mn-ea"/>
              <a:sym typeface="+mn-lt"/>
            </a:endParaRPr>
          </a:p>
          <a:p>
            <a:endParaRPr lang="zh-CN" altLang="en-US" dirty="0" smtClean="0">
              <a:solidFill>
                <a:schemeClr val="bg1"/>
              </a:solidFill>
              <a:cs typeface="+mn-ea"/>
              <a:sym typeface="+mn-lt"/>
            </a:endParaRPr>
          </a:p>
          <a:p>
            <a:endParaRPr lang="zh-CN" altLang="en-US" dirty="0">
              <a:solidFill>
                <a:schemeClr val="bg1"/>
              </a:solidFill>
              <a:cs typeface="+mn-ea"/>
              <a:sym typeface="+mn-lt"/>
            </a:endParaRPr>
          </a:p>
        </p:txBody>
      </p:sp>
      <p:pic>
        <p:nvPicPr>
          <p:cNvPr id="31" name="图片 30"/>
          <p:cNvPicPr>
            <a:picLocks noChangeAspect="1"/>
          </p:cNvPicPr>
          <p:nvPr/>
        </p:nvPicPr>
        <p:blipFill>
          <a:blip r:embed="rId7" cstate="screen"/>
          <a:stretch>
            <a:fillRect/>
          </a:stretch>
        </p:blipFill>
        <p:spPr>
          <a:xfrm flipH="1">
            <a:off x="-129258" y="4174855"/>
            <a:ext cx="2543335" cy="268314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1694">
        <p14:prism/>
      </p:transition>
    </mc:Choice>
    <mc:Fallback xmlns="">
      <p:transition spd="slow" advTm="169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1+#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16" presetClass="entr" presetSubtype="21"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6" grpId="0" animBg="1"/>
      <p:bldP spid="17" grpId="0"/>
      <p:bldP spid="18" grpId="0" animBg="1"/>
      <p:bldP spid="19"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a:off x="0" y="0"/>
            <a:ext cx="12192000" cy="6858000"/>
          </a:xfrm>
          <a:prstGeom prst="rect">
            <a:avLst/>
          </a:prstGeom>
        </p:spPr>
      </p:pic>
      <p:cxnSp>
        <p:nvCxnSpPr>
          <p:cNvPr id="13" name="直接连接符 12"/>
          <p:cNvCxnSpPr/>
          <p:nvPr/>
        </p:nvCxnSpPr>
        <p:spPr>
          <a:xfrm flipV="1">
            <a:off x="0" y="685801"/>
            <a:ext cx="12204000" cy="84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0" y="0"/>
            <a:ext cx="1049867" cy="694267"/>
            <a:chOff x="0" y="0"/>
            <a:chExt cx="1049867" cy="694267"/>
          </a:xfrm>
          <a:solidFill>
            <a:srgbClr val="C00000"/>
          </a:solidFill>
        </p:grpSpPr>
        <p:sp>
          <p:nvSpPr>
            <p:cNvPr id="15" name="任意多边形 14"/>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b="0">
                <a:solidFill>
                  <a:srgbClr val="BC1E22"/>
                </a:solidFill>
                <a:cs typeface="+mn-ea"/>
                <a:sym typeface="+mn-lt"/>
              </a:endParaRPr>
            </a:p>
          </p:txBody>
        </p:sp>
        <p:sp>
          <p:nvSpPr>
            <p:cNvPr id="16"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p:spPr>
          <p:txBody>
            <a:bodyPr vert="horz" wrap="square" lIns="91440" tIns="45720" rIns="91440" bIns="45720" numCol="1" anchor="t" anchorCtr="0" compatLnSpc="1"/>
            <a:lstStyle/>
            <a:p>
              <a:pPr fontAlgn="auto">
                <a:spcBef>
                  <a:spcPts val="0"/>
                </a:spcBef>
                <a:spcAft>
                  <a:spcPts val="0"/>
                </a:spcAft>
              </a:pPr>
              <a:endParaRPr lang="zh-CN" altLang="en-US" b="0">
                <a:solidFill>
                  <a:srgbClr val="BC1E22"/>
                </a:solidFill>
                <a:cs typeface="+mn-ea"/>
                <a:sym typeface="+mn-lt"/>
              </a:endParaRPr>
            </a:p>
          </p:txBody>
        </p:sp>
      </p:grpSp>
      <p:pic>
        <p:nvPicPr>
          <p:cNvPr id="17" name="图片 16"/>
          <p:cNvPicPr>
            <a:picLocks noChangeAspect="1"/>
          </p:cNvPicPr>
          <p:nvPr/>
        </p:nvPicPr>
        <p:blipFill>
          <a:blip r:embed="rId3" cstate="screen"/>
          <a:stretch>
            <a:fillRect/>
          </a:stretch>
        </p:blipFill>
        <p:spPr>
          <a:xfrm>
            <a:off x="191442" y="109666"/>
            <a:ext cx="496083" cy="483864"/>
          </a:xfrm>
          <a:prstGeom prst="rect">
            <a:avLst/>
          </a:prstGeom>
        </p:spPr>
      </p:pic>
      <p:sp>
        <p:nvSpPr>
          <p:cNvPr id="18" name="TextBox 4"/>
          <p:cNvSpPr txBox="1">
            <a:spLocks noChangeArrowheads="1"/>
          </p:cNvSpPr>
          <p:nvPr/>
        </p:nvSpPr>
        <p:spPr bwMode="auto">
          <a:xfrm>
            <a:off x="1049867" y="6155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rgbClr val="C00000"/>
                </a:solidFill>
                <a:effectLst/>
                <a:latin typeface="+mn-lt"/>
                <a:ea typeface="+mn-ea"/>
                <a:cs typeface="+mn-ea"/>
                <a:sym typeface="+mn-lt"/>
              </a:rPr>
              <a:t>添加相关标题</a:t>
            </a:r>
            <a:r>
              <a:rPr lang="zh-CN" altLang="en-US" sz="3200" dirty="0">
                <a:solidFill>
                  <a:srgbClr val="C00000"/>
                </a:solidFill>
                <a:effectLst/>
                <a:latin typeface="+mn-lt"/>
                <a:ea typeface="+mn-ea"/>
                <a:cs typeface="+mn-ea"/>
                <a:sym typeface="+mn-lt"/>
              </a:rPr>
              <a:t>文本</a:t>
            </a:r>
            <a:endParaRPr lang="zh-CN" altLang="en-US" sz="3300" b="0" dirty="0">
              <a:solidFill>
                <a:srgbClr val="C00000"/>
              </a:solidFill>
              <a:latin typeface="+mn-lt"/>
              <a:ea typeface="+mn-ea"/>
              <a:cs typeface="+mn-ea"/>
              <a:sym typeface="+mn-lt"/>
            </a:endParaRPr>
          </a:p>
        </p:txBody>
      </p:sp>
      <p:pic>
        <p:nvPicPr>
          <p:cNvPr id="19" name="图片 18"/>
          <p:cNvPicPr>
            <a:picLocks noChangeAspect="1"/>
          </p:cNvPicPr>
          <p:nvPr/>
        </p:nvPicPr>
        <p:blipFill rotWithShape="1">
          <a:blip r:embed="rId4" cstate="screen"/>
          <a:srcRect/>
          <a:stretch>
            <a:fillRect/>
          </a:stretch>
        </p:blipFill>
        <p:spPr>
          <a:xfrm flipH="1">
            <a:off x="0" y="5840372"/>
            <a:ext cx="12192000" cy="1017628"/>
          </a:xfrm>
          <a:prstGeom prst="rect">
            <a:avLst/>
          </a:prstGeom>
        </p:spPr>
      </p:pic>
      <p:pic>
        <p:nvPicPr>
          <p:cNvPr id="20" name="图片 19"/>
          <p:cNvPicPr>
            <a:picLocks noChangeAspect="1"/>
          </p:cNvPicPr>
          <p:nvPr/>
        </p:nvPicPr>
        <p:blipFill>
          <a:blip r:embed="rId5" cstate="screen"/>
          <a:stretch>
            <a:fillRect/>
          </a:stretch>
        </p:blipFill>
        <p:spPr>
          <a:xfrm flipH="1">
            <a:off x="614471" y="3562321"/>
            <a:ext cx="2543335" cy="2683145"/>
          </a:xfrm>
          <a:prstGeom prst="rect">
            <a:avLst/>
          </a:prstGeom>
        </p:spPr>
      </p:pic>
      <p:sp>
        <p:nvSpPr>
          <p:cNvPr id="2" name="矩形 1"/>
          <p:cNvSpPr/>
          <p:nvPr/>
        </p:nvSpPr>
        <p:spPr>
          <a:xfrm>
            <a:off x="614471" y="1793550"/>
            <a:ext cx="11087542" cy="4442489"/>
          </a:xfrm>
          <a:prstGeom prst="rect">
            <a:avLst/>
          </a:prstGeom>
          <a:noFill/>
          <a:ln>
            <a:solidFill>
              <a:srgbClr val="EA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6746635" y="2624192"/>
            <a:ext cx="3775393" cy="523220"/>
          </a:xfrm>
          <a:prstGeom prst="rect">
            <a:avLst/>
          </a:prstGeom>
          <a:noFill/>
        </p:spPr>
        <p:txBody>
          <a:bodyPr wrap="none" rtlCol="0">
            <a:spAutoFit/>
          </a:bodyPr>
          <a:lstStyle/>
          <a:p>
            <a:r>
              <a:rPr lang="zh-CN" altLang="en-US" sz="2800" b="1" dirty="0" smtClean="0">
                <a:solidFill>
                  <a:srgbClr val="C00000"/>
                </a:solidFill>
                <a:cs typeface="+mn-ea"/>
                <a:sym typeface="+mn-lt"/>
              </a:rPr>
              <a:t>点击</a:t>
            </a:r>
            <a:r>
              <a:rPr lang="zh-CN" altLang="en-US" sz="2800" b="1" dirty="0">
                <a:solidFill>
                  <a:srgbClr val="C00000"/>
                </a:solidFill>
                <a:cs typeface="+mn-ea"/>
                <a:sym typeface="+mn-lt"/>
              </a:rPr>
              <a:t>添加相关标题</a:t>
            </a:r>
            <a:r>
              <a:rPr lang="zh-CN" altLang="en-US" sz="2800" b="1" dirty="0" smtClean="0">
                <a:solidFill>
                  <a:srgbClr val="C00000"/>
                </a:solidFill>
                <a:cs typeface="+mn-ea"/>
                <a:sym typeface="+mn-lt"/>
              </a:rPr>
              <a:t>文本</a:t>
            </a:r>
            <a:endParaRPr lang="zh-CN" altLang="en-US" sz="2800" b="1" dirty="0">
              <a:solidFill>
                <a:srgbClr val="C00000"/>
              </a:solidFill>
              <a:cs typeface="+mn-ea"/>
              <a:sym typeface="+mn-lt"/>
            </a:endParaRPr>
          </a:p>
        </p:txBody>
      </p:sp>
      <p:grpSp>
        <p:nvGrpSpPr>
          <p:cNvPr id="5" name="组合 4"/>
          <p:cNvGrpSpPr/>
          <p:nvPr/>
        </p:nvGrpSpPr>
        <p:grpSpPr>
          <a:xfrm>
            <a:off x="4081806" y="1444882"/>
            <a:ext cx="6445705" cy="682027"/>
            <a:chOff x="6909134" y="1403140"/>
            <a:chExt cx="4032607" cy="682027"/>
          </a:xfrm>
          <a:solidFill>
            <a:srgbClr val="C00000"/>
          </a:solidFill>
        </p:grpSpPr>
        <p:sp>
          <p:nvSpPr>
            <p:cNvPr id="6" name="矩形 5"/>
            <p:cNvSpPr/>
            <p:nvPr/>
          </p:nvSpPr>
          <p:spPr>
            <a:xfrm>
              <a:off x="7798491" y="1403140"/>
              <a:ext cx="2031325" cy="6473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7412596" y="1403140"/>
              <a:ext cx="3025683" cy="646331"/>
            </a:xfrm>
            <a:prstGeom prst="rect">
              <a:avLst/>
            </a:prstGeom>
            <a:grpFill/>
          </p:spPr>
          <p:txBody>
            <a:bodyPr wrap="square" rtlCol="0">
              <a:spAutoFit/>
            </a:bodyPr>
            <a:lstStyle/>
            <a:p>
              <a:pPr algn="ctr"/>
              <a:endParaRPr lang="zh-CN" altLang="en-US" sz="3600" b="1" dirty="0">
                <a:solidFill>
                  <a:schemeClr val="bg1"/>
                </a:solidFill>
                <a:cs typeface="+mn-ea"/>
                <a:sym typeface="+mn-lt"/>
              </a:endParaRPr>
            </a:p>
          </p:txBody>
        </p:sp>
        <p:sp>
          <p:nvSpPr>
            <p:cNvPr id="8" name="自由: 形状 14"/>
            <p:cNvSpPr/>
            <p:nvPr/>
          </p:nvSpPr>
          <p:spPr>
            <a:xfrm>
              <a:off x="6909134" y="1438836"/>
              <a:ext cx="503462" cy="646331"/>
            </a:xfrm>
            <a:custGeom>
              <a:avLst/>
              <a:gdLst>
                <a:gd name="connsiteX0" fmla="*/ 0 w 656115"/>
                <a:gd name="connsiteY0" fmla="*/ 0 h 646331"/>
                <a:gd name="connsiteX1" fmla="*/ 656115 w 656115"/>
                <a:gd name="connsiteY1" fmla="*/ 0 h 646331"/>
                <a:gd name="connsiteX2" fmla="*/ 656115 w 656115"/>
                <a:gd name="connsiteY2" fmla="*/ 646331 h 646331"/>
                <a:gd name="connsiteX3" fmla="*/ 0 w 656115"/>
                <a:gd name="connsiteY3" fmla="*/ 646331 h 646331"/>
                <a:gd name="connsiteX4" fmla="*/ 323166 w 656115"/>
                <a:gd name="connsiteY4" fmla="*/ 323166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115" h="646331">
                  <a:moveTo>
                    <a:pt x="0" y="0"/>
                  </a:moveTo>
                  <a:lnTo>
                    <a:pt x="656115" y="0"/>
                  </a:lnTo>
                  <a:lnTo>
                    <a:pt x="656115" y="646331"/>
                  </a:lnTo>
                  <a:lnTo>
                    <a:pt x="0" y="646331"/>
                  </a:lnTo>
                  <a:lnTo>
                    <a:pt x="323166" y="3231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 name="自由: 形状 15"/>
            <p:cNvSpPr/>
            <p:nvPr/>
          </p:nvSpPr>
          <p:spPr>
            <a:xfrm flipH="1">
              <a:off x="10438279" y="1438836"/>
              <a:ext cx="503462" cy="646331"/>
            </a:xfrm>
            <a:custGeom>
              <a:avLst/>
              <a:gdLst>
                <a:gd name="connsiteX0" fmla="*/ 0 w 656115"/>
                <a:gd name="connsiteY0" fmla="*/ 0 h 646331"/>
                <a:gd name="connsiteX1" fmla="*/ 656115 w 656115"/>
                <a:gd name="connsiteY1" fmla="*/ 0 h 646331"/>
                <a:gd name="connsiteX2" fmla="*/ 656115 w 656115"/>
                <a:gd name="connsiteY2" fmla="*/ 646331 h 646331"/>
                <a:gd name="connsiteX3" fmla="*/ 0 w 656115"/>
                <a:gd name="connsiteY3" fmla="*/ 646331 h 646331"/>
                <a:gd name="connsiteX4" fmla="*/ 323166 w 656115"/>
                <a:gd name="connsiteY4" fmla="*/ 323166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115" h="646331">
                  <a:moveTo>
                    <a:pt x="0" y="0"/>
                  </a:moveTo>
                  <a:lnTo>
                    <a:pt x="656115" y="0"/>
                  </a:lnTo>
                  <a:lnTo>
                    <a:pt x="656115" y="646331"/>
                  </a:lnTo>
                  <a:lnTo>
                    <a:pt x="0" y="646331"/>
                  </a:lnTo>
                  <a:lnTo>
                    <a:pt x="323166" y="3231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4" name="矩形 3"/>
          <p:cNvSpPr/>
          <p:nvPr/>
        </p:nvSpPr>
        <p:spPr>
          <a:xfrm>
            <a:off x="3459715" y="3323179"/>
            <a:ext cx="7077301" cy="2073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smtClean="0">
                <a:solidFill>
                  <a:srgbClr val="595959"/>
                </a:solidFill>
                <a:cs typeface="+mn-ea"/>
                <a:sym typeface="+mn-lt"/>
              </a:rPr>
              <a:t>点击</a:t>
            </a:r>
            <a:r>
              <a:rPr lang="zh-CN" altLang="en-US" dirty="0">
                <a:solidFill>
                  <a:srgbClr val="595959"/>
                </a:solidFill>
                <a:cs typeface="+mn-ea"/>
                <a:sym typeface="+mn-lt"/>
              </a:rPr>
              <a:t>此处输入你的内容点击此处输入你的内容点击此处输入你的内容点击此处输入你的</a:t>
            </a:r>
            <a:r>
              <a:rPr lang="zh-CN" altLang="en-US" dirty="0" smtClean="0">
                <a:solidFill>
                  <a:srgbClr val="595959"/>
                </a:solidFill>
                <a:cs typeface="+mn-ea"/>
                <a:sym typeface="+mn-lt"/>
              </a:rPr>
              <a:t>内容点击</a:t>
            </a:r>
            <a:r>
              <a:rPr lang="zh-CN" altLang="en-US" dirty="0">
                <a:solidFill>
                  <a:srgbClr val="595959"/>
                </a:solidFill>
                <a:cs typeface="+mn-ea"/>
                <a:sym typeface="+mn-lt"/>
              </a:rPr>
              <a:t>此处输入你的内容点击此处输入你的内容点击此处输入你的内容点击此处输入你的</a:t>
            </a:r>
            <a:r>
              <a:rPr lang="zh-CN" altLang="en-US" dirty="0" smtClean="0">
                <a:solidFill>
                  <a:srgbClr val="595959"/>
                </a:solidFill>
                <a:cs typeface="+mn-ea"/>
                <a:sym typeface="+mn-lt"/>
              </a:rPr>
              <a:t>内容点击</a:t>
            </a:r>
            <a:r>
              <a:rPr lang="zh-CN" altLang="en-US" dirty="0">
                <a:solidFill>
                  <a:srgbClr val="595959"/>
                </a:solidFill>
                <a:cs typeface="+mn-ea"/>
                <a:sym typeface="+mn-lt"/>
              </a:rPr>
              <a:t>此处输入你的内容点击此处输入你的内容点击此处输入你的内容点击此处输入你的</a:t>
            </a:r>
            <a:r>
              <a:rPr lang="zh-CN" altLang="en-US" dirty="0" smtClean="0">
                <a:solidFill>
                  <a:srgbClr val="595959"/>
                </a:solidFill>
                <a:cs typeface="+mn-ea"/>
                <a:sym typeface="+mn-lt"/>
              </a:rPr>
              <a:t>内容点击</a:t>
            </a:r>
            <a:r>
              <a:rPr lang="zh-CN" altLang="en-US" dirty="0">
                <a:solidFill>
                  <a:srgbClr val="595959"/>
                </a:solidFill>
                <a:cs typeface="+mn-ea"/>
                <a:sym typeface="+mn-lt"/>
              </a:rPr>
              <a:t>此处输入你的内容点击此处输入你的内容点击此处输入你的内容点击此处输入你的</a:t>
            </a:r>
            <a:r>
              <a:rPr lang="zh-CN" altLang="en-US" dirty="0" smtClean="0">
                <a:solidFill>
                  <a:srgbClr val="595959"/>
                </a:solidFill>
                <a:cs typeface="+mn-ea"/>
                <a:sym typeface="+mn-lt"/>
              </a:rPr>
              <a:t>内容</a:t>
            </a:r>
            <a:endParaRPr lang="en-US" altLang="zh-CN" dirty="0">
              <a:solidFill>
                <a:srgbClr val="595959"/>
              </a:solidFill>
              <a:cs typeface="+mn-ea"/>
              <a:sym typeface="+mn-lt"/>
            </a:endParaRPr>
          </a:p>
        </p:txBody>
      </p:sp>
      <p:sp>
        <p:nvSpPr>
          <p:cNvPr id="21" name="文本框 23"/>
          <p:cNvSpPr txBox="1"/>
          <p:nvPr/>
        </p:nvSpPr>
        <p:spPr>
          <a:xfrm>
            <a:off x="5876946" y="1495498"/>
            <a:ext cx="5759506" cy="523220"/>
          </a:xfrm>
          <a:prstGeom prst="rect">
            <a:avLst/>
          </a:prstGeom>
          <a:noFill/>
        </p:spPr>
        <p:txBody>
          <a:bodyPr wrap="square" rtlCol="0">
            <a:spAutoFit/>
          </a:bodyPr>
          <a:lstStyle/>
          <a:p>
            <a:r>
              <a:rPr lang="zh-CN" altLang="en-US" sz="2800" dirty="0" smtClean="0">
                <a:solidFill>
                  <a:schemeClr val="bg1"/>
                </a:solidFill>
                <a:cs typeface="+mn-ea"/>
                <a:sym typeface="+mn-lt"/>
              </a:rPr>
              <a:t>点击添加相关标题文本</a:t>
            </a:r>
            <a:endParaRPr lang="zh-CN" altLang="en-US" sz="2800" b="1" dirty="0">
              <a:solidFill>
                <a:schemeClr val="bg1"/>
              </a:solidFill>
              <a:cs typeface="+mn-ea"/>
              <a:sym typeface="+mn-lt"/>
            </a:endParaRPr>
          </a:p>
        </p:txBody>
      </p:sp>
      <p:sp>
        <p:nvSpPr>
          <p:cNvPr id="22" name="TextBox 1"/>
          <p:cNvSpPr txBox="1"/>
          <p:nvPr/>
        </p:nvSpPr>
        <p:spPr>
          <a:xfrm>
            <a:off x="4997032" y="1446059"/>
            <a:ext cx="642738" cy="523220"/>
          </a:xfrm>
          <a:prstGeom prst="rect">
            <a:avLst/>
          </a:prstGeom>
          <a:noFill/>
        </p:spPr>
        <p:txBody>
          <a:bodyPr wrap="square" rtlCol="0">
            <a:spAutoFit/>
          </a:bodyPr>
          <a:lstStyle>
            <a:defPPr>
              <a:defRPr lang="zh-CN"/>
            </a:defPPr>
            <a:lvl1pPr>
              <a:defRPr sz="2800">
                <a:solidFill>
                  <a:schemeClr val="bg1"/>
                </a:solidFill>
                <a:cs typeface="+mn-ea"/>
              </a:defRPr>
            </a:lvl1pPr>
          </a:lstStyle>
          <a:p>
            <a:r>
              <a:rPr lang="en-US" altLang="zh-CN" dirty="0">
                <a:sym typeface="+mn-lt"/>
              </a:rPr>
              <a:t>04</a:t>
            </a:r>
            <a:endParaRPr lang="zh-CN" altLang="en-US" dirty="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31"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childTnLst>
                          </p:cTn>
                        </p:par>
                        <p:par>
                          <p:cTn id="35" fill="hold">
                            <p:stCondLst>
                              <p:cond delay="3500"/>
                            </p:stCondLst>
                            <p:childTnLst>
                              <p:par>
                                <p:cTn id="36" presetID="2" presetClass="entr" presetSubtype="2" fill="hold" grpId="0" nodeType="afterEffect">
                                  <p:stCondLst>
                                    <p:cond delay="0"/>
                                  </p:stCondLst>
                                  <p:iterate type="lt">
                                    <p:tmPct val="10000"/>
                                  </p:iterate>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1+#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childTnLst>
                          </p:cTn>
                        </p:par>
                        <p:par>
                          <p:cTn id="40" fill="hold">
                            <p:stCondLst>
                              <p:cond delay="11949"/>
                            </p:stCondLst>
                            <p:childTnLst>
                              <p:par>
                                <p:cTn id="41" presetID="22" presetClass="entr" presetSubtype="4"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par>
                          <p:cTn id="44" fill="hold">
                            <p:stCondLst>
                              <p:cond delay="12449"/>
                            </p:stCondLst>
                            <p:childTnLst>
                              <p:par>
                                <p:cTn id="45" presetID="2" presetClass="entr" presetSubtype="2"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1+#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3" grpId="0"/>
      <p:bldP spid="4"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pic>
        <p:nvPicPr>
          <p:cNvPr id="65" name="图片 64"/>
          <p:cNvPicPr>
            <a:picLocks noChangeAspect="1"/>
          </p:cNvPicPr>
          <p:nvPr/>
        </p:nvPicPr>
        <p:blipFill rotWithShape="1">
          <a:blip r:embed="rId5" cstate="screen"/>
          <a:srcRect/>
          <a:stretch>
            <a:fillRect/>
          </a:stretch>
        </p:blipFill>
        <p:spPr>
          <a:xfrm>
            <a:off x="0" y="5017130"/>
            <a:ext cx="12216680" cy="2780928"/>
          </a:xfrm>
          <a:prstGeom prst="rect">
            <a:avLst/>
          </a:prstGeom>
        </p:spPr>
      </p:pic>
      <p:sp>
        <p:nvSpPr>
          <p:cNvPr id="48" name="Rectangle 18"/>
          <p:cNvSpPr>
            <a:spLocks noChangeArrowheads="1"/>
          </p:cNvSpPr>
          <p:nvPr/>
        </p:nvSpPr>
        <p:spPr bwMode="auto">
          <a:xfrm>
            <a:off x="3352222" y="1903004"/>
            <a:ext cx="7504663" cy="659539"/>
          </a:xfrm>
          <a:prstGeom prst="rect">
            <a:avLst/>
          </a:prstGeom>
          <a:solidFill>
            <a:schemeClr val="bg1"/>
          </a:solidFill>
          <a:ln w="12700">
            <a:solidFill>
              <a:srgbClr val="FFC000"/>
            </a:solidFill>
          </a:ln>
          <a:effectLst/>
        </p:spPr>
        <p:txBody>
          <a:bodyPr wrap="none" anchor="ctr"/>
          <a:lstStyle/>
          <a:p>
            <a:endParaRPr lang="zh-CN" altLang="en-US">
              <a:solidFill>
                <a:srgbClr val="FF0000"/>
              </a:solidFill>
              <a:cs typeface="+mn-ea"/>
              <a:sym typeface="+mn-lt"/>
            </a:endParaRPr>
          </a:p>
        </p:txBody>
      </p:sp>
      <p:sp>
        <p:nvSpPr>
          <p:cNvPr id="49" name="Rectangle 41"/>
          <p:cNvSpPr>
            <a:spLocks noChangeArrowheads="1"/>
          </p:cNvSpPr>
          <p:nvPr/>
        </p:nvSpPr>
        <p:spPr bwMode="auto">
          <a:xfrm>
            <a:off x="3359629" y="2766437"/>
            <a:ext cx="7488832" cy="659539"/>
          </a:xfrm>
          <a:prstGeom prst="rect">
            <a:avLst/>
          </a:prstGeom>
          <a:solidFill>
            <a:schemeClr val="bg1"/>
          </a:solidFill>
          <a:ln w="12700">
            <a:solidFill>
              <a:srgbClr val="FFC000"/>
            </a:solidFill>
          </a:ln>
          <a:effectLst/>
        </p:spPr>
        <p:txBody>
          <a:bodyPr wrap="none" anchor="ctr"/>
          <a:lstStyle/>
          <a:p>
            <a:endParaRPr lang="zh-CN" altLang="en-US">
              <a:solidFill>
                <a:srgbClr val="FF0000"/>
              </a:solidFill>
              <a:cs typeface="+mn-ea"/>
              <a:sym typeface="+mn-lt"/>
            </a:endParaRPr>
          </a:p>
        </p:txBody>
      </p:sp>
      <p:sp>
        <p:nvSpPr>
          <p:cNvPr id="50" name="Rectangle 42"/>
          <p:cNvSpPr>
            <a:spLocks noChangeArrowheads="1"/>
          </p:cNvSpPr>
          <p:nvPr/>
        </p:nvSpPr>
        <p:spPr bwMode="auto">
          <a:xfrm>
            <a:off x="3359629" y="3629870"/>
            <a:ext cx="7488832" cy="659539"/>
          </a:xfrm>
          <a:prstGeom prst="rect">
            <a:avLst/>
          </a:prstGeom>
          <a:solidFill>
            <a:schemeClr val="bg1"/>
          </a:solidFill>
          <a:ln w="12700">
            <a:solidFill>
              <a:srgbClr val="FFC000"/>
            </a:solidFill>
          </a:ln>
          <a:effectLst/>
        </p:spPr>
        <p:txBody>
          <a:bodyPr wrap="none" anchor="ctr"/>
          <a:lstStyle/>
          <a:p>
            <a:endParaRPr lang="zh-CN" altLang="en-US">
              <a:solidFill>
                <a:srgbClr val="FF0000"/>
              </a:solidFill>
              <a:cs typeface="+mn-ea"/>
              <a:sym typeface="+mn-lt"/>
            </a:endParaRPr>
          </a:p>
        </p:txBody>
      </p:sp>
      <p:sp>
        <p:nvSpPr>
          <p:cNvPr id="51" name="Rectangle 43"/>
          <p:cNvSpPr>
            <a:spLocks noChangeArrowheads="1"/>
          </p:cNvSpPr>
          <p:nvPr/>
        </p:nvSpPr>
        <p:spPr bwMode="auto">
          <a:xfrm>
            <a:off x="3359629" y="4493304"/>
            <a:ext cx="7488832" cy="659539"/>
          </a:xfrm>
          <a:prstGeom prst="rect">
            <a:avLst/>
          </a:prstGeom>
          <a:solidFill>
            <a:schemeClr val="bg1"/>
          </a:solidFill>
          <a:ln w="12700">
            <a:solidFill>
              <a:srgbClr val="FFC000"/>
            </a:solidFill>
          </a:ln>
          <a:effectLst/>
        </p:spPr>
        <p:txBody>
          <a:bodyPr wrap="none" anchor="ctr"/>
          <a:lstStyle/>
          <a:p>
            <a:endParaRPr lang="zh-CN" altLang="en-US">
              <a:solidFill>
                <a:srgbClr val="FF0000"/>
              </a:solidFill>
              <a:cs typeface="+mn-ea"/>
              <a:sym typeface="+mn-lt"/>
            </a:endParaRPr>
          </a:p>
        </p:txBody>
      </p:sp>
      <p:sp>
        <p:nvSpPr>
          <p:cNvPr id="52" name="TextBox 4"/>
          <p:cNvSpPr txBox="1">
            <a:spLocks noChangeArrowheads="1"/>
          </p:cNvSpPr>
          <p:nvPr/>
        </p:nvSpPr>
        <p:spPr bwMode="auto">
          <a:xfrm>
            <a:off x="5089432" y="1986553"/>
            <a:ext cx="42883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rgbClr val="C00000"/>
                </a:solidFill>
                <a:effectLst/>
                <a:latin typeface="+mn-lt"/>
                <a:ea typeface="+mn-ea"/>
                <a:cs typeface="+mn-ea"/>
                <a:sym typeface="+mn-lt"/>
              </a:rPr>
              <a:t>添加相关标题目录文字</a:t>
            </a:r>
            <a:endParaRPr lang="zh-CN" altLang="en-US" sz="3300" b="0" dirty="0">
              <a:solidFill>
                <a:srgbClr val="C00000"/>
              </a:solidFill>
              <a:latin typeface="+mn-lt"/>
              <a:ea typeface="+mn-ea"/>
              <a:cs typeface="+mn-ea"/>
              <a:sym typeface="+mn-lt"/>
            </a:endParaRPr>
          </a:p>
        </p:txBody>
      </p:sp>
      <p:sp>
        <p:nvSpPr>
          <p:cNvPr id="53" name="TextBox 5"/>
          <p:cNvSpPr txBox="1">
            <a:spLocks noChangeArrowheads="1"/>
          </p:cNvSpPr>
          <p:nvPr/>
        </p:nvSpPr>
        <p:spPr bwMode="auto">
          <a:xfrm>
            <a:off x="5089430" y="3713059"/>
            <a:ext cx="42883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18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a:solidFill>
                  <a:srgbClr val="C00000"/>
                </a:solidFill>
                <a:effectLst/>
                <a:latin typeface="+mn-lt"/>
                <a:ea typeface="+mn-ea"/>
                <a:cs typeface="+mn-ea"/>
                <a:sym typeface="+mn-lt"/>
              </a:rPr>
              <a:t>添加相关标题目录文字</a:t>
            </a:r>
            <a:endParaRPr lang="zh-CN" altLang="en-US" sz="3300" b="0" dirty="0">
              <a:solidFill>
                <a:srgbClr val="C00000"/>
              </a:solidFill>
              <a:latin typeface="+mn-lt"/>
              <a:ea typeface="+mn-ea"/>
              <a:cs typeface="+mn-ea"/>
              <a:sym typeface="+mn-lt"/>
            </a:endParaRPr>
          </a:p>
        </p:txBody>
      </p:sp>
      <p:sp>
        <p:nvSpPr>
          <p:cNvPr id="54" name="TextBox 6"/>
          <p:cNvSpPr txBox="1">
            <a:spLocks noChangeArrowheads="1"/>
          </p:cNvSpPr>
          <p:nvPr/>
        </p:nvSpPr>
        <p:spPr bwMode="auto">
          <a:xfrm>
            <a:off x="5089430" y="4576494"/>
            <a:ext cx="42883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18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a:solidFill>
                  <a:srgbClr val="C00000"/>
                </a:solidFill>
                <a:effectLst/>
                <a:latin typeface="+mn-lt"/>
                <a:ea typeface="+mn-ea"/>
                <a:cs typeface="+mn-ea"/>
                <a:sym typeface="+mn-lt"/>
              </a:rPr>
              <a:t>添加相关标题目录文字</a:t>
            </a:r>
            <a:endParaRPr lang="zh-CN" altLang="en-US" sz="3300" b="0" dirty="0">
              <a:solidFill>
                <a:srgbClr val="C00000"/>
              </a:solidFill>
              <a:latin typeface="+mn-lt"/>
              <a:ea typeface="+mn-ea"/>
              <a:cs typeface="+mn-ea"/>
              <a:sym typeface="+mn-lt"/>
            </a:endParaRPr>
          </a:p>
        </p:txBody>
      </p:sp>
      <p:sp>
        <p:nvSpPr>
          <p:cNvPr id="55" name="TextBox 8"/>
          <p:cNvSpPr txBox="1">
            <a:spLocks noChangeArrowheads="1"/>
          </p:cNvSpPr>
          <p:nvPr/>
        </p:nvSpPr>
        <p:spPr bwMode="auto">
          <a:xfrm>
            <a:off x="5089430" y="2837902"/>
            <a:ext cx="42883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18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a:solidFill>
                  <a:srgbClr val="C00000"/>
                </a:solidFill>
                <a:effectLst/>
                <a:latin typeface="+mn-lt"/>
                <a:ea typeface="+mn-ea"/>
                <a:cs typeface="+mn-ea"/>
                <a:sym typeface="+mn-lt"/>
              </a:rPr>
              <a:t>添加相关标题目录文字</a:t>
            </a:r>
            <a:endParaRPr lang="zh-CN" altLang="en-US" sz="3300" b="0" dirty="0">
              <a:solidFill>
                <a:srgbClr val="C00000"/>
              </a:solidFill>
              <a:latin typeface="+mn-lt"/>
              <a:ea typeface="+mn-ea"/>
              <a:cs typeface="+mn-ea"/>
              <a:sym typeface="+mn-lt"/>
            </a:endParaRPr>
          </a:p>
        </p:txBody>
      </p:sp>
      <p:sp>
        <p:nvSpPr>
          <p:cNvPr id="56" name="矩形 55"/>
          <p:cNvSpPr/>
          <p:nvPr/>
        </p:nvSpPr>
        <p:spPr>
          <a:xfrm>
            <a:off x="3514484" y="1863383"/>
            <a:ext cx="770275" cy="7388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effectLst>
                  <a:outerShdw blurRad="38100" dist="38100" dir="2700000" algn="tl">
                    <a:srgbClr val="000000">
                      <a:alpha val="43137"/>
                    </a:srgbClr>
                  </a:outerShdw>
                </a:effectLst>
                <a:cs typeface="+mn-ea"/>
                <a:sym typeface="+mn-lt"/>
              </a:rPr>
              <a:t>1</a:t>
            </a:r>
            <a:endParaRPr lang="zh-CN" altLang="en-US" sz="3600" b="1" dirty="0">
              <a:solidFill>
                <a:schemeClr val="bg1"/>
              </a:solidFill>
              <a:effectLst>
                <a:outerShdw blurRad="38100" dist="38100" dir="2700000" algn="tl">
                  <a:srgbClr val="000000">
                    <a:alpha val="43137"/>
                  </a:srgbClr>
                </a:outerShdw>
              </a:effectLst>
              <a:cs typeface="+mn-ea"/>
              <a:sym typeface="+mn-lt"/>
            </a:endParaRPr>
          </a:p>
        </p:txBody>
      </p:sp>
      <p:sp>
        <p:nvSpPr>
          <p:cNvPr id="57" name="矩形 56"/>
          <p:cNvSpPr/>
          <p:nvPr/>
        </p:nvSpPr>
        <p:spPr>
          <a:xfrm>
            <a:off x="3514484" y="2726816"/>
            <a:ext cx="770275" cy="7388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effectLst>
                  <a:outerShdw blurRad="38100" dist="38100" dir="2700000" algn="tl">
                    <a:srgbClr val="000000">
                      <a:alpha val="43137"/>
                    </a:srgbClr>
                  </a:outerShdw>
                </a:effectLst>
                <a:cs typeface="+mn-ea"/>
                <a:sym typeface="+mn-lt"/>
              </a:rPr>
              <a:t>2</a:t>
            </a:r>
            <a:endParaRPr lang="zh-CN" altLang="en-US" sz="3600" b="1" dirty="0">
              <a:solidFill>
                <a:schemeClr val="bg1"/>
              </a:solidFill>
              <a:effectLst>
                <a:outerShdw blurRad="38100" dist="38100" dir="2700000" algn="tl">
                  <a:srgbClr val="000000">
                    <a:alpha val="43137"/>
                  </a:srgbClr>
                </a:outerShdw>
              </a:effectLst>
              <a:cs typeface="+mn-ea"/>
              <a:sym typeface="+mn-lt"/>
            </a:endParaRPr>
          </a:p>
        </p:txBody>
      </p:sp>
      <p:sp>
        <p:nvSpPr>
          <p:cNvPr id="58" name="矩形 57"/>
          <p:cNvSpPr/>
          <p:nvPr/>
        </p:nvSpPr>
        <p:spPr>
          <a:xfrm>
            <a:off x="3514484" y="3590249"/>
            <a:ext cx="770275" cy="7388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effectLst>
                  <a:outerShdw blurRad="38100" dist="38100" dir="2700000" algn="tl">
                    <a:srgbClr val="000000">
                      <a:alpha val="43137"/>
                    </a:srgbClr>
                  </a:outerShdw>
                </a:effectLst>
                <a:cs typeface="+mn-ea"/>
                <a:sym typeface="+mn-lt"/>
              </a:rPr>
              <a:t>3</a:t>
            </a:r>
            <a:endParaRPr lang="zh-CN" altLang="en-US" sz="3600" b="1" dirty="0">
              <a:solidFill>
                <a:schemeClr val="bg1"/>
              </a:solidFill>
              <a:effectLst>
                <a:outerShdw blurRad="38100" dist="38100" dir="2700000" algn="tl">
                  <a:srgbClr val="000000">
                    <a:alpha val="43137"/>
                  </a:srgbClr>
                </a:outerShdw>
              </a:effectLst>
              <a:cs typeface="+mn-ea"/>
              <a:sym typeface="+mn-lt"/>
            </a:endParaRPr>
          </a:p>
        </p:txBody>
      </p:sp>
      <p:sp>
        <p:nvSpPr>
          <p:cNvPr id="59" name="矩形 58"/>
          <p:cNvSpPr/>
          <p:nvPr/>
        </p:nvSpPr>
        <p:spPr>
          <a:xfrm>
            <a:off x="3514484" y="4453683"/>
            <a:ext cx="770275" cy="7388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effectLst>
                  <a:outerShdw blurRad="38100" dist="38100" dir="2700000" algn="tl">
                    <a:srgbClr val="000000">
                      <a:alpha val="43137"/>
                    </a:srgbClr>
                  </a:outerShdw>
                </a:effectLst>
                <a:cs typeface="+mn-ea"/>
                <a:sym typeface="+mn-lt"/>
              </a:rPr>
              <a:t>4</a:t>
            </a:r>
            <a:endParaRPr lang="zh-CN" altLang="en-US" sz="3600" b="1" dirty="0">
              <a:solidFill>
                <a:schemeClr val="bg1"/>
              </a:solidFill>
              <a:effectLst>
                <a:outerShdw blurRad="38100" dist="38100" dir="2700000" algn="tl">
                  <a:srgbClr val="000000">
                    <a:alpha val="43137"/>
                  </a:srgbClr>
                </a:outerShdw>
              </a:effectLst>
              <a:cs typeface="+mn-ea"/>
              <a:sym typeface="+mn-lt"/>
            </a:endParaRPr>
          </a:p>
        </p:txBody>
      </p:sp>
      <p:sp>
        <p:nvSpPr>
          <p:cNvPr id="60" name="圆角矩形 1"/>
          <p:cNvSpPr>
            <a:spLocks noChangeArrowheads="1"/>
          </p:cNvSpPr>
          <p:nvPr/>
        </p:nvSpPr>
        <p:spPr bwMode="auto">
          <a:xfrm>
            <a:off x="977191" y="2562543"/>
            <a:ext cx="1716009" cy="1678457"/>
          </a:xfrm>
          <a:prstGeom prst="roundRect">
            <a:avLst>
              <a:gd name="adj" fmla="val 16667"/>
            </a:avLst>
          </a:prstGeom>
          <a:solidFill>
            <a:srgbClr val="C00000"/>
          </a:solidFill>
          <a:ln w="9525" cmpd="sng">
            <a:noFill/>
            <a:round/>
          </a:ln>
          <a:effectLst>
            <a:outerShdw dist="20000" dir="5400000" algn="ctr" rotWithShape="0">
              <a:srgbClr val="000000">
                <a:alpha val="37000"/>
              </a:srgbClr>
            </a:outerShdw>
          </a:effectLst>
        </p:spPr>
        <p:txBody>
          <a:bodyPr anchor="ctr"/>
          <a:lstStyle/>
          <a:p>
            <a:pPr algn="ctr"/>
            <a:r>
              <a:rPr lang="zh-CN" altLang="en-US" sz="4400" b="1" dirty="0">
                <a:solidFill>
                  <a:schemeClr val="bg1"/>
                </a:solidFill>
                <a:cs typeface="+mn-ea"/>
                <a:sym typeface="+mn-lt"/>
              </a:rPr>
              <a:t>目录</a:t>
            </a:r>
          </a:p>
        </p:txBody>
      </p:sp>
      <p:pic>
        <p:nvPicPr>
          <p:cNvPr id="62" name="图片 61"/>
          <p:cNvPicPr>
            <a:picLocks noChangeAspect="1"/>
          </p:cNvPicPr>
          <p:nvPr/>
        </p:nvPicPr>
        <p:blipFill>
          <a:blip r:embed="rId6" cstate="screen"/>
          <a:stretch>
            <a:fillRect/>
          </a:stretch>
        </p:blipFill>
        <p:spPr>
          <a:xfrm rot="10800000">
            <a:off x="0" y="0"/>
            <a:ext cx="5115889" cy="3153746"/>
          </a:xfrm>
          <a:prstGeom prst="rect">
            <a:avLst/>
          </a:prstGeom>
        </p:spPr>
      </p:pic>
      <p:pic>
        <p:nvPicPr>
          <p:cNvPr id="63" name="图片 62"/>
          <p:cNvPicPr>
            <a:picLocks noChangeAspect="1"/>
          </p:cNvPicPr>
          <p:nvPr/>
        </p:nvPicPr>
        <p:blipFill>
          <a:blip r:embed="rId7" cstate="screen"/>
          <a:stretch>
            <a:fillRect/>
          </a:stretch>
        </p:blipFill>
        <p:spPr>
          <a:xfrm>
            <a:off x="9950997" y="711544"/>
            <a:ext cx="1811776" cy="594025"/>
          </a:xfrm>
          <a:prstGeom prst="rect">
            <a:avLst/>
          </a:prstGeom>
        </p:spPr>
      </p:pic>
      <p:pic>
        <p:nvPicPr>
          <p:cNvPr id="64" name="图片 63"/>
          <p:cNvPicPr>
            <a:picLocks noChangeAspect="1"/>
          </p:cNvPicPr>
          <p:nvPr/>
        </p:nvPicPr>
        <p:blipFill>
          <a:blip r:embed="rId8" cstate="screen"/>
          <a:stretch>
            <a:fillRect/>
          </a:stretch>
        </p:blipFill>
        <p:spPr>
          <a:xfrm>
            <a:off x="709288" y="5548801"/>
            <a:ext cx="1659376" cy="544058"/>
          </a:xfrm>
          <a:prstGeom prst="rect">
            <a:avLst/>
          </a:prstGeom>
        </p:spPr>
      </p:pic>
    </p:spTree>
    <p:custDataLst>
      <p:tags r:id="rId1"/>
    </p:custDataLst>
  </p:cSld>
  <p:clrMapOvr>
    <a:masterClrMapping/>
  </p:clrMapOvr>
  <p:transition spd="slow" advTm="2002">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heel(1)">
                                      <p:cBhvr>
                                        <p:cTn id="7" dur="500"/>
                                        <p:tgtEl>
                                          <p:spTgt spid="6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heel(1)">
                                      <p:cBhvr>
                                        <p:cTn id="11" dur="500"/>
                                        <p:tgtEl>
                                          <p:spTgt spid="6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down)">
                                      <p:cBhvr>
                                        <p:cTn id="15" dur="500"/>
                                        <p:tgtEl>
                                          <p:spTgt spid="65"/>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1+#ppt_w/2"/>
                                          </p:val>
                                        </p:tav>
                                        <p:tav tm="100000">
                                          <p:val>
                                            <p:strVal val="#ppt_x"/>
                                          </p:val>
                                        </p:tav>
                                      </p:tavLst>
                                    </p:anim>
                                    <p:anim calcmode="lin" valueType="num">
                                      <p:cBhvr additive="base">
                                        <p:cTn id="20" dur="500" fill="hold"/>
                                        <p:tgtEl>
                                          <p:spTgt spid="4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0">
                                            <p:bg/>
                                          </p:spTgt>
                                        </p:tgtEl>
                                        <p:attrNameLst>
                                          <p:attrName>style.visibility</p:attrName>
                                        </p:attrNameLst>
                                      </p:cBhvr>
                                      <p:to>
                                        <p:strVal val="visible"/>
                                      </p:to>
                                    </p:set>
                                    <p:animEffect transition="in" filter="fade">
                                      <p:cBhvr>
                                        <p:cTn id="24" dur="500"/>
                                        <p:tgtEl>
                                          <p:spTgt spid="60">
                                            <p:bg/>
                                          </p:spTgt>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60">
                                            <p:txEl>
                                              <p:pRg st="0" end="0"/>
                                            </p:txEl>
                                          </p:spTgt>
                                        </p:tgtEl>
                                        <p:attrNameLst>
                                          <p:attrName>style.visibility</p:attrName>
                                        </p:attrNameLst>
                                      </p:cBhvr>
                                      <p:to>
                                        <p:strVal val="visible"/>
                                      </p:to>
                                    </p:set>
                                    <p:animEffect transition="in" filter="fade">
                                      <p:cBhvr>
                                        <p:cTn id="28" dur="500"/>
                                        <p:tgtEl>
                                          <p:spTgt spid="60">
                                            <p:txEl>
                                              <p:pRg st="0" end="0"/>
                                            </p:txEl>
                                          </p:spTgt>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additive="base">
                                        <p:cTn id="32" dur="500" fill="hold"/>
                                        <p:tgtEl>
                                          <p:spTgt spid="52"/>
                                        </p:tgtEl>
                                        <p:attrNameLst>
                                          <p:attrName>ppt_x</p:attrName>
                                        </p:attrNameLst>
                                      </p:cBhvr>
                                      <p:tavLst>
                                        <p:tav tm="0">
                                          <p:val>
                                            <p:strVal val="1+#ppt_w/2"/>
                                          </p:val>
                                        </p:tav>
                                        <p:tav tm="100000">
                                          <p:val>
                                            <p:strVal val="#ppt_x"/>
                                          </p:val>
                                        </p:tav>
                                      </p:tavLst>
                                    </p:anim>
                                    <p:anim calcmode="lin" valueType="num">
                                      <p:cBhvr additive="base">
                                        <p:cTn id="33" dur="500" fill="hold"/>
                                        <p:tgtEl>
                                          <p:spTgt spid="52"/>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2"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additive="base">
                                        <p:cTn id="37" dur="500" fill="hold"/>
                                        <p:tgtEl>
                                          <p:spTgt spid="56"/>
                                        </p:tgtEl>
                                        <p:attrNameLst>
                                          <p:attrName>ppt_x</p:attrName>
                                        </p:attrNameLst>
                                      </p:cBhvr>
                                      <p:tavLst>
                                        <p:tav tm="0">
                                          <p:val>
                                            <p:strVal val="1+#ppt_w/2"/>
                                          </p:val>
                                        </p:tav>
                                        <p:tav tm="100000">
                                          <p:val>
                                            <p:strVal val="#ppt_x"/>
                                          </p:val>
                                        </p:tav>
                                      </p:tavLst>
                                    </p:anim>
                                    <p:anim calcmode="lin" valueType="num">
                                      <p:cBhvr additive="base">
                                        <p:cTn id="38" dur="500" fill="hold"/>
                                        <p:tgtEl>
                                          <p:spTgt spid="56"/>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1+#ppt_w/2"/>
                                          </p:val>
                                        </p:tav>
                                        <p:tav tm="100000">
                                          <p:val>
                                            <p:strVal val="#ppt_x"/>
                                          </p:val>
                                        </p:tav>
                                      </p:tavLst>
                                    </p:anim>
                                    <p:anim calcmode="lin" valueType="num">
                                      <p:cBhvr additive="base">
                                        <p:cTn id="43" dur="500" fill="hold"/>
                                        <p:tgtEl>
                                          <p:spTgt spid="49"/>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additive="base">
                                        <p:cTn id="47" dur="500" fill="hold"/>
                                        <p:tgtEl>
                                          <p:spTgt spid="55"/>
                                        </p:tgtEl>
                                        <p:attrNameLst>
                                          <p:attrName>ppt_x</p:attrName>
                                        </p:attrNameLst>
                                      </p:cBhvr>
                                      <p:tavLst>
                                        <p:tav tm="0">
                                          <p:val>
                                            <p:strVal val="1+#ppt_w/2"/>
                                          </p:val>
                                        </p:tav>
                                        <p:tav tm="100000">
                                          <p:val>
                                            <p:strVal val="#ppt_x"/>
                                          </p:val>
                                        </p:tav>
                                      </p:tavLst>
                                    </p:anim>
                                    <p:anim calcmode="lin" valueType="num">
                                      <p:cBhvr additive="base">
                                        <p:cTn id="48" dur="500" fill="hold"/>
                                        <p:tgtEl>
                                          <p:spTgt spid="55"/>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additive="base">
                                        <p:cTn id="52" dur="500" fill="hold"/>
                                        <p:tgtEl>
                                          <p:spTgt spid="57"/>
                                        </p:tgtEl>
                                        <p:attrNameLst>
                                          <p:attrName>ppt_x</p:attrName>
                                        </p:attrNameLst>
                                      </p:cBhvr>
                                      <p:tavLst>
                                        <p:tav tm="0">
                                          <p:val>
                                            <p:strVal val="1+#ppt_w/2"/>
                                          </p:val>
                                        </p:tav>
                                        <p:tav tm="100000">
                                          <p:val>
                                            <p:strVal val="#ppt_x"/>
                                          </p:val>
                                        </p:tav>
                                      </p:tavLst>
                                    </p:anim>
                                    <p:anim calcmode="lin" valueType="num">
                                      <p:cBhvr additive="base">
                                        <p:cTn id="53" dur="500" fill="hold"/>
                                        <p:tgtEl>
                                          <p:spTgt spid="57"/>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additive="base">
                                        <p:cTn id="57" dur="500" fill="hold"/>
                                        <p:tgtEl>
                                          <p:spTgt spid="50"/>
                                        </p:tgtEl>
                                        <p:attrNameLst>
                                          <p:attrName>ppt_x</p:attrName>
                                        </p:attrNameLst>
                                      </p:cBhvr>
                                      <p:tavLst>
                                        <p:tav tm="0">
                                          <p:val>
                                            <p:strVal val="1+#ppt_w/2"/>
                                          </p:val>
                                        </p:tav>
                                        <p:tav tm="100000">
                                          <p:val>
                                            <p:strVal val="#ppt_x"/>
                                          </p:val>
                                        </p:tav>
                                      </p:tavLst>
                                    </p:anim>
                                    <p:anim calcmode="lin" valueType="num">
                                      <p:cBhvr additive="base">
                                        <p:cTn id="58" dur="500" fill="hold"/>
                                        <p:tgtEl>
                                          <p:spTgt spid="50"/>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500" fill="hold"/>
                                        <p:tgtEl>
                                          <p:spTgt spid="53"/>
                                        </p:tgtEl>
                                        <p:attrNameLst>
                                          <p:attrName>ppt_x</p:attrName>
                                        </p:attrNameLst>
                                      </p:cBhvr>
                                      <p:tavLst>
                                        <p:tav tm="0">
                                          <p:val>
                                            <p:strVal val="1+#ppt_w/2"/>
                                          </p:val>
                                        </p:tav>
                                        <p:tav tm="100000">
                                          <p:val>
                                            <p:strVal val="#ppt_x"/>
                                          </p:val>
                                        </p:tav>
                                      </p:tavLst>
                                    </p:anim>
                                    <p:anim calcmode="lin" valueType="num">
                                      <p:cBhvr additive="base">
                                        <p:cTn id="63" dur="500" fill="hold"/>
                                        <p:tgtEl>
                                          <p:spTgt spid="53"/>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grpId="0" nodeType="after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additive="base">
                                        <p:cTn id="67" dur="500" fill="hold"/>
                                        <p:tgtEl>
                                          <p:spTgt spid="58"/>
                                        </p:tgtEl>
                                        <p:attrNameLst>
                                          <p:attrName>ppt_x</p:attrName>
                                        </p:attrNameLst>
                                      </p:cBhvr>
                                      <p:tavLst>
                                        <p:tav tm="0">
                                          <p:val>
                                            <p:strVal val="1+#ppt_w/2"/>
                                          </p:val>
                                        </p:tav>
                                        <p:tav tm="100000">
                                          <p:val>
                                            <p:strVal val="#ppt_x"/>
                                          </p:val>
                                        </p:tav>
                                      </p:tavLst>
                                    </p:anim>
                                    <p:anim calcmode="lin" valueType="num">
                                      <p:cBhvr additive="base">
                                        <p:cTn id="68" dur="500" fill="hold"/>
                                        <p:tgtEl>
                                          <p:spTgt spid="58"/>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additive="base">
                                        <p:cTn id="72" dur="500" fill="hold"/>
                                        <p:tgtEl>
                                          <p:spTgt spid="51"/>
                                        </p:tgtEl>
                                        <p:attrNameLst>
                                          <p:attrName>ppt_x</p:attrName>
                                        </p:attrNameLst>
                                      </p:cBhvr>
                                      <p:tavLst>
                                        <p:tav tm="0">
                                          <p:val>
                                            <p:strVal val="1+#ppt_w/2"/>
                                          </p:val>
                                        </p:tav>
                                        <p:tav tm="100000">
                                          <p:val>
                                            <p:strVal val="#ppt_x"/>
                                          </p:val>
                                        </p:tav>
                                      </p:tavLst>
                                    </p:anim>
                                    <p:anim calcmode="lin" valueType="num">
                                      <p:cBhvr additive="base">
                                        <p:cTn id="73" dur="500" fill="hold"/>
                                        <p:tgtEl>
                                          <p:spTgt spid="51"/>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additive="base">
                                        <p:cTn id="77" dur="500" fill="hold"/>
                                        <p:tgtEl>
                                          <p:spTgt spid="54"/>
                                        </p:tgtEl>
                                        <p:attrNameLst>
                                          <p:attrName>ppt_x</p:attrName>
                                        </p:attrNameLst>
                                      </p:cBhvr>
                                      <p:tavLst>
                                        <p:tav tm="0">
                                          <p:val>
                                            <p:strVal val="1+#ppt_w/2"/>
                                          </p:val>
                                        </p:tav>
                                        <p:tav tm="100000">
                                          <p:val>
                                            <p:strVal val="#ppt_x"/>
                                          </p:val>
                                        </p:tav>
                                      </p:tavLst>
                                    </p:anim>
                                    <p:anim calcmode="lin" valueType="num">
                                      <p:cBhvr additive="base">
                                        <p:cTn id="78" dur="500" fill="hold"/>
                                        <p:tgtEl>
                                          <p:spTgt spid="54"/>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 calcmode="lin" valueType="num">
                                      <p:cBhvr additive="base">
                                        <p:cTn id="82" dur="500" fill="hold"/>
                                        <p:tgtEl>
                                          <p:spTgt spid="59"/>
                                        </p:tgtEl>
                                        <p:attrNameLst>
                                          <p:attrName>ppt_x</p:attrName>
                                        </p:attrNameLst>
                                      </p:cBhvr>
                                      <p:tavLst>
                                        <p:tav tm="0">
                                          <p:val>
                                            <p:strVal val="1+#ppt_w/2"/>
                                          </p:val>
                                        </p:tav>
                                        <p:tav tm="100000">
                                          <p:val>
                                            <p:strVal val="#ppt_x"/>
                                          </p:val>
                                        </p:tav>
                                      </p:tavLst>
                                    </p:anim>
                                    <p:anim calcmode="lin" valueType="num">
                                      <p:cBhvr additive="base">
                                        <p:cTn id="83"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p:bldP spid="53" grpId="0"/>
      <p:bldP spid="54" grpId="0"/>
      <p:bldP spid="55" grpId="0"/>
      <p:bldP spid="56" grpId="0" animBg="1"/>
      <p:bldP spid="57" grpId="0" animBg="1"/>
      <p:bldP spid="58" grpId="0" animBg="1"/>
      <p:bldP spid="59" grpId="0" animBg="1"/>
      <p:bldP spid="60" grpId="0" uiExpand="1" build="allAtOnce"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4"/>
          <a:stretch>
            <a:fillRect/>
          </a:stretch>
        </p:blipFill>
        <p:spPr>
          <a:xfrm>
            <a:off x="0" y="26121"/>
            <a:ext cx="12192000" cy="6858000"/>
          </a:xfrm>
          <a:prstGeom prst="rect">
            <a:avLst/>
          </a:prstGeom>
        </p:spPr>
      </p:pic>
      <p:pic>
        <p:nvPicPr>
          <p:cNvPr id="9" name="图片 8"/>
          <p:cNvPicPr>
            <a:picLocks noChangeAspect="1"/>
          </p:cNvPicPr>
          <p:nvPr/>
        </p:nvPicPr>
        <p:blipFill rotWithShape="1">
          <a:blip r:embed="rId5" cstate="screen"/>
          <a:srcRect/>
          <a:stretch>
            <a:fillRect/>
          </a:stretch>
        </p:blipFill>
        <p:spPr>
          <a:xfrm flipH="1">
            <a:off x="0" y="5840372"/>
            <a:ext cx="12192000" cy="1017628"/>
          </a:xfrm>
          <a:prstGeom prst="rect">
            <a:avLst/>
          </a:prstGeom>
        </p:spPr>
      </p:pic>
      <p:pic>
        <p:nvPicPr>
          <p:cNvPr id="20" name="图片 19"/>
          <p:cNvPicPr>
            <a:picLocks noChangeAspect="1"/>
          </p:cNvPicPr>
          <p:nvPr/>
        </p:nvPicPr>
        <p:blipFill>
          <a:blip r:embed="rId6" cstate="screen"/>
          <a:stretch>
            <a:fillRect/>
          </a:stretch>
        </p:blipFill>
        <p:spPr>
          <a:xfrm>
            <a:off x="-11999" y="672452"/>
            <a:ext cx="8069208" cy="5119984"/>
          </a:xfrm>
          <a:prstGeom prst="rect">
            <a:avLst/>
          </a:prstGeom>
        </p:spPr>
      </p:pic>
      <p:cxnSp>
        <p:nvCxnSpPr>
          <p:cNvPr id="3" name="直接连接符 2"/>
          <p:cNvCxnSpPr/>
          <p:nvPr/>
        </p:nvCxnSpPr>
        <p:spPr>
          <a:xfrm flipV="1">
            <a:off x="0" y="685801"/>
            <a:ext cx="12204000" cy="84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0" y="0"/>
            <a:ext cx="1049867" cy="694267"/>
            <a:chOff x="0" y="0"/>
            <a:chExt cx="1049867" cy="694267"/>
          </a:xfrm>
          <a:solidFill>
            <a:srgbClr val="C00000"/>
          </a:solidFill>
        </p:grpSpPr>
        <p:sp>
          <p:nvSpPr>
            <p:cNvPr id="5" name="任意多边形 4"/>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b="0">
                <a:solidFill>
                  <a:srgbClr val="BC1E22"/>
                </a:solidFill>
                <a:cs typeface="+mn-ea"/>
                <a:sym typeface="+mn-lt"/>
              </a:endParaRPr>
            </a:p>
          </p:txBody>
        </p:sp>
        <p:sp>
          <p:nvSpPr>
            <p:cNvPr id="6"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p:spPr>
          <p:txBody>
            <a:bodyPr vert="horz" wrap="square" lIns="91440" tIns="45720" rIns="91440" bIns="45720" numCol="1" anchor="t" anchorCtr="0" compatLnSpc="1"/>
            <a:lstStyle/>
            <a:p>
              <a:pPr fontAlgn="auto">
                <a:spcBef>
                  <a:spcPts val="0"/>
                </a:spcBef>
                <a:spcAft>
                  <a:spcPts val="0"/>
                </a:spcAft>
              </a:pPr>
              <a:endParaRPr lang="zh-CN" altLang="en-US" b="0">
                <a:solidFill>
                  <a:srgbClr val="BC1E22"/>
                </a:solidFill>
                <a:cs typeface="+mn-ea"/>
                <a:sym typeface="+mn-lt"/>
              </a:endParaRPr>
            </a:p>
          </p:txBody>
        </p:sp>
      </p:grpSp>
      <p:pic>
        <p:nvPicPr>
          <p:cNvPr id="7" name="图片 6"/>
          <p:cNvPicPr>
            <a:picLocks noChangeAspect="1"/>
          </p:cNvPicPr>
          <p:nvPr/>
        </p:nvPicPr>
        <p:blipFill>
          <a:blip r:embed="rId7" cstate="screen"/>
          <a:stretch>
            <a:fillRect/>
          </a:stretch>
        </p:blipFill>
        <p:spPr>
          <a:xfrm>
            <a:off x="191442" y="109666"/>
            <a:ext cx="496083" cy="483864"/>
          </a:xfrm>
          <a:prstGeom prst="rect">
            <a:avLst/>
          </a:prstGeom>
        </p:spPr>
      </p:pic>
      <p:sp>
        <p:nvSpPr>
          <p:cNvPr id="8" name="TextBox 4"/>
          <p:cNvSpPr txBox="1">
            <a:spLocks noChangeArrowheads="1"/>
          </p:cNvSpPr>
          <p:nvPr/>
        </p:nvSpPr>
        <p:spPr bwMode="auto">
          <a:xfrm>
            <a:off x="1049867" y="6155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rgbClr val="C00000"/>
                </a:solidFill>
                <a:effectLst/>
                <a:latin typeface="+mn-lt"/>
                <a:ea typeface="+mn-ea"/>
                <a:cs typeface="+mn-ea"/>
                <a:sym typeface="+mn-lt"/>
              </a:rPr>
              <a:t>添加相关标题</a:t>
            </a:r>
            <a:r>
              <a:rPr lang="zh-CN" altLang="en-US" sz="3200" dirty="0">
                <a:solidFill>
                  <a:srgbClr val="C00000"/>
                </a:solidFill>
                <a:effectLst/>
                <a:latin typeface="+mn-lt"/>
                <a:ea typeface="+mn-ea"/>
                <a:cs typeface="+mn-ea"/>
                <a:sym typeface="+mn-lt"/>
              </a:rPr>
              <a:t>文本</a:t>
            </a:r>
            <a:endParaRPr lang="zh-CN" altLang="en-US" sz="3300" b="0" dirty="0">
              <a:solidFill>
                <a:srgbClr val="C00000"/>
              </a:solidFill>
              <a:latin typeface="+mn-lt"/>
              <a:ea typeface="+mn-ea"/>
              <a:cs typeface="+mn-ea"/>
              <a:sym typeface="+mn-lt"/>
            </a:endParaRPr>
          </a:p>
        </p:txBody>
      </p:sp>
      <p:sp>
        <p:nvSpPr>
          <p:cNvPr id="24" name="AutoShape 24"/>
          <p:cNvSpPr>
            <a:spLocks noChangeArrowheads="1"/>
          </p:cNvSpPr>
          <p:nvPr/>
        </p:nvSpPr>
        <p:spPr bwMode="auto">
          <a:xfrm>
            <a:off x="2286630" y="3147186"/>
            <a:ext cx="2413000" cy="2903001"/>
          </a:xfrm>
          <a:prstGeom prst="roundRect">
            <a:avLst>
              <a:gd name="adj" fmla="val 5657"/>
            </a:avLst>
          </a:prstGeom>
          <a:noFill/>
          <a:ln w="28575">
            <a:solidFill>
              <a:srgbClr val="C00000"/>
            </a:solidFill>
            <a:round/>
          </a:ln>
        </p:spPr>
        <p:txBody>
          <a:bodyPr/>
          <a:lstStyle>
            <a:lvl1pPr eaLnBrk="0" hangingPunct="0">
              <a:defRPr>
                <a:solidFill>
                  <a:schemeClr val="tx1"/>
                </a:solidFill>
                <a:latin typeface="Calibri" panose="020F0502020204030204" pitchFamily="34" charset="0"/>
              </a:defRPr>
            </a:lvl1pPr>
            <a:lvl2pPr eaLnBrk="0" hangingPunct="0">
              <a:defRPr>
                <a:solidFill>
                  <a:schemeClr val="tx1"/>
                </a:solidFill>
                <a:latin typeface="Calibri" panose="020F0502020204030204" pitchFamily="34" charset="0"/>
              </a:defRPr>
            </a:lvl2pPr>
            <a:lvl3pPr eaLnBrk="0" hangingPunct="0">
              <a:defRPr>
                <a:solidFill>
                  <a:schemeClr val="tx1"/>
                </a:solidFill>
                <a:latin typeface="Calibri" panose="020F0502020204030204" pitchFamily="34" charset="0"/>
              </a:defRPr>
            </a:lvl3pPr>
            <a:lvl4pPr eaLnBrk="0" hangingPunct="0">
              <a:defRPr>
                <a:solidFill>
                  <a:schemeClr val="tx1"/>
                </a:solidFill>
                <a:latin typeface="Calibri" panose="020F0502020204030204" pitchFamily="34" charset="0"/>
              </a:defRPr>
            </a:lvl4pPr>
            <a:lvl5pPr eaLnBrk="0" hangingPunct="0">
              <a:defRPr>
                <a:solidFill>
                  <a:schemeClr val="tx1"/>
                </a:solidFill>
                <a:latin typeface="Calibri" panose="020F0502020204030204" pitchFamily="34" charset="0"/>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auto" latinLnBrk="0" hangingPunct="1">
              <a:lnSpc>
                <a:spcPct val="2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44546A"/>
                </a:solidFill>
                <a:effectLst/>
                <a:uLnTx/>
                <a:uFillTx/>
                <a:latin typeface="+mn-lt"/>
                <a:cs typeface="+mn-ea"/>
                <a:sym typeface="+mn-lt"/>
              </a:rPr>
              <a:t>单击添加内容文字</a:t>
            </a:r>
            <a:endParaRPr kumimoji="0" lang="en-US" altLang="zh-CN" sz="1400" b="0" i="0" u="none" strike="noStrike" kern="1200" cap="none" spc="0" normalizeH="0" baseline="0" noProof="0" dirty="0">
              <a:ln>
                <a:noFill/>
              </a:ln>
              <a:solidFill>
                <a:srgbClr val="44546A"/>
              </a:solidFill>
              <a:effectLst/>
              <a:uLnTx/>
              <a:uFillTx/>
              <a:latin typeface="+mn-lt"/>
              <a:cs typeface="+mn-ea"/>
              <a:sym typeface="+mn-lt"/>
            </a:endParaRPr>
          </a:p>
          <a:p>
            <a:pPr marL="0" marR="0" lvl="0" indent="0" algn="ctr" defTabSz="914400" rtl="0" eaLnBrk="1" fontAlgn="auto" latinLnBrk="0" hangingPunct="1">
              <a:lnSpc>
                <a:spcPct val="2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44546A"/>
                </a:solidFill>
                <a:effectLst/>
                <a:uLnTx/>
                <a:uFillTx/>
                <a:latin typeface="+mn-lt"/>
                <a:cs typeface="+mn-ea"/>
                <a:sym typeface="+mn-lt"/>
              </a:rPr>
              <a:t>单击添加段落文字</a:t>
            </a:r>
            <a:endParaRPr kumimoji="0" lang="en-US" altLang="zh-CN" sz="1400" b="0" i="0" u="none" strike="noStrike" kern="1200" cap="none" spc="0" normalizeH="0" baseline="0" noProof="0" dirty="0">
              <a:ln>
                <a:noFill/>
              </a:ln>
              <a:solidFill>
                <a:srgbClr val="44546A"/>
              </a:solidFill>
              <a:effectLst/>
              <a:uLnTx/>
              <a:uFillTx/>
              <a:latin typeface="+mn-lt"/>
              <a:cs typeface="+mn-ea"/>
              <a:sym typeface="+mn-lt"/>
            </a:endParaRPr>
          </a:p>
          <a:p>
            <a:pPr marL="0" marR="0" lvl="0" indent="0" algn="ctr" defTabSz="914400" rtl="0" eaLnBrk="1" fontAlgn="auto" latinLnBrk="0" hangingPunct="1">
              <a:lnSpc>
                <a:spcPct val="2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44546A"/>
                </a:solidFill>
                <a:effectLst/>
                <a:uLnTx/>
                <a:uFillTx/>
                <a:latin typeface="+mn-lt"/>
                <a:cs typeface="+mn-ea"/>
                <a:sym typeface="+mn-lt"/>
              </a:rPr>
              <a:t>单击添加段落文字</a:t>
            </a:r>
            <a:endParaRPr kumimoji="0" lang="en-US" altLang="zh-CN" sz="1400" b="0" i="0" u="none" strike="noStrike" kern="1200" cap="none" spc="0" normalizeH="0" baseline="0" noProof="0" dirty="0">
              <a:ln>
                <a:noFill/>
              </a:ln>
              <a:solidFill>
                <a:srgbClr val="44546A"/>
              </a:solidFill>
              <a:effectLst/>
              <a:uLnTx/>
              <a:uFillTx/>
              <a:latin typeface="+mn-lt"/>
              <a:cs typeface="+mn-ea"/>
              <a:sym typeface="+mn-lt"/>
            </a:endParaRPr>
          </a:p>
          <a:p>
            <a:pPr marL="0" marR="0" lvl="0" indent="0" algn="ctr" defTabSz="914400" rtl="0" eaLnBrk="1" fontAlgn="auto" latinLnBrk="0" hangingPunct="1">
              <a:lnSpc>
                <a:spcPct val="2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44546A"/>
                </a:solidFill>
                <a:effectLst/>
                <a:uLnTx/>
                <a:uFillTx/>
                <a:latin typeface="+mn-lt"/>
                <a:cs typeface="+mn-ea"/>
                <a:sym typeface="+mn-lt"/>
              </a:rPr>
              <a:t>单击添加段落文字</a:t>
            </a:r>
            <a:endParaRPr kumimoji="0" lang="en-US" altLang="zh-CN" sz="1400" b="0" i="0" u="none" strike="noStrike" kern="1200" cap="none" spc="0" normalizeH="0" baseline="0" noProof="0" dirty="0">
              <a:ln>
                <a:noFill/>
              </a:ln>
              <a:solidFill>
                <a:srgbClr val="44546A"/>
              </a:solidFill>
              <a:effectLst/>
              <a:uLnTx/>
              <a:uFillTx/>
              <a:latin typeface="+mn-lt"/>
              <a:cs typeface="+mn-ea"/>
              <a:sym typeface="+mn-lt"/>
            </a:endParaRPr>
          </a:p>
          <a:p>
            <a:pPr marL="0" marR="0" lvl="0" indent="0" algn="ctr" defTabSz="914400" rtl="0" eaLnBrk="1" fontAlgn="auto" latinLnBrk="0" hangingPunct="1">
              <a:lnSpc>
                <a:spcPct val="25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44546A"/>
              </a:solidFill>
              <a:effectLst/>
              <a:uLnTx/>
              <a:uFillTx/>
              <a:latin typeface="+mn-lt"/>
              <a:cs typeface="+mn-ea"/>
              <a:sym typeface="+mn-lt"/>
            </a:endParaRPr>
          </a:p>
        </p:txBody>
      </p:sp>
      <p:sp>
        <p:nvSpPr>
          <p:cNvPr id="25" name="AutoShape 25"/>
          <p:cNvSpPr>
            <a:spLocks noChangeArrowheads="1"/>
          </p:cNvSpPr>
          <p:nvPr/>
        </p:nvSpPr>
        <p:spPr bwMode="auto">
          <a:xfrm>
            <a:off x="4874255" y="3121065"/>
            <a:ext cx="2413000" cy="2903001"/>
          </a:xfrm>
          <a:prstGeom prst="roundRect">
            <a:avLst>
              <a:gd name="adj" fmla="val 5657"/>
            </a:avLst>
          </a:prstGeom>
          <a:noFill/>
          <a:ln w="19050">
            <a:solidFill>
              <a:srgbClr val="C00000"/>
            </a:solidFill>
            <a:round/>
          </a:ln>
        </p:spPr>
        <p:txBody>
          <a:bodyPr/>
          <a:lstStyle>
            <a:lvl1pPr eaLnBrk="0" hangingPunct="0">
              <a:defRPr>
                <a:solidFill>
                  <a:schemeClr val="tx1"/>
                </a:solidFill>
                <a:latin typeface="Calibri" panose="020F0502020204030204" pitchFamily="34" charset="0"/>
              </a:defRPr>
            </a:lvl1pPr>
            <a:lvl2pPr eaLnBrk="0" hangingPunct="0">
              <a:defRPr>
                <a:solidFill>
                  <a:schemeClr val="tx1"/>
                </a:solidFill>
                <a:latin typeface="Calibri" panose="020F0502020204030204" pitchFamily="34" charset="0"/>
              </a:defRPr>
            </a:lvl2pPr>
            <a:lvl3pPr eaLnBrk="0" hangingPunct="0">
              <a:defRPr>
                <a:solidFill>
                  <a:schemeClr val="tx1"/>
                </a:solidFill>
                <a:latin typeface="Calibri" panose="020F0502020204030204" pitchFamily="34" charset="0"/>
              </a:defRPr>
            </a:lvl3pPr>
            <a:lvl4pPr eaLnBrk="0" hangingPunct="0">
              <a:defRPr>
                <a:solidFill>
                  <a:schemeClr val="tx1"/>
                </a:solidFill>
                <a:latin typeface="Calibri" panose="020F0502020204030204" pitchFamily="34" charset="0"/>
              </a:defRPr>
            </a:lvl4pPr>
            <a:lvl5pPr eaLnBrk="0" hangingPunct="0">
              <a:defRPr>
                <a:solidFill>
                  <a:schemeClr val="tx1"/>
                </a:solidFill>
                <a:latin typeface="Calibri" panose="020F0502020204030204" pitchFamily="34" charset="0"/>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auto" latinLnBrk="0" hangingPunct="1">
              <a:lnSpc>
                <a:spcPct val="2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44546A"/>
                </a:solidFill>
                <a:effectLst/>
                <a:uLnTx/>
                <a:uFillTx/>
                <a:latin typeface="+mn-lt"/>
                <a:cs typeface="+mn-ea"/>
                <a:sym typeface="+mn-lt"/>
              </a:rPr>
              <a:t>单击添加内容文字</a:t>
            </a:r>
            <a:endParaRPr kumimoji="0" lang="en-US" altLang="zh-CN" sz="1400" b="0" i="0" u="none" strike="noStrike" kern="1200" cap="none" spc="0" normalizeH="0" baseline="0" noProof="0" dirty="0">
              <a:ln>
                <a:noFill/>
              </a:ln>
              <a:solidFill>
                <a:srgbClr val="44546A"/>
              </a:solidFill>
              <a:effectLst/>
              <a:uLnTx/>
              <a:uFillTx/>
              <a:latin typeface="+mn-lt"/>
              <a:cs typeface="+mn-ea"/>
              <a:sym typeface="+mn-lt"/>
            </a:endParaRPr>
          </a:p>
          <a:p>
            <a:pPr marL="0" marR="0" lvl="0" indent="0" algn="ctr" defTabSz="914400" rtl="0" eaLnBrk="1" fontAlgn="auto" latinLnBrk="0" hangingPunct="1">
              <a:lnSpc>
                <a:spcPct val="2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44546A"/>
                </a:solidFill>
                <a:effectLst/>
                <a:uLnTx/>
                <a:uFillTx/>
                <a:latin typeface="+mn-lt"/>
                <a:cs typeface="+mn-ea"/>
                <a:sym typeface="+mn-lt"/>
              </a:rPr>
              <a:t>单击添加段落文字</a:t>
            </a:r>
            <a:endParaRPr kumimoji="0" lang="en-US" altLang="zh-CN" sz="1400" b="0" i="0" u="none" strike="noStrike" kern="1200" cap="none" spc="0" normalizeH="0" baseline="0" noProof="0" dirty="0">
              <a:ln>
                <a:noFill/>
              </a:ln>
              <a:solidFill>
                <a:srgbClr val="44546A"/>
              </a:solidFill>
              <a:effectLst/>
              <a:uLnTx/>
              <a:uFillTx/>
              <a:latin typeface="+mn-lt"/>
              <a:cs typeface="+mn-ea"/>
              <a:sym typeface="+mn-lt"/>
            </a:endParaRPr>
          </a:p>
          <a:p>
            <a:pPr marL="0" marR="0" lvl="0" indent="0" algn="ctr" defTabSz="914400" rtl="0" eaLnBrk="1" fontAlgn="auto" latinLnBrk="0" hangingPunct="1">
              <a:lnSpc>
                <a:spcPct val="2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44546A"/>
                </a:solidFill>
                <a:effectLst/>
                <a:uLnTx/>
                <a:uFillTx/>
                <a:latin typeface="+mn-lt"/>
                <a:cs typeface="+mn-ea"/>
                <a:sym typeface="+mn-lt"/>
              </a:rPr>
              <a:t>单击添加段落文字</a:t>
            </a:r>
            <a:endParaRPr kumimoji="0" lang="en-US" altLang="zh-CN" sz="1400" b="0" i="0" u="none" strike="noStrike" kern="1200" cap="none" spc="0" normalizeH="0" baseline="0" noProof="0" dirty="0">
              <a:ln>
                <a:noFill/>
              </a:ln>
              <a:solidFill>
                <a:srgbClr val="44546A"/>
              </a:solidFill>
              <a:effectLst/>
              <a:uLnTx/>
              <a:uFillTx/>
              <a:latin typeface="+mn-lt"/>
              <a:cs typeface="+mn-ea"/>
              <a:sym typeface="+mn-lt"/>
            </a:endParaRPr>
          </a:p>
          <a:p>
            <a:pPr marL="0" marR="0" lvl="0" indent="0" algn="ctr" defTabSz="914400" rtl="0" eaLnBrk="1" fontAlgn="auto" latinLnBrk="0" hangingPunct="1">
              <a:lnSpc>
                <a:spcPct val="2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44546A"/>
                </a:solidFill>
                <a:effectLst/>
                <a:uLnTx/>
                <a:uFillTx/>
                <a:latin typeface="+mn-lt"/>
                <a:cs typeface="+mn-ea"/>
                <a:sym typeface="+mn-lt"/>
              </a:rPr>
              <a:t>单击添加段落文字</a:t>
            </a:r>
            <a:endParaRPr kumimoji="0" lang="en-US" altLang="zh-CN" sz="1400" b="0" i="0" u="none" strike="noStrike" kern="1200" cap="none" spc="0" normalizeH="0" baseline="0" noProof="0" dirty="0">
              <a:ln>
                <a:noFill/>
              </a:ln>
              <a:solidFill>
                <a:srgbClr val="44546A"/>
              </a:solidFill>
              <a:effectLst/>
              <a:uLnTx/>
              <a:uFillTx/>
              <a:latin typeface="+mn-lt"/>
              <a:cs typeface="+mn-ea"/>
              <a:sym typeface="+mn-lt"/>
            </a:endParaRPr>
          </a:p>
          <a:p>
            <a:pPr marL="0" marR="0" lvl="0" indent="0" algn="ctr" defTabSz="914400" rtl="0" eaLnBrk="1" fontAlgn="auto" latinLnBrk="0" hangingPunct="1">
              <a:lnSpc>
                <a:spcPct val="25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44546A"/>
              </a:solidFill>
              <a:effectLst/>
              <a:uLnTx/>
              <a:uFillTx/>
              <a:latin typeface="+mn-lt"/>
              <a:cs typeface="+mn-ea"/>
              <a:sym typeface="+mn-lt"/>
            </a:endParaRPr>
          </a:p>
        </p:txBody>
      </p:sp>
      <p:sp>
        <p:nvSpPr>
          <p:cNvPr id="26" name="AutoShape 26"/>
          <p:cNvSpPr>
            <a:spLocks noChangeArrowheads="1"/>
          </p:cNvSpPr>
          <p:nvPr/>
        </p:nvSpPr>
        <p:spPr bwMode="auto">
          <a:xfrm>
            <a:off x="7468230" y="3121066"/>
            <a:ext cx="2413000" cy="2903000"/>
          </a:xfrm>
          <a:prstGeom prst="roundRect">
            <a:avLst>
              <a:gd name="adj" fmla="val 5657"/>
            </a:avLst>
          </a:prstGeom>
          <a:noFill/>
          <a:ln w="28575">
            <a:solidFill>
              <a:srgbClr val="C00000"/>
            </a:solidFill>
            <a:round/>
          </a:ln>
        </p:spPr>
        <p:txBody>
          <a:bodyPr/>
          <a:lstStyle>
            <a:lvl1pPr eaLnBrk="0" hangingPunct="0">
              <a:defRPr>
                <a:solidFill>
                  <a:schemeClr val="tx1"/>
                </a:solidFill>
                <a:latin typeface="Calibri" panose="020F0502020204030204" pitchFamily="34" charset="0"/>
              </a:defRPr>
            </a:lvl1pPr>
            <a:lvl2pPr eaLnBrk="0" hangingPunct="0">
              <a:defRPr>
                <a:solidFill>
                  <a:schemeClr val="tx1"/>
                </a:solidFill>
                <a:latin typeface="Calibri" panose="020F0502020204030204" pitchFamily="34" charset="0"/>
              </a:defRPr>
            </a:lvl2pPr>
            <a:lvl3pPr eaLnBrk="0" hangingPunct="0">
              <a:defRPr>
                <a:solidFill>
                  <a:schemeClr val="tx1"/>
                </a:solidFill>
                <a:latin typeface="Calibri" panose="020F0502020204030204" pitchFamily="34" charset="0"/>
              </a:defRPr>
            </a:lvl3pPr>
            <a:lvl4pPr eaLnBrk="0" hangingPunct="0">
              <a:defRPr>
                <a:solidFill>
                  <a:schemeClr val="tx1"/>
                </a:solidFill>
                <a:latin typeface="Calibri" panose="020F0502020204030204" pitchFamily="34" charset="0"/>
              </a:defRPr>
            </a:lvl4pPr>
            <a:lvl5pPr eaLnBrk="0" hangingPunct="0">
              <a:defRPr>
                <a:solidFill>
                  <a:schemeClr val="tx1"/>
                </a:solidFill>
                <a:latin typeface="Calibri" panose="020F0502020204030204" pitchFamily="34" charset="0"/>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auto" latinLnBrk="0" hangingPunct="1">
              <a:lnSpc>
                <a:spcPct val="2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44546A"/>
                </a:solidFill>
                <a:effectLst/>
                <a:uLnTx/>
                <a:uFillTx/>
                <a:latin typeface="+mn-lt"/>
                <a:cs typeface="+mn-ea"/>
                <a:sym typeface="+mn-lt"/>
              </a:rPr>
              <a:t>单击添加内容文字</a:t>
            </a:r>
            <a:endParaRPr kumimoji="0" lang="en-US" altLang="zh-CN" sz="1400" b="0" i="0" u="none" strike="noStrike" kern="1200" cap="none" spc="0" normalizeH="0" baseline="0" noProof="0" dirty="0">
              <a:ln>
                <a:noFill/>
              </a:ln>
              <a:solidFill>
                <a:srgbClr val="44546A"/>
              </a:solidFill>
              <a:effectLst/>
              <a:uLnTx/>
              <a:uFillTx/>
              <a:latin typeface="+mn-lt"/>
              <a:cs typeface="+mn-ea"/>
              <a:sym typeface="+mn-lt"/>
            </a:endParaRPr>
          </a:p>
          <a:p>
            <a:pPr marL="0" marR="0" lvl="0" indent="0" algn="ctr" defTabSz="914400" rtl="0" eaLnBrk="1" fontAlgn="auto" latinLnBrk="0" hangingPunct="1">
              <a:lnSpc>
                <a:spcPct val="2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44546A"/>
                </a:solidFill>
                <a:effectLst/>
                <a:uLnTx/>
                <a:uFillTx/>
                <a:latin typeface="+mn-lt"/>
                <a:cs typeface="+mn-ea"/>
                <a:sym typeface="+mn-lt"/>
              </a:rPr>
              <a:t>单击添加段落文字</a:t>
            </a:r>
            <a:endParaRPr kumimoji="0" lang="en-US" altLang="zh-CN" sz="1400" b="0" i="0" u="none" strike="noStrike" kern="1200" cap="none" spc="0" normalizeH="0" baseline="0" noProof="0" dirty="0">
              <a:ln>
                <a:noFill/>
              </a:ln>
              <a:solidFill>
                <a:srgbClr val="44546A"/>
              </a:solidFill>
              <a:effectLst/>
              <a:uLnTx/>
              <a:uFillTx/>
              <a:latin typeface="+mn-lt"/>
              <a:cs typeface="+mn-ea"/>
              <a:sym typeface="+mn-lt"/>
            </a:endParaRPr>
          </a:p>
          <a:p>
            <a:pPr marL="0" marR="0" lvl="0" indent="0" algn="ctr" defTabSz="914400" rtl="0" eaLnBrk="1" fontAlgn="auto" latinLnBrk="0" hangingPunct="1">
              <a:lnSpc>
                <a:spcPct val="2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44546A"/>
                </a:solidFill>
                <a:effectLst/>
                <a:uLnTx/>
                <a:uFillTx/>
                <a:latin typeface="+mn-lt"/>
                <a:cs typeface="+mn-ea"/>
                <a:sym typeface="+mn-lt"/>
              </a:rPr>
              <a:t>单击添加段落文字</a:t>
            </a:r>
            <a:endParaRPr kumimoji="0" lang="en-US" altLang="zh-CN" sz="1400" b="0" i="0" u="none" strike="noStrike" kern="1200" cap="none" spc="0" normalizeH="0" baseline="0" noProof="0" dirty="0">
              <a:ln>
                <a:noFill/>
              </a:ln>
              <a:solidFill>
                <a:srgbClr val="44546A"/>
              </a:solidFill>
              <a:effectLst/>
              <a:uLnTx/>
              <a:uFillTx/>
              <a:latin typeface="+mn-lt"/>
              <a:cs typeface="+mn-ea"/>
              <a:sym typeface="+mn-lt"/>
            </a:endParaRPr>
          </a:p>
          <a:p>
            <a:pPr marL="0" marR="0" lvl="0" indent="0" algn="ctr" defTabSz="914400" rtl="0" eaLnBrk="1" fontAlgn="auto" latinLnBrk="0" hangingPunct="1">
              <a:lnSpc>
                <a:spcPct val="2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44546A"/>
                </a:solidFill>
                <a:effectLst/>
                <a:uLnTx/>
                <a:uFillTx/>
                <a:latin typeface="+mn-lt"/>
                <a:cs typeface="+mn-ea"/>
                <a:sym typeface="+mn-lt"/>
              </a:rPr>
              <a:t>单击添加段落文字</a:t>
            </a:r>
            <a:endParaRPr kumimoji="0" lang="en-US" altLang="zh-CN" sz="1400" b="0" i="0" u="none" strike="noStrike" kern="1200" cap="none" spc="0" normalizeH="0" baseline="0" noProof="0" dirty="0">
              <a:ln>
                <a:noFill/>
              </a:ln>
              <a:solidFill>
                <a:srgbClr val="44546A"/>
              </a:solidFill>
              <a:effectLst/>
              <a:uLnTx/>
              <a:uFillTx/>
              <a:latin typeface="+mn-lt"/>
              <a:cs typeface="+mn-ea"/>
              <a:sym typeface="+mn-lt"/>
            </a:endParaRPr>
          </a:p>
          <a:p>
            <a:pPr marL="0" marR="0" lvl="0" indent="0" algn="ctr" defTabSz="914400" rtl="0" eaLnBrk="1" fontAlgn="auto" latinLnBrk="0" hangingPunct="1">
              <a:lnSpc>
                <a:spcPct val="25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44546A"/>
              </a:solidFill>
              <a:effectLst/>
              <a:uLnTx/>
              <a:uFillTx/>
              <a:latin typeface="+mn-lt"/>
              <a:cs typeface="+mn-ea"/>
              <a:sym typeface="+mn-lt"/>
            </a:endParaRPr>
          </a:p>
        </p:txBody>
      </p:sp>
      <p:sp>
        <p:nvSpPr>
          <p:cNvPr id="27" name="矩形: 圆角 7"/>
          <p:cNvSpPr/>
          <p:nvPr/>
        </p:nvSpPr>
        <p:spPr>
          <a:xfrm>
            <a:off x="2286630" y="2113246"/>
            <a:ext cx="2413000" cy="88626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effectLst>
                  <a:outerShdw blurRad="38100" dist="38100" dir="2700000" algn="tl">
                    <a:srgbClr val="000000">
                      <a:alpha val="43137"/>
                    </a:srgbClr>
                  </a:outerShdw>
                </a:effectLst>
                <a:cs typeface="+mn-ea"/>
                <a:sym typeface="+mn-lt"/>
              </a:rPr>
              <a:t>标题</a:t>
            </a:r>
          </a:p>
        </p:txBody>
      </p:sp>
      <p:sp>
        <p:nvSpPr>
          <p:cNvPr id="28" name="矩形: 圆角 8"/>
          <p:cNvSpPr/>
          <p:nvPr/>
        </p:nvSpPr>
        <p:spPr>
          <a:xfrm>
            <a:off x="4874255" y="2113246"/>
            <a:ext cx="2413000" cy="88626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effectLst>
                  <a:outerShdw blurRad="38100" dist="38100" dir="2700000" algn="tl">
                    <a:srgbClr val="000000">
                      <a:alpha val="43137"/>
                    </a:srgbClr>
                  </a:outerShdw>
                </a:effectLst>
                <a:cs typeface="+mn-ea"/>
                <a:sym typeface="+mn-lt"/>
              </a:rPr>
              <a:t>标题</a:t>
            </a:r>
          </a:p>
        </p:txBody>
      </p:sp>
      <p:sp>
        <p:nvSpPr>
          <p:cNvPr id="29" name="矩形: 圆角 9"/>
          <p:cNvSpPr/>
          <p:nvPr/>
        </p:nvSpPr>
        <p:spPr>
          <a:xfrm>
            <a:off x="7461880" y="2096651"/>
            <a:ext cx="2413000" cy="88626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effectLst>
                  <a:outerShdw blurRad="38100" dist="38100" dir="2700000" algn="tl">
                    <a:srgbClr val="000000">
                      <a:alpha val="43137"/>
                    </a:srgbClr>
                  </a:outerShdw>
                </a:effectLst>
                <a:cs typeface="+mn-ea"/>
                <a:sym typeface="+mn-lt"/>
              </a:rPr>
              <a:t>标题</a:t>
            </a:r>
          </a:p>
        </p:txBody>
      </p:sp>
      <p:sp>
        <p:nvSpPr>
          <p:cNvPr id="30" name="矩形: 圆角 10"/>
          <p:cNvSpPr/>
          <p:nvPr/>
        </p:nvSpPr>
        <p:spPr>
          <a:xfrm>
            <a:off x="3773081" y="1075361"/>
            <a:ext cx="4564548" cy="64545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b="1" dirty="0">
              <a:solidFill>
                <a:schemeClr val="bg1"/>
              </a:solidFill>
              <a:effectLst>
                <a:outerShdw blurRad="38100" dist="38100" dir="2700000" algn="tl">
                  <a:srgbClr val="000000">
                    <a:alpha val="43137"/>
                  </a:srgbClr>
                </a:outerShdw>
              </a:effectLst>
              <a:cs typeface="+mn-ea"/>
              <a:sym typeface="+mn-lt"/>
            </a:endParaRPr>
          </a:p>
        </p:txBody>
      </p:sp>
      <p:sp>
        <p:nvSpPr>
          <p:cNvPr id="31" name="矩形 30"/>
          <p:cNvSpPr/>
          <p:nvPr/>
        </p:nvSpPr>
        <p:spPr>
          <a:xfrm>
            <a:off x="2945858" y="699523"/>
            <a:ext cx="3848100" cy="828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2" name="TextBox 4"/>
          <p:cNvSpPr txBox="1">
            <a:spLocks noChangeArrowheads="1"/>
          </p:cNvSpPr>
          <p:nvPr/>
        </p:nvSpPr>
        <p:spPr bwMode="auto">
          <a:xfrm>
            <a:off x="4372347" y="1114674"/>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chemeClr val="bg1"/>
                </a:solidFill>
                <a:effectLst/>
                <a:latin typeface="+mn-lt"/>
                <a:ea typeface="+mn-ea"/>
                <a:cs typeface="+mn-ea"/>
                <a:sym typeface="+mn-lt"/>
              </a:rPr>
              <a:t>添加相关标题</a:t>
            </a:r>
            <a:r>
              <a:rPr lang="zh-CN" altLang="en-US" sz="3200" dirty="0">
                <a:solidFill>
                  <a:schemeClr val="bg1"/>
                </a:solidFill>
                <a:effectLst/>
                <a:latin typeface="+mn-lt"/>
                <a:ea typeface="+mn-ea"/>
                <a:cs typeface="+mn-ea"/>
                <a:sym typeface="+mn-lt"/>
              </a:rPr>
              <a:t>文本</a:t>
            </a:r>
            <a:endParaRPr lang="zh-CN" altLang="en-US" sz="3300" b="0" dirty="0">
              <a:solidFill>
                <a:schemeClr val="bg1"/>
              </a:solidFill>
              <a:latin typeface="+mn-lt"/>
              <a:ea typeface="+mn-ea"/>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967">
        <p14:prism/>
      </p:transition>
    </mc:Choice>
    <mc:Fallback xmlns="">
      <p:transition spd="slow" advTm="9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1500"/>
                            </p:stCondLst>
                            <p:childTnLst>
                              <p:par>
                                <p:cTn id="18" presetID="29"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1000" fill="hold"/>
                                        <p:tgtEl>
                                          <p:spTgt spid="27"/>
                                        </p:tgtEl>
                                        <p:attrNameLst>
                                          <p:attrName>ppt_x</p:attrName>
                                        </p:attrNameLst>
                                      </p:cBhvr>
                                      <p:tavLst>
                                        <p:tav tm="0">
                                          <p:val>
                                            <p:strVal val="#ppt_x-.2"/>
                                          </p:val>
                                        </p:tav>
                                        <p:tav tm="100000">
                                          <p:val>
                                            <p:strVal val="#ppt_x"/>
                                          </p:val>
                                        </p:tav>
                                      </p:tavLst>
                                    </p:anim>
                                    <p:anim calcmode="lin" valueType="num">
                                      <p:cBhvr>
                                        <p:cTn id="21"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7"/>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29"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1000" fill="hold"/>
                                        <p:tgtEl>
                                          <p:spTgt spid="28"/>
                                        </p:tgtEl>
                                        <p:attrNameLst>
                                          <p:attrName>ppt_x</p:attrName>
                                        </p:attrNameLst>
                                      </p:cBhvr>
                                      <p:tavLst>
                                        <p:tav tm="0">
                                          <p:val>
                                            <p:strVal val="#ppt_x-.2"/>
                                          </p:val>
                                        </p:tav>
                                        <p:tav tm="100000">
                                          <p:val>
                                            <p:strVal val="#ppt_x"/>
                                          </p:val>
                                        </p:tav>
                                      </p:tavLst>
                                    </p:anim>
                                    <p:anim calcmode="lin" valueType="num">
                                      <p:cBhvr>
                                        <p:cTn id="38"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8"/>
                                        </p:tgtEl>
                                      </p:cBhvr>
                                    </p:animEffect>
                                  </p:childTnLst>
                                </p:cTn>
                              </p:par>
                            </p:childTnLst>
                          </p:cTn>
                        </p:par>
                        <p:par>
                          <p:cTn id="40" fill="hold">
                            <p:stCondLst>
                              <p:cond delay="5000"/>
                            </p:stCondLst>
                            <p:childTnLst>
                              <p:par>
                                <p:cTn id="41" presetID="29"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1000" fill="hold"/>
                                        <p:tgtEl>
                                          <p:spTgt spid="29"/>
                                        </p:tgtEl>
                                        <p:attrNameLst>
                                          <p:attrName>ppt_x</p:attrName>
                                        </p:attrNameLst>
                                      </p:cBhvr>
                                      <p:tavLst>
                                        <p:tav tm="0">
                                          <p:val>
                                            <p:strVal val="#ppt_x-.2"/>
                                          </p:val>
                                        </p:tav>
                                        <p:tav tm="100000">
                                          <p:val>
                                            <p:strVal val="#ppt_x"/>
                                          </p:val>
                                        </p:tav>
                                      </p:tavLst>
                                    </p:anim>
                                    <p:anim calcmode="lin" valueType="num">
                                      <p:cBhvr>
                                        <p:cTn id="44"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9"/>
                                        </p:tgtEl>
                                      </p:cBhvr>
                                    </p:animEffect>
                                  </p:childTnLst>
                                </p:cTn>
                              </p:par>
                            </p:childTnLst>
                          </p:cTn>
                        </p:par>
                        <p:par>
                          <p:cTn id="46" fill="hold">
                            <p:stCondLst>
                              <p:cond delay="6000"/>
                            </p:stCondLst>
                            <p:childTnLst>
                              <p:par>
                                <p:cTn id="47" presetID="29"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1000" fill="hold"/>
                                        <p:tgtEl>
                                          <p:spTgt spid="24"/>
                                        </p:tgtEl>
                                        <p:attrNameLst>
                                          <p:attrName>ppt_x</p:attrName>
                                        </p:attrNameLst>
                                      </p:cBhvr>
                                      <p:tavLst>
                                        <p:tav tm="0">
                                          <p:val>
                                            <p:strVal val="#ppt_x-.2"/>
                                          </p:val>
                                        </p:tav>
                                        <p:tav tm="100000">
                                          <p:val>
                                            <p:strVal val="#ppt_x"/>
                                          </p:val>
                                        </p:tav>
                                      </p:tavLst>
                                    </p:anim>
                                    <p:anim calcmode="lin" valueType="num">
                                      <p:cBhvr>
                                        <p:cTn id="50"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4"/>
                                        </p:tgtEl>
                                      </p:cBhvr>
                                    </p:animEffect>
                                  </p:childTnLst>
                                </p:cTn>
                              </p:par>
                            </p:childTnLst>
                          </p:cTn>
                        </p:par>
                        <p:par>
                          <p:cTn id="52" fill="hold">
                            <p:stCondLst>
                              <p:cond delay="7000"/>
                            </p:stCondLst>
                            <p:childTnLst>
                              <p:par>
                                <p:cTn id="53" presetID="29"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1000" fill="hold"/>
                                        <p:tgtEl>
                                          <p:spTgt spid="25"/>
                                        </p:tgtEl>
                                        <p:attrNameLst>
                                          <p:attrName>ppt_x</p:attrName>
                                        </p:attrNameLst>
                                      </p:cBhvr>
                                      <p:tavLst>
                                        <p:tav tm="0">
                                          <p:val>
                                            <p:strVal val="#ppt_x-.2"/>
                                          </p:val>
                                        </p:tav>
                                        <p:tav tm="100000">
                                          <p:val>
                                            <p:strVal val="#ppt_x"/>
                                          </p:val>
                                        </p:tav>
                                      </p:tavLst>
                                    </p:anim>
                                    <p:anim calcmode="lin" valueType="num">
                                      <p:cBhvr>
                                        <p:cTn id="56"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57" dur="1000"/>
                                        <p:tgtEl>
                                          <p:spTgt spid="25"/>
                                        </p:tgtEl>
                                      </p:cBhvr>
                                    </p:animEffect>
                                  </p:childTnLst>
                                </p:cTn>
                              </p:par>
                            </p:childTnLst>
                          </p:cTn>
                        </p:par>
                        <p:par>
                          <p:cTn id="58" fill="hold">
                            <p:stCondLst>
                              <p:cond delay="8000"/>
                            </p:stCondLst>
                            <p:childTnLst>
                              <p:par>
                                <p:cTn id="59" presetID="29"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1000" fill="hold"/>
                                        <p:tgtEl>
                                          <p:spTgt spid="26"/>
                                        </p:tgtEl>
                                        <p:attrNameLst>
                                          <p:attrName>ppt_x</p:attrName>
                                        </p:attrNameLst>
                                      </p:cBhvr>
                                      <p:tavLst>
                                        <p:tav tm="0">
                                          <p:val>
                                            <p:strVal val="#ppt_x-.2"/>
                                          </p:val>
                                        </p:tav>
                                        <p:tav tm="100000">
                                          <p:val>
                                            <p:strVal val="#ppt_x"/>
                                          </p:val>
                                        </p:tav>
                                      </p:tavLst>
                                    </p:anim>
                                    <p:anim calcmode="lin" valueType="num">
                                      <p:cBhvr>
                                        <p:cTn id="62"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63" dur="1000"/>
                                        <p:tgtEl>
                                          <p:spTgt spid="26"/>
                                        </p:tgtEl>
                                      </p:cBhvr>
                                    </p:animEffect>
                                  </p:childTnLst>
                                </p:cTn>
                              </p:par>
                            </p:childTnLst>
                          </p:cTn>
                        </p:par>
                        <p:par>
                          <p:cTn id="64" fill="hold">
                            <p:stCondLst>
                              <p:cond delay="9000"/>
                            </p:stCondLst>
                            <p:childTnLst>
                              <p:par>
                                <p:cTn id="65" presetID="42" presetClass="entr" presetSubtype="0" fill="hold" grpId="0" nodeType="afterEffect" nodePh="1">
                                  <p:stCondLst>
                                    <p:cond delay="0"/>
                                  </p:stCondLst>
                                  <p:endCondLst>
                                    <p:cond evt="begin" delay="0">
                                      <p:tn val="65"/>
                                    </p:cond>
                                  </p:end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bldLvl="0" animBg="1"/>
      <p:bldP spid="25" grpId="0" bldLvl="0" animBg="1"/>
      <p:bldP spid="26" grpId="0" bldLvl="0" animBg="1"/>
      <p:bldP spid="27" grpId="0" animBg="1"/>
      <p:bldP spid="28" grpId="0" animBg="1"/>
      <p:bldP spid="29" grpId="0" animBg="1"/>
      <p:bldP spid="30" grpId="0" animBg="1"/>
      <p:bldP spid="31" grpId="0"/>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0" y="861372"/>
            <a:ext cx="12192000" cy="5996912"/>
          </a:xfrm>
          <a:prstGeom prst="rect">
            <a:avLst/>
          </a:prstGeom>
        </p:spPr>
      </p:pic>
      <p:pic>
        <p:nvPicPr>
          <p:cNvPr id="7" name="图片 6"/>
          <p:cNvPicPr>
            <a:picLocks noChangeAspect="1"/>
          </p:cNvPicPr>
          <p:nvPr/>
        </p:nvPicPr>
        <p:blipFill>
          <a:blip r:embed="rId3" cstate="screen"/>
          <a:stretch>
            <a:fillRect/>
          </a:stretch>
        </p:blipFill>
        <p:spPr>
          <a:xfrm rot="10800000">
            <a:off x="-2" y="-1"/>
            <a:ext cx="4505704" cy="2777591"/>
          </a:xfrm>
          <a:prstGeom prst="rect">
            <a:avLst/>
          </a:prstGeom>
        </p:spPr>
      </p:pic>
      <p:pic>
        <p:nvPicPr>
          <p:cNvPr id="13" name="图片 12"/>
          <p:cNvPicPr>
            <a:picLocks noChangeAspect="1"/>
          </p:cNvPicPr>
          <p:nvPr/>
        </p:nvPicPr>
        <p:blipFill>
          <a:blip r:embed="rId4" cstate="screen"/>
          <a:stretch>
            <a:fillRect/>
          </a:stretch>
        </p:blipFill>
        <p:spPr>
          <a:xfrm>
            <a:off x="-108235" y="5538759"/>
            <a:ext cx="3243720" cy="4080409"/>
          </a:xfrm>
          <a:prstGeom prst="rect">
            <a:avLst/>
          </a:prstGeom>
        </p:spPr>
      </p:pic>
      <p:pic>
        <p:nvPicPr>
          <p:cNvPr id="15" name="图片 14"/>
          <p:cNvPicPr>
            <a:picLocks noChangeAspect="1"/>
          </p:cNvPicPr>
          <p:nvPr/>
        </p:nvPicPr>
        <p:blipFill>
          <a:blip r:embed="rId5" cstate="screen"/>
          <a:stretch>
            <a:fillRect/>
          </a:stretch>
        </p:blipFill>
        <p:spPr>
          <a:xfrm>
            <a:off x="874206" y="2276304"/>
            <a:ext cx="1811776" cy="594025"/>
          </a:xfrm>
          <a:prstGeom prst="rect">
            <a:avLst/>
          </a:prstGeom>
        </p:spPr>
      </p:pic>
      <p:sp>
        <p:nvSpPr>
          <p:cNvPr id="94" name="文本框 93"/>
          <p:cNvSpPr txBox="1"/>
          <p:nvPr/>
        </p:nvSpPr>
        <p:spPr>
          <a:xfrm>
            <a:off x="3960221" y="5874338"/>
            <a:ext cx="4331635" cy="400110"/>
          </a:xfrm>
          <a:prstGeom prst="rect">
            <a:avLst/>
          </a:prstGeom>
          <a:noFill/>
        </p:spPr>
        <p:txBody>
          <a:bodyPr wrap="none" rtlCol="0">
            <a:spAutoFit/>
          </a:bodyPr>
          <a:lstStyle/>
          <a:p>
            <a:r>
              <a:rPr lang="en-US" altLang="zh-CN" sz="2000" b="1" spc="1200" dirty="0">
                <a:solidFill>
                  <a:srgbClr val="C81216"/>
                </a:solidFill>
                <a:cs typeface="+mn-ea"/>
                <a:sym typeface="+mn-lt"/>
              </a:rPr>
              <a:t>-</a:t>
            </a:r>
            <a:r>
              <a:rPr lang="zh-CN" altLang="en-US" sz="2000" b="1" spc="1200" dirty="0">
                <a:solidFill>
                  <a:srgbClr val="C81216"/>
                </a:solidFill>
                <a:cs typeface="+mn-ea"/>
                <a:sym typeface="+mn-lt"/>
              </a:rPr>
              <a:t>爱我中华 扬我军威</a:t>
            </a:r>
            <a:r>
              <a:rPr lang="en-US" altLang="zh-CN" sz="2000" b="1" spc="1200" dirty="0">
                <a:solidFill>
                  <a:srgbClr val="C81216"/>
                </a:solidFill>
                <a:cs typeface="+mn-ea"/>
                <a:sym typeface="+mn-lt"/>
              </a:rPr>
              <a:t>-</a:t>
            </a:r>
            <a:endParaRPr lang="zh-CN" altLang="en-US" sz="2000" b="1" spc="1200" dirty="0">
              <a:solidFill>
                <a:srgbClr val="C81216"/>
              </a:solidFill>
              <a:cs typeface="+mn-ea"/>
              <a:sym typeface="+mn-lt"/>
            </a:endParaRPr>
          </a:p>
        </p:txBody>
      </p:sp>
      <p:pic>
        <p:nvPicPr>
          <p:cNvPr id="16" name="图片 15"/>
          <p:cNvPicPr>
            <a:picLocks noChangeAspect="1"/>
          </p:cNvPicPr>
          <p:nvPr/>
        </p:nvPicPr>
        <p:blipFill>
          <a:blip r:embed="rId6" cstate="screen"/>
          <a:stretch>
            <a:fillRect/>
          </a:stretch>
        </p:blipFill>
        <p:spPr>
          <a:xfrm>
            <a:off x="9138692" y="3328963"/>
            <a:ext cx="1659376" cy="544058"/>
          </a:xfrm>
          <a:prstGeom prst="rect">
            <a:avLst/>
          </a:prstGeom>
        </p:spPr>
      </p:pic>
      <p:sp>
        <p:nvSpPr>
          <p:cNvPr id="95" name="文本框 94"/>
          <p:cNvSpPr txBox="1"/>
          <p:nvPr/>
        </p:nvSpPr>
        <p:spPr>
          <a:xfrm>
            <a:off x="4104491" y="6242841"/>
            <a:ext cx="3945311" cy="276999"/>
          </a:xfrm>
          <a:prstGeom prst="rect">
            <a:avLst/>
          </a:prstGeom>
          <a:noFill/>
        </p:spPr>
        <p:txBody>
          <a:bodyPr wrap="none" rtlCol="0">
            <a:spAutoFit/>
          </a:bodyPr>
          <a:lstStyle/>
          <a:p>
            <a:r>
              <a:rPr lang="zh-CN" altLang="en-US" sz="1200" spc="1000" dirty="0" smtClean="0">
                <a:solidFill>
                  <a:srgbClr val="C81216"/>
                </a:solidFill>
                <a:cs typeface="+mn-ea"/>
                <a:sym typeface="+mn-lt"/>
              </a:rPr>
              <a:t>铭记历史</a:t>
            </a:r>
            <a:r>
              <a:rPr lang="en-US" altLang="zh-CN" sz="1200" spc="1000" dirty="0" smtClean="0">
                <a:solidFill>
                  <a:srgbClr val="C81216"/>
                </a:solidFill>
                <a:cs typeface="+mn-ea"/>
                <a:sym typeface="+mn-lt"/>
              </a:rPr>
              <a:t>/</a:t>
            </a:r>
            <a:r>
              <a:rPr lang="zh-CN" altLang="en-US" sz="1200" spc="1000" dirty="0" smtClean="0">
                <a:solidFill>
                  <a:srgbClr val="C81216"/>
                </a:solidFill>
                <a:cs typeface="+mn-ea"/>
                <a:sym typeface="+mn-lt"/>
              </a:rPr>
              <a:t>缅怀烈士</a:t>
            </a:r>
            <a:r>
              <a:rPr lang="en-US" altLang="zh-CN" sz="1200" spc="1000" dirty="0" smtClean="0">
                <a:solidFill>
                  <a:srgbClr val="C81216"/>
                </a:solidFill>
                <a:cs typeface="+mn-ea"/>
                <a:sym typeface="+mn-lt"/>
              </a:rPr>
              <a:t>/</a:t>
            </a:r>
            <a:r>
              <a:rPr lang="zh-CN" altLang="en-US" sz="1200" spc="1000" dirty="0" smtClean="0">
                <a:solidFill>
                  <a:srgbClr val="C81216"/>
                </a:solidFill>
                <a:cs typeface="+mn-ea"/>
                <a:sym typeface="+mn-lt"/>
              </a:rPr>
              <a:t>珍爱和平</a:t>
            </a:r>
            <a:endParaRPr lang="zh-CN" altLang="en-US" sz="1200" spc="1000" dirty="0">
              <a:solidFill>
                <a:srgbClr val="C81216"/>
              </a:solidFill>
              <a:cs typeface="+mn-ea"/>
              <a:sym typeface="+mn-lt"/>
            </a:endParaRPr>
          </a:p>
        </p:txBody>
      </p:sp>
      <p:pic>
        <p:nvPicPr>
          <p:cNvPr id="99" name="图片 98"/>
          <p:cNvPicPr>
            <a:picLocks noChangeAspect="1"/>
          </p:cNvPicPr>
          <p:nvPr/>
        </p:nvPicPr>
        <p:blipFill>
          <a:blip r:embed="rId7" cstate="screen"/>
          <a:stretch>
            <a:fillRect/>
          </a:stretch>
        </p:blipFill>
        <p:spPr>
          <a:xfrm>
            <a:off x="5114146" y="332427"/>
            <a:ext cx="1644869" cy="1057889"/>
          </a:xfrm>
          <a:prstGeom prst="rect">
            <a:avLst/>
          </a:prstGeom>
        </p:spPr>
      </p:pic>
      <p:pic>
        <p:nvPicPr>
          <p:cNvPr id="4" name="图片 3"/>
          <p:cNvPicPr>
            <a:picLocks noChangeAspect="1"/>
          </p:cNvPicPr>
          <p:nvPr/>
        </p:nvPicPr>
        <p:blipFill>
          <a:blip r:embed="rId8" cstate="screen"/>
          <a:stretch>
            <a:fillRect/>
          </a:stretch>
        </p:blipFill>
        <p:spPr>
          <a:xfrm>
            <a:off x="1703614" y="2026751"/>
            <a:ext cx="8784771" cy="2011051"/>
          </a:xfrm>
          <a:prstGeom prst="rect">
            <a:avLst/>
          </a:prstGeom>
          <a:effectLst>
            <a:outerShdw blurRad="50800" dist="38100" dir="5400000" algn="t" rotWithShape="0">
              <a:prstClr val="black">
                <a:alpha val="72000"/>
              </a:prstClr>
            </a:outerShdw>
          </a:effectLst>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wipe(up)">
                                      <p:cBhvr>
                                        <p:cTn id="25" dur="500"/>
                                        <p:tgtEl>
                                          <p:spTgt spid="99"/>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wipe(right)">
                                      <p:cBhvr>
                                        <p:cTn id="29" dur="500"/>
                                        <p:tgtEl>
                                          <p:spTgt spid="94"/>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95"/>
                                        </p:tgtEl>
                                        <p:attrNameLst>
                                          <p:attrName>style.visibility</p:attrName>
                                        </p:attrNameLst>
                                      </p:cBhvr>
                                      <p:to>
                                        <p:strVal val="visible"/>
                                      </p:to>
                                    </p:set>
                                    <p:animEffect transition="in" filter="wipe(right)">
                                      <p:cBhvr>
                                        <p:cTn id="33"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sp>
        <p:nvSpPr>
          <p:cNvPr id="12" name="Rectangle 43"/>
          <p:cNvSpPr>
            <a:spLocks noChangeArrowheads="1"/>
          </p:cNvSpPr>
          <p:nvPr/>
        </p:nvSpPr>
        <p:spPr bwMode="auto">
          <a:xfrm>
            <a:off x="4440256" y="2963907"/>
            <a:ext cx="4741068" cy="659539"/>
          </a:xfrm>
          <a:prstGeom prst="rect">
            <a:avLst/>
          </a:prstGeom>
          <a:solidFill>
            <a:srgbClr val="C00000"/>
          </a:solidFill>
          <a:ln w="12700">
            <a:solidFill>
              <a:srgbClr val="C00000"/>
            </a:solidFill>
          </a:ln>
          <a:effectLst/>
        </p:spPr>
        <p:txBody>
          <a:bodyPr wrap="none" anchor="ctr"/>
          <a:lstStyle/>
          <a:p>
            <a:endParaRPr lang="zh-CN" altLang="en-US">
              <a:solidFill>
                <a:srgbClr val="FF0000"/>
              </a:solidFill>
              <a:cs typeface="+mn-ea"/>
              <a:sym typeface="+mn-lt"/>
            </a:endParaRPr>
          </a:p>
        </p:txBody>
      </p:sp>
      <p:sp>
        <p:nvSpPr>
          <p:cNvPr id="13" name="TextBox 4"/>
          <p:cNvSpPr txBox="1">
            <a:spLocks noChangeArrowheads="1"/>
          </p:cNvSpPr>
          <p:nvPr/>
        </p:nvSpPr>
        <p:spPr bwMode="auto">
          <a:xfrm>
            <a:off x="4806571" y="3001289"/>
            <a:ext cx="42883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chemeClr val="bg1"/>
                </a:solidFill>
                <a:effectLst/>
                <a:latin typeface="+mn-lt"/>
                <a:ea typeface="+mn-ea"/>
                <a:cs typeface="+mn-ea"/>
                <a:sym typeface="+mn-lt"/>
              </a:rPr>
              <a:t>添加相关标题目录文字</a:t>
            </a:r>
            <a:endParaRPr lang="zh-CN" altLang="en-US" sz="3300" b="0" dirty="0">
              <a:solidFill>
                <a:schemeClr val="bg1"/>
              </a:solidFill>
              <a:latin typeface="+mn-lt"/>
              <a:ea typeface="+mn-ea"/>
              <a:cs typeface="+mn-ea"/>
              <a:sym typeface="+mn-lt"/>
            </a:endParaRPr>
          </a:p>
        </p:txBody>
      </p:sp>
      <p:pic>
        <p:nvPicPr>
          <p:cNvPr id="2" name="图片 1"/>
          <p:cNvPicPr>
            <a:picLocks noChangeAspect="1"/>
          </p:cNvPicPr>
          <p:nvPr/>
        </p:nvPicPr>
        <p:blipFill rotWithShape="1">
          <a:blip r:embed="rId5" cstate="screen"/>
          <a:srcRect/>
          <a:stretch>
            <a:fillRect/>
          </a:stretch>
        </p:blipFill>
        <p:spPr>
          <a:xfrm>
            <a:off x="0" y="4702395"/>
            <a:ext cx="12216680" cy="2780928"/>
          </a:xfrm>
          <a:prstGeom prst="rect">
            <a:avLst/>
          </a:prstGeom>
        </p:spPr>
      </p:pic>
      <p:pic>
        <p:nvPicPr>
          <p:cNvPr id="17" name="图片 16"/>
          <p:cNvPicPr>
            <a:picLocks noChangeAspect="1"/>
          </p:cNvPicPr>
          <p:nvPr/>
        </p:nvPicPr>
        <p:blipFill>
          <a:blip r:embed="rId6" cstate="screen"/>
          <a:stretch>
            <a:fillRect/>
          </a:stretch>
        </p:blipFill>
        <p:spPr>
          <a:xfrm>
            <a:off x="9950997" y="711544"/>
            <a:ext cx="1811776" cy="594025"/>
          </a:xfrm>
          <a:prstGeom prst="rect">
            <a:avLst/>
          </a:prstGeom>
        </p:spPr>
      </p:pic>
      <p:pic>
        <p:nvPicPr>
          <p:cNvPr id="18" name="图片 17"/>
          <p:cNvPicPr>
            <a:picLocks noChangeAspect="1"/>
          </p:cNvPicPr>
          <p:nvPr/>
        </p:nvPicPr>
        <p:blipFill>
          <a:blip r:embed="rId7" cstate="screen"/>
          <a:stretch>
            <a:fillRect/>
          </a:stretch>
        </p:blipFill>
        <p:spPr>
          <a:xfrm>
            <a:off x="3527133" y="556801"/>
            <a:ext cx="1659376" cy="544058"/>
          </a:xfrm>
          <a:prstGeom prst="rect">
            <a:avLst/>
          </a:prstGeom>
        </p:spPr>
      </p:pic>
      <p:sp>
        <p:nvSpPr>
          <p:cNvPr id="21" name="圆角矩形 1"/>
          <p:cNvSpPr>
            <a:spLocks noChangeArrowheads="1"/>
          </p:cNvSpPr>
          <p:nvPr/>
        </p:nvSpPr>
        <p:spPr bwMode="auto">
          <a:xfrm>
            <a:off x="3225869" y="2582812"/>
            <a:ext cx="1453537" cy="1421729"/>
          </a:xfrm>
          <a:prstGeom prst="roundRect">
            <a:avLst>
              <a:gd name="adj" fmla="val 16667"/>
            </a:avLst>
          </a:prstGeom>
          <a:solidFill>
            <a:srgbClr val="C00000"/>
          </a:solidFill>
          <a:ln w="9525" cmpd="sng">
            <a:noFill/>
            <a:round/>
          </a:ln>
          <a:effectLst>
            <a:outerShdw dist="20000" dir="5400000" algn="ctr" rotWithShape="0">
              <a:srgbClr val="000000">
                <a:alpha val="37000"/>
              </a:srgbClr>
            </a:outerShdw>
          </a:effectLst>
        </p:spPr>
        <p:txBody>
          <a:bodyPr anchor="ctr"/>
          <a:lstStyle/>
          <a:p>
            <a:pPr algn="ctr"/>
            <a:endParaRPr lang="zh-CN" altLang="en-US" sz="6600" b="1" dirty="0">
              <a:solidFill>
                <a:schemeClr val="bg1"/>
              </a:solidFill>
              <a:cs typeface="+mn-ea"/>
              <a:sym typeface="+mn-lt"/>
            </a:endParaRPr>
          </a:p>
        </p:txBody>
      </p:sp>
      <p:pic>
        <p:nvPicPr>
          <p:cNvPr id="24" name="图片 23"/>
          <p:cNvPicPr>
            <a:picLocks noChangeAspect="1"/>
          </p:cNvPicPr>
          <p:nvPr/>
        </p:nvPicPr>
        <p:blipFill>
          <a:blip r:embed="rId8" cstate="screen"/>
          <a:stretch>
            <a:fillRect/>
          </a:stretch>
        </p:blipFill>
        <p:spPr>
          <a:xfrm rot="10800000">
            <a:off x="0" y="0"/>
            <a:ext cx="5115889" cy="3153746"/>
          </a:xfrm>
          <a:prstGeom prst="rect">
            <a:avLst/>
          </a:prstGeom>
        </p:spPr>
      </p:pic>
      <p:sp>
        <p:nvSpPr>
          <p:cNvPr id="14" name="文本框 13"/>
          <p:cNvSpPr txBox="1"/>
          <p:nvPr/>
        </p:nvSpPr>
        <p:spPr>
          <a:xfrm>
            <a:off x="3505238" y="2674663"/>
            <a:ext cx="894797" cy="1323439"/>
          </a:xfrm>
          <a:prstGeom prst="rect">
            <a:avLst/>
          </a:prstGeom>
          <a:noFill/>
        </p:spPr>
        <p:txBody>
          <a:bodyPr wrap="none" rtlCol="0">
            <a:spAutoFit/>
          </a:bodyPr>
          <a:lstStyle/>
          <a:p>
            <a:r>
              <a:rPr lang="en-US" altLang="zh-CN" sz="8000" b="1" spc="600" dirty="0" smtClean="0">
                <a:ln w="15875">
                  <a:solidFill>
                    <a:schemeClr val="bg1"/>
                  </a:solidFill>
                </a:ln>
                <a:gradFill>
                  <a:gsLst>
                    <a:gs pos="0">
                      <a:srgbClr val="FFFF50"/>
                    </a:gs>
                    <a:gs pos="0">
                      <a:srgbClr val="FFC000"/>
                    </a:gs>
                    <a:gs pos="100000">
                      <a:schemeClr val="bg1"/>
                    </a:gs>
                    <a:gs pos="70000">
                      <a:srgbClr val="FFFF00"/>
                    </a:gs>
                  </a:gsLst>
                  <a:lin ang="5400000" scaled="0"/>
                </a:gradFill>
                <a:effectLst>
                  <a:outerShdw blurRad="50800" dist="50800" dir="5400000" algn="ctr" rotWithShape="0">
                    <a:srgbClr val="000000">
                      <a:alpha val="42000"/>
                    </a:srgbClr>
                  </a:outerShdw>
                </a:effectLst>
                <a:cs typeface="+mn-ea"/>
                <a:sym typeface="+mn-lt"/>
              </a:rPr>
              <a:t>1</a:t>
            </a:r>
            <a:endParaRPr lang="zh-CN" altLang="en-US" sz="8000" b="1" spc="600" dirty="0">
              <a:ln w="15875">
                <a:solidFill>
                  <a:schemeClr val="bg1"/>
                </a:solidFill>
              </a:ln>
              <a:gradFill>
                <a:gsLst>
                  <a:gs pos="0">
                    <a:srgbClr val="FFFF50"/>
                  </a:gs>
                  <a:gs pos="0">
                    <a:srgbClr val="FFC000"/>
                  </a:gs>
                  <a:gs pos="100000">
                    <a:schemeClr val="bg1"/>
                  </a:gs>
                  <a:gs pos="70000">
                    <a:srgbClr val="FFFF00"/>
                  </a:gs>
                </a:gsLst>
                <a:lin ang="5400000" scaled="0"/>
              </a:gradFill>
              <a:effectLst>
                <a:outerShdw blurRad="50800" dist="50800" dir="5400000" algn="ctr" rotWithShape="0">
                  <a:srgbClr val="000000">
                    <a:alpha val="42000"/>
                  </a:srgbClr>
                </a:outerShdw>
              </a:effectLst>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528">
        <p14:prism/>
      </p:transition>
    </mc:Choice>
    <mc:Fallback xmlns="">
      <p:transition spd="slow" advTm="25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bg/>
                                          </p:spTgt>
                                        </p:tgtEl>
                                        <p:attrNameLst>
                                          <p:attrName>style.visibility</p:attrName>
                                        </p:attrNameLst>
                                      </p:cBhvr>
                                      <p:to>
                                        <p:strVal val="visible"/>
                                      </p:to>
                                    </p:set>
                                    <p:animEffect transition="in" filter="fade">
                                      <p:cBhvr>
                                        <p:cTn id="11" dur="1000"/>
                                        <p:tgtEl>
                                          <p:spTgt spid="21">
                                            <p:bg/>
                                          </p:spTgt>
                                        </p:tgtEl>
                                      </p:cBhvr>
                                    </p:animEffect>
                                  </p:childTnLst>
                                </p:cTn>
                              </p:par>
                            </p:childTnLst>
                          </p:cTn>
                        </p:par>
                        <p:par>
                          <p:cTn id="12" fill="hold">
                            <p:stCondLst>
                              <p:cond delay="2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1000"/>
                                        <p:tgtEl>
                                          <p:spTgt spid="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80">
                                          <p:stCondLst>
                                            <p:cond delay="0"/>
                                          </p:stCondLst>
                                        </p:cTn>
                                        <p:tgtEl>
                                          <p:spTgt spid="14"/>
                                        </p:tgtEl>
                                      </p:cBhvr>
                                    </p:animEffect>
                                    <p:anim calcmode="lin" valueType="num">
                                      <p:cBhvr>
                                        <p:cTn id="2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6" dur="26">
                                          <p:stCondLst>
                                            <p:cond delay="650"/>
                                          </p:stCondLst>
                                        </p:cTn>
                                        <p:tgtEl>
                                          <p:spTgt spid="14"/>
                                        </p:tgtEl>
                                      </p:cBhvr>
                                      <p:to x="100000" y="60000"/>
                                    </p:animScale>
                                    <p:animScale>
                                      <p:cBhvr>
                                        <p:cTn id="27" dur="166" decel="50000">
                                          <p:stCondLst>
                                            <p:cond delay="676"/>
                                          </p:stCondLst>
                                        </p:cTn>
                                        <p:tgtEl>
                                          <p:spTgt spid="14"/>
                                        </p:tgtEl>
                                      </p:cBhvr>
                                      <p:to x="100000" y="100000"/>
                                    </p:animScale>
                                    <p:animScale>
                                      <p:cBhvr>
                                        <p:cTn id="28" dur="26">
                                          <p:stCondLst>
                                            <p:cond delay="1312"/>
                                          </p:stCondLst>
                                        </p:cTn>
                                        <p:tgtEl>
                                          <p:spTgt spid="14"/>
                                        </p:tgtEl>
                                      </p:cBhvr>
                                      <p:to x="100000" y="80000"/>
                                    </p:animScale>
                                    <p:animScale>
                                      <p:cBhvr>
                                        <p:cTn id="29" dur="166" decel="50000">
                                          <p:stCondLst>
                                            <p:cond delay="1338"/>
                                          </p:stCondLst>
                                        </p:cTn>
                                        <p:tgtEl>
                                          <p:spTgt spid="14"/>
                                        </p:tgtEl>
                                      </p:cBhvr>
                                      <p:to x="100000" y="100000"/>
                                    </p:animScale>
                                    <p:animScale>
                                      <p:cBhvr>
                                        <p:cTn id="30" dur="26">
                                          <p:stCondLst>
                                            <p:cond delay="1642"/>
                                          </p:stCondLst>
                                        </p:cTn>
                                        <p:tgtEl>
                                          <p:spTgt spid="14"/>
                                        </p:tgtEl>
                                      </p:cBhvr>
                                      <p:to x="100000" y="90000"/>
                                    </p:animScale>
                                    <p:animScale>
                                      <p:cBhvr>
                                        <p:cTn id="31" dur="166" decel="50000">
                                          <p:stCondLst>
                                            <p:cond delay="1668"/>
                                          </p:stCondLst>
                                        </p:cTn>
                                        <p:tgtEl>
                                          <p:spTgt spid="14"/>
                                        </p:tgtEl>
                                      </p:cBhvr>
                                      <p:to x="100000" y="100000"/>
                                    </p:animScale>
                                    <p:animScale>
                                      <p:cBhvr>
                                        <p:cTn id="32" dur="26">
                                          <p:stCondLst>
                                            <p:cond delay="1808"/>
                                          </p:stCondLst>
                                        </p:cTn>
                                        <p:tgtEl>
                                          <p:spTgt spid="14"/>
                                        </p:tgtEl>
                                      </p:cBhvr>
                                      <p:to x="100000" y="95000"/>
                                    </p:animScale>
                                    <p:animScale>
                                      <p:cBhvr>
                                        <p:cTn id="33" dur="166" decel="50000">
                                          <p:stCondLst>
                                            <p:cond delay="1834"/>
                                          </p:stCondLst>
                                        </p:cTn>
                                        <p:tgtEl>
                                          <p:spTgt spid="14"/>
                                        </p:tgtEl>
                                      </p:cBhvr>
                                      <p:to x="100000" y="100000"/>
                                    </p:animScale>
                                  </p:childTnLst>
                                </p:cTn>
                              </p:par>
                            </p:childTnLst>
                          </p:cTn>
                        </p:par>
                        <p:par>
                          <p:cTn id="34" fill="hold">
                            <p:stCondLst>
                              <p:cond delay="2000"/>
                            </p:stCondLst>
                            <p:childTnLst>
                              <p:par>
                                <p:cTn id="35" presetID="2" presetClass="entr" presetSubtype="2"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1" grpId="0" uiExpand="1" build="allAtOnce" animBg="1" autoUpdateAnimBg="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0" y="0"/>
            <a:ext cx="12192000" cy="6858000"/>
          </a:xfrm>
          <a:prstGeom prst="rect">
            <a:avLst/>
          </a:prstGeom>
        </p:spPr>
      </p:pic>
      <p:pic>
        <p:nvPicPr>
          <p:cNvPr id="13" name="图片 12"/>
          <p:cNvPicPr>
            <a:picLocks noChangeAspect="1"/>
          </p:cNvPicPr>
          <p:nvPr/>
        </p:nvPicPr>
        <p:blipFill>
          <a:blip r:embed="rId5"/>
          <a:stretch>
            <a:fillRect/>
          </a:stretch>
        </p:blipFill>
        <p:spPr>
          <a:xfrm>
            <a:off x="6504240" y="733737"/>
            <a:ext cx="5699760" cy="6858000"/>
          </a:xfrm>
          <a:prstGeom prst="rect">
            <a:avLst/>
          </a:prstGeom>
        </p:spPr>
      </p:pic>
      <p:cxnSp>
        <p:nvCxnSpPr>
          <p:cNvPr id="5" name="直接连接符 4"/>
          <p:cNvCxnSpPr/>
          <p:nvPr/>
        </p:nvCxnSpPr>
        <p:spPr>
          <a:xfrm flipV="1">
            <a:off x="0" y="685801"/>
            <a:ext cx="12204000" cy="84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0" y="0"/>
            <a:ext cx="1049867" cy="694267"/>
            <a:chOff x="0" y="0"/>
            <a:chExt cx="1049867" cy="694267"/>
          </a:xfrm>
          <a:solidFill>
            <a:srgbClr val="C00000"/>
          </a:solidFill>
        </p:grpSpPr>
        <p:sp>
          <p:nvSpPr>
            <p:cNvPr id="7" name="任意多边形 6"/>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b="0">
                <a:solidFill>
                  <a:srgbClr val="BC1E22"/>
                </a:solidFill>
                <a:cs typeface="+mn-ea"/>
                <a:sym typeface="+mn-lt"/>
              </a:endParaRPr>
            </a:p>
          </p:txBody>
        </p:sp>
        <p:sp>
          <p:nvSpPr>
            <p:cNvPr id="8"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p:spPr>
          <p:txBody>
            <a:bodyPr vert="horz" wrap="square" lIns="91440" tIns="45720" rIns="91440" bIns="45720" numCol="1" anchor="t" anchorCtr="0" compatLnSpc="1"/>
            <a:lstStyle/>
            <a:p>
              <a:pPr fontAlgn="auto">
                <a:spcBef>
                  <a:spcPts val="0"/>
                </a:spcBef>
                <a:spcAft>
                  <a:spcPts val="0"/>
                </a:spcAft>
              </a:pPr>
              <a:endParaRPr lang="zh-CN" altLang="en-US" b="0">
                <a:solidFill>
                  <a:srgbClr val="BC1E22"/>
                </a:solidFill>
                <a:cs typeface="+mn-ea"/>
                <a:sym typeface="+mn-lt"/>
              </a:endParaRPr>
            </a:p>
          </p:txBody>
        </p:sp>
      </p:grpSp>
      <p:pic>
        <p:nvPicPr>
          <p:cNvPr id="9" name="图片 8"/>
          <p:cNvPicPr>
            <a:picLocks noChangeAspect="1"/>
          </p:cNvPicPr>
          <p:nvPr/>
        </p:nvPicPr>
        <p:blipFill>
          <a:blip r:embed="rId6" cstate="screen"/>
          <a:stretch>
            <a:fillRect/>
          </a:stretch>
        </p:blipFill>
        <p:spPr>
          <a:xfrm>
            <a:off x="191442" y="109666"/>
            <a:ext cx="496083" cy="483864"/>
          </a:xfrm>
          <a:prstGeom prst="rect">
            <a:avLst/>
          </a:prstGeom>
        </p:spPr>
      </p:pic>
      <p:sp>
        <p:nvSpPr>
          <p:cNvPr id="10" name="TextBox 4"/>
          <p:cNvSpPr txBox="1">
            <a:spLocks noChangeArrowheads="1"/>
          </p:cNvSpPr>
          <p:nvPr/>
        </p:nvSpPr>
        <p:spPr bwMode="auto">
          <a:xfrm>
            <a:off x="1049867" y="6155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rgbClr val="C00000"/>
                </a:solidFill>
                <a:effectLst/>
                <a:latin typeface="+mn-lt"/>
                <a:ea typeface="+mn-ea"/>
                <a:cs typeface="+mn-ea"/>
                <a:sym typeface="+mn-lt"/>
              </a:rPr>
              <a:t>添加相关标题文本</a:t>
            </a:r>
            <a:endParaRPr lang="zh-CN" altLang="en-US" sz="3300" b="0" dirty="0">
              <a:solidFill>
                <a:srgbClr val="C00000"/>
              </a:solidFill>
              <a:latin typeface="+mn-lt"/>
              <a:ea typeface="+mn-ea"/>
              <a:cs typeface="+mn-ea"/>
              <a:sym typeface="+mn-lt"/>
            </a:endParaRPr>
          </a:p>
        </p:txBody>
      </p:sp>
      <p:pic>
        <p:nvPicPr>
          <p:cNvPr id="11" name="图片 10"/>
          <p:cNvPicPr>
            <a:picLocks noChangeAspect="1"/>
          </p:cNvPicPr>
          <p:nvPr/>
        </p:nvPicPr>
        <p:blipFill rotWithShape="1">
          <a:blip r:embed="rId7" cstate="screen"/>
          <a:srcRect/>
          <a:stretch>
            <a:fillRect/>
          </a:stretch>
        </p:blipFill>
        <p:spPr>
          <a:xfrm flipH="1">
            <a:off x="0" y="5840372"/>
            <a:ext cx="12192000" cy="1017628"/>
          </a:xfrm>
          <a:prstGeom prst="rect">
            <a:avLst/>
          </a:prstGeom>
        </p:spPr>
      </p:pic>
      <p:sp>
        <p:nvSpPr>
          <p:cNvPr id="4" name="圆角矩形 3"/>
          <p:cNvSpPr/>
          <p:nvPr/>
        </p:nvSpPr>
        <p:spPr>
          <a:xfrm>
            <a:off x="1858157" y="2360590"/>
            <a:ext cx="4180693" cy="1543050"/>
          </a:xfrm>
          <a:prstGeom prst="roundRect">
            <a:avLst/>
          </a:prstGeom>
          <a:no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圆角矩形 14"/>
          <p:cNvSpPr/>
          <p:nvPr/>
        </p:nvSpPr>
        <p:spPr>
          <a:xfrm>
            <a:off x="1858157" y="4489450"/>
            <a:ext cx="4180693" cy="1543050"/>
          </a:xfrm>
          <a:prstGeom prst="roundRect">
            <a:avLst/>
          </a:prstGeom>
          <a:no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1049867" y="2876550"/>
            <a:ext cx="1083733"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083596" y="5041882"/>
            <a:ext cx="1083733"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a:spLocks noChangeArrowheads="1"/>
          </p:cNvSpPr>
          <p:nvPr/>
        </p:nvSpPr>
        <p:spPr bwMode="auto">
          <a:xfrm>
            <a:off x="799452" y="2932008"/>
            <a:ext cx="1652021" cy="330854"/>
          </a:xfrm>
          <a:prstGeom prst="rect">
            <a:avLst/>
          </a:prstGeom>
          <a:noFill/>
          <a:ln w="9525">
            <a:noFill/>
            <a:miter lim="800000"/>
          </a:ln>
        </p:spPr>
        <p:txBody>
          <a:bodyPr lIns="68573" tIns="34287" rIns="68573" bIns="34287">
            <a:spAutoFit/>
          </a:bodyPr>
          <a:lstStyle/>
          <a:p>
            <a:pPr algn="ctr" fontAlgn="base">
              <a:spcBef>
                <a:spcPct val="0"/>
              </a:spcBef>
              <a:spcAft>
                <a:spcPct val="0"/>
              </a:spcAft>
              <a:buFont typeface="Arial" panose="020B0604020202020204" pitchFamily="34" charset="0"/>
              <a:buNone/>
            </a:pPr>
            <a:r>
              <a:rPr lang="zh-CN" altLang="en-US" sz="1700" b="1" dirty="0">
                <a:solidFill>
                  <a:schemeClr val="bg1"/>
                </a:solidFill>
                <a:cs typeface="+mn-ea"/>
                <a:sym typeface="+mn-lt"/>
              </a:rPr>
              <a:t>添加标题</a:t>
            </a:r>
            <a:endParaRPr lang="en-US" altLang="zh-CN" sz="1700" b="1" dirty="0">
              <a:solidFill>
                <a:schemeClr val="bg1"/>
              </a:solidFill>
              <a:cs typeface="+mn-ea"/>
              <a:sym typeface="+mn-lt"/>
            </a:endParaRPr>
          </a:p>
        </p:txBody>
      </p:sp>
      <p:sp>
        <p:nvSpPr>
          <p:cNvPr id="19" name="矩形 47"/>
          <p:cNvSpPr>
            <a:spLocks noChangeArrowheads="1"/>
          </p:cNvSpPr>
          <p:nvPr/>
        </p:nvSpPr>
        <p:spPr bwMode="auto">
          <a:xfrm>
            <a:off x="2296066" y="2575637"/>
            <a:ext cx="3580318" cy="1805103"/>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200" dirty="0">
                <a:solidFill>
                  <a:srgbClr val="595959"/>
                </a:solidFill>
                <a:latin typeface="+mn-lt"/>
                <a:ea typeface="+mn-ea"/>
                <a:cs typeface="+mn-ea"/>
                <a:sym typeface="+mn-lt"/>
              </a:rPr>
              <a:t>点击此处输入你的内容点击此处输入你的</a:t>
            </a:r>
            <a:r>
              <a:rPr lang="zh-CN" altLang="en-US" sz="1200" dirty="0" smtClean="0">
                <a:solidFill>
                  <a:srgbClr val="595959"/>
                </a:solidFill>
                <a:latin typeface="+mn-lt"/>
                <a:ea typeface="+mn-ea"/>
                <a:cs typeface="+mn-ea"/>
                <a:sym typeface="+mn-lt"/>
              </a:rPr>
              <a:t>内容</a:t>
            </a:r>
            <a:r>
              <a:rPr lang="zh-CN" altLang="en-US" sz="1200" dirty="0">
                <a:solidFill>
                  <a:srgbClr val="595959"/>
                </a:solidFill>
                <a:latin typeface="+mn-lt"/>
                <a:ea typeface="+mn-ea"/>
                <a:cs typeface="+mn-ea"/>
                <a:sym typeface="+mn-lt"/>
              </a:rPr>
              <a:t>点击此处输入你的内容点击此处输入你的内容点击此处输入你的</a:t>
            </a:r>
            <a:r>
              <a:rPr lang="zh-CN" altLang="en-US" sz="1200" dirty="0" smtClean="0">
                <a:solidFill>
                  <a:srgbClr val="595959"/>
                </a:solidFill>
                <a:latin typeface="+mn-lt"/>
                <a:ea typeface="+mn-ea"/>
                <a:cs typeface="+mn-ea"/>
                <a:sym typeface="+mn-lt"/>
              </a:rPr>
              <a:t>内容点击</a:t>
            </a:r>
            <a:r>
              <a:rPr lang="zh-CN" altLang="en-US" sz="1200" dirty="0">
                <a:solidFill>
                  <a:srgbClr val="595959"/>
                </a:solidFill>
                <a:latin typeface="+mn-lt"/>
                <a:ea typeface="+mn-ea"/>
                <a:cs typeface="+mn-ea"/>
                <a:sym typeface="+mn-lt"/>
              </a:rPr>
              <a:t>此处输入你的</a:t>
            </a:r>
            <a:r>
              <a:rPr lang="zh-CN" altLang="en-US" sz="1200" dirty="0" smtClean="0">
                <a:solidFill>
                  <a:srgbClr val="595959"/>
                </a:solidFill>
                <a:latin typeface="+mn-lt"/>
                <a:ea typeface="+mn-ea"/>
                <a:cs typeface="+mn-ea"/>
                <a:sym typeface="+mn-lt"/>
              </a:rPr>
              <a:t>内容</a:t>
            </a:r>
            <a:r>
              <a:rPr lang="zh-CN" altLang="en-US" sz="1200" dirty="0">
                <a:solidFill>
                  <a:srgbClr val="595959"/>
                </a:solidFill>
                <a:latin typeface="+mn-lt"/>
                <a:ea typeface="+mn-ea"/>
                <a:cs typeface="+mn-ea"/>
                <a:sym typeface="+mn-lt"/>
              </a:rPr>
              <a:t>点击此处输入你的内容</a:t>
            </a:r>
          </a:p>
          <a:p>
            <a:pPr>
              <a:lnSpc>
                <a:spcPct val="150000"/>
              </a:lnSpc>
              <a:buNone/>
            </a:pPr>
            <a:endParaRPr lang="zh-CN" altLang="en-US" sz="1200" dirty="0">
              <a:solidFill>
                <a:srgbClr val="595959"/>
              </a:solidFill>
              <a:latin typeface="+mn-lt"/>
              <a:ea typeface="+mn-ea"/>
              <a:cs typeface="+mn-ea"/>
              <a:sym typeface="+mn-lt"/>
            </a:endParaRPr>
          </a:p>
          <a:p>
            <a:pPr>
              <a:lnSpc>
                <a:spcPct val="150000"/>
              </a:lnSpc>
              <a:buNone/>
            </a:pPr>
            <a:endParaRPr lang="zh-CN" altLang="en-US" sz="1200" dirty="0">
              <a:solidFill>
                <a:srgbClr val="595959"/>
              </a:solidFill>
              <a:latin typeface="+mn-lt"/>
              <a:ea typeface="+mn-ea"/>
              <a:cs typeface="+mn-ea"/>
              <a:sym typeface="+mn-lt"/>
            </a:endParaRPr>
          </a:p>
        </p:txBody>
      </p:sp>
      <p:sp>
        <p:nvSpPr>
          <p:cNvPr id="21" name="矩形 20"/>
          <p:cNvSpPr>
            <a:spLocks noChangeArrowheads="1"/>
          </p:cNvSpPr>
          <p:nvPr/>
        </p:nvSpPr>
        <p:spPr bwMode="auto">
          <a:xfrm>
            <a:off x="799452" y="5106996"/>
            <a:ext cx="1652021" cy="330854"/>
          </a:xfrm>
          <a:prstGeom prst="rect">
            <a:avLst/>
          </a:prstGeom>
          <a:noFill/>
          <a:ln w="9525">
            <a:noFill/>
            <a:miter lim="800000"/>
          </a:ln>
        </p:spPr>
        <p:txBody>
          <a:bodyPr lIns="68573" tIns="34287" rIns="68573" bIns="34287">
            <a:spAutoFit/>
          </a:bodyPr>
          <a:lstStyle/>
          <a:p>
            <a:pPr algn="ctr" fontAlgn="base">
              <a:spcBef>
                <a:spcPct val="0"/>
              </a:spcBef>
              <a:spcAft>
                <a:spcPct val="0"/>
              </a:spcAft>
              <a:buFont typeface="Arial" panose="020B0604020202020204" pitchFamily="34" charset="0"/>
              <a:buNone/>
            </a:pPr>
            <a:r>
              <a:rPr lang="zh-CN" altLang="en-US" sz="1700" b="1" dirty="0">
                <a:solidFill>
                  <a:schemeClr val="bg1"/>
                </a:solidFill>
                <a:cs typeface="+mn-ea"/>
                <a:sym typeface="+mn-lt"/>
              </a:rPr>
              <a:t>添加标题</a:t>
            </a:r>
            <a:endParaRPr lang="en-US" altLang="zh-CN" sz="1700" b="1" dirty="0">
              <a:solidFill>
                <a:schemeClr val="bg1"/>
              </a:solidFill>
              <a:cs typeface="+mn-ea"/>
              <a:sym typeface="+mn-lt"/>
            </a:endParaRPr>
          </a:p>
        </p:txBody>
      </p:sp>
      <p:sp>
        <p:nvSpPr>
          <p:cNvPr id="22" name="矩形 47"/>
          <p:cNvSpPr>
            <a:spLocks noChangeArrowheads="1"/>
          </p:cNvSpPr>
          <p:nvPr/>
        </p:nvSpPr>
        <p:spPr bwMode="auto">
          <a:xfrm>
            <a:off x="2296066" y="4750625"/>
            <a:ext cx="3580318" cy="1805103"/>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200" dirty="0">
                <a:solidFill>
                  <a:srgbClr val="595959"/>
                </a:solidFill>
                <a:latin typeface="+mn-lt"/>
                <a:ea typeface="+mn-ea"/>
                <a:cs typeface="+mn-ea"/>
                <a:sym typeface="+mn-lt"/>
              </a:rPr>
              <a:t>点击此处输入你的内容点击此处输入你的</a:t>
            </a:r>
            <a:r>
              <a:rPr lang="zh-CN" altLang="en-US" sz="1200" dirty="0" smtClean="0">
                <a:solidFill>
                  <a:srgbClr val="595959"/>
                </a:solidFill>
                <a:latin typeface="+mn-lt"/>
                <a:ea typeface="+mn-ea"/>
                <a:cs typeface="+mn-ea"/>
                <a:sym typeface="+mn-lt"/>
              </a:rPr>
              <a:t>内容</a:t>
            </a:r>
            <a:r>
              <a:rPr lang="zh-CN" altLang="en-US" sz="1200" dirty="0">
                <a:solidFill>
                  <a:srgbClr val="595959"/>
                </a:solidFill>
                <a:latin typeface="+mn-lt"/>
                <a:ea typeface="+mn-ea"/>
                <a:cs typeface="+mn-ea"/>
                <a:sym typeface="+mn-lt"/>
              </a:rPr>
              <a:t>点击此处输入你的内容点击此处输入你的内容点击此处输入你的</a:t>
            </a:r>
            <a:r>
              <a:rPr lang="zh-CN" altLang="en-US" sz="1200" dirty="0" smtClean="0">
                <a:solidFill>
                  <a:srgbClr val="595959"/>
                </a:solidFill>
                <a:latin typeface="+mn-lt"/>
                <a:ea typeface="+mn-ea"/>
                <a:cs typeface="+mn-ea"/>
                <a:sym typeface="+mn-lt"/>
              </a:rPr>
              <a:t>内容点击</a:t>
            </a:r>
            <a:r>
              <a:rPr lang="zh-CN" altLang="en-US" sz="1200" dirty="0">
                <a:solidFill>
                  <a:srgbClr val="595959"/>
                </a:solidFill>
                <a:latin typeface="+mn-lt"/>
                <a:ea typeface="+mn-ea"/>
                <a:cs typeface="+mn-ea"/>
                <a:sym typeface="+mn-lt"/>
              </a:rPr>
              <a:t>此处输入你的</a:t>
            </a:r>
            <a:r>
              <a:rPr lang="zh-CN" altLang="en-US" sz="1200" dirty="0" smtClean="0">
                <a:solidFill>
                  <a:srgbClr val="595959"/>
                </a:solidFill>
                <a:latin typeface="+mn-lt"/>
                <a:ea typeface="+mn-ea"/>
                <a:cs typeface="+mn-ea"/>
                <a:sym typeface="+mn-lt"/>
              </a:rPr>
              <a:t>内容</a:t>
            </a:r>
            <a:r>
              <a:rPr lang="zh-CN" altLang="en-US" sz="1200" dirty="0">
                <a:solidFill>
                  <a:srgbClr val="595959"/>
                </a:solidFill>
                <a:latin typeface="+mn-lt"/>
                <a:ea typeface="+mn-ea"/>
                <a:cs typeface="+mn-ea"/>
                <a:sym typeface="+mn-lt"/>
              </a:rPr>
              <a:t>点击此处输入你的内容</a:t>
            </a:r>
          </a:p>
          <a:p>
            <a:pPr>
              <a:lnSpc>
                <a:spcPct val="150000"/>
              </a:lnSpc>
              <a:buNone/>
            </a:pPr>
            <a:endParaRPr lang="zh-CN" altLang="en-US" sz="1200" dirty="0">
              <a:solidFill>
                <a:srgbClr val="595959"/>
              </a:solidFill>
              <a:latin typeface="+mn-lt"/>
              <a:ea typeface="+mn-ea"/>
              <a:cs typeface="+mn-ea"/>
              <a:sym typeface="+mn-lt"/>
            </a:endParaRPr>
          </a:p>
          <a:p>
            <a:pPr>
              <a:lnSpc>
                <a:spcPct val="150000"/>
              </a:lnSpc>
              <a:buNone/>
            </a:pPr>
            <a:endParaRPr lang="zh-CN" altLang="en-US" sz="1200" dirty="0">
              <a:solidFill>
                <a:srgbClr val="595959"/>
              </a:solidFill>
              <a:latin typeface="+mn-lt"/>
              <a:ea typeface="+mn-ea"/>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698">
        <p14:prism/>
      </p:transition>
    </mc:Choice>
    <mc:Fallback xmlns="">
      <p:transition spd="slow" advTm="26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1000"/>
                                        <p:tgtEl>
                                          <p:spTgt spid="11"/>
                                        </p:tgtEl>
                                      </p:cBhvr>
                                    </p:animEffect>
                                  </p:childTnLst>
                                </p:cTn>
                              </p:par>
                            </p:childTnLst>
                          </p:cTn>
                        </p:par>
                        <p:par>
                          <p:cTn id="13" fill="hold">
                            <p:stCondLst>
                              <p:cond delay="2000"/>
                            </p:stCondLst>
                            <p:childTnLst>
                              <p:par>
                                <p:cTn id="14" presetID="22" presetClass="entr" presetSubtype="2"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out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par>
                          <p:cTn id="23" fill="hold">
                            <p:stCondLst>
                              <p:cond delay="2500"/>
                            </p:stCondLst>
                            <p:childTnLst>
                              <p:par>
                                <p:cTn id="24" presetID="55"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1000" fill="hold"/>
                                        <p:tgtEl>
                                          <p:spTgt spid="19"/>
                                        </p:tgtEl>
                                        <p:attrNameLst>
                                          <p:attrName>ppt_w</p:attrName>
                                        </p:attrNameLst>
                                      </p:cBhvr>
                                      <p:tavLst>
                                        <p:tav tm="0">
                                          <p:val>
                                            <p:strVal val="#ppt_w*0.70"/>
                                          </p:val>
                                        </p:tav>
                                        <p:tav tm="100000">
                                          <p:val>
                                            <p:strVal val="#ppt_w"/>
                                          </p:val>
                                        </p:tav>
                                      </p:tavLst>
                                    </p:anim>
                                    <p:anim calcmode="lin" valueType="num">
                                      <p:cBhvr>
                                        <p:cTn id="27" dur="1000" fill="hold"/>
                                        <p:tgtEl>
                                          <p:spTgt spid="19"/>
                                        </p:tgtEl>
                                        <p:attrNameLst>
                                          <p:attrName>ppt_h</p:attrName>
                                        </p:attrNameLst>
                                      </p:cBhvr>
                                      <p:tavLst>
                                        <p:tav tm="0">
                                          <p:val>
                                            <p:strVal val="#ppt_h"/>
                                          </p:val>
                                        </p:tav>
                                        <p:tav tm="100000">
                                          <p:val>
                                            <p:strVal val="#ppt_h"/>
                                          </p:val>
                                        </p:tav>
                                      </p:tavLst>
                                    </p:anim>
                                    <p:animEffect transition="in" filter="fade">
                                      <p:cBhvr>
                                        <p:cTn id="28" dur="1000"/>
                                        <p:tgtEl>
                                          <p:spTgt spid="19"/>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4000"/>
                            </p:stCondLst>
                            <p:childTnLst>
                              <p:par>
                                <p:cTn id="34" presetID="16" presetClass="entr" presetSubtype="37"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outVertical)">
                                      <p:cBhvr>
                                        <p:cTn id="36" dur="500"/>
                                        <p:tgtEl>
                                          <p:spTgt spid="17"/>
                                        </p:tgtEl>
                                      </p:cBhvr>
                                    </p:animEffect>
                                  </p:childTnLst>
                                </p:cTn>
                              </p:par>
                            </p:childTnLst>
                          </p:cTn>
                        </p:par>
                        <p:par>
                          <p:cTn id="37" fill="hold">
                            <p:stCondLst>
                              <p:cond delay="4500"/>
                            </p:stCondLst>
                            <p:childTnLst>
                              <p:par>
                                <p:cTn id="38" presetID="55"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strVal val="#ppt_w*0.70"/>
                                          </p:val>
                                        </p:tav>
                                        <p:tav tm="100000">
                                          <p:val>
                                            <p:strVal val="#ppt_w"/>
                                          </p:val>
                                        </p:tav>
                                      </p:tavLst>
                                    </p:anim>
                                    <p:anim calcmode="lin" valueType="num">
                                      <p:cBhvr>
                                        <p:cTn id="41" dur="1000" fill="hold"/>
                                        <p:tgtEl>
                                          <p:spTgt spid="21"/>
                                        </p:tgtEl>
                                        <p:attrNameLst>
                                          <p:attrName>ppt_h</p:attrName>
                                        </p:attrNameLst>
                                      </p:cBhvr>
                                      <p:tavLst>
                                        <p:tav tm="0">
                                          <p:val>
                                            <p:strVal val="#ppt_h"/>
                                          </p:val>
                                        </p:tav>
                                        <p:tav tm="100000">
                                          <p:val>
                                            <p:strVal val="#ppt_h"/>
                                          </p:val>
                                        </p:tav>
                                      </p:tavLst>
                                    </p:anim>
                                    <p:animEffect transition="in" filter="fade">
                                      <p:cBhvr>
                                        <p:cTn id="42" dur="1000"/>
                                        <p:tgtEl>
                                          <p:spTgt spid="21"/>
                                        </p:tgtEl>
                                      </p:cBhvr>
                                    </p:animEffect>
                                  </p:childTnLst>
                                </p:cTn>
                              </p:par>
                            </p:childTnLst>
                          </p:cTn>
                        </p:par>
                        <p:par>
                          <p:cTn id="43" fill="hold">
                            <p:stCondLst>
                              <p:cond delay="5500"/>
                            </p:stCondLst>
                            <p:childTnLst>
                              <p:par>
                                <p:cTn id="44" presetID="55"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1000" fill="hold"/>
                                        <p:tgtEl>
                                          <p:spTgt spid="22"/>
                                        </p:tgtEl>
                                        <p:attrNameLst>
                                          <p:attrName>ppt_w</p:attrName>
                                        </p:attrNameLst>
                                      </p:cBhvr>
                                      <p:tavLst>
                                        <p:tav tm="0">
                                          <p:val>
                                            <p:strVal val="#ppt_w*0.70"/>
                                          </p:val>
                                        </p:tav>
                                        <p:tav tm="100000">
                                          <p:val>
                                            <p:strVal val="#ppt_w"/>
                                          </p:val>
                                        </p:tav>
                                      </p:tavLst>
                                    </p:anim>
                                    <p:anim calcmode="lin" valueType="num">
                                      <p:cBhvr>
                                        <p:cTn id="47" dur="1000" fill="hold"/>
                                        <p:tgtEl>
                                          <p:spTgt spid="22"/>
                                        </p:tgtEl>
                                        <p:attrNameLst>
                                          <p:attrName>ppt_h</p:attrName>
                                        </p:attrNameLst>
                                      </p:cBhvr>
                                      <p:tavLst>
                                        <p:tav tm="0">
                                          <p:val>
                                            <p:strVal val="#ppt_h"/>
                                          </p:val>
                                        </p:tav>
                                        <p:tav tm="100000">
                                          <p:val>
                                            <p:strVal val="#ppt_h"/>
                                          </p:val>
                                        </p:tav>
                                      </p:tavLst>
                                    </p:anim>
                                    <p:animEffect transition="in" filter="fade">
                                      <p:cBhvr>
                                        <p:cTn id="48" dur="1000"/>
                                        <p:tgtEl>
                                          <p:spTgt spid="22"/>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15" grpId="0" animBg="1"/>
      <p:bldP spid="12" grpId="0" animBg="1"/>
      <p:bldP spid="17" grpId="0" animBg="1"/>
      <p:bldP spid="18" grpId="0"/>
      <p:bldP spid="19"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4"/>
          <a:stretch>
            <a:fillRect/>
          </a:stretch>
        </p:blipFill>
        <p:spPr>
          <a:xfrm>
            <a:off x="0" y="0"/>
            <a:ext cx="12192000" cy="6858000"/>
          </a:xfrm>
          <a:prstGeom prst="rect">
            <a:avLst/>
          </a:prstGeom>
        </p:spPr>
      </p:pic>
      <p:cxnSp>
        <p:nvCxnSpPr>
          <p:cNvPr id="3" name="直接连接符 2"/>
          <p:cNvCxnSpPr/>
          <p:nvPr/>
        </p:nvCxnSpPr>
        <p:spPr>
          <a:xfrm flipV="1">
            <a:off x="0" y="685801"/>
            <a:ext cx="12204000" cy="84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0" y="0"/>
            <a:ext cx="1049867" cy="694267"/>
            <a:chOff x="0" y="0"/>
            <a:chExt cx="1049867" cy="694267"/>
          </a:xfrm>
          <a:solidFill>
            <a:srgbClr val="C00000"/>
          </a:solidFill>
        </p:grpSpPr>
        <p:sp>
          <p:nvSpPr>
            <p:cNvPr id="5" name="任意多边形 4"/>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b="0">
                <a:solidFill>
                  <a:srgbClr val="BC1E22"/>
                </a:solidFill>
                <a:cs typeface="+mn-ea"/>
                <a:sym typeface="+mn-lt"/>
              </a:endParaRPr>
            </a:p>
          </p:txBody>
        </p:sp>
        <p:sp>
          <p:nvSpPr>
            <p:cNvPr id="6"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p:spPr>
          <p:txBody>
            <a:bodyPr vert="horz" wrap="square" lIns="91440" tIns="45720" rIns="91440" bIns="45720" numCol="1" anchor="t" anchorCtr="0" compatLnSpc="1"/>
            <a:lstStyle/>
            <a:p>
              <a:pPr fontAlgn="auto">
                <a:spcBef>
                  <a:spcPts val="0"/>
                </a:spcBef>
                <a:spcAft>
                  <a:spcPts val="0"/>
                </a:spcAft>
              </a:pPr>
              <a:endParaRPr lang="zh-CN" altLang="en-US" b="0">
                <a:solidFill>
                  <a:srgbClr val="BC1E22"/>
                </a:solidFill>
                <a:cs typeface="+mn-ea"/>
                <a:sym typeface="+mn-lt"/>
              </a:endParaRPr>
            </a:p>
          </p:txBody>
        </p:sp>
      </p:grpSp>
      <p:pic>
        <p:nvPicPr>
          <p:cNvPr id="7" name="图片 6"/>
          <p:cNvPicPr>
            <a:picLocks noChangeAspect="1"/>
          </p:cNvPicPr>
          <p:nvPr/>
        </p:nvPicPr>
        <p:blipFill>
          <a:blip r:embed="rId5" cstate="screen"/>
          <a:stretch>
            <a:fillRect/>
          </a:stretch>
        </p:blipFill>
        <p:spPr>
          <a:xfrm>
            <a:off x="191442" y="109666"/>
            <a:ext cx="496083" cy="483864"/>
          </a:xfrm>
          <a:prstGeom prst="rect">
            <a:avLst/>
          </a:prstGeom>
        </p:spPr>
      </p:pic>
      <p:sp>
        <p:nvSpPr>
          <p:cNvPr id="8" name="TextBox 4"/>
          <p:cNvSpPr txBox="1">
            <a:spLocks noChangeArrowheads="1"/>
          </p:cNvSpPr>
          <p:nvPr/>
        </p:nvSpPr>
        <p:spPr bwMode="auto">
          <a:xfrm>
            <a:off x="1049867" y="6155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rgbClr val="C00000"/>
                </a:solidFill>
                <a:effectLst/>
                <a:latin typeface="+mn-lt"/>
                <a:ea typeface="+mn-ea"/>
                <a:cs typeface="+mn-ea"/>
                <a:sym typeface="+mn-lt"/>
              </a:rPr>
              <a:t>添加相关标题</a:t>
            </a:r>
            <a:r>
              <a:rPr lang="zh-CN" altLang="en-US" sz="3200" dirty="0">
                <a:solidFill>
                  <a:srgbClr val="C00000"/>
                </a:solidFill>
                <a:effectLst/>
                <a:latin typeface="+mn-lt"/>
                <a:ea typeface="+mn-ea"/>
                <a:cs typeface="+mn-ea"/>
                <a:sym typeface="+mn-lt"/>
              </a:rPr>
              <a:t>文本</a:t>
            </a:r>
            <a:endParaRPr lang="zh-CN" altLang="en-US" sz="3300" b="0" dirty="0">
              <a:solidFill>
                <a:srgbClr val="C00000"/>
              </a:solidFill>
              <a:latin typeface="+mn-lt"/>
              <a:ea typeface="+mn-ea"/>
              <a:cs typeface="+mn-ea"/>
              <a:sym typeface="+mn-lt"/>
            </a:endParaRPr>
          </a:p>
        </p:txBody>
      </p:sp>
      <p:pic>
        <p:nvPicPr>
          <p:cNvPr id="9" name="图片 8"/>
          <p:cNvPicPr>
            <a:picLocks noChangeAspect="1"/>
          </p:cNvPicPr>
          <p:nvPr/>
        </p:nvPicPr>
        <p:blipFill rotWithShape="1">
          <a:blip r:embed="rId6" cstate="screen"/>
          <a:srcRect/>
          <a:stretch>
            <a:fillRect/>
          </a:stretch>
        </p:blipFill>
        <p:spPr>
          <a:xfrm flipH="1">
            <a:off x="0" y="5840372"/>
            <a:ext cx="12192000" cy="1017628"/>
          </a:xfrm>
          <a:prstGeom prst="rect">
            <a:avLst/>
          </a:prstGeom>
        </p:spPr>
      </p:pic>
      <p:sp>
        <p:nvSpPr>
          <p:cNvPr id="10" name="Text Box 7"/>
          <p:cNvSpPr txBox="1">
            <a:spLocks noChangeArrowheads="1"/>
          </p:cNvSpPr>
          <p:nvPr/>
        </p:nvSpPr>
        <p:spPr bwMode="auto">
          <a:xfrm>
            <a:off x="4957635" y="1777019"/>
            <a:ext cx="6144683" cy="684353"/>
          </a:xfrm>
          <a:prstGeom prst="rect">
            <a:avLst/>
          </a:prstGeom>
          <a:noFill/>
          <a:ln w="25400" cmpd="sng">
            <a:noFill/>
            <a:round/>
          </a:ln>
        </p:spPr>
        <p:txBody>
          <a:bodyPr anchor="ctr"/>
          <a:lstStyle>
            <a:defPPr>
              <a:defRPr lang="zh-CN"/>
            </a:defPPr>
            <a:lvl1pPr>
              <a:defRPr>
                <a:latin typeface="微软雅黑" panose="020B0503020204020204" pitchFamily="82" charset="2"/>
                <a:ea typeface="微软雅黑" panose="020B0503020204020204" pitchFamily="82" charset="2"/>
              </a:defRPr>
            </a:lvl1pPr>
          </a:lstStyle>
          <a:p>
            <a:r>
              <a:rPr lang="zh-CN" altLang="en-US" sz="2000" dirty="0">
                <a:solidFill>
                  <a:srgbClr val="C00000"/>
                </a:solidFill>
                <a:latin typeface="+mn-lt"/>
                <a:ea typeface="+mn-ea"/>
                <a:cs typeface="+mn-ea"/>
                <a:sym typeface="+mn-lt"/>
              </a:rPr>
              <a:t>点击此处输入你的</a:t>
            </a:r>
            <a:r>
              <a:rPr lang="zh-CN" altLang="en-US" sz="2000" dirty="0" smtClean="0">
                <a:solidFill>
                  <a:srgbClr val="C00000"/>
                </a:solidFill>
                <a:latin typeface="+mn-lt"/>
                <a:ea typeface="+mn-ea"/>
                <a:cs typeface="+mn-ea"/>
                <a:sym typeface="+mn-lt"/>
              </a:rPr>
              <a:t>内容点击</a:t>
            </a:r>
            <a:r>
              <a:rPr lang="zh-CN" altLang="en-US" sz="2000" dirty="0">
                <a:solidFill>
                  <a:srgbClr val="C00000"/>
                </a:solidFill>
                <a:latin typeface="+mn-lt"/>
                <a:ea typeface="+mn-ea"/>
                <a:cs typeface="+mn-ea"/>
                <a:sym typeface="+mn-lt"/>
              </a:rPr>
              <a:t>此处输入你的</a:t>
            </a:r>
            <a:r>
              <a:rPr lang="zh-CN" altLang="en-US" sz="2000" dirty="0" smtClean="0">
                <a:solidFill>
                  <a:srgbClr val="C00000"/>
                </a:solidFill>
                <a:latin typeface="+mn-lt"/>
                <a:ea typeface="+mn-ea"/>
                <a:cs typeface="+mn-ea"/>
                <a:sym typeface="+mn-lt"/>
              </a:rPr>
              <a:t>内容</a:t>
            </a:r>
            <a:endParaRPr lang="zh-CN" altLang="en-US" sz="1865" dirty="0">
              <a:solidFill>
                <a:srgbClr val="C00000"/>
              </a:solidFill>
              <a:latin typeface="+mn-lt"/>
              <a:ea typeface="+mn-ea"/>
              <a:cs typeface="+mn-ea"/>
              <a:sym typeface="+mn-lt"/>
            </a:endParaRPr>
          </a:p>
        </p:txBody>
      </p:sp>
      <p:sp>
        <p:nvSpPr>
          <p:cNvPr id="11" name="Text Box 7"/>
          <p:cNvSpPr txBox="1">
            <a:spLocks noChangeArrowheads="1"/>
          </p:cNvSpPr>
          <p:nvPr/>
        </p:nvSpPr>
        <p:spPr bwMode="auto">
          <a:xfrm>
            <a:off x="4957233" y="2808967"/>
            <a:ext cx="6269067" cy="684353"/>
          </a:xfrm>
          <a:prstGeom prst="rect">
            <a:avLst/>
          </a:prstGeom>
          <a:noFill/>
          <a:ln w="25400" cmpd="sng">
            <a:noFill/>
            <a:round/>
          </a:ln>
        </p:spPr>
        <p:txBody>
          <a:bodyPr anchor="ctr"/>
          <a:lstStyle>
            <a:defPPr>
              <a:defRPr lang="zh-CN"/>
            </a:defPPr>
            <a:lvl1pPr>
              <a:defRPr>
                <a:latin typeface="微软雅黑" panose="020B0503020204020204" pitchFamily="82" charset="2"/>
                <a:ea typeface="微软雅黑" panose="020B0503020204020204" pitchFamily="82" charset="2"/>
              </a:defRPr>
            </a:lvl1pPr>
          </a:lstStyle>
          <a:p>
            <a:r>
              <a:rPr lang="zh-CN" altLang="en-US" sz="2000" dirty="0">
                <a:solidFill>
                  <a:srgbClr val="C00000"/>
                </a:solidFill>
                <a:latin typeface="+mn-lt"/>
                <a:ea typeface="+mn-ea"/>
                <a:cs typeface="+mn-ea"/>
                <a:sym typeface="+mn-lt"/>
              </a:rPr>
              <a:t>点击此处输入你的内容点击此处输入你的内容</a:t>
            </a:r>
          </a:p>
        </p:txBody>
      </p:sp>
      <p:sp>
        <p:nvSpPr>
          <p:cNvPr id="12" name="Text Box 7"/>
          <p:cNvSpPr txBox="1">
            <a:spLocks noChangeArrowheads="1"/>
          </p:cNvSpPr>
          <p:nvPr/>
        </p:nvSpPr>
        <p:spPr bwMode="auto">
          <a:xfrm>
            <a:off x="4966967" y="3898145"/>
            <a:ext cx="6298447" cy="684353"/>
          </a:xfrm>
          <a:prstGeom prst="rect">
            <a:avLst/>
          </a:prstGeom>
          <a:noFill/>
          <a:ln w="25400" cmpd="sng">
            <a:noFill/>
            <a:round/>
          </a:ln>
        </p:spPr>
        <p:txBody>
          <a:bodyPr anchor="ctr"/>
          <a:lstStyle>
            <a:defPPr>
              <a:defRPr lang="zh-CN"/>
            </a:defPPr>
            <a:lvl1pPr>
              <a:defRPr>
                <a:latin typeface="微软雅黑" panose="020B0503020204020204" pitchFamily="82" charset="2"/>
                <a:ea typeface="微软雅黑" panose="020B0503020204020204" pitchFamily="82" charset="2"/>
              </a:defRPr>
            </a:lvl1pPr>
          </a:lstStyle>
          <a:p>
            <a:r>
              <a:rPr lang="zh-CN" altLang="en-US" sz="2000" dirty="0">
                <a:solidFill>
                  <a:srgbClr val="C00000"/>
                </a:solidFill>
                <a:latin typeface="+mn-lt"/>
                <a:ea typeface="+mn-ea"/>
                <a:cs typeface="+mn-ea"/>
                <a:sym typeface="+mn-lt"/>
              </a:rPr>
              <a:t>点击此处输入你的内容点击此处输入你的内容</a:t>
            </a:r>
          </a:p>
        </p:txBody>
      </p:sp>
      <p:grpSp>
        <p:nvGrpSpPr>
          <p:cNvPr id="13" name="组合 12"/>
          <p:cNvGrpSpPr/>
          <p:nvPr/>
        </p:nvGrpSpPr>
        <p:grpSpPr>
          <a:xfrm>
            <a:off x="1308118" y="1777019"/>
            <a:ext cx="2496277" cy="3935514"/>
            <a:chOff x="886026" y="1394584"/>
            <a:chExt cx="1872208" cy="2165794"/>
          </a:xfrm>
          <a:solidFill>
            <a:srgbClr val="FFC000"/>
          </a:solidFill>
        </p:grpSpPr>
        <p:sp>
          <p:nvSpPr>
            <p:cNvPr id="14" name="矩形 13"/>
            <p:cNvSpPr/>
            <p:nvPr/>
          </p:nvSpPr>
          <p:spPr bwMode="auto">
            <a:xfrm>
              <a:off x="886026" y="1394584"/>
              <a:ext cx="1872208" cy="2165794"/>
            </a:xfrm>
            <a:prstGeom prst="rect">
              <a:avLst/>
            </a:prstGeom>
            <a:grp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a:endParaRPr lang="zh-CN" altLang="en-US" sz="2400">
                <a:cs typeface="+mn-ea"/>
                <a:sym typeface="+mn-lt"/>
              </a:endParaRPr>
            </a:p>
          </p:txBody>
        </p:sp>
        <p:sp>
          <p:nvSpPr>
            <p:cNvPr id="15" name="Text Box 7"/>
            <p:cNvSpPr txBox="1">
              <a:spLocks noChangeArrowheads="1"/>
            </p:cNvSpPr>
            <p:nvPr/>
          </p:nvSpPr>
          <p:spPr bwMode="auto">
            <a:xfrm>
              <a:off x="1017612" y="2278370"/>
              <a:ext cx="1588537" cy="513265"/>
            </a:xfrm>
            <a:prstGeom prst="rect">
              <a:avLst/>
            </a:prstGeom>
            <a:grpFill/>
            <a:ln w="25400" cmpd="sng">
              <a:noFill/>
              <a:round/>
            </a:ln>
          </p:spPr>
          <p:txBody>
            <a:bodyPr anchor="ctr"/>
            <a:lstStyle>
              <a:defPPr>
                <a:defRPr lang="zh-CN"/>
              </a:defPPr>
              <a:lvl1pPr>
                <a:defRPr>
                  <a:latin typeface="微软雅黑" panose="020B0503020204020204" pitchFamily="82" charset="2"/>
                  <a:ea typeface="微软雅黑" panose="020B0503020204020204" pitchFamily="82" charset="2"/>
                </a:defRPr>
              </a:lvl1pPr>
            </a:lstStyle>
            <a:p>
              <a:pPr algn="ctr" eaLnBrk="1" hangingPunct="1"/>
              <a:r>
                <a:rPr lang="zh-CN" altLang="en-US" sz="2400" b="1" dirty="0" smtClean="0">
                  <a:solidFill>
                    <a:schemeClr val="bg1"/>
                  </a:solidFill>
                  <a:latin typeface="+mn-lt"/>
                  <a:ea typeface="+mn-ea"/>
                  <a:cs typeface="+mn-ea"/>
                  <a:sym typeface="+mn-lt"/>
                </a:rPr>
                <a:t>点击添加标题</a:t>
              </a:r>
              <a:endParaRPr lang="zh-CN" altLang="en-US" sz="2400" b="1" dirty="0">
                <a:solidFill>
                  <a:schemeClr val="bg1"/>
                </a:solidFill>
                <a:latin typeface="+mn-lt"/>
                <a:ea typeface="+mn-ea"/>
                <a:cs typeface="+mn-ea"/>
                <a:sym typeface="+mn-lt"/>
              </a:endParaRPr>
            </a:p>
          </p:txBody>
        </p:sp>
      </p:grpSp>
      <p:grpSp>
        <p:nvGrpSpPr>
          <p:cNvPr id="16" name="组合 15"/>
          <p:cNvGrpSpPr/>
          <p:nvPr/>
        </p:nvGrpSpPr>
        <p:grpSpPr>
          <a:xfrm>
            <a:off x="3945515" y="1682300"/>
            <a:ext cx="1021451" cy="932461"/>
            <a:chOff x="2864074" y="1323545"/>
            <a:chExt cx="766088" cy="699346"/>
          </a:xfrm>
        </p:grpSpPr>
        <p:sp>
          <p:nvSpPr>
            <p:cNvPr id="17" name="矩形 4"/>
            <p:cNvSpPr/>
            <p:nvPr/>
          </p:nvSpPr>
          <p:spPr bwMode="auto">
            <a:xfrm>
              <a:off x="2864074" y="1394584"/>
              <a:ext cx="542232" cy="628307"/>
            </a:xfrm>
            <a:custGeom>
              <a:avLst/>
              <a:gdLst>
                <a:gd name="connsiteX0" fmla="*/ 0 w 766088"/>
                <a:gd name="connsiteY0" fmla="*/ 0 h 766088"/>
                <a:gd name="connsiteX1" fmla="*/ 766088 w 766088"/>
                <a:gd name="connsiteY1" fmla="*/ 0 h 766088"/>
                <a:gd name="connsiteX2" fmla="*/ 766088 w 766088"/>
                <a:gd name="connsiteY2" fmla="*/ 766088 h 766088"/>
                <a:gd name="connsiteX3" fmla="*/ 0 w 766088"/>
                <a:gd name="connsiteY3" fmla="*/ 766088 h 766088"/>
                <a:gd name="connsiteX4" fmla="*/ 0 w 766088"/>
                <a:gd name="connsiteY4" fmla="*/ 0 h 766088"/>
                <a:gd name="connsiteX0-1" fmla="*/ 0 w 766088"/>
                <a:gd name="connsiteY0-2" fmla="*/ 0 h 766115"/>
                <a:gd name="connsiteX1-3" fmla="*/ 766088 w 766088"/>
                <a:gd name="connsiteY1-4" fmla="*/ 0 h 766115"/>
                <a:gd name="connsiteX2-5" fmla="*/ 766088 w 766088"/>
                <a:gd name="connsiteY2-6" fmla="*/ 766088 h 766115"/>
                <a:gd name="connsiteX3-7" fmla="*/ 382238 w 766088"/>
                <a:gd name="connsiteY3-8" fmla="*/ 516293 h 766115"/>
                <a:gd name="connsiteX4-9" fmla="*/ 0 w 766088"/>
                <a:gd name="connsiteY4-10" fmla="*/ 766088 h 766115"/>
                <a:gd name="connsiteX5" fmla="*/ 0 w 766088"/>
                <a:gd name="connsiteY5" fmla="*/ 0 h 766115"/>
                <a:gd name="connsiteX0-11" fmla="*/ 0 w 766088"/>
                <a:gd name="connsiteY0-12" fmla="*/ 0 h 766124"/>
                <a:gd name="connsiteX1-13" fmla="*/ 766088 w 766088"/>
                <a:gd name="connsiteY1-14" fmla="*/ 0 h 766124"/>
                <a:gd name="connsiteX2-15" fmla="*/ 766088 w 766088"/>
                <a:gd name="connsiteY2-16" fmla="*/ 766088 h 766124"/>
                <a:gd name="connsiteX3-17" fmla="*/ 382238 w 766088"/>
                <a:gd name="connsiteY3-18" fmla="*/ 516293 h 766124"/>
                <a:gd name="connsiteX4-19" fmla="*/ 0 w 766088"/>
                <a:gd name="connsiteY4-20" fmla="*/ 766088 h 766124"/>
                <a:gd name="connsiteX5-21" fmla="*/ 0 w 766088"/>
                <a:gd name="connsiteY5-22" fmla="*/ 0 h 766124"/>
                <a:gd name="connsiteX0-23" fmla="*/ 0 w 766088"/>
                <a:gd name="connsiteY0-24" fmla="*/ 0 h 766088"/>
                <a:gd name="connsiteX1-25" fmla="*/ 766088 w 766088"/>
                <a:gd name="connsiteY1-26" fmla="*/ 0 h 766088"/>
                <a:gd name="connsiteX2-27" fmla="*/ 766088 w 766088"/>
                <a:gd name="connsiteY2-28" fmla="*/ 766088 h 766088"/>
                <a:gd name="connsiteX3-29" fmla="*/ 382238 w 766088"/>
                <a:gd name="connsiteY3-30" fmla="*/ 516293 h 766088"/>
                <a:gd name="connsiteX4-31" fmla="*/ 0 w 766088"/>
                <a:gd name="connsiteY4-32" fmla="*/ 766088 h 766088"/>
                <a:gd name="connsiteX5-33" fmla="*/ 0 w 766088"/>
                <a:gd name="connsiteY5-34" fmla="*/ 0 h 766088"/>
              </a:gdLst>
              <a:ahLst/>
              <a:cxnLst>
                <a:cxn ang="0">
                  <a:pos x="connsiteX0-23" y="connsiteY0-24"/>
                </a:cxn>
                <a:cxn ang="0">
                  <a:pos x="connsiteX1-25" y="connsiteY1-26"/>
                </a:cxn>
                <a:cxn ang="0">
                  <a:pos x="connsiteX2-27" y="connsiteY2-28"/>
                </a:cxn>
                <a:cxn ang="0">
                  <a:pos x="connsiteX3-29" y="connsiteY3-30"/>
                </a:cxn>
                <a:cxn ang="0">
                  <a:pos x="connsiteX4-31" y="connsiteY4-32"/>
                </a:cxn>
                <a:cxn ang="0">
                  <a:pos x="connsiteX5-33" y="connsiteY5-34"/>
                </a:cxn>
              </a:cxnLst>
              <a:rect l="l" t="t" r="r" b="b"/>
              <a:pathLst>
                <a:path w="766088" h="766088">
                  <a:moveTo>
                    <a:pt x="0" y="0"/>
                  </a:moveTo>
                  <a:lnTo>
                    <a:pt x="766088" y="0"/>
                  </a:lnTo>
                  <a:lnTo>
                    <a:pt x="766088" y="766088"/>
                  </a:lnTo>
                  <a:cubicBezTo>
                    <a:pt x="592283" y="655850"/>
                    <a:pt x="499399" y="577980"/>
                    <a:pt x="382238" y="516293"/>
                  </a:cubicBezTo>
                  <a:lnTo>
                    <a:pt x="0" y="766088"/>
                  </a:lnTo>
                  <a:lnTo>
                    <a:pt x="0" y="0"/>
                  </a:lnTo>
                  <a:close/>
                </a:path>
              </a:pathLst>
            </a:custGeom>
            <a:solidFill>
              <a:srgbClr val="C0000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a:endParaRPr lang="zh-CN" altLang="en-US" sz="2400">
                <a:cs typeface="+mn-ea"/>
                <a:sym typeface="+mn-lt"/>
              </a:endParaRPr>
            </a:p>
          </p:txBody>
        </p:sp>
        <p:sp>
          <p:nvSpPr>
            <p:cNvPr id="18" name="Text Box 7"/>
            <p:cNvSpPr txBox="1">
              <a:spLocks noChangeArrowheads="1"/>
            </p:cNvSpPr>
            <p:nvPr/>
          </p:nvSpPr>
          <p:spPr bwMode="auto">
            <a:xfrm>
              <a:off x="2864074" y="1323545"/>
              <a:ext cx="766088" cy="513265"/>
            </a:xfrm>
            <a:prstGeom prst="rect">
              <a:avLst/>
            </a:prstGeom>
            <a:noFill/>
            <a:ln w="25400" cmpd="sng">
              <a:noFill/>
              <a:round/>
            </a:ln>
          </p:spPr>
          <p:txBody>
            <a:bodyPr anchor="ctr"/>
            <a:lstStyle>
              <a:defPPr>
                <a:defRPr lang="zh-CN"/>
              </a:defPPr>
              <a:lvl1pPr>
                <a:defRPr>
                  <a:latin typeface="微软雅黑" panose="020B0503020204020204" pitchFamily="82" charset="2"/>
                  <a:ea typeface="微软雅黑" panose="020B0503020204020204" pitchFamily="82" charset="2"/>
                </a:defRPr>
              </a:lvl1pPr>
            </a:lstStyle>
            <a:p>
              <a:r>
                <a:rPr lang="zh-CN" altLang="en-US" sz="1865" b="1" dirty="0">
                  <a:solidFill>
                    <a:schemeClr val="bg1"/>
                  </a:solidFill>
                  <a:latin typeface="+mn-lt"/>
                  <a:ea typeface="+mn-ea"/>
                  <a:cs typeface="+mn-ea"/>
                  <a:sym typeface="+mn-lt"/>
                </a:rPr>
                <a:t>标题</a:t>
              </a:r>
            </a:p>
          </p:txBody>
        </p:sp>
      </p:grpSp>
      <p:grpSp>
        <p:nvGrpSpPr>
          <p:cNvPr id="19" name="组合 18"/>
          <p:cNvGrpSpPr/>
          <p:nvPr/>
        </p:nvGrpSpPr>
        <p:grpSpPr>
          <a:xfrm>
            <a:off x="3945515" y="2740134"/>
            <a:ext cx="1021451" cy="899619"/>
            <a:chOff x="2864074" y="2116921"/>
            <a:chExt cx="766088" cy="674714"/>
          </a:xfrm>
        </p:grpSpPr>
        <p:sp>
          <p:nvSpPr>
            <p:cNvPr id="20" name="矩形 4"/>
            <p:cNvSpPr/>
            <p:nvPr/>
          </p:nvSpPr>
          <p:spPr bwMode="auto">
            <a:xfrm>
              <a:off x="2864074" y="2163328"/>
              <a:ext cx="542232" cy="628307"/>
            </a:xfrm>
            <a:custGeom>
              <a:avLst/>
              <a:gdLst>
                <a:gd name="connsiteX0" fmla="*/ 0 w 766088"/>
                <a:gd name="connsiteY0" fmla="*/ 0 h 766088"/>
                <a:gd name="connsiteX1" fmla="*/ 766088 w 766088"/>
                <a:gd name="connsiteY1" fmla="*/ 0 h 766088"/>
                <a:gd name="connsiteX2" fmla="*/ 766088 w 766088"/>
                <a:gd name="connsiteY2" fmla="*/ 766088 h 766088"/>
                <a:gd name="connsiteX3" fmla="*/ 0 w 766088"/>
                <a:gd name="connsiteY3" fmla="*/ 766088 h 766088"/>
                <a:gd name="connsiteX4" fmla="*/ 0 w 766088"/>
                <a:gd name="connsiteY4" fmla="*/ 0 h 766088"/>
                <a:gd name="connsiteX0-1" fmla="*/ 0 w 766088"/>
                <a:gd name="connsiteY0-2" fmla="*/ 0 h 766115"/>
                <a:gd name="connsiteX1-3" fmla="*/ 766088 w 766088"/>
                <a:gd name="connsiteY1-4" fmla="*/ 0 h 766115"/>
                <a:gd name="connsiteX2-5" fmla="*/ 766088 w 766088"/>
                <a:gd name="connsiteY2-6" fmla="*/ 766088 h 766115"/>
                <a:gd name="connsiteX3-7" fmla="*/ 382238 w 766088"/>
                <a:gd name="connsiteY3-8" fmla="*/ 516293 h 766115"/>
                <a:gd name="connsiteX4-9" fmla="*/ 0 w 766088"/>
                <a:gd name="connsiteY4-10" fmla="*/ 766088 h 766115"/>
                <a:gd name="connsiteX5" fmla="*/ 0 w 766088"/>
                <a:gd name="connsiteY5" fmla="*/ 0 h 766115"/>
                <a:gd name="connsiteX0-11" fmla="*/ 0 w 766088"/>
                <a:gd name="connsiteY0-12" fmla="*/ 0 h 766124"/>
                <a:gd name="connsiteX1-13" fmla="*/ 766088 w 766088"/>
                <a:gd name="connsiteY1-14" fmla="*/ 0 h 766124"/>
                <a:gd name="connsiteX2-15" fmla="*/ 766088 w 766088"/>
                <a:gd name="connsiteY2-16" fmla="*/ 766088 h 766124"/>
                <a:gd name="connsiteX3-17" fmla="*/ 382238 w 766088"/>
                <a:gd name="connsiteY3-18" fmla="*/ 516293 h 766124"/>
                <a:gd name="connsiteX4-19" fmla="*/ 0 w 766088"/>
                <a:gd name="connsiteY4-20" fmla="*/ 766088 h 766124"/>
                <a:gd name="connsiteX5-21" fmla="*/ 0 w 766088"/>
                <a:gd name="connsiteY5-22" fmla="*/ 0 h 766124"/>
                <a:gd name="connsiteX0-23" fmla="*/ 0 w 766088"/>
                <a:gd name="connsiteY0-24" fmla="*/ 0 h 766088"/>
                <a:gd name="connsiteX1-25" fmla="*/ 766088 w 766088"/>
                <a:gd name="connsiteY1-26" fmla="*/ 0 h 766088"/>
                <a:gd name="connsiteX2-27" fmla="*/ 766088 w 766088"/>
                <a:gd name="connsiteY2-28" fmla="*/ 766088 h 766088"/>
                <a:gd name="connsiteX3-29" fmla="*/ 382238 w 766088"/>
                <a:gd name="connsiteY3-30" fmla="*/ 516293 h 766088"/>
                <a:gd name="connsiteX4-31" fmla="*/ 0 w 766088"/>
                <a:gd name="connsiteY4-32" fmla="*/ 766088 h 766088"/>
                <a:gd name="connsiteX5-33" fmla="*/ 0 w 766088"/>
                <a:gd name="connsiteY5-34" fmla="*/ 0 h 766088"/>
              </a:gdLst>
              <a:ahLst/>
              <a:cxnLst>
                <a:cxn ang="0">
                  <a:pos x="connsiteX0-23" y="connsiteY0-24"/>
                </a:cxn>
                <a:cxn ang="0">
                  <a:pos x="connsiteX1-25" y="connsiteY1-26"/>
                </a:cxn>
                <a:cxn ang="0">
                  <a:pos x="connsiteX2-27" y="connsiteY2-28"/>
                </a:cxn>
                <a:cxn ang="0">
                  <a:pos x="connsiteX3-29" y="connsiteY3-30"/>
                </a:cxn>
                <a:cxn ang="0">
                  <a:pos x="connsiteX4-31" y="connsiteY4-32"/>
                </a:cxn>
                <a:cxn ang="0">
                  <a:pos x="connsiteX5-33" y="connsiteY5-34"/>
                </a:cxn>
              </a:cxnLst>
              <a:rect l="l" t="t" r="r" b="b"/>
              <a:pathLst>
                <a:path w="766088" h="766088">
                  <a:moveTo>
                    <a:pt x="0" y="0"/>
                  </a:moveTo>
                  <a:lnTo>
                    <a:pt x="766088" y="0"/>
                  </a:lnTo>
                  <a:lnTo>
                    <a:pt x="766088" y="766088"/>
                  </a:lnTo>
                  <a:cubicBezTo>
                    <a:pt x="592283" y="655850"/>
                    <a:pt x="499399" y="577980"/>
                    <a:pt x="382238" y="516293"/>
                  </a:cubicBezTo>
                  <a:lnTo>
                    <a:pt x="0" y="766088"/>
                  </a:lnTo>
                  <a:lnTo>
                    <a:pt x="0" y="0"/>
                  </a:lnTo>
                  <a:close/>
                </a:path>
              </a:pathLst>
            </a:custGeom>
            <a:solidFill>
              <a:srgbClr val="C0000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a:endParaRPr lang="zh-CN" altLang="en-US" sz="2400">
                <a:cs typeface="+mn-ea"/>
                <a:sym typeface="+mn-lt"/>
              </a:endParaRPr>
            </a:p>
          </p:txBody>
        </p:sp>
        <p:sp>
          <p:nvSpPr>
            <p:cNvPr id="21" name="Text Box 7"/>
            <p:cNvSpPr txBox="1">
              <a:spLocks noChangeArrowheads="1"/>
            </p:cNvSpPr>
            <p:nvPr/>
          </p:nvSpPr>
          <p:spPr bwMode="auto">
            <a:xfrm>
              <a:off x="2864074" y="2116921"/>
              <a:ext cx="766088" cy="513265"/>
            </a:xfrm>
            <a:prstGeom prst="rect">
              <a:avLst/>
            </a:prstGeom>
            <a:noFill/>
            <a:ln w="25400" cmpd="sng">
              <a:noFill/>
              <a:round/>
            </a:ln>
          </p:spPr>
          <p:txBody>
            <a:bodyPr anchor="ctr"/>
            <a:lstStyle>
              <a:defPPr>
                <a:defRPr lang="zh-CN"/>
              </a:defPPr>
              <a:lvl1pPr>
                <a:defRPr>
                  <a:latin typeface="微软雅黑" panose="020B0503020204020204" pitchFamily="82" charset="2"/>
                  <a:ea typeface="微软雅黑" panose="020B0503020204020204" pitchFamily="82" charset="2"/>
                </a:defRPr>
              </a:lvl1pPr>
            </a:lstStyle>
            <a:p>
              <a:r>
                <a:rPr lang="zh-CN" altLang="en-US" sz="1865" b="1" dirty="0">
                  <a:solidFill>
                    <a:schemeClr val="bg1"/>
                  </a:solidFill>
                  <a:latin typeface="+mn-lt"/>
                  <a:ea typeface="+mn-ea"/>
                  <a:cs typeface="+mn-ea"/>
                  <a:sym typeface="+mn-lt"/>
                </a:rPr>
                <a:t>标题</a:t>
              </a:r>
            </a:p>
          </p:txBody>
        </p:sp>
      </p:grpSp>
      <p:grpSp>
        <p:nvGrpSpPr>
          <p:cNvPr id="22" name="组合 21"/>
          <p:cNvGrpSpPr/>
          <p:nvPr/>
        </p:nvGrpSpPr>
        <p:grpSpPr>
          <a:xfrm>
            <a:off x="3945515" y="3815899"/>
            <a:ext cx="1021451" cy="848845"/>
            <a:chOff x="2864074" y="2923744"/>
            <a:chExt cx="766088" cy="636634"/>
          </a:xfrm>
        </p:grpSpPr>
        <p:sp>
          <p:nvSpPr>
            <p:cNvPr id="23" name="矩形 4"/>
            <p:cNvSpPr/>
            <p:nvPr/>
          </p:nvSpPr>
          <p:spPr bwMode="auto">
            <a:xfrm>
              <a:off x="2864074" y="2932071"/>
              <a:ext cx="542232" cy="628307"/>
            </a:xfrm>
            <a:custGeom>
              <a:avLst/>
              <a:gdLst>
                <a:gd name="connsiteX0" fmla="*/ 0 w 766088"/>
                <a:gd name="connsiteY0" fmla="*/ 0 h 766088"/>
                <a:gd name="connsiteX1" fmla="*/ 766088 w 766088"/>
                <a:gd name="connsiteY1" fmla="*/ 0 h 766088"/>
                <a:gd name="connsiteX2" fmla="*/ 766088 w 766088"/>
                <a:gd name="connsiteY2" fmla="*/ 766088 h 766088"/>
                <a:gd name="connsiteX3" fmla="*/ 0 w 766088"/>
                <a:gd name="connsiteY3" fmla="*/ 766088 h 766088"/>
                <a:gd name="connsiteX4" fmla="*/ 0 w 766088"/>
                <a:gd name="connsiteY4" fmla="*/ 0 h 766088"/>
                <a:gd name="connsiteX0-1" fmla="*/ 0 w 766088"/>
                <a:gd name="connsiteY0-2" fmla="*/ 0 h 766115"/>
                <a:gd name="connsiteX1-3" fmla="*/ 766088 w 766088"/>
                <a:gd name="connsiteY1-4" fmla="*/ 0 h 766115"/>
                <a:gd name="connsiteX2-5" fmla="*/ 766088 w 766088"/>
                <a:gd name="connsiteY2-6" fmla="*/ 766088 h 766115"/>
                <a:gd name="connsiteX3-7" fmla="*/ 382238 w 766088"/>
                <a:gd name="connsiteY3-8" fmla="*/ 516293 h 766115"/>
                <a:gd name="connsiteX4-9" fmla="*/ 0 w 766088"/>
                <a:gd name="connsiteY4-10" fmla="*/ 766088 h 766115"/>
                <a:gd name="connsiteX5" fmla="*/ 0 w 766088"/>
                <a:gd name="connsiteY5" fmla="*/ 0 h 766115"/>
                <a:gd name="connsiteX0-11" fmla="*/ 0 w 766088"/>
                <a:gd name="connsiteY0-12" fmla="*/ 0 h 766124"/>
                <a:gd name="connsiteX1-13" fmla="*/ 766088 w 766088"/>
                <a:gd name="connsiteY1-14" fmla="*/ 0 h 766124"/>
                <a:gd name="connsiteX2-15" fmla="*/ 766088 w 766088"/>
                <a:gd name="connsiteY2-16" fmla="*/ 766088 h 766124"/>
                <a:gd name="connsiteX3-17" fmla="*/ 382238 w 766088"/>
                <a:gd name="connsiteY3-18" fmla="*/ 516293 h 766124"/>
                <a:gd name="connsiteX4-19" fmla="*/ 0 w 766088"/>
                <a:gd name="connsiteY4-20" fmla="*/ 766088 h 766124"/>
                <a:gd name="connsiteX5-21" fmla="*/ 0 w 766088"/>
                <a:gd name="connsiteY5-22" fmla="*/ 0 h 766124"/>
                <a:gd name="connsiteX0-23" fmla="*/ 0 w 766088"/>
                <a:gd name="connsiteY0-24" fmla="*/ 0 h 766088"/>
                <a:gd name="connsiteX1-25" fmla="*/ 766088 w 766088"/>
                <a:gd name="connsiteY1-26" fmla="*/ 0 h 766088"/>
                <a:gd name="connsiteX2-27" fmla="*/ 766088 w 766088"/>
                <a:gd name="connsiteY2-28" fmla="*/ 766088 h 766088"/>
                <a:gd name="connsiteX3-29" fmla="*/ 382238 w 766088"/>
                <a:gd name="connsiteY3-30" fmla="*/ 516293 h 766088"/>
                <a:gd name="connsiteX4-31" fmla="*/ 0 w 766088"/>
                <a:gd name="connsiteY4-32" fmla="*/ 766088 h 766088"/>
                <a:gd name="connsiteX5-33" fmla="*/ 0 w 766088"/>
                <a:gd name="connsiteY5-34" fmla="*/ 0 h 766088"/>
              </a:gdLst>
              <a:ahLst/>
              <a:cxnLst>
                <a:cxn ang="0">
                  <a:pos x="connsiteX0-23" y="connsiteY0-24"/>
                </a:cxn>
                <a:cxn ang="0">
                  <a:pos x="connsiteX1-25" y="connsiteY1-26"/>
                </a:cxn>
                <a:cxn ang="0">
                  <a:pos x="connsiteX2-27" y="connsiteY2-28"/>
                </a:cxn>
                <a:cxn ang="0">
                  <a:pos x="connsiteX3-29" y="connsiteY3-30"/>
                </a:cxn>
                <a:cxn ang="0">
                  <a:pos x="connsiteX4-31" y="connsiteY4-32"/>
                </a:cxn>
                <a:cxn ang="0">
                  <a:pos x="connsiteX5-33" y="connsiteY5-34"/>
                </a:cxn>
              </a:cxnLst>
              <a:rect l="l" t="t" r="r" b="b"/>
              <a:pathLst>
                <a:path w="766088" h="766088">
                  <a:moveTo>
                    <a:pt x="0" y="0"/>
                  </a:moveTo>
                  <a:lnTo>
                    <a:pt x="766088" y="0"/>
                  </a:lnTo>
                  <a:lnTo>
                    <a:pt x="766088" y="766088"/>
                  </a:lnTo>
                  <a:cubicBezTo>
                    <a:pt x="592283" y="655850"/>
                    <a:pt x="499399" y="577980"/>
                    <a:pt x="382238" y="516293"/>
                  </a:cubicBezTo>
                  <a:lnTo>
                    <a:pt x="0" y="766088"/>
                  </a:lnTo>
                  <a:lnTo>
                    <a:pt x="0" y="0"/>
                  </a:lnTo>
                  <a:close/>
                </a:path>
              </a:pathLst>
            </a:custGeom>
            <a:solidFill>
              <a:srgbClr val="C0000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a:endParaRPr lang="zh-CN" altLang="en-US" sz="2400">
                <a:cs typeface="+mn-ea"/>
                <a:sym typeface="+mn-lt"/>
              </a:endParaRPr>
            </a:p>
          </p:txBody>
        </p:sp>
        <p:sp>
          <p:nvSpPr>
            <p:cNvPr id="24" name="Text Box 7"/>
            <p:cNvSpPr txBox="1">
              <a:spLocks noChangeArrowheads="1"/>
            </p:cNvSpPr>
            <p:nvPr/>
          </p:nvSpPr>
          <p:spPr bwMode="auto">
            <a:xfrm>
              <a:off x="2864074" y="2923744"/>
              <a:ext cx="766088" cy="513265"/>
            </a:xfrm>
            <a:prstGeom prst="rect">
              <a:avLst/>
            </a:prstGeom>
            <a:noFill/>
            <a:ln w="25400" cmpd="sng">
              <a:noFill/>
              <a:round/>
            </a:ln>
          </p:spPr>
          <p:txBody>
            <a:bodyPr anchor="ctr"/>
            <a:lstStyle>
              <a:defPPr>
                <a:defRPr lang="zh-CN"/>
              </a:defPPr>
              <a:lvl1pPr>
                <a:defRPr>
                  <a:latin typeface="微软雅黑" panose="020B0503020204020204" pitchFamily="82" charset="2"/>
                  <a:ea typeface="微软雅黑" panose="020B0503020204020204" pitchFamily="82" charset="2"/>
                </a:defRPr>
              </a:lvl1pPr>
            </a:lstStyle>
            <a:p>
              <a:r>
                <a:rPr lang="zh-CN" altLang="en-US" sz="1865" b="1" dirty="0">
                  <a:solidFill>
                    <a:schemeClr val="bg1"/>
                  </a:solidFill>
                  <a:latin typeface="+mn-lt"/>
                  <a:ea typeface="+mn-ea"/>
                  <a:cs typeface="+mn-ea"/>
                  <a:sym typeface="+mn-lt"/>
                </a:rPr>
                <a:t>标题</a:t>
              </a:r>
            </a:p>
          </p:txBody>
        </p:sp>
      </p:grpSp>
      <p:cxnSp>
        <p:nvCxnSpPr>
          <p:cNvPr id="25" name="直接连接符 24"/>
          <p:cNvCxnSpPr/>
          <p:nvPr/>
        </p:nvCxnSpPr>
        <p:spPr bwMode="auto">
          <a:xfrm>
            <a:off x="4456241" y="2805060"/>
            <a:ext cx="6464499" cy="0"/>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接连接符 25"/>
          <p:cNvCxnSpPr/>
          <p:nvPr/>
        </p:nvCxnSpPr>
        <p:spPr bwMode="auto">
          <a:xfrm>
            <a:off x="4476470" y="3830229"/>
            <a:ext cx="6464499" cy="0"/>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接连接符 26"/>
          <p:cNvCxnSpPr/>
          <p:nvPr/>
        </p:nvCxnSpPr>
        <p:spPr bwMode="auto">
          <a:xfrm>
            <a:off x="4476470" y="1780777"/>
            <a:ext cx="6464499" cy="0"/>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 Box 7"/>
          <p:cNvSpPr txBox="1">
            <a:spLocks noChangeArrowheads="1"/>
          </p:cNvSpPr>
          <p:nvPr/>
        </p:nvSpPr>
        <p:spPr bwMode="auto">
          <a:xfrm>
            <a:off x="4966967" y="4945934"/>
            <a:ext cx="6298447" cy="684353"/>
          </a:xfrm>
          <a:prstGeom prst="rect">
            <a:avLst/>
          </a:prstGeom>
          <a:noFill/>
          <a:ln w="25400" cmpd="sng">
            <a:noFill/>
            <a:round/>
          </a:ln>
        </p:spPr>
        <p:txBody>
          <a:bodyPr anchor="ctr"/>
          <a:lstStyle>
            <a:defPPr>
              <a:defRPr lang="zh-CN"/>
            </a:defPPr>
            <a:lvl1pPr>
              <a:defRPr>
                <a:latin typeface="微软雅黑" panose="020B0503020204020204" pitchFamily="82" charset="2"/>
                <a:ea typeface="微软雅黑" panose="020B0503020204020204" pitchFamily="82" charset="2"/>
              </a:defRPr>
            </a:lvl1pPr>
          </a:lstStyle>
          <a:p>
            <a:r>
              <a:rPr lang="zh-CN" altLang="en-US" sz="2000" dirty="0">
                <a:solidFill>
                  <a:srgbClr val="C00000"/>
                </a:solidFill>
                <a:latin typeface="+mn-lt"/>
                <a:ea typeface="+mn-ea"/>
                <a:cs typeface="+mn-ea"/>
                <a:sym typeface="+mn-lt"/>
              </a:rPr>
              <a:t>点击此处输入你的内容点击此处输入你的内容</a:t>
            </a:r>
          </a:p>
        </p:txBody>
      </p:sp>
      <p:grpSp>
        <p:nvGrpSpPr>
          <p:cNvPr id="34" name="组合 33"/>
          <p:cNvGrpSpPr/>
          <p:nvPr/>
        </p:nvGrpSpPr>
        <p:grpSpPr>
          <a:xfrm>
            <a:off x="3945515" y="4863688"/>
            <a:ext cx="1021451" cy="848845"/>
            <a:chOff x="2864074" y="2923744"/>
            <a:chExt cx="766088" cy="636634"/>
          </a:xfrm>
        </p:grpSpPr>
        <p:sp>
          <p:nvSpPr>
            <p:cNvPr id="35" name="矩形 4"/>
            <p:cNvSpPr/>
            <p:nvPr/>
          </p:nvSpPr>
          <p:spPr bwMode="auto">
            <a:xfrm>
              <a:off x="2864074" y="2932071"/>
              <a:ext cx="542232" cy="628307"/>
            </a:xfrm>
            <a:custGeom>
              <a:avLst/>
              <a:gdLst>
                <a:gd name="connsiteX0" fmla="*/ 0 w 766088"/>
                <a:gd name="connsiteY0" fmla="*/ 0 h 766088"/>
                <a:gd name="connsiteX1" fmla="*/ 766088 w 766088"/>
                <a:gd name="connsiteY1" fmla="*/ 0 h 766088"/>
                <a:gd name="connsiteX2" fmla="*/ 766088 w 766088"/>
                <a:gd name="connsiteY2" fmla="*/ 766088 h 766088"/>
                <a:gd name="connsiteX3" fmla="*/ 0 w 766088"/>
                <a:gd name="connsiteY3" fmla="*/ 766088 h 766088"/>
                <a:gd name="connsiteX4" fmla="*/ 0 w 766088"/>
                <a:gd name="connsiteY4" fmla="*/ 0 h 766088"/>
                <a:gd name="connsiteX0-1" fmla="*/ 0 w 766088"/>
                <a:gd name="connsiteY0-2" fmla="*/ 0 h 766115"/>
                <a:gd name="connsiteX1-3" fmla="*/ 766088 w 766088"/>
                <a:gd name="connsiteY1-4" fmla="*/ 0 h 766115"/>
                <a:gd name="connsiteX2-5" fmla="*/ 766088 w 766088"/>
                <a:gd name="connsiteY2-6" fmla="*/ 766088 h 766115"/>
                <a:gd name="connsiteX3-7" fmla="*/ 382238 w 766088"/>
                <a:gd name="connsiteY3-8" fmla="*/ 516293 h 766115"/>
                <a:gd name="connsiteX4-9" fmla="*/ 0 w 766088"/>
                <a:gd name="connsiteY4-10" fmla="*/ 766088 h 766115"/>
                <a:gd name="connsiteX5" fmla="*/ 0 w 766088"/>
                <a:gd name="connsiteY5" fmla="*/ 0 h 766115"/>
                <a:gd name="connsiteX0-11" fmla="*/ 0 w 766088"/>
                <a:gd name="connsiteY0-12" fmla="*/ 0 h 766124"/>
                <a:gd name="connsiteX1-13" fmla="*/ 766088 w 766088"/>
                <a:gd name="connsiteY1-14" fmla="*/ 0 h 766124"/>
                <a:gd name="connsiteX2-15" fmla="*/ 766088 w 766088"/>
                <a:gd name="connsiteY2-16" fmla="*/ 766088 h 766124"/>
                <a:gd name="connsiteX3-17" fmla="*/ 382238 w 766088"/>
                <a:gd name="connsiteY3-18" fmla="*/ 516293 h 766124"/>
                <a:gd name="connsiteX4-19" fmla="*/ 0 w 766088"/>
                <a:gd name="connsiteY4-20" fmla="*/ 766088 h 766124"/>
                <a:gd name="connsiteX5-21" fmla="*/ 0 w 766088"/>
                <a:gd name="connsiteY5-22" fmla="*/ 0 h 766124"/>
                <a:gd name="connsiteX0-23" fmla="*/ 0 w 766088"/>
                <a:gd name="connsiteY0-24" fmla="*/ 0 h 766088"/>
                <a:gd name="connsiteX1-25" fmla="*/ 766088 w 766088"/>
                <a:gd name="connsiteY1-26" fmla="*/ 0 h 766088"/>
                <a:gd name="connsiteX2-27" fmla="*/ 766088 w 766088"/>
                <a:gd name="connsiteY2-28" fmla="*/ 766088 h 766088"/>
                <a:gd name="connsiteX3-29" fmla="*/ 382238 w 766088"/>
                <a:gd name="connsiteY3-30" fmla="*/ 516293 h 766088"/>
                <a:gd name="connsiteX4-31" fmla="*/ 0 w 766088"/>
                <a:gd name="connsiteY4-32" fmla="*/ 766088 h 766088"/>
                <a:gd name="connsiteX5-33" fmla="*/ 0 w 766088"/>
                <a:gd name="connsiteY5-34" fmla="*/ 0 h 766088"/>
              </a:gdLst>
              <a:ahLst/>
              <a:cxnLst>
                <a:cxn ang="0">
                  <a:pos x="connsiteX0-23" y="connsiteY0-24"/>
                </a:cxn>
                <a:cxn ang="0">
                  <a:pos x="connsiteX1-25" y="connsiteY1-26"/>
                </a:cxn>
                <a:cxn ang="0">
                  <a:pos x="connsiteX2-27" y="connsiteY2-28"/>
                </a:cxn>
                <a:cxn ang="0">
                  <a:pos x="connsiteX3-29" y="connsiteY3-30"/>
                </a:cxn>
                <a:cxn ang="0">
                  <a:pos x="connsiteX4-31" y="connsiteY4-32"/>
                </a:cxn>
                <a:cxn ang="0">
                  <a:pos x="connsiteX5-33" y="connsiteY5-34"/>
                </a:cxn>
              </a:cxnLst>
              <a:rect l="l" t="t" r="r" b="b"/>
              <a:pathLst>
                <a:path w="766088" h="766088">
                  <a:moveTo>
                    <a:pt x="0" y="0"/>
                  </a:moveTo>
                  <a:lnTo>
                    <a:pt x="766088" y="0"/>
                  </a:lnTo>
                  <a:lnTo>
                    <a:pt x="766088" y="766088"/>
                  </a:lnTo>
                  <a:cubicBezTo>
                    <a:pt x="592283" y="655850"/>
                    <a:pt x="499399" y="577980"/>
                    <a:pt x="382238" y="516293"/>
                  </a:cubicBezTo>
                  <a:lnTo>
                    <a:pt x="0" y="766088"/>
                  </a:lnTo>
                  <a:lnTo>
                    <a:pt x="0" y="0"/>
                  </a:lnTo>
                  <a:close/>
                </a:path>
              </a:pathLst>
            </a:custGeom>
            <a:solidFill>
              <a:srgbClr val="C0000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a:endParaRPr lang="zh-CN" altLang="en-US" sz="2400">
                <a:cs typeface="+mn-ea"/>
                <a:sym typeface="+mn-lt"/>
              </a:endParaRPr>
            </a:p>
          </p:txBody>
        </p:sp>
        <p:sp>
          <p:nvSpPr>
            <p:cNvPr id="36" name="Text Box 7"/>
            <p:cNvSpPr txBox="1">
              <a:spLocks noChangeArrowheads="1"/>
            </p:cNvSpPr>
            <p:nvPr/>
          </p:nvSpPr>
          <p:spPr bwMode="auto">
            <a:xfrm>
              <a:off x="2864074" y="2923744"/>
              <a:ext cx="766088" cy="513265"/>
            </a:xfrm>
            <a:prstGeom prst="rect">
              <a:avLst/>
            </a:prstGeom>
            <a:noFill/>
            <a:ln w="25400" cmpd="sng">
              <a:noFill/>
              <a:round/>
            </a:ln>
          </p:spPr>
          <p:txBody>
            <a:bodyPr anchor="ctr"/>
            <a:lstStyle>
              <a:defPPr>
                <a:defRPr lang="zh-CN"/>
              </a:defPPr>
              <a:lvl1pPr>
                <a:defRPr>
                  <a:latin typeface="微软雅黑" panose="020B0503020204020204" pitchFamily="82" charset="2"/>
                  <a:ea typeface="微软雅黑" panose="020B0503020204020204" pitchFamily="82" charset="2"/>
                </a:defRPr>
              </a:lvl1pPr>
            </a:lstStyle>
            <a:p>
              <a:r>
                <a:rPr lang="zh-CN" altLang="en-US" sz="1865" b="1" dirty="0">
                  <a:solidFill>
                    <a:schemeClr val="bg1"/>
                  </a:solidFill>
                  <a:latin typeface="+mn-lt"/>
                  <a:ea typeface="+mn-ea"/>
                  <a:cs typeface="+mn-ea"/>
                  <a:sym typeface="+mn-lt"/>
                </a:rPr>
                <a:t>标题</a:t>
              </a:r>
            </a:p>
          </p:txBody>
        </p:sp>
      </p:grpSp>
      <p:cxnSp>
        <p:nvCxnSpPr>
          <p:cNvPr id="37" name="直接连接符 36"/>
          <p:cNvCxnSpPr/>
          <p:nvPr/>
        </p:nvCxnSpPr>
        <p:spPr bwMode="auto">
          <a:xfrm>
            <a:off x="4476470" y="4878018"/>
            <a:ext cx="6464499" cy="0"/>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1400">
        <p14:prism/>
      </p:transition>
    </mc:Choice>
    <mc:Fallback xmlns="">
      <p:transition spd="slow" advTm="14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42"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1000"/>
                                        <p:tgtEl>
                                          <p:spTgt spid="27"/>
                                        </p:tgtEl>
                                      </p:cBhvr>
                                    </p:animEffect>
                                  </p:childTnLst>
                                </p:cTn>
                              </p:par>
                            </p:childTnLst>
                          </p:cTn>
                        </p:par>
                        <p:par>
                          <p:cTn id="29" fill="hold">
                            <p:stCondLst>
                              <p:cond delay="5000"/>
                            </p:stCondLst>
                            <p:childTnLst>
                              <p:par>
                                <p:cTn id="30" presetID="42"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6000"/>
                            </p:stCondLst>
                            <p:childTnLst>
                              <p:par>
                                <p:cTn id="36" presetID="42"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par>
                          <p:cTn id="41" fill="hold">
                            <p:stCondLst>
                              <p:cond delay="7000"/>
                            </p:stCondLst>
                            <p:childTnLst>
                              <p:par>
                                <p:cTn id="42" presetID="22" presetClass="entr" presetSubtype="8"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1000"/>
                                        <p:tgtEl>
                                          <p:spTgt spid="25"/>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42" presetClass="entr" presetSubtype="0" fill="hold"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childTnLst>
                          </p:cTn>
                        </p:par>
                        <p:par>
                          <p:cTn id="57" fill="hold">
                            <p:stCondLst>
                              <p:cond delay="10000"/>
                            </p:stCondLst>
                            <p:childTnLst>
                              <p:par>
                                <p:cTn id="58" presetID="22" presetClass="entr" presetSubtype="8"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1000"/>
                                        <p:tgtEl>
                                          <p:spTgt spid="26"/>
                                        </p:tgtEl>
                                      </p:cBhvr>
                                    </p:animEffect>
                                  </p:childTnLst>
                                </p:cTn>
                              </p:par>
                            </p:childTnLst>
                          </p:cTn>
                        </p:par>
                        <p:par>
                          <p:cTn id="61" fill="hold">
                            <p:stCondLst>
                              <p:cond delay="11000"/>
                            </p:stCondLst>
                            <p:childTnLst>
                              <p:par>
                                <p:cTn id="62" presetID="42"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42" presetClass="entr" presetSubtype="0" fill="hold"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childTnLst>
                          </p:cTn>
                        </p:par>
                        <p:par>
                          <p:cTn id="73" fill="hold">
                            <p:stCondLst>
                              <p:cond delay="13000"/>
                            </p:stCondLst>
                            <p:childTnLst>
                              <p:par>
                                <p:cTn id="74" presetID="22" presetClass="entr" presetSubtype="8"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left)">
                                      <p:cBhvr>
                                        <p:cTn id="76" dur="1000"/>
                                        <p:tgtEl>
                                          <p:spTgt spid="37"/>
                                        </p:tgtEl>
                                      </p:cBhvr>
                                    </p:animEffect>
                                  </p:childTnLst>
                                </p:cTn>
                              </p:par>
                            </p:childTnLst>
                          </p:cTn>
                        </p:par>
                        <p:par>
                          <p:cTn id="77" fill="hold">
                            <p:stCondLst>
                              <p:cond delay="14000"/>
                            </p:stCondLst>
                            <p:childTnLst>
                              <p:par>
                                <p:cTn id="78" presetID="42" presetClass="entr" presetSubtype="0"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1000"/>
                                        <p:tgtEl>
                                          <p:spTgt spid="33"/>
                                        </p:tgtEl>
                                      </p:cBhvr>
                                    </p:animEffect>
                                    <p:anim calcmode="lin" valueType="num">
                                      <p:cBhvr>
                                        <p:cTn id="81" dur="1000" fill="hold"/>
                                        <p:tgtEl>
                                          <p:spTgt spid="33"/>
                                        </p:tgtEl>
                                        <p:attrNameLst>
                                          <p:attrName>ppt_x</p:attrName>
                                        </p:attrNameLst>
                                      </p:cBhvr>
                                      <p:tavLst>
                                        <p:tav tm="0">
                                          <p:val>
                                            <p:strVal val="#ppt_x"/>
                                          </p:val>
                                        </p:tav>
                                        <p:tav tm="100000">
                                          <p:val>
                                            <p:strVal val="#ppt_x"/>
                                          </p:val>
                                        </p:tav>
                                      </p:tavLst>
                                    </p:anim>
                                    <p:anim calcmode="lin" valueType="num">
                                      <p:cBhvr>
                                        <p:cTn id="8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图片 54"/>
          <p:cNvPicPr>
            <a:picLocks noChangeAspect="1"/>
          </p:cNvPicPr>
          <p:nvPr/>
        </p:nvPicPr>
        <p:blipFill>
          <a:blip r:embed="rId4"/>
          <a:stretch>
            <a:fillRect/>
          </a:stretch>
        </p:blipFill>
        <p:spPr>
          <a:xfrm>
            <a:off x="0" y="0"/>
            <a:ext cx="12192000" cy="6858000"/>
          </a:xfrm>
          <a:prstGeom prst="rect">
            <a:avLst/>
          </a:prstGeom>
        </p:spPr>
      </p:pic>
      <p:pic>
        <p:nvPicPr>
          <p:cNvPr id="26" name="图片 25" descr="2"/>
          <p:cNvPicPr>
            <a:picLocks noChangeAspect="1"/>
          </p:cNvPicPr>
          <p:nvPr/>
        </p:nvPicPr>
        <p:blipFill>
          <a:blip r:embed="rId5" cstate="screen"/>
          <a:stretch>
            <a:fillRect/>
          </a:stretch>
        </p:blipFill>
        <p:spPr>
          <a:xfrm>
            <a:off x="-725009" y="4116949"/>
            <a:ext cx="5941695" cy="3168491"/>
          </a:xfrm>
          <a:prstGeom prst="rect">
            <a:avLst/>
          </a:prstGeom>
        </p:spPr>
      </p:pic>
      <p:cxnSp>
        <p:nvCxnSpPr>
          <p:cNvPr id="21" name="直接连接符 20"/>
          <p:cNvCxnSpPr/>
          <p:nvPr/>
        </p:nvCxnSpPr>
        <p:spPr>
          <a:xfrm flipV="1">
            <a:off x="0" y="685801"/>
            <a:ext cx="12204000" cy="84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0" y="0"/>
            <a:ext cx="1049867" cy="694267"/>
            <a:chOff x="0" y="0"/>
            <a:chExt cx="1049867" cy="694267"/>
          </a:xfrm>
          <a:solidFill>
            <a:srgbClr val="C00000"/>
          </a:solidFill>
        </p:grpSpPr>
        <p:sp>
          <p:nvSpPr>
            <p:cNvPr id="23" name="任意多边形 22"/>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b="0">
                <a:solidFill>
                  <a:srgbClr val="BC1E22"/>
                </a:solidFill>
                <a:cs typeface="+mn-ea"/>
                <a:sym typeface="+mn-lt"/>
              </a:endParaRPr>
            </a:p>
          </p:txBody>
        </p:sp>
        <p:sp>
          <p:nvSpPr>
            <p:cNvPr id="24"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p:spPr>
          <p:txBody>
            <a:bodyPr vert="horz" wrap="square" lIns="91440" tIns="45720" rIns="91440" bIns="45720" numCol="1" anchor="t" anchorCtr="0" compatLnSpc="1"/>
            <a:lstStyle/>
            <a:p>
              <a:pPr fontAlgn="auto">
                <a:spcBef>
                  <a:spcPts val="0"/>
                </a:spcBef>
                <a:spcAft>
                  <a:spcPts val="0"/>
                </a:spcAft>
              </a:pPr>
              <a:endParaRPr lang="zh-CN" altLang="en-US" b="0">
                <a:solidFill>
                  <a:srgbClr val="BC1E22"/>
                </a:solidFill>
                <a:cs typeface="+mn-ea"/>
                <a:sym typeface="+mn-lt"/>
              </a:endParaRPr>
            </a:p>
          </p:txBody>
        </p:sp>
      </p:grpSp>
      <p:pic>
        <p:nvPicPr>
          <p:cNvPr id="25" name="图片 24"/>
          <p:cNvPicPr>
            <a:picLocks noChangeAspect="1"/>
          </p:cNvPicPr>
          <p:nvPr/>
        </p:nvPicPr>
        <p:blipFill>
          <a:blip r:embed="rId6" cstate="screen"/>
          <a:stretch>
            <a:fillRect/>
          </a:stretch>
        </p:blipFill>
        <p:spPr>
          <a:xfrm>
            <a:off x="191442" y="109666"/>
            <a:ext cx="496083" cy="483864"/>
          </a:xfrm>
          <a:prstGeom prst="rect">
            <a:avLst/>
          </a:prstGeom>
        </p:spPr>
      </p:pic>
      <p:sp>
        <p:nvSpPr>
          <p:cNvPr id="33" name="TextBox 4"/>
          <p:cNvSpPr txBox="1">
            <a:spLocks noChangeArrowheads="1"/>
          </p:cNvSpPr>
          <p:nvPr/>
        </p:nvSpPr>
        <p:spPr bwMode="auto">
          <a:xfrm>
            <a:off x="1049867" y="6155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rgbClr val="C00000"/>
                </a:solidFill>
                <a:effectLst/>
                <a:latin typeface="+mn-lt"/>
                <a:ea typeface="+mn-ea"/>
                <a:cs typeface="+mn-ea"/>
                <a:sym typeface="+mn-lt"/>
              </a:rPr>
              <a:t>添加相关标题</a:t>
            </a:r>
            <a:r>
              <a:rPr lang="zh-CN" altLang="en-US" sz="3200" dirty="0">
                <a:solidFill>
                  <a:srgbClr val="C00000"/>
                </a:solidFill>
                <a:effectLst/>
                <a:latin typeface="+mn-lt"/>
                <a:ea typeface="+mn-ea"/>
                <a:cs typeface="+mn-ea"/>
                <a:sym typeface="+mn-lt"/>
              </a:rPr>
              <a:t>文本</a:t>
            </a:r>
            <a:endParaRPr lang="zh-CN" altLang="en-US" sz="3300" b="0" dirty="0">
              <a:solidFill>
                <a:srgbClr val="C00000"/>
              </a:solidFill>
              <a:latin typeface="+mn-lt"/>
              <a:ea typeface="+mn-ea"/>
              <a:cs typeface="+mn-ea"/>
              <a:sym typeface="+mn-lt"/>
            </a:endParaRPr>
          </a:p>
        </p:txBody>
      </p:sp>
      <p:pic>
        <p:nvPicPr>
          <p:cNvPr id="35" name="图片 34"/>
          <p:cNvPicPr>
            <a:picLocks noChangeAspect="1"/>
          </p:cNvPicPr>
          <p:nvPr/>
        </p:nvPicPr>
        <p:blipFill rotWithShape="1">
          <a:blip r:embed="rId7" cstate="screen"/>
          <a:srcRect/>
          <a:stretch>
            <a:fillRect/>
          </a:stretch>
        </p:blipFill>
        <p:spPr>
          <a:xfrm flipH="1">
            <a:off x="0" y="5840372"/>
            <a:ext cx="12192000" cy="1017628"/>
          </a:xfrm>
          <a:prstGeom prst="rect">
            <a:avLst/>
          </a:prstGeom>
        </p:spPr>
      </p:pic>
      <p:sp>
        <p:nvSpPr>
          <p:cNvPr id="37" name="圆角右箭头 7"/>
          <p:cNvSpPr/>
          <p:nvPr/>
        </p:nvSpPr>
        <p:spPr>
          <a:xfrm>
            <a:off x="5730029" y="1628458"/>
            <a:ext cx="1807633" cy="3357033"/>
          </a:xfrm>
          <a:prstGeom prst="bentArrow">
            <a:avLst>
              <a:gd name="adj1" fmla="val 29688"/>
              <a:gd name="adj2" fmla="val 22656"/>
              <a:gd name="adj3" fmla="val 25000"/>
              <a:gd name="adj4" fmla="val 4375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cs typeface="+mn-ea"/>
              <a:sym typeface="+mn-lt"/>
            </a:endParaRPr>
          </a:p>
        </p:txBody>
      </p:sp>
      <p:sp>
        <p:nvSpPr>
          <p:cNvPr id="38" name="圆角右箭头 8"/>
          <p:cNvSpPr/>
          <p:nvPr/>
        </p:nvSpPr>
        <p:spPr>
          <a:xfrm>
            <a:off x="6312113" y="3042391"/>
            <a:ext cx="1225549" cy="1943100"/>
          </a:xfrm>
          <a:prstGeom prst="bentArrow">
            <a:avLst>
              <a:gd name="adj1" fmla="val 40749"/>
              <a:gd name="adj2" fmla="val 34408"/>
              <a:gd name="adj3" fmla="val 33295"/>
              <a:gd name="adj4" fmla="val 2992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cs typeface="+mn-ea"/>
              <a:sym typeface="+mn-lt"/>
            </a:endParaRPr>
          </a:p>
        </p:txBody>
      </p:sp>
      <p:sp>
        <p:nvSpPr>
          <p:cNvPr id="39" name="圆角右箭头 9"/>
          <p:cNvSpPr/>
          <p:nvPr/>
        </p:nvSpPr>
        <p:spPr>
          <a:xfrm flipH="1">
            <a:off x="4330913" y="2585191"/>
            <a:ext cx="1331383" cy="2400300"/>
          </a:xfrm>
          <a:prstGeom prst="bentArrow">
            <a:avLst>
              <a:gd name="adj1" fmla="val 36601"/>
              <a:gd name="adj2" fmla="val 37173"/>
              <a:gd name="adj3" fmla="val 33295"/>
              <a:gd name="adj4" fmla="val 2992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cs typeface="+mn-ea"/>
              <a:sym typeface="+mn-lt"/>
            </a:endParaRPr>
          </a:p>
        </p:txBody>
      </p:sp>
      <p:sp>
        <p:nvSpPr>
          <p:cNvPr id="41" name="矩形 40"/>
          <p:cNvSpPr>
            <a:spLocks noChangeArrowheads="1"/>
          </p:cNvSpPr>
          <p:nvPr/>
        </p:nvSpPr>
        <p:spPr bwMode="auto">
          <a:xfrm>
            <a:off x="1565802" y="2733488"/>
            <a:ext cx="1652021" cy="330854"/>
          </a:xfrm>
          <a:prstGeom prst="rect">
            <a:avLst/>
          </a:prstGeom>
          <a:noFill/>
          <a:ln w="9525">
            <a:noFill/>
            <a:miter lim="800000"/>
          </a:ln>
        </p:spPr>
        <p:txBody>
          <a:bodyPr lIns="68573" tIns="34287" rIns="68573" bIns="34287">
            <a:spAutoFit/>
          </a:bodyPr>
          <a:lstStyle/>
          <a:p>
            <a:pPr algn="ctr" fontAlgn="base">
              <a:spcBef>
                <a:spcPct val="0"/>
              </a:spcBef>
              <a:spcAft>
                <a:spcPct val="0"/>
              </a:spcAft>
              <a:buFont typeface="Arial" panose="020B0604020202020204" pitchFamily="34" charset="0"/>
              <a:buNone/>
            </a:pPr>
            <a:r>
              <a:rPr lang="zh-CN" altLang="en-US" sz="1700" b="1" dirty="0">
                <a:solidFill>
                  <a:srgbClr val="404040"/>
                </a:solidFill>
                <a:cs typeface="+mn-ea"/>
                <a:sym typeface="+mn-lt"/>
              </a:rPr>
              <a:t>添加标题</a:t>
            </a:r>
            <a:endParaRPr lang="en-US" altLang="zh-CN" sz="1700" b="1" dirty="0">
              <a:solidFill>
                <a:srgbClr val="404040"/>
              </a:solidFill>
              <a:cs typeface="+mn-ea"/>
              <a:sym typeface="+mn-lt"/>
            </a:endParaRPr>
          </a:p>
        </p:txBody>
      </p:sp>
      <p:sp>
        <p:nvSpPr>
          <p:cNvPr id="42" name="矩形 47"/>
          <p:cNvSpPr>
            <a:spLocks noChangeArrowheads="1"/>
          </p:cNvSpPr>
          <p:nvPr/>
        </p:nvSpPr>
        <p:spPr bwMode="auto">
          <a:xfrm>
            <a:off x="1342831" y="3042576"/>
            <a:ext cx="2097965" cy="992573"/>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00"/>
              </a:lnSpc>
              <a:buNone/>
            </a:pPr>
            <a:r>
              <a:rPr lang="zh-CN" altLang="en-US" sz="1200" dirty="0">
                <a:solidFill>
                  <a:srgbClr val="595959"/>
                </a:solidFill>
                <a:latin typeface="+mn-lt"/>
                <a:ea typeface="+mn-ea"/>
                <a:cs typeface="+mn-ea"/>
                <a:sym typeface="+mn-lt"/>
              </a:rPr>
              <a:t>点击此处输入你的内容点击此处输入你的</a:t>
            </a:r>
            <a:r>
              <a:rPr lang="zh-CN" altLang="en-US" sz="1200" dirty="0" smtClean="0">
                <a:solidFill>
                  <a:srgbClr val="595959"/>
                </a:solidFill>
                <a:latin typeface="+mn-lt"/>
                <a:ea typeface="+mn-ea"/>
                <a:cs typeface="+mn-ea"/>
                <a:sym typeface="+mn-lt"/>
              </a:rPr>
              <a:t>内容</a:t>
            </a:r>
            <a:r>
              <a:rPr lang="zh-CN" altLang="en-US" sz="1200" dirty="0">
                <a:solidFill>
                  <a:srgbClr val="595959"/>
                </a:solidFill>
                <a:latin typeface="+mn-lt"/>
                <a:ea typeface="+mn-ea"/>
                <a:cs typeface="+mn-ea"/>
                <a:sym typeface="+mn-lt"/>
              </a:rPr>
              <a:t>点击此处输入你的内容点击此处输入你的</a:t>
            </a:r>
            <a:r>
              <a:rPr lang="zh-CN" altLang="en-US" sz="1200" dirty="0" smtClean="0">
                <a:solidFill>
                  <a:srgbClr val="595959"/>
                </a:solidFill>
                <a:latin typeface="+mn-lt"/>
                <a:ea typeface="+mn-ea"/>
                <a:cs typeface="+mn-ea"/>
                <a:sym typeface="+mn-lt"/>
              </a:rPr>
              <a:t>内容</a:t>
            </a:r>
            <a:endParaRPr lang="zh-CN" altLang="en-US" sz="1200" dirty="0">
              <a:solidFill>
                <a:srgbClr val="595959"/>
              </a:solidFill>
              <a:latin typeface="+mn-lt"/>
              <a:ea typeface="+mn-ea"/>
              <a:cs typeface="+mn-ea"/>
              <a:sym typeface="+mn-lt"/>
            </a:endParaRPr>
          </a:p>
        </p:txBody>
      </p:sp>
      <p:sp>
        <p:nvSpPr>
          <p:cNvPr id="43" name="矩形 42"/>
          <p:cNvSpPr>
            <a:spLocks noChangeArrowheads="1"/>
          </p:cNvSpPr>
          <p:nvPr/>
        </p:nvSpPr>
        <p:spPr bwMode="auto">
          <a:xfrm>
            <a:off x="8349826" y="1653353"/>
            <a:ext cx="1652021" cy="330854"/>
          </a:xfrm>
          <a:prstGeom prst="rect">
            <a:avLst/>
          </a:prstGeom>
          <a:noFill/>
          <a:ln w="9525">
            <a:noFill/>
            <a:miter lim="800000"/>
          </a:ln>
        </p:spPr>
        <p:txBody>
          <a:bodyPr lIns="68573" tIns="34287" rIns="68573" bIns="34287">
            <a:spAutoFit/>
          </a:bodyPr>
          <a:lstStyle/>
          <a:p>
            <a:pPr algn="ctr" fontAlgn="base">
              <a:spcBef>
                <a:spcPct val="0"/>
              </a:spcBef>
              <a:spcAft>
                <a:spcPct val="0"/>
              </a:spcAft>
              <a:buFont typeface="Arial" panose="020B0604020202020204" pitchFamily="34" charset="0"/>
              <a:buNone/>
            </a:pPr>
            <a:r>
              <a:rPr lang="zh-CN" altLang="en-US" sz="1700" b="1" dirty="0">
                <a:solidFill>
                  <a:srgbClr val="404040"/>
                </a:solidFill>
                <a:cs typeface="+mn-ea"/>
                <a:sym typeface="+mn-lt"/>
              </a:rPr>
              <a:t>添加标题</a:t>
            </a:r>
            <a:endParaRPr lang="en-US" altLang="zh-CN" sz="1700" b="1" dirty="0">
              <a:solidFill>
                <a:srgbClr val="404040"/>
              </a:solidFill>
              <a:cs typeface="+mn-ea"/>
              <a:sym typeface="+mn-lt"/>
            </a:endParaRPr>
          </a:p>
        </p:txBody>
      </p:sp>
      <p:sp>
        <p:nvSpPr>
          <p:cNvPr id="44" name="矩形 47"/>
          <p:cNvSpPr>
            <a:spLocks noChangeArrowheads="1"/>
          </p:cNvSpPr>
          <p:nvPr/>
        </p:nvSpPr>
        <p:spPr bwMode="auto">
          <a:xfrm>
            <a:off x="8126854" y="1962441"/>
            <a:ext cx="2097965" cy="992573"/>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00"/>
              </a:lnSpc>
              <a:buNone/>
            </a:pPr>
            <a:r>
              <a:rPr lang="zh-CN" altLang="en-US" sz="1200" dirty="0">
                <a:solidFill>
                  <a:srgbClr val="595959"/>
                </a:solidFill>
                <a:latin typeface="+mn-lt"/>
                <a:ea typeface="+mn-ea"/>
                <a:cs typeface="+mn-ea"/>
                <a:sym typeface="+mn-lt"/>
              </a:rPr>
              <a:t>点击此处输入你的内容点击此处输入你的内容点击此处输入你的内容点击此处输入你的内容</a:t>
            </a:r>
          </a:p>
        </p:txBody>
      </p:sp>
      <p:sp>
        <p:nvSpPr>
          <p:cNvPr id="45" name="矩形 44"/>
          <p:cNvSpPr>
            <a:spLocks noChangeArrowheads="1"/>
          </p:cNvSpPr>
          <p:nvPr/>
        </p:nvSpPr>
        <p:spPr bwMode="auto">
          <a:xfrm>
            <a:off x="8349826" y="3186243"/>
            <a:ext cx="1652021" cy="330854"/>
          </a:xfrm>
          <a:prstGeom prst="rect">
            <a:avLst/>
          </a:prstGeom>
          <a:noFill/>
          <a:ln w="9525">
            <a:noFill/>
            <a:miter lim="800000"/>
          </a:ln>
        </p:spPr>
        <p:txBody>
          <a:bodyPr lIns="68573" tIns="34287" rIns="68573" bIns="34287">
            <a:spAutoFit/>
          </a:bodyPr>
          <a:lstStyle/>
          <a:p>
            <a:pPr algn="ctr" fontAlgn="base">
              <a:spcBef>
                <a:spcPct val="0"/>
              </a:spcBef>
              <a:spcAft>
                <a:spcPct val="0"/>
              </a:spcAft>
              <a:buFont typeface="Arial" panose="020B0604020202020204" pitchFamily="34" charset="0"/>
              <a:buNone/>
            </a:pPr>
            <a:r>
              <a:rPr lang="zh-CN" altLang="en-US" sz="1700" b="1" dirty="0">
                <a:solidFill>
                  <a:srgbClr val="404040"/>
                </a:solidFill>
                <a:cs typeface="+mn-ea"/>
                <a:sym typeface="+mn-lt"/>
              </a:rPr>
              <a:t>添加标题</a:t>
            </a:r>
            <a:endParaRPr lang="en-US" altLang="zh-CN" sz="1700" b="1" dirty="0">
              <a:solidFill>
                <a:srgbClr val="404040"/>
              </a:solidFill>
              <a:cs typeface="+mn-ea"/>
              <a:sym typeface="+mn-lt"/>
            </a:endParaRPr>
          </a:p>
        </p:txBody>
      </p:sp>
      <p:sp>
        <p:nvSpPr>
          <p:cNvPr id="46" name="矩形 47"/>
          <p:cNvSpPr>
            <a:spLocks noChangeArrowheads="1"/>
          </p:cNvSpPr>
          <p:nvPr/>
        </p:nvSpPr>
        <p:spPr bwMode="auto">
          <a:xfrm>
            <a:off x="8126854" y="3495331"/>
            <a:ext cx="2097965" cy="992573"/>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165">
              <a:lnSpc>
                <a:spcPts val="1800"/>
              </a:lnSpc>
              <a:spcBef>
                <a:spcPct val="0"/>
              </a:spcBef>
              <a:buNone/>
              <a:defRPr/>
            </a:pPr>
            <a:r>
              <a:rPr lang="zh-CN" altLang="en-US" sz="1200" dirty="0">
                <a:solidFill>
                  <a:srgbClr val="595959"/>
                </a:solidFill>
                <a:latin typeface="+mn-lt"/>
                <a:ea typeface="+mn-ea"/>
                <a:cs typeface="+mn-ea"/>
                <a:sym typeface="+mn-lt"/>
              </a:rPr>
              <a:t>点击此处输入你的内容点击此处输入你的内容点击此处输入你的内容点击此处输入你的</a:t>
            </a:r>
            <a:r>
              <a:rPr lang="zh-CN" altLang="en-US" sz="1200" dirty="0" smtClean="0">
                <a:solidFill>
                  <a:srgbClr val="595959"/>
                </a:solidFill>
                <a:latin typeface="+mn-lt"/>
                <a:ea typeface="+mn-ea"/>
                <a:cs typeface="+mn-ea"/>
                <a:sym typeface="+mn-lt"/>
              </a:rPr>
              <a:t>内容</a:t>
            </a:r>
            <a:endParaRPr lang="zh-CN" altLang="en-US" sz="1200" dirty="0">
              <a:solidFill>
                <a:srgbClr val="595959"/>
              </a:solidFill>
              <a:latin typeface="+mn-lt"/>
              <a:ea typeface="+mn-ea"/>
              <a:cs typeface="+mn-ea"/>
              <a:sym typeface="+mn-lt"/>
            </a:endParaRPr>
          </a:p>
        </p:txBody>
      </p:sp>
      <p:pic>
        <p:nvPicPr>
          <p:cNvPr id="52" name="图片 51"/>
          <p:cNvPicPr>
            <a:picLocks noChangeAspect="1"/>
          </p:cNvPicPr>
          <p:nvPr/>
        </p:nvPicPr>
        <p:blipFill>
          <a:blip r:embed="rId8" cstate="screen"/>
          <a:stretch>
            <a:fillRect/>
          </a:stretch>
        </p:blipFill>
        <p:spPr>
          <a:xfrm>
            <a:off x="9974097" y="572518"/>
            <a:ext cx="1856226" cy="151998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388">
        <p14:prism/>
      </p:transition>
    </mc:Choice>
    <mc:Fallback xmlns="">
      <p:transition spd="slow" advTm="238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999"/>
                                          </p:stCondLst>
                                        </p:cTn>
                                        <p:tgtEl>
                                          <p:spTgt spid="26"/>
                                        </p:tgtEl>
                                        <p:attrNameLst>
                                          <p:attrName>style.visibility</p:attrName>
                                        </p:attrNameLst>
                                      </p:cBhvr>
                                      <p:to>
                                        <p:strVal val="visible"/>
                                      </p:to>
                                    </p:se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par>
                          <p:cTn id="28" fill="hold">
                            <p:stCondLst>
                              <p:cond delay="3500"/>
                            </p:stCondLst>
                            <p:childTnLst>
                              <p:par>
                                <p:cTn id="29" presetID="55" presetClass="entr" presetSubtype="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1000" fill="hold"/>
                                        <p:tgtEl>
                                          <p:spTgt spid="41"/>
                                        </p:tgtEl>
                                        <p:attrNameLst>
                                          <p:attrName>ppt_w</p:attrName>
                                        </p:attrNameLst>
                                      </p:cBhvr>
                                      <p:tavLst>
                                        <p:tav tm="0">
                                          <p:val>
                                            <p:strVal val="#ppt_w*0.70"/>
                                          </p:val>
                                        </p:tav>
                                        <p:tav tm="100000">
                                          <p:val>
                                            <p:strVal val="#ppt_w"/>
                                          </p:val>
                                        </p:tav>
                                      </p:tavLst>
                                    </p:anim>
                                    <p:anim calcmode="lin" valueType="num">
                                      <p:cBhvr>
                                        <p:cTn id="32" dur="1000" fill="hold"/>
                                        <p:tgtEl>
                                          <p:spTgt spid="41"/>
                                        </p:tgtEl>
                                        <p:attrNameLst>
                                          <p:attrName>ppt_h</p:attrName>
                                        </p:attrNameLst>
                                      </p:cBhvr>
                                      <p:tavLst>
                                        <p:tav tm="0">
                                          <p:val>
                                            <p:strVal val="#ppt_h"/>
                                          </p:val>
                                        </p:tav>
                                        <p:tav tm="100000">
                                          <p:val>
                                            <p:strVal val="#ppt_h"/>
                                          </p:val>
                                        </p:tav>
                                      </p:tavLst>
                                    </p:anim>
                                    <p:animEffect transition="in" filter="fade">
                                      <p:cBhvr>
                                        <p:cTn id="33" dur="1000"/>
                                        <p:tgtEl>
                                          <p:spTgt spid="41"/>
                                        </p:tgtEl>
                                      </p:cBhvr>
                                    </p:animEffect>
                                  </p:childTnLst>
                                </p:cTn>
                              </p:par>
                            </p:childTnLst>
                          </p:cTn>
                        </p:par>
                        <p:par>
                          <p:cTn id="34" fill="hold">
                            <p:stCondLst>
                              <p:cond delay="4500"/>
                            </p:stCondLst>
                            <p:childTnLst>
                              <p:par>
                                <p:cTn id="35" presetID="55"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1000" fill="hold"/>
                                        <p:tgtEl>
                                          <p:spTgt spid="42"/>
                                        </p:tgtEl>
                                        <p:attrNameLst>
                                          <p:attrName>ppt_w</p:attrName>
                                        </p:attrNameLst>
                                      </p:cBhvr>
                                      <p:tavLst>
                                        <p:tav tm="0">
                                          <p:val>
                                            <p:strVal val="#ppt_w*0.70"/>
                                          </p:val>
                                        </p:tav>
                                        <p:tav tm="100000">
                                          <p:val>
                                            <p:strVal val="#ppt_w"/>
                                          </p:val>
                                        </p:tav>
                                      </p:tavLst>
                                    </p:anim>
                                    <p:anim calcmode="lin" valueType="num">
                                      <p:cBhvr>
                                        <p:cTn id="38" dur="1000" fill="hold"/>
                                        <p:tgtEl>
                                          <p:spTgt spid="42"/>
                                        </p:tgtEl>
                                        <p:attrNameLst>
                                          <p:attrName>ppt_h</p:attrName>
                                        </p:attrNameLst>
                                      </p:cBhvr>
                                      <p:tavLst>
                                        <p:tav tm="0">
                                          <p:val>
                                            <p:strVal val="#ppt_h"/>
                                          </p:val>
                                        </p:tav>
                                        <p:tav tm="100000">
                                          <p:val>
                                            <p:strVal val="#ppt_h"/>
                                          </p:val>
                                        </p:tav>
                                      </p:tavLst>
                                    </p:anim>
                                    <p:animEffect transition="in" filter="fade">
                                      <p:cBhvr>
                                        <p:cTn id="39" dur="1000"/>
                                        <p:tgtEl>
                                          <p:spTgt spid="42"/>
                                        </p:tgtEl>
                                      </p:cBhvr>
                                    </p:animEffect>
                                  </p:childTnLst>
                                </p:cTn>
                              </p:par>
                            </p:childTnLst>
                          </p:cTn>
                        </p:par>
                        <p:par>
                          <p:cTn id="40" fill="hold">
                            <p:stCondLst>
                              <p:cond delay="5500"/>
                            </p:stCondLst>
                            <p:childTnLst>
                              <p:par>
                                <p:cTn id="41" presetID="55" presetClass="entr" presetSubtype="0"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strVal val="#ppt_w*0.70"/>
                                          </p:val>
                                        </p:tav>
                                        <p:tav tm="100000">
                                          <p:val>
                                            <p:strVal val="#ppt_w"/>
                                          </p:val>
                                        </p:tav>
                                      </p:tavLst>
                                    </p:anim>
                                    <p:anim calcmode="lin" valueType="num">
                                      <p:cBhvr>
                                        <p:cTn id="44" dur="1000" fill="hold"/>
                                        <p:tgtEl>
                                          <p:spTgt spid="43"/>
                                        </p:tgtEl>
                                        <p:attrNameLst>
                                          <p:attrName>ppt_h</p:attrName>
                                        </p:attrNameLst>
                                      </p:cBhvr>
                                      <p:tavLst>
                                        <p:tav tm="0">
                                          <p:val>
                                            <p:strVal val="#ppt_h"/>
                                          </p:val>
                                        </p:tav>
                                        <p:tav tm="100000">
                                          <p:val>
                                            <p:strVal val="#ppt_h"/>
                                          </p:val>
                                        </p:tav>
                                      </p:tavLst>
                                    </p:anim>
                                    <p:animEffect transition="in" filter="fade">
                                      <p:cBhvr>
                                        <p:cTn id="45" dur="1000"/>
                                        <p:tgtEl>
                                          <p:spTgt spid="43"/>
                                        </p:tgtEl>
                                      </p:cBhvr>
                                    </p:animEffect>
                                  </p:childTnLst>
                                </p:cTn>
                              </p:par>
                            </p:childTnLst>
                          </p:cTn>
                        </p:par>
                        <p:par>
                          <p:cTn id="46" fill="hold">
                            <p:stCondLst>
                              <p:cond delay="6500"/>
                            </p:stCondLst>
                            <p:childTnLst>
                              <p:par>
                                <p:cTn id="47" presetID="55" presetClass="entr" presetSubtype="0"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1000" fill="hold"/>
                                        <p:tgtEl>
                                          <p:spTgt spid="44"/>
                                        </p:tgtEl>
                                        <p:attrNameLst>
                                          <p:attrName>ppt_w</p:attrName>
                                        </p:attrNameLst>
                                      </p:cBhvr>
                                      <p:tavLst>
                                        <p:tav tm="0">
                                          <p:val>
                                            <p:strVal val="#ppt_w*0.70"/>
                                          </p:val>
                                        </p:tav>
                                        <p:tav tm="100000">
                                          <p:val>
                                            <p:strVal val="#ppt_w"/>
                                          </p:val>
                                        </p:tav>
                                      </p:tavLst>
                                    </p:anim>
                                    <p:anim calcmode="lin" valueType="num">
                                      <p:cBhvr>
                                        <p:cTn id="50" dur="1000" fill="hold"/>
                                        <p:tgtEl>
                                          <p:spTgt spid="44"/>
                                        </p:tgtEl>
                                        <p:attrNameLst>
                                          <p:attrName>ppt_h</p:attrName>
                                        </p:attrNameLst>
                                      </p:cBhvr>
                                      <p:tavLst>
                                        <p:tav tm="0">
                                          <p:val>
                                            <p:strVal val="#ppt_h"/>
                                          </p:val>
                                        </p:tav>
                                        <p:tav tm="100000">
                                          <p:val>
                                            <p:strVal val="#ppt_h"/>
                                          </p:val>
                                        </p:tav>
                                      </p:tavLst>
                                    </p:anim>
                                    <p:animEffect transition="in" filter="fade">
                                      <p:cBhvr>
                                        <p:cTn id="51" dur="1000"/>
                                        <p:tgtEl>
                                          <p:spTgt spid="44"/>
                                        </p:tgtEl>
                                      </p:cBhvr>
                                    </p:animEffect>
                                  </p:childTnLst>
                                </p:cTn>
                              </p:par>
                            </p:childTnLst>
                          </p:cTn>
                        </p:par>
                        <p:par>
                          <p:cTn id="52" fill="hold">
                            <p:stCondLst>
                              <p:cond delay="7500"/>
                            </p:stCondLst>
                            <p:childTnLst>
                              <p:par>
                                <p:cTn id="53" presetID="55"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1000" fill="hold"/>
                                        <p:tgtEl>
                                          <p:spTgt spid="45"/>
                                        </p:tgtEl>
                                        <p:attrNameLst>
                                          <p:attrName>ppt_w</p:attrName>
                                        </p:attrNameLst>
                                      </p:cBhvr>
                                      <p:tavLst>
                                        <p:tav tm="0">
                                          <p:val>
                                            <p:strVal val="#ppt_w*0.70"/>
                                          </p:val>
                                        </p:tav>
                                        <p:tav tm="100000">
                                          <p:val>
                                            <p:strVal val="#ppt_w"/>
                                          </p:val>
                                        </p:tav>
                                      </p:tavLst>
                                    </p:anim>
                                    <p:anim calcmode="lin" valueType="num">
                                      <p:cBhvr>
                                        <p:cTn id="56" dur="1000" fill="hold"/>
                                        <p:tgtEl>
                                          <p:spTgt spid="45"/>
                                        </p:tgtEl>
                                        <p:attrNameLst>
                                          <p:attrName>ppt_h</p:attrName>
                                        </p:attrNameLst>
                                      </p:cBhvr>
                                      <p:tavLst>
                                        <p:tav tm="0">
                                          <p:val>
                                            <p:strVal val="#ppt_h"/>
                                          </p:val>
                                        </p:tav>
                                        <p:tav tm="100000">
                                          <p:val>
                                            <p:strVal val="#ppt_h"/>
                                          </p:val>
                                        </p:tav>
                                      </p:tavLst>
                                    </p:anim>
                                    <p:animEffect transition="in" filter="fade">
                                      <p:cBhvr>
                                        <p:cTn id="57" dur="1000"/>
                                        <p:tgtEl>
                                          <p:spTgt spid="45"/>
                                        </p:tgtEl>
                                      </p:cBhvr>
                                    </p:animEffect>
                                  </p:childTnLst>
                                </p:cTn>
                              </p:par>
                            </p:childTnLst>
                          </p:cTn>
                        </p:par>
                        <p:par>
                          <p:cTn id="58" fill="hold">
                            <p:stCondLst>
                              <p:cond delay="8500"/>
                            </p:stCondLst>
                            <p:childTnLst>
                              <p:par>
                                <p:cTn id="59" presetID="55"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p:cTn id="61" dur="1000" fill="hold"/>
                                        <p:tgtEl>
                                          <p:spTgt spid="46"/>
                                        </p:tgtEl>
                                        <p:attrNameLst>
                                          <p:attrName>ppt_w</p:attrName>
                                        </p:attrNameLst>
                                      </p:cBhvr>
                                      <p:tavLst>
                                        <p:tav tm="0">
                                          <p:val>
                                            <p:strVal val="#ppt_w*0.70"/>
                                          </p:val>
                                        </p:tav>
                                        <p:tav tm="100000">
                                          <p:val>
                                            <p:strVal val="#ppt_w"/>
                                          </p:val>
                                        </p:tav>
                                      </p:tavLst>
                                    </p:anim>
                                    <p:anim calcmode="lin" valueType="num">
                                      <p:cBhvr>
                                        <p:cTn id="62" dur="1000" fill="hold"/>
                                        <p:tgtEl>
                                          <p:spTgt spid="46"/>
                                        </p:tgtEl>
                                        <p:attrNameLst>
                                          <p:attrName>ppt_h</p:attrName>
                                        </p:attrNameLst>
                                      </p:cBhvr>
                                      <p:tavLst>
                                        <p:tav tm="0">
                                          <p:val>
                                            <p:strVal val="#ppt_h"/>
                                          </p:val>
                                        </p:tav>
                                        <p:tav tm="100000">
                                          <p:val>
                                            <p:strVal val="#ppt_h"/>
                                          </p:val>
                                        </p:tav>
                                      </p:tavLst>
                                    </p:anim>
                                    <p:animEffect transition="in" filter="fade">
                                      <p:cBhvr>
                                        <p:cTn id="63"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1" grpId="0"/>
      <p:bldP spid="42" grpId="0"/>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4"/>
          <a:stretch>
            <a:fillRect/>
          </a:stretch>
        </p:blipFill>
        <p:spPr>
          <a:xfrm>
            <a:off x="0" y="0"/>
            <a:ext cx="12192000" cy="6858000"/>
          </a:xfrm>
          <a:prstGeom prst="rect">
            <a:avLst/>
          </a:prstGeom>
        </p:spPr>
      </p:pic>
      <p:cxnSp>
        <p:nvCxnSpPr>
          <p:cNvPr id="3" name="直接连接符 2"/>
          <p:cNvCxnSpPr/>
          <p:nvPr/>
        </p:nvCxnSpPr>
        <p:spPr>
          <a:xfrm flipV="1">
            <a:off x="0" y="685801"/>
            <a:ext cx="12204000" cy="84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0" y="0"/>
            <a:ext cx="1049867" cy="694267"/>
            <a:chOff x="0" y="0"/>
            <a:chExt cx="1049867" cy="694267"/>
          </a:xfrm>
          <a:solidFill>
            <a:srgbClr val="C00000"/>
          </a:solidFill>
        </p:grpSpPr>
        <p:sp>
          <p:nvSpPr>
            <p:cNvPr id="5" name="任意多边形 4"/>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b="0">
                <a:solidFill>
                  <a:srgbClr val="BC1E22"/>
                </a:solidFill>
                <a:cs typeface="+mn-ea"/>
                <a:sym typeface="+mn-lt"/>
              </a:endParaRPr>
            </a:p>
          </p:txBody>
        </p:sp>
        <p:sp>
          <p:nvSpPr>
            <p:cNvPr id="6"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p:spPr>
          <p:txBody>
            <a:bodyPr vert="horz" wrap="square" lIns="91440" tIns="45720" rIns="91440" bIns="45720" numCol="1" anchor="t" anchorCtr="0" compatLnSpc="1"/>
            <a:lstStyle/>
            <a:p>
              <a:pPr fontAlgn="auto">
                <a:spcBef>
                  <a:spcPts val="0"/>
                </a:spcBef>
                <a:spcAft>
                  <a:spcPts val="0"/>
                </a:spcAft>
              </a:pPr>
              <a:endParaRPr lang="zh-CN" altLang="en-US" b="0">
                <a:solidFill>
                  <a:srgbClr val="BC1E22"/>
                </a:solidFill>
                <a:cs typeface="+mn-ea"/>
                <a:sym typeface="+mn-lt"/>
              </a:endParaRPr>
            </a:p>
          </p:txBody>
        </p:sp>
      </p:grpSp>
      <p:pic>
        <p:nvPicPr>
          <p:cNvPr id="7" name="图片 6"/>
          <p:cNvPicPr>
            <a:picLocks noChangeAspect="1"/>
          </p:cNvPicPr>
          <p:nvPr/>
        </p:nvPicPr>
        <p:blipFill>
          <a:blip r:embed="rId5" cstate="screen"/>
          <a:stretch>
            <a:fillRect/>
          </a:stretch>
        </p:blipFill>
        <p:spPr>
          <a:xfrm>
            <a:off x="191442" y="109666"/>
            <a:ext cx="496083" cy="483864"/>
          </a:xfrm>
          <a:prstGeom prst="rect">
            <a:avLst/>
          </a:prstGeom>
        </p:spPr>
      </p:pic>
      <p:sp>
        <p:nvSpPr>
          <p:cNvPr id="8" name="TextBox 4"/>
          <p:cNvSpPr txBox="1">
            <a:spLocks noChangeArrowheads="1"/>
          </p:cNvSpPr>
          <p:nvPr/>
        </p:nvSpPr>
        <p:spPr bwMode="auto">
          <a:xfrm>
            <a:off x="1049867" y="6155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rgbClr val="C00000"/>
                </a:solidFill>
                <a:effectLst/>
                <a:latin typeface="+mn-lt"/>
                <a:ea typeface="+mn-ea"/>
                <a:cs typeface="+mn-ea"/>
                <a:sym typeface="+mn-lt"/>
              </a:rPr>
              <a:t>添加相关标题</a:t>
            </a:r>
            <a:r>
              <a:rPr lang="zh-CN" altLang="en-US" sz="3200" dirty="0">
                <a:solidFill>
                  <a:srgbClr val="C00000"/>
                </a:solidFill>
                <a:effectLst/>
                <a:latin typeface="+mn-lt"/>
                <a:ea typeface="+mn-ea"/>
                <a:cs typeface="+mn-ea"/>
                <a:sym typeface="+mn-lt"/>
              </a:rPr>
              <a:t>文本</a:t>
            </a:r>
            <a:endParaRPr lang="zh-CN" altLang="en-US" sz="3300" b="0" dirty="0">
              <a:solidFill>
                <a:srgbClr val="C00000"/>
              </a:solidFill>
              <a:latin typeface="+mn-lt"/>
              <a:ea typeface="+mn-ea"/>
              <a:cs typeface="+mn-ea"/>
              <a:sym typeface="+mn-lt"/>
            </a:endParaRPr>
          </a:p>
        </p:txBody>
      </p:sp>
      <p:pic>
        <p:nvPicPr>
          <p:cNvPr id="9" name="图片 8"/>
          <p:cNvPicPr>
            <a:picLocks noChangeAspect="1"/>
          </p:cNvPicPr>
          <p:nvPr/>
        </p:nvPicPr>
        <p:blipFill rotWithShape="1">
          <a:blip r:embed="rId6" cstate="screen"/>
          <a:srcRect/>
          <a:stretch>
            <a:fillRect/>
          </a:stretch>
        </p:blipFill>
        <p:spPr>
          <a:xfrm flipH="1">
            <a:off x="0" y="5840372"/>
            <a:ext cx="12192000" cy="1017628"/>
          </a:xfrm>
          <a:prstGeom prst="rect">
            <a:avLst/>
          </a:prstGeom>
        </p:spPr>
      </p:pic>
      <p:cxnSp>
        <p:nvCxnSpPr>
          <p:cNvPr id="10" name="直接连接符 9"/>
          <p:cNvCxnSpPr/>
          <p:nvPr/>
        </p:nvCxnSpPr>
        <p:spPr>
          <a:xfrm>
            <a:off x="5054062" y="1572260"/>
            <a:ext cx="0" cy="5112000"/>
          </a:xfrm>
          <a:prstGeom prst="line">
            <a:avLst/>
          </a:prstGeom>
          <a:noFill/>
          <a:ln w="34925" cap="rnd" cmpd="sng" algn="ctr">
            <a:solidFill>
              <a:srgbClr val="C00000"/>
            </a:solidFill>
            <a:prstDash val="sysDot"/>
          </a:ln>
          <a:effectLst/>
        </p:spPr>
      </p:cxnSp>
      <p:sp>
        <p:nvSpPr>
          <p:cNvPr id="11" name="五边形 10"/>
          <p:cNvSpPr/>
          <p:nvPr/>
        </p:nvSpPr>
        <p:spPr>
          <a:xfrm>
            <a:off x="4857292" y="1584157"/>
            <a:ext cx="740780" cy="366928"/>
          </a:xfrm>
          <a:prstGeom prst="homePlate">
            <a:avLst/>
          </a:prstGeom>
          <a:solidFill>
            <a:srgbClr val="FFC000"/>
          </a:solidFill>
          <a:ln w="53975" cap="rnd" cmpd="sng" algn="ctr">
            <a:solidFill>
              <a:srgbClr val="C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cs typeface="+mn-ea"/>
                <a:sym typeface="+mn-lt"/>
              </a:rPr>
              <a:t>内容</a:t>
            </a:r>
          </a:p>
        </p:txBody>
      </p:sp>
      <p:sp>
        <p:nvSpPr>
          <p:cNvPr id="12" name="五边形 11"/>
          <p:cNvSpPr/>
          <p:nvPr/>
        </p:nvSpPr>
        <p:spPr>
          <a:xfrm>
            <a:off x="4857292" y="2198756"/>
            <a:ext cx="2048720" cy="366928"/>
          </a:xfrm>
          <a:prstGeom prst="homePlate">
            <a:avLst/>
          </a:prstGeom>
          <a:solidFill>
            <a:srgbClr val="C00000"/>
          </a:solidFill>
          <a:ln w="53975" cap="rnd" cmpd="sng" algn="ctr">
            <a:solidFill>
              <a:srgbClr val="C00000"/>
            </a:solidFill>
            <a:prstDash val="solid"/>
          </a:ln>
          <a:effectLst/>
        </p:spPr>
        <p:txBody>
          <a:bodyPr rtlCol="0" anchor="ctr"/>
          <a:lstStyle/>
          <a:p>
            <a:pPr lvl="0" defTabSz="457200">
              <a:defRPr/>
            </a:pPr>
            <a:r>
              <a:rPr lang="zh-CN" altLang="en-US" b="1" kern="0" dirty="0">
                <a:solidFill>
                  <a:prstClr val="white"/>
                </a:solidFill>
                <a:cs typeface="+mn-ea"/>
                <a:sym typeface="+mn-lt"/>
              </a:rPr>
              <a:t>点击替换内容</a:t>
            </a:r>
          </a:p>
        </p:txBody>
      </p:sp>
      <p:sp>
        <p:nvSpPr>
          <p:cNvPr id="13" name="矩形 12"/>
          <p:cNvSpPr/>
          <p:nvPr/>
        </p:nvSpPr>
        <p:spPr>
          <a:xfrm>
            <a:off x="5794842" y="1560500"/>
            <a:ext cx="1723549" cy="400110"/>
          </a:xfrm>
          <a:prstGeom prst="rect">
            <a:avLst/>
          </a:prstGeom>
        </p:spPr>
        <p:txBody>
          <a:bodyPr wrap="none">
            <a:spAutoFit/>
          </a:bodyPr>
          <a:lstStyle/>
          <a:p>
            <a:pPr lvl="0" defTabSz="457200">
              <a:defRPr/>
            </a:pPr>
            <a:r>
              <a:rPr lang="zh-CN" altLang="en-US" sz="2000" b="1" kern="0" dirty="0">
                <a:solidFill>
                  <a:srgbClr val="C00000"/>
                </a:solidFill>
                <a:cs typeface="+mn-ea"/>
                <a:sym typeface="+mn-lt"/>
              </a:rPr>
              <a:t>点击替换内容</a:t>
            </a:r>
          </a:p>
        </p:txBody>
      </p:sp>
      <p:sp>
        <p:nvSpPr>
          <p:cNvPr id="14" name="矩形 13"/>
          <p:cNvSpPr/>
          <p:nvPr/>
        </p:nvSpPr>
        <p:spPr>
          <a:xfrm>
            <a:off x="7102782" y="2198756"/>
            <a:ext cx="4358886" cy="400110"/>
          </a:xfrm>
          <a:prstGeom prst="rect">
            <a:avLst/>
          </a:prstGeom>
        </p:spPr>
        <p:txBody>
          <a:bodyPr wrap="none">
            <a:spAutoFit/>
          </a:bodyPr>
          <a:lstStyle/>
          <a:p>
            <a:pPr defTabSz="457200"/>
            <a:r>
              <a:rPr lang="zh-CN" altLang="en-US" sz="2000" b="1" dirty="0" smtClean="0">
                <a:solidFill>
                  <a:prstClr val="black">
                    <a:lumMod val="75000"/>
                    <a:lumOff val="25000"/>
                  </a:prstClr>
                </a:solidFill>
                <a:cs typeface="+mn-ea"/>
                <a:sym typeface="+mn-lt"/>
              </a:rPr>
              <a:t>点击输入替换内容点击输入替换内容</a:t>
            </a:r>
            <a:endParaRPr lang="zh-CN" altLang="en-US" sz="2000" b="1" dirty="0">
              <a:solidFill>
                <a:prstClr val="black">
                  <a:lumMod val="75000"/>
                  <a:lumOff val="25000"/>
                </a:prstClr>
              </a:solidFill>
              <a:cs typeface="+mn-ea"/>
              <a:sym typeface="+mn-lt"/>
            </a:endParaRPr>
          </a:p>
        </p:txBody>
      </p:sp>
      <p:sp>
        <p:nvSpPr>
          <p:cNvPr id="15" name="五边形 14"/>
          <p:cNvSpPr/>
          <p:nvPr/>
        </p:nvSpPr>
        <p:spPr>
          <a:xfrm>
            <a:off x="4857292" y="3146107"/>
            <a:ext cx="740780" cy="366928"/>
          </a:xfrm>
          <a:prstGeom prst="homePlate">
            <a:avLst/>
          </a:prstGeom>
          <a:solidFill>
            <a:srgbClr val="FFC000"/>
          </a:solidFill>
          <a:ln w="53975" cap="rnd" cmpd="sng" algn="ctr">
            <a:solidFill>
              <a:srgbClr val="C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cs typeface="+mn-ea"/>
                <a:sym typeface="+mn-lt"/>
              </a:rPr>
              <a:t>内容</a:t>
            </a:r>
          </a:p>
        </p:txBody>
      </p:sp>
      <p:sp>
        <p:nvSpPr>
          <p:cNvPr id="16" name="五边形 15"/>
          <p:cNvSpPr/>
          <p:nvPr/>
        </p:nvSpPr>
        <p:spPr>
          <a:xfrm>
            <a:off x="4857292" y="3751181"/>
            <a:ext cx="2048720" cy="366928"/>
          </a:xfrm>
          <a:prstGeom prst="homePlate">
            <a:avLst/>
          </a:prstGeom>
          <a:solidFill>
            <a:srgbClr val="C00000"/>
          </a:solidFill>
          <a:ln w="53975" cap="rnd" cmpd="sng" algn="ctr">
            <a:solidFill>
              <a:srgbClr val="C00000"/>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cs typeface="+mn-ea"/>
                <a:sym typeface="+mn-lt"/>
              </a:rPr>
              <a:t>双击替换内容</a:t>
            </a:r>
          </a:p>
        </p:txBody>
      </p:sp>
      <p:sp>
        <p:nvSpPr>
          <p:cNvPr id="17" name="矩形 16"/>
          <p:cNvSpPr/>
          <p:nvPr/>
        </p:nvSpPr>
        <p:spPr>
          <a:xfrm>
            <a:off x="5794842" y="3112925"/>
            <a:ext cx="1723549" cy="400110"/>
          </a:xfrm>
          <a:prstGeom prst="rect">
            <a:avLst/>
          </a:prstGeom>
        </p:spPr>
        <p:txBody>
          <a:bodyPr wrap="none">
            <a:spAutoFit/>
          </a:bodyPr>
          <a:lstStyle/>
          <a:p>
            <a:pPr lvl="0" defTabSz="457200">
              <a:defRPr/>
            </a:pPr>
            <a:r>
              <a:rPr lang="zh-CN" altLang="en-US" sz="2000" b="1" kern="0" dirty="0">
                <a:solidFill>
                  <a:srgbClr val="C00000"/>
                </a:solidFill>
                <a:cs typeface="+mn-ea"/>
                <a:sym typeface="+mn-lt"/>
              </a:rPr>
              <a:t>点击替换内容</a:t>
            </a:r>
          </a:p>
        </p:txBody>
      </p:sp>
      <p:sp>
        <p:nvSpPr>
          <p:cNvPr id="18" name="矩形 17"/>
          <p:cNvSpPr/>
          <p:nvPr/>
        </p:nvSpPr>
        <p:spPr>
          <a:xfrm>
            <a:off x="7102782" y="3719318"/>
            <a:ext cx="4358886" cy="400110"/>
          </a:xfrm>
          <a:prstGeom prst="rect">
            <a:avLst/>
          </a:prstGeom>
        </p:spPr>
        <p:txBody>
          <a:bodyPr wrap="none">
            <a:spAutoFit/>
          </a:bodyPr>
          <a:lstStyle/>
          <a:p>
            <a:pPr defTabSz="457200"/>
            <a:r>
              <a:rPr lang="zh-CN" altLang="en-US" sz="2000" b="1" dirty="0" smtClean="0">
                <a:solidFill>
                  <a:prstClr val="black">
                    <a:lumMod val="75000"/>
                    <a:lumOff val="25000"/>
                  </a:prstClr>
                </a:solidFill>
                <a:cs typeface="+mn-ea"/>
                <a:sym typeface="+mn-lt"/>
              </a:rPr>
              <a:t>点击输入替换内容点击输入替换内容</a:t>
            </a:r>
            <a:endParaRPr lang="zh-CN" altLang="en-US" sz="2000" b="1" dirty="0">
              <a:solidFill>
                <a:prstClr val="black">
                  <a:lumMod val="75000"/>
                  <a:lumOff val="25000"/>
                </a:prstClr>
              </a:solidFill>
              <a:cs typeface="+mn-ea"/>
              <a:sym typeface="+mn-lt"/>
            </a:endParaRPr>
          </a:p>
        </p:txBody>
      </p:sp>
      <p:sp>
        <p:nvSpPr>
          <p:cNvPr id="19" name="五边形 18"/>
          <p:cNvSpPr/>
          <p:nvPr/>
        </p:nvSpPr>
        <p:spPr>
          <a:xfrm>
            <a:off x="4857292" y="4698532"/>
            <a:ext cx="740780" cy="366928"/>
          </a:xfrm>
          <a:prstGeom prst="homePlate">
            <a:avLst/>
          </a:prstGeom>
          <a:solidFill>
            <a:srgbClr val="FFC000"/>
          </a:solidFill>
          <a:ln w="53975" cap="rnd" cmpd="sng" algn="ctr">
            <a:solidFill>
              <a:srgbClr val="C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cs typeface="+mn-ea"/>
                <a:sym typeface="+mn-lt"/>
              </a:rPr>
              <a:t>内容</a:t>
            </a:r>
          </a:p>
        </p:txBody>
      </p:sp>
      <p:sp>
        <p:nvSpPr>
          <p:cNvPr id="20" name="五边形 19"/>
          <p:cNvSpPr/>
          <p:nvPr/>
        </p:nvSpPr>
        <p:spPr>
          <a:xfrm>
            <a:off x="4857292" y="5303606"/>
            <a:ext cx="2048720" cy="366928"/>
          </a:xfrm>
          <a:prstGeom prst="homePlate">
            <a:avLst/>
          </a:prstGeom>
          <a:solidFill>
            <a:srgbClr val="C00000"/>
          </a:solidFill>
          <a:ln w="53975" cap="rnd" cmpd="sng" algn="ctr">
            <a:solidFill>
              <a:srgbClr val="C00000"/>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solidFill>
                <a:effectLst/>
                <a:uLnTx/>
                <a:uFillTx/>
                <a:cs typeface="+mn-ea"/>
                <a:sym typeface="+mn-lt"/>
              </a:rPr>
              <a:t>点击</a:t>
            </a:r>
            <a:r>
              <a:rPr kumimoji="0" lang="zh-CN" altLang="en-US" sz="1800" b="1" i="0" u="none" strike="noStrike" kern="0" cap="none" spc="0" normalizeH="0" baseline="0" noProof="0" dirty="0">
                <a:ln>
                  <a:noFill/>
                </a:ln>
                <a:solidFill>
                  <a:prstClr val="white"/>
                </a:solidFill>
                <a:effectLst/>
                <a:uLnTx/>
                <a:uFillTx/>
                <a:cs typeface="+mn-ea"/>
                <a:sym typeface="+mn-lt"/>
              </a:rPr>
              <a:t>替换内容</a:t>
            </a:r>
          </a:p>
        </p:txBody>
      </p:sp>
      <p:sp>
        <p:nvSpPr>
          <p:cNvPr id="21" name="矩形 20"/>
          <p:cNvSpPr/>
          <p:nvPr/>
        </p:nvSpPr>
        <p:spPr>
          <a:xfrm>
            <a:off x="5794842" y="4665350"/>
            <a:ext cx="1723549" cy="400110"/>
          </a:xfrm>
          <a:prstGeom prst="rect">
            <a:avLst/>
          </a:prstGeom>
        </p:spPr>
        <p:txBody>
          <a:bodyPr wrap="none">
            <a:spAutoFit/>
          </a:bodyPr>
          <a:lstStyle/>
          <a:p>
            <a:pPr lvl="0" defTabSz="457200">
              <a:defRPr/>
            </a:pPr>
            <a:r>
              <a:rPr lang="zh-CN" altLang="en-US" sz="2000" b="1" kern="0" dirty="0">
                <a:solidFill>
                  <a:srgbClr val="C00000"/>
                </a:solidFill>
                <a:cs typeface="+mn-ea"/>
                <a:sym typeface="+mn-lt"/>
              </a:rPr>
              <a:t>点击替换内容</a:t>
            </a:r>
          </a:p>
        </p:txBody>
      </p:sp>
      <p:sp>
        <p:nvSpPr>
          <p:cNvPr id="22" name="矩形 21"/>
          <p:cNvSpPr/>
          <p:nvPr/>
        </p:nvSpPr>
        <p:spPr>
          <a:xfrm>
            <a:off x="7102782" y="5303606"/>
            <a:ext cx="4358886" cy="400110"/>
          </a:xfrm>
          <a:prstGeom prst="rect">
            <a:avLst/>
          </a:prstGeom>
        </p:spPr>
        <p:txBody>
          <a:bodyPr wrap="none">
            <a:spAutoFit/>
          </a:bodyPr>
          <a:lstStyle/>
          <a:p>
            <a:pPr defTabSz="457200"/>
            <a:r>
              <a:rPr lang="zh-CN" altLang="en-US" sz="2000" b="1" dirty="0" smtClean="0">
                <a:solidFill>
                  <a:prstClr val="black">
                    <a:lumMod val="75000"/>
                    <a:lumOff val="25000"/>
                  </a:prstClr>
                </a:solidFill>
                <a:cs typeface="+mn-ea"/>
                <a:sym typeface="+mn-lt"/>
              </a:rPr>
              <a:t>点击输入替换内容点击输入替换内容</a:t>
            </a:r>
            <a:endParaRPr lang="zh-CN" altLang="en-US" sz="2000" b="1" dirty="0">
              <a:solidFill>
                <a:prstClr val="black">
                  <a:lumMod val="75000"/>
                  <a:lumOff val="25000"/>
                </a:prstClr>
              </a:solidFill>
              <a:cs typeface="+mn-ea"/>
              <a:sym typeface="+mn-lt"/>
            </a:endParaRPr>
          </a:p>
        </p:txBody>
      </p:sp>
      <p:pic>
        <p:nvPicPr>
          <p:cNvPr id="25" name="图片 24"/>
          <p:cNvPicPr>
            <a:picLocks noChangeAspect="1"/>
          </p:cNvPicPr>
          <p:nvPr/>
        </p:nvPicPr>
        <p:blipFill>
          <a:blip r:embed="rId7" cstate="screen"/>
          <a:stretch>
            <a:fillRect/>
          </a:stretch>
        </p:blipFill>
        <p:spPr>
          <a:xfrm>
            <a:off x="-518107" y="2099730"/>
            <a:ext cx="5805726" cy="410500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1843">
        <p14:prism/>
      </p:transition>
    </mc:Choice>
    <mc:Fallback xmlns="">
      <p:transition spd="slow" advTm="18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1100"/>
                                        <p:tgtEl>
                                          <p:spTgt spid="10"/>
                                        </p:tgtEl>
                                      </p:cBhvr>
                                    </p:animEffect>
                                  </p:childTnLst>
                                </p:cTn>
                              </p:par>
                            </p:childTnLst>
                          </p:cTn>
                        </p:par>
                        <p:par>
                          <p:cTn id="17" fill="hold">
                            <p:stCondLst>
                              <p:cond delay="2500"/>
                            </p:stCondLst>
                            <p:childTnLst>
                              <p:par>
                                <p:cTn id="18" presetID="1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up)">
                                      <p:cBhvr>
                                        <p:cTn id="21" dur="500"/>
                                        <p:tgtEl>
                                          <p:spTgt spid="11"/>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1000"/>
                                        <p:tgtEl>
                                          <p:spTgt spid="13"/>
                                        </p:tgtEl>
                                      </p:cBhvr>
                                    </p:animEffect>
                                  </p:childTnLst>
                                </p:cTn>
                              </p:par>
                            </p:childTnLst>
                          </p:cTn>
                        </p:par>
                        <p:par>
                          <p:cTn id="26" fill="hold">
                            <p:stCondLst>
                              <p:cond delay="4000"/>
                            </p:stCondLst>
                            <p:childTnLst>
                              <p:par>
                                <p:cTn id="27" presetID="12" presetClass="entr" presetSubtype="4"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p:tgtEl>
                                          <p:spTgt spid="12"/>
                                        </p:tgtEl>
                                        <p:attrNameLst>
                                          <p:attrName>ppt_y</p:attrName>
                                        </p:attrNameLst>
                                      </p:cBhvr>
                                      <p:tavLst>
                                        <p:tav tm="0">
                                          <p:val>
                                            <p:strVal val="#ppt_y+#ppt_h*1.125000"/>
                                          </p:val>
                                        </p:tav>
                                        <p:tav tm="100000">
                                          <p:val>
                                            <p:strVal val="#ppt_y"/>
                                          </p:val>
                                        </p:tav>
                                      </p:tavLst>
                                    </p:anim>
                                    <p:animEffect transition="in" filter="wipe(up)">
                                      <p:cBhvr>
                                        <p:cTn id="30" dur="500"/>
                                        <p:tgtEl>
                                          <p:spTgt spid="12"/>
                                        </p:tgtEl>
                                      </p:cBhvr>
                                    </p:animEffect>
                                  </p:childTnLst>
                                </p:cTn>
                              </p:par>
                            </p:childTnLst>
                          </p:cTn>
                        </p:par>
                        <p:par>
                          <p:cTn id="31" fill="hold">
                            <p:stCondLst>
                              <p:cond delay="45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5500"/>
                            </p:stCondLst>
                            <p:childTnLst>
                              <p:par>
                                <p:cTn id="39" presetID="1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p:tgtEl>
                                          <p:spTgt spid="15"/>
                                        </p:tgtEl>
                                        <p:attrNameLst>
                                          <p:attrName>ppt_y</p:attrName>
                                        </p:attrNameLst>
                                      </p:cBhvr>
                                      <p:tavLst>
                                        <p:tav tm="0">
                                          <p:val>
                                            <p:strVal val="#ppt_y+#ppt_h*1.125000"/>
                                          </p:val>
                                        </p:tav>
                                        <p:tav tm="100000">
                                          <p:val>
                                            <p:strVal val="#ppt_y"/>
                                          </p:val>
                                        </p:tav>
                                      </p:tavLst>
                                    </p:anim>
                                    <p:animEffect transition="in" filter="wipe(up)">
                                      <p:cBhvr>
                                        <p:cTn id="42" dur="500"/>
                                        <p:tgtEl>
                                          <p:spTgt spid="15"/>
                                        </p:tgtEl>
                                      </p:cBhvr>
                                    </p:animEffect>
                                  </p:childTnLst>
                                </p:cTn>
                              </p:par>
                            </p:childTnLst>
                          </p:cTn>
                        </p:par>
                        <p:par>
                          <p:cTn id="43" fill="hold">
                            <p:stCondLst>
                              <p:cond delay="600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1000"/>
                                        <p:tgtEl>
                                          <p:spTgt spid="17"/>
                                        </p:tgtEl>
                                      </p:cBhvr>
                                    </p:animEffect>
                                  </p:childTnLst>
                                </p:cTn>
                              </p:par>
                            </p:childTnLst>
                          </p:cTn>
                        </p:par>
                        <p:par>
                          <p:cTn id="47" fill="hold">
                            <p:stCondLst>
                              <p:cond delay="7000"/>
                            </p:stCondLst>
                            <p:childTnLst>
                              <p:par>
                                <p:cTn id="48" presetID="12" presetClass="entr" presetSubtype="4"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p:tgtEl>
                                          <p:spTgt spid="16"/>
                                        </p:tgtEl>
                                        <p:attrNameLst>
                                          <p:attrName>ppt_y</p:attrName>
                                        </p:attrNameLst>
                                      </p:cBhvr>
                                      <p:tavLst>
                                        <p:tav tm="0">
                                          <p:val>
                                            <p:strVal val="#ppt_y+#ppt_h*1.125000"/>
                                          </p:val>
                                        </p:tav>
                                        <p:tav tm="100000">
                                          <p:val>
                                            <p:strVal val="#ppt_y"/>
                                          </p:val>
                                        </p:tav>
                                      </p:tavLst>
                                    </p:anim>
                                    <p:animEffect transition="in" filter="wipe(up)">
                                      <p:cBhvr>
                                        <p:cTn id="51" dur="500"/>
                                        <p:tgtEl>
                                          <p:spTgt spid="16"/>
                                        </p:tgtEl>
                                      </p:cBhvr>
                                    </p:animEffect>
                                  </p:childTnLst>
                                </p:cTn>
                              </p:par>
                            </p:childTnLst>
                          </p:cTn>
                        </p:par>
                        <p:par>
                          <p:cTn id="52" fill="hold">
                            <p:stCondLst>
                              <p:cond delay="7500"/>
                            </p:stCondLst>
                            <p:childTnLst>
                              <p:par>
                                <p:cTn id="53" presetID="31"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childTnLst>
                          </p:cTn>
                        </p:par>
                        <p:par>
                          <p:cTn id="59" fill="hold">
                            <p:stCondLst>
                              <p:cond delay="8500"/>
                            </p:stCondLst>
                            <p:childTnLst>
                              <p:par>
                                <p:cTn id="60" presetID="12" presetClass="entr" presetSubtype="4"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p:tgtEl>
                                          <p:spTgt spid="19"/>
                                        </p:tgtEl>
                                        <p:attrNameLst>
                                          <p:attrName>ppt_y</p:attrName>
                                        </p:attrNameLst>
                                      </p:cBhvr>
                                      <p:tavLst>
                                        <p:tav tm="0">
                                          <p:val>
                                            <p:strVal val="#ppt_y+#ppt_h*1.125000"/>
                                          </p:val>
                                        </p:tav>
                                        <p:tav tm="100000">
                                          <p:val>
                                            <p:strVal val="#ppt_y"/>
                                          </p:val>
                                        </p:tav>
                                      </p:tavLst>
                                    </p:anim>
                                    <p:animEffect transition="in" filter="wipe(up)">
                                      <p:cBhvr>
                                        <p:cTn id="63" dur="500"/>
                                        <p:tgtEl>
                                          <p:spTgt spid="19"/>
                                        </p:tgtEl>
                                      </p:cBhvr>
                                    </p:animEffect>
                                  </p:childTnLst>
                                </p:cTn>
                              </p:par>
                            </p:childTnLst>
                          </p:cTn>
                        </p:par>
                        <p:par>
                          <p:cTn id="64" fill="hold">
                            <p:stCondLst>
                              <p:cond delay="9000"/>
                            </p:stCondLst>
                            <p:childTnLst>
                              <p:par>
                                <p:cTn id="65" presetID="22" presetClass="entr" presetSubtype="8"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childTnLst>
                          </p:cTn>
                        </p:par>
                        <p:par>
                          <p:cTn id="68" fill="hold">
                            <p:stCondLst>
                              <p:cond delay="10000"/>
                            </p:stCondLst>
                            <p:childTnLst>
                              <p:par>
                                <p:cTn id="69" presetID="12" presetClass="entr" presetSubtype="4"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p:tgtEl>
                                          <p:spTgt spid="20"/>
                                        </p:tgtEl>
                                        <p:attrNameLst>
                                          <p:attrName>ppt_y</p:attrName>
                                        </p:attrNameLst>
                                      </p:cBhvr>
                                      <p:tavLst>
                                        <p:tav tm="0">
                                          <p:val>
                                            <p:strVal val="#ppt_y+#ppt_h*1.125000"/>
                                          </p:val>
                                        </p:tav>
                                        <p:tav tm="100000">
                                          <p:val>
                                            <p:strVal val="#ppt_y"/>
                                          </p:val>
                                        </p:tav>
                                      </p:tavLst>
                                    </p:anim>
                                    <p:animEffect transition="in" filter="wipe(up)">
                                      <p:cBhvr>
                                        <p:cTn id="72" dur="500"/>
                                        <p:tgtEl>
                                          <p:spTgt spid="20"/>
                                        </p:tgtEl>
                                      </p:cBhvr>
                                    </p:animEffect>
                                  </p:childTnLst>
                                </p:cTn>
                              </p:par>
                            </p:childTnLst>
                          </p:cTn>
                        </p:par>
                        <p:par>
                          <p:cTn id="73" fill="hold">
                            <p:stCondLst>
                              <p:cond delay="10500"/>
                            </p:stCondLst>
                            <p:childTnLst>
                              <p:par>
                                <p:cTn id="74" presetID="31"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1000" fill="hold"/>
                                        <p:tgtEl>
                                          <p:spTgt spid="22"/>
                                        </p:tgtEl>
                                        <p:attrNameLst>
                                          <p:attrName>ppt_w</p:attrName>
                                        </p:attrNameLst>
                                      </p:cBhvr>
                                      <p:tavLst>
                                        <p:tav tm="0">
                                          <p:val>
                                            <p:fltVal val="0"/>
                                          </p:val>
                                        </p:tav>
                                        <p:tav tm="100000">
                                          <p:val>
                                            <p:strVal val="#ppt_w"/>
                                          </p:val>
                                        </p:tav>
                                      </p:tavLst>
                                    </p:anim>
                                    <p:anim calcmode="lin" valueType="num">
                                      <p:cBhvr>
                                        <p:cTn id="77" dur="1000" fill="hold"/>
                                        <p:tgtEl>
                                          <p:spTgt spid="22"/>
                                        </p:tgtEl>
                                        <p:attrNameLst>
                                          <p:attrName>ppt_h</p:attrName>
                                        </p:attrNameLst>
                                      </p:cBhvr>
                                      <p:tavLst>
                                        <p:tav tm="0">
                                          <p:val>
                                            <p:fltVal val="0"/>
                                          </p:val>
                                        </p:tav>
                                        <p:tav tm="100000">
                                          <p:val>
                                            <p:strVal val="#ppt_h"/>
                                          </p:val>
                                        </p:tav>
                                      </p:tavLst>
                                    </p:anim>
                                    <p:anim calcmode="lin" valueType="num">
                                      <p:cBhvr>
                                        <p:cTn id="78" dur="1000" fill="hold"/>
                                        <p:tgtEl>
                                          <p:spTgt spid="22"/>
                                        </p:tgtEl>
                                        <p:attrNameLst>
                                          <p:attrName>style.rotation</p:attrName>
                                        </p:attrNameLst>
                                      </p:cBhvr>
                                      <p:tavLst>
                                        <p:tav tm="0">
                                          <p:val>
                                            <p:fltVal val="90"/>
                                          </p:val>
                                        </p:tav>
                                        <p:tav tm="100000">
                                          <p:val>
                                            <p:fltVal val="0"/>
                                          </p:val>
                                        </p:tav>
                                      </p:tavLst>
                                    </p:anim>
                                    <p:animEffect transition="in" filter="fade">
                                      <p:cBhvr>
                                        <p:cTn id="7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ldLvl="0" animBg="1"/>
      <p:bldP spid="12" grpId="0" bldLvl="0" animBg="1"/>
      <p:bldP spid="13" grpId="0"/>
      <p:bldP spid="14" grpId="0"/>
      <p:bldP spid="15" grpId="0" bldLvl="0" animBg="1"/>
      <p:bldP spid="16" grpId="0" bldLvl="0" animBg="1"/>
      <p:bldP spid="17" grpId="0"/>
      <p:bldP spid="18" grpId="0"/>
      <p:bldP spid="19" grpId="0" bldLvl="0" animBg="1"/>
      <p:bldP spid="20" grpId="0" bldLvl="0" animBg="1"/>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图片 68"/>
          <p:cNvPicPr>
            <a:picLocks noChangeAspect="1"/>
          </p:cNvPicPr>
          <p:nvPr/>
        </p:nvPicPr>
        <p:blipFill>
          <a:blip r:embed="rId4"/>
          <a:stretch>
            <a:fillRect/>
          </a:stretch>
        </p:blipFill>
        <p:spPr>
          <a:xfrm>
            <a:off x="0" y="0"/>
            <a:ext cx="12192000" cy="6858000"/>
          </a:xfrm>
          <a:prstGeom prst="rect">
            <a:avLst/>
          </a:prstGeom>
        </p:spPr>
      </p:pic>
      <p:cxnSp>
        <p:nvCxnSpPr>
          <p:cNvPr id="3" name="直接连接符 2"/>
          <p:cNvCxnSpPr/>
          <p:nvPr/>
        </p:nvCxnSpPr>
        <p:spPr>
          <a:xfrm flipV="1">
            <a:off x="0" y="685801"/>
            <a:ext cx="12204000" cy="84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0" y="0"/>
            <a:ext cx="1049867" cy="694267"/>
            <a:chOff x="0" y="0"/>
            <a:chExt cx="1049867" cy="694267"/>
          </a:xfrm>
          <a:solidFill>
            <a:srgbClr val="C00000"/>
          </a:solidFill>
        </p:grpSpPr>
        <p:sp>
          <p:nvSpPr>
            <p:cNvPr id="5" name="任意多边形 4"/>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b="0">
                <a:solidFill>
                  <a:srgbClr val="BC1E22"/>
                </a:solidFill>
                <a:cs typeface="+mn-ea"/>
                <a:sym typeface="+mn-lt"/>
              </a:endParaRPr>
            </a:p>
          </p:txBody>
        </p:sp>
        <p:sp>
          <p:nvSpPr>
            <p:cNvPr id="6"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p:spPr>
          <p:txBody>
            <a:bodyPr vert="horz" wrap="square" lIns="91440" tIns="45720" rIns="91440" bIns="45720" numCol="1" anchor="t" anchorCtr="0" compatLnSpc="1"/>
            <a:lstStyle/>
            <a:p>
              <a:pPr fontAlgn="auto">
                <a:spcBef>
                  <a:spcPts val="0"/>
                </a:spcBef>
                <a:spcAft>
                  <a:spcPts val="0"/>
                </a:spcAft>
              </a:pPr>
              <a:endParaRPr lang="zh-CN" altLang="en-US" b="0">
                <a:solidFill>
                  <a:srgbClr val="BC1E22"/>
                </a:solidFill>
                <a:cs typeface="+mn-ea"/>
                <a:sym typeface="+mn-lt"/>
              </a:endParaRPr>
            </a:p>
          </p:txBody>
        </p:sp>
      </p:grpSp>
      <p:pic>
        <p:nvPicPr>
          <p:cNvPr id="7" name="图片 6"/>
          <p:cNvPicPr>
            <a:picLocks noChangeAspect="1"/>
          </p:cNvPicPr>
          <p:nvPr/>
        </p:nvPicPr>
        <p:blipFill>
          <a:blip r:embed="rId5" cstate="screen"/>
          <a:stretch>
            <a:fillRect/>
          </a:stretch>
        </p:blipFill>
        <p:spPr>
          <a:xfrm>
            <a:off x="191442" y="109666"/>
            <a:ext cx="496083" cy="483864"/>
          </a:xfrm>
          <a:prstGeom prst="rect">
            <a:avLst/>
          </a:prstGeom>
        </p:spPr>
      </p:pic>
      <p:sp>
        <p:nvSpPr>
          <p:cNvPr id="8" name="TextBox 4"/>
          <p:cNvSpPr txBox="1">
            <a:spLocks noChangeArrowheads="1"/>
          </p:cNvSpPr>
          <p:nvPr/>
        </p:nvSpPr>
        <p:spPr bwMode="auto">
          <a:xfrm>
            <a:off x="1049867" y="6155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3200" dirty="0" smtClean="0">
                <a:solidFill>
                  <a:srgbClr val="C00000"/>
                </a:solidFill>
                <a:effectLst/>
                <a:latin typeface="+mn-lt"/>
                <a:ea typeface="+mn-ea"/>
                <a:cs typeface="+mn-ea"/>
                <a:sym typeface="+mn-lt"/>
              </a:rPr>
              <a:t>添加相关标题</a:t>
            </a:r>
            <a:r>
              <a:rPr lang="zh-CN" altLang="en-US" sz="3200" dirty="0">
                <a:solidFill>
                  <a:srgbClr val="C00000"/>
                </a:solidFill>
                <a:effectLst/>
                <a:latin typeface="+mn-lt"/>
                <a:ea typeface="+mn-ea"/>
                <a:cs typeface="+mn-ea"/>
                <a:sym typeface="+mn-lt"/>
              </a:rPr>
              <a:t>文本</a:t>
            </a:r>
            <a:endParaRPr lang="zh-CN" altLang="en-US" sz="3300" b="0" dirty="0">
              <a:solidFill>
                <a:srgbClr val="C00000"/>
              </a:solidFill>
              <a:latin typeface="+mn-lt"/>
              <a:ea typeface="+mn-ea"/>
              <a:cs typeface="+mn-ea"/>
              <a:sym typeface="+mn-lt"/>
            </a:endParaRPr>
          </a:p>
        </p:txBody>
      </p:sp>
      <p:pic>
        <p:nvPicPr>
          <p:cNvPr id="9" name="图片 8"/>
          <p:cNvPicPr>
            <a:picLocks noChangeAspect="1"/>
          </p:cNvPicPr>
          <p:nvPr/>
        </p:nvPicPr>
        <p:blipFill rotWithShape="1">
          <a:blip r:embed="rId6" cstate="screen"/>
          <a:srcRect/>
          <a:stretch>
            <a:fillRect/>
          </a:stretch>
        </p:blipFill>
        <p:spPr>
          <a:xfrm flipH="1">
            <a:off x="0" y="5840372"/>
            <a:ext cx="12192000" cy="1017628"/>
          </a:xfrm>
          <a:prstGeom prst="rect">
            <a:avLst/>
          </a:prstGeom>
        </p:spPr>
      </p:pic>
      <p:sp>
        <p:nvSpPr>
          <p:cNvPr id="13" name="Rectangle 3"/>
          <p:cNvSpPr/>
          <p:nvPr/>
        </p:nvSpPr>
        <p:spPr>
          <a:xfrm>
            <a:off x="903920" y="3594915"/>
            <a:ext cx="5189170" cy="2486478"/>
          </a:xfrm>
          <a:prstGeom prst="rect">
            <a:avLst/>
          </a:prstGeom>
          <a:solidFill>
            <a:srgbClr val="FFC000"/>
          </a:solidFill>
          <a:ln w="28575" cap="flat" cmpd="sng" algn="ctr">
            <a:noFill/>
            <a:prstDash val="solid"/>
          </a:ln>
          <a:effectLst/>
        </p:spPr>
        <p:txBody>
          <a:bodyPr lIns="68580" tIns="34290" rIns="68580" bIns="34290" anchor="ctr"/>
          <a:lstStyle/>
          <a:p>
            <a:pPr marL="0" marR="0" lvl="0" indent="0" algn="ctr" defTabSz="685165"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4" name="矩形 13"/>
          <p:cNvSpPr/>
          <p:nvPr/>
        </p:nvSpPr>
        <p:spPr>
          <a:xfrm>
            <a:off x="2958193" y="4002009"/>
            <a:ext cx="2778479" cy="438575"/>
          </a:xfrm>
          <a:prstGeom prst="rect">
            <a:avLst/>
          </a:prstGeom>
          <a:solidFill>
            <a:srgbClr val="FFC000"/>
          </a:solidFill>
        </p:spPr>
        <p:txBody>
          <a:bodyPr wrap="square" lIns="68573" tIns="34287" rIns="68573" bIns="34287">
            <a:spAutoFit/>
          </a:bodyPr>
          <a:lstStyle/>
          <a:p>
            <a:pPr algn="r" defTabSz="685165">
              <a:buFont typeface="Arial" panose="020B0604020202020204" pitchFamily="34" charset="0"/>
              <a:buNone/>
              <a:defRPr/>
            </a:pPr>
            <a:r>
              <a:rPr lang="zh-CN" altLang="en-US" sz="2400" b="1" dirty="0" smtClean="0">
                <a:solidFill>
                  <a:prstClr val="white">
                    <a:lumMod val="95000"/>
                  </a:prstClr>
                </a:solidFill>
                <a:cs typeface="+mn-ea"/>
                <a:sym typeface="+mn-lt"/>
              </a:rPr>
              <a:t>点击添加相关标题</a:t>
            </a:r>
            <a:endParaRPr lang="en-US" altLang="zh-CN" sz="2400" b="1" dirty="0">
              <a:solidFill>
                <a:prstClr val="white">
                  <a:lumMod val="95000"/>
                </a:prstClr>
              </a:solidFill>
              <a:cs typeface="+mn-ea"/>
              <a:sym typeface="+mn-lt"/>
            </a:endParaRPr>
          </a:p>
        </p:txBody>
      </p:sp>
      <p:sp>
        <p:nvSpPr>
          <p:cNvPr id="15" name="矩形 47"/>
          <p:cNvSpPr>
            <a:spLocks noChangeArrowheads="1"/>
          </p:cNvSpPr>
          <p:nvPr/>
        </p:nvSpPr>
        <p:spPr bwMode="auto">
          <a:xfrm>
            <a:off x="1270474" y="4483426"/>
            <a:ext cx="4466201" cy="1251106"/>
          </a:xfrm>
          <a:prstGeom prst="rect">
            <a:avLst/>
          </a:prstGeom>
          <a:solidFill>
            <a:srgbClr val="FFC000"/>
          </a:solid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r" defTabSz="685165">
              <a:lnSpc>
                <a:spcPct val="120000"/>
              </a:lnSpc>
              <a:spcBef>
                <a:spcPct val="0"/>
              </a:spcBef>
              <a:buNone/>
              <a:defRPr/>
            </a:pPr>
            <a:r>
              <a:rPr lang="zh-CN" altLang="en-US" sz="1600" dirty="0">
                <a:solidFill>
                  <a:schemeClr val="bg1"/>
                </a:solidFill>
                <a:latin typeface="+mn-lt"/>
                <a:ea typeface="+mn-ea"/>
                <a:cs typeface="+mn-ea"/>
                <a:sym typeface="+mn-lt"/>
              </a:rPr>
              <a:t>点击此处输入你的内容，点击此处输入你的内容，点击此处输入你的内容，点击此处输入你的内容，点击此处输入你的内容，点击此处输入你的内容，点击此处输入你的内容，点击此处输入你的</a:t>
            </a:r>
            <a:r>
              <a:rPr lang="zh-CN" altLang="en-US" sz="1600" dirty="0" smtClean="0">
                <a:solidFill>
                  <a:schemeClr val="bg1"/>
                </a:solidFill>
                <a:latin typeface="+mn-lt"/>
                <a:ea typeface="+mn-ea"/>
                <a:cs typeface="+mn-ea"/>
                <a:sym typeface="+mn-lt"/>
              </a:rPr>
              <a:t>内容。</a:t>
            </a:r>
            <a:endParaRPr kumimoji="0" lang="zh-CN" altLang="en-US" sz="1600" b="0" i="0" u="none" strike="noStrike" kern="0" cap="none" spc="0" normalizeH="0" baseline="0" noProof="0" dirty="0">
              <a:ln>
                <a:noFill/>
              </a:ln>
              <a:solidFill>
                <a:schemeClr val="bg1"/>
              </a:solidFill>
              <a:effectLst/>
              <a:uLnTx/>
              <a:uFillTx/>
              <a:latin typeface="+mn-lt"/>
              <a:ea typeface="+mn-ea"/>
              <a:cs typeface="+mn-ea"/>
              <a:sym typeface="+mn-lt"/>
            </a:endParaRPr>
          </a:p>
        </p:txBody>
      </p:sp>
      <p:sp>
        <p:nvSpPr>
          <p:cNvPr id="17" name="Oval 4"/>
          <p:cNvSpPr/>
          <p:nvPr/>
        </p:nvSpPr>
        <p:spPr>
          <a:xfrm>
            <a:off x="1425409" y="1101361"/>
            <a:ext cx="1016888" cy="1021957"/>
          </a:xfrm>
          <a:prstGeom prst="ellipse">
            <a:avLst/>
          </a:prstGeom>
          <a:solidFill>
            <a:srgbClr val="C00000"/>
          </a:solidFill>
          <a:ln w="25400" cap="flat" cmpd="sng" algn="ctr">
            <a:noFill/>
            <a:prstDash val="solid"/>
          </a:ln>
          <a:effectLst/>
        </p:spPr>
        <p:txBody>
          <a:bodyPr lIns="68580" tIns="34290" rIns="68580" bIns="34290" anchor="ctr"/>
          <a:lstStyle/>
          <a:p>
            <a:pPr marL="0" marR="0" lvl="0" indent="0" algn="ctr" defTabSz="685165"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8800" b="0" i="0" u="none" strike="noStrike" kern="0" cap="none" spc="0" normalizeH="0" baseline="0" noProof="0">
              <a:ln>
                <a:noFill/>
              </a:ln>
              <a:solidFill>
                <a:prstClr val="white"/>
              </a:solidFill>
              <a:effectLst/>
              <a:uLnTx/>
              <a:uFillTx/>
              <a:cs typeface="+mn-ea"/>
              <a:sym typeface="+mn-lt"/>
            </a:endParaRPr>
          </a:p>
        </p:txBody>
      </p:sp>
      <p:sp>
        <p:nvSpPr>
          <p:cNvPr id="19" name="矩形 18"/>
          <p:cNvSpPr>
            <a:spLocks noChangeArrowheads="1"/>
          </p:cNvSpPr>
          <p:nvPr/>
        </p:nvSpPr>
        <p:spPr bwMode="auto">
          <a:xfrm>
            <a:off x="1107841" y="2244940"/>
            <a:ext cx="1652021" cy="330854"/>
          </a:xfrm>
          <a:prstGeom prst="rect">
            <a:avLst/>
          </a:prstGeom>
          <a:noFill/>
          <a:ln w="9525">
            <a:noFill/>
            <a:miter lim="800000"/>
          </a:ln>
        </p:spPr>
        <p:txBody>
          <a:bodyPr lIns="68573" tIns="34287" rIns="68573" bIns="34287">
            <a:spAutoFit/>
          </a:bodyPr>
          <a:lstStyle/>
          <a:p>
            <a:pPr algn="ctr" fontAlgn="base">
              <a:spcBef>
                <a:spcPct val="0"/>
              </a:spcBef>
              <a:spcAft>
                <a:spcPct val="0"/>
              </a:spcAft>
              <a:buFont typeface="Arial" panose="020B0604020202020204" pitchFamily="34" charset="0"/>
              <a:buNone/>
            </a:pPr>
            <a:r>
              <a:rPr lang="zh-CN" altLang="en-US" sz="1700" b="1" dirty="0">
                <a:solidFill>
                  <a:srgbClr val="404040"/>
                </a:solidFill>
                <a:cs typeface="+mn-ea"/>
                <a:sym typeface="+mn-lt"/>
              </a:rPr>
              <a:t>添加标题</a:t>
            </a:r>
            <a:endParaRPr lang="en-US" altLang="zh-CN" sz="1700" b="1" dirty="0">
              <a:solidFill>
                <a:srgbClr val="404040"/>
              </a:solidFill>
              <a:cs typeface="+mn-ea"/>
              <a:sym typeface="+mn-lt"/>
            </a:endParaRPr>
          </a:p>
        </p:txBody>
      </p:sp>
      <p:sp>
        <p:nvSpPr>
          <p:cNvPr id="20" name="矩形 47"/>
          <p:cNvSpPr>
            <a:spLocks noChangeArrowheads="1"/>
          </p:cNvSpPr>
          <p:nvPr/>
        </p:nvSpPr>
        <p:spPr bwMode="auto">
          <a:xfrm>
            <a:off x="884870" y="2554028"/>
            <a:ext cx="2097965" cy="76174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165">
              <a:lnSpc>
                <a:spcPts val="1800"/>
              </a:lnSpc>
              <a:spcBef>
                <a:spcPct val="0"/>
              </a:spcBef>
              <a:buNone/>
              <a:defRPr/>
            </a:pPr>
            <a:r>
              <a:rPr lang="zh-CN" altLang="en-US" sz="1400" dirty="0">
                <a:solidFill>
                  <a:srgbClr val="595959"/>
                </a:solidFill>
                <a:latin typeface="+mn-lt"/>
                <a:ea typeface="+mn-ea"/>
                <a:cs typeface="+mn-ea"/>
                <a:sym typeface="+mn-lt"/>
              </a:rPr>
              <a:t>点击此处输入你的内容点击此处输入你的内容点击此处输入你的</a:t>
            </a:r>
            <a:r>
              <a:rPr lang="zh-CN" altLang="en-US" sz="1400" dirty="0" smtClean="0">
                <a:solidFill>
                  <a:srgbClr val="595959"/>
                </a:solidFill>
                <a:latin typeface="+mn-lt"/>
                <a:ea typeface="+mn-ea"/>
                <a:cs typeface="+mn-ea"/>
                <a:sym typeface="+mn-lt"/>
              </a:rPr>
              <a:t>内容</a:t>
            </a:r>
            <a:endParaRPr lang="zh-CN" altLang="en-US" sz="1400" dirty="0">
              <a:solidFill>
                <a:srgbClr val="595959"/>
              </a:solidFill>
              <a:latin typeface="+mn-lt"/>
              <a:ea typeface="+mn-ea"/>
              <a:cs typeface="+mn-ea"/>
              <a:sym typeface="+mn-lt"/>
            </a:endParaRPr>
          </a:p>
        </p:txBody>
      </p:sp>
      <p:sp>
        <p:nvSpPr>
          <p:cNvPr id="24" name="Oval 12"/>
          <p:cNvSpPr/>
          <p:nvPr/>
        </p:nvSpPr>
        <p:spPr>
          <a:xfrm>
            <a:off x="4234519" y="1101361"/>
            <a:ext cx="1018578" cy="1021957"/>
          </a:xfrm>
          <a:prstGeom prst="ellipse">
            <a:avLst/>
          </a:prstGeom>
          <a:solidFill>
            <a:srgbClr val="FFC000"/>
          </a:solidFill>
          <a:ln w="25400" cap="flat" cmpd="sng" algn="ctr">
            <a:noFill/>
            <a:prstDash val="solid"/>
          </a:ln>
          <a:effectLst/>
        </p:spPr>
        <p:txBody>
          <a:bodyPr lIns="68580" tIns="34290" rIns="68580" bIns="34290" anchor="ctr"/>
          <a:lstStyle/>
          <a:p>
            <a:pPr marL="0" marR="0" lvl="0" indent="0" algn="ctr" defTabSz="685165"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8800" b="0" i="0" u="none" strike="noStrike" kern="0" cap="none" spc="0" normalizeH="0" baseline="0" noProof="0">
              <a:ln>
                <a:noFill/>
              </a:ln>
              <a:solidFill>
                <a:prstClr val="white"/>
              </a:solidFill>
              <a:effectLst/>
              <a:uLnTx/>
              <a:uFillTx/>
              <a:cs typeface="+mn-ea"/>
              <a:sym typeface="+mn-lt"/>
            </a:endParaRPr>
          </a:p>
        </p:txBody>
      </p:sp>
      <p:sp>
        <p:nvSpPr>
          <p:cNvPr id="26" name="矩形 25"/>
          <p:cNvSpPr>
            <a:spLocks noChangeArrowheads="1"/>
          </p:cNvSpPr>
          <p:nvPr/>
        </p:nvSpPr>
        <p:spPr bwMode="auto">
          <a:xfrm>
            <a:off x="3916954" y="2244940"/>
            <a:ext cx="1650331" cy="330854"/>
          </a:xfrm>
          <a:prstGeom prst="rect">
            <a:avLst/>
          </a:prstGeom>
          <a:noFill/>
          <a:ln w="9525">
            <a:noFill/>
            <a:miter lim="800000"/>
          </a:ln>
        </p:spPr>
        <p:txBody>
          <a:bodyPr lIns="68573" tIns="34287" rIns="68573" bIns="34287">
            <a:spAutoFit/>
          </a:bodyPr>
          <a:lstStyle/>
          <a:p>
            <a:pPr algn="ctr" fontAlgn="base">
              <a:spcBef>
                <a:spcPct val="0"/>
              </a:spcBef>
              <a:spcAft>
                <a:spcPct val="0"/>
              </a:spcAft>
              <a:buFont typeface="Arial" panose="020B0604020202020204" pitchFamily="34" charset="0"/>
              <a:buNone/>
            </a:pPr>
            <a:r>
              <a:rPr lang="zh-CN" altLang="en-US" sz="1700" b="1" dirty="0">
                <a:solidFill>
                  <a:srgbClr val="404040"/>
                </a:solidFill>
                <a:cs typeface="+mn-ea"/>
                <a:sym typeface="+mn-lt"/>
              </a:rPr>
              <a:t>添加标题</a:t>
            </a:r>
            <a:endParaRPr lang="en-US" altLang="zh-CN" sz="1700" b="1" dirty="0">
              <a:solidFill>
                <a:srgbClr val="404040"/>
              </a:solidFill>
              <a:cs typeface="+mn-ea"/>
              <a:sym typeface="+mn-lt"/>
            </a:endParaRPr>
          </a:p>
        </p:txBody>
      </p:sp>
      <p:sp>
        <p:nvSpPr>
          <p:cNvPr id="27" name="矩形 47"/>
          <p:cNvSpPr>
            <a:spLocks noChangeArrowheads="1"/>
          </p:cNvSpPr>
          <p:nvPr/>
        </p:nvSpPr>
        <p:spPr bwMode="auto">
          <a:xfrm>
            <a:off x="3693982" y="2554028"/>
            <a:ext cx="2096275" cy="76174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165">
              <a:lnSpc>
                <a:spcPts val="1800"/>
              </a:lnSpc>
              <a:spcBef>
                <a:spcPct val="0"/>
              </a:spcBef>
              <a:buNone/>
              <a:defRPr/>
            </a:pPr>
            <a:r>
              <a:rPr lang="zh-CN" altLang="en-US" sz="1400" dirty="0">
                <a:solidFill>
                  <a:srgbClr val="595959"/>
                </a:solidFill>
                <a:latin typeface="+mn-lt"/>
                <a:ea typeface="+mn-ea"/>
                <a:cs typeface="+mn-ea"/>
                <a:sym typeface="+mn-lt"/>
              </a:rPr>
              <a:t>点击此处输入你的内容点击此处输入你的内容点击此处输入你的内容</a:t>
            </a:r>
          </a:p>
        </p:txBody>
      </p:sp>
      <p:sp>
        <p:nvSpPr>
          <p:cNvPr id="40" name="Oval 16"/>
          <p:cNvSpPr/>
          <p:nvPr/>
        </p:nvSpPr>
        <p:spPr>
          <a:xfrm>
            <a:off x="9851053" y="1101361"/>
            <a:ext cx="1016888" cy="1021957"/>
          </a:xfrm>
          <a:prstGeom prst="ellipse">
            <a:avLst/>
          </a:prstGeom>
          <a:solidFill>
            <a:srgbClr val="FFC000"/>
          </a:solidFill>
          <a:ln w="25400" cap="flat" cmpd="sng" algn="ctr">
            <a:noFill/>
            <a:prstDash val="solid"/>
          </a:ln>
          <a:effectLst/>
        </p:spPr>
        <p:txBody>
          <a:bodyPr lIns="68580" tIns="34290" rIns="68580" bIns="34290" anchor="ctr"/>
          <a:lstStyle/>
          <a:p>
            <a:pPr marL="0" marR="0" lvl="0" indent="0" algn="ctr" defTabSz="685165"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8800" b="0" i="0" u="none" strike="noStrike" kern="0" cap="none" spc="0" normalizeH="0" baseline="0" noProof="0">
              <a:ln>
                <a:noFill/>
              </a:ln>
              <a:solidFill>
                <a:prstClr val="white"/>
              </a:solidFill>
              <a:effectLst/>
              <a:uLnTx/>
              <a:uFillTx/>
              <a:cs typeface="+mn-ea"/>
              <a:sym typeface="+mn-lt"/>
            </a:endParaRPr>
          </a:p>
        </p:txBody>
      </p:sp>
      <p:sp>
        <p:nvSpPr>
          <p:cNvPr id="42" name="矩形 41"/>
          <p:cNvSpPr>
            <a:spLocks noChangeArrowheads="1"/>
          </p:cNvSpPr>
          <p:nvPr/>
        </p:nvSpPr>
        <p:spPr bwMode="auto">
          <a:xfrm>
            <a:off x="9533487" y="2244940"/>
            <a:ext cx="1652021" cy="330854"/>
          </a:xfrm>
          <a:prstGeom prst="rect">
            <a:avLst/>
          </a:prstGeom>
          <a:noFill/>
          <a:ln w="9525">
            <a:noFill/>
            <a:miter lim="800000"/>
          </a:ln>
        </p:spPr>
        <p:txBody>
          <a:bodyPr lIns="68573" tIns="34287" rIns="68573" bIns="34287">
            <a:spAutoFit/>
          </a:bodyPr>
          <a:lstStyle/>
          <a:p>
            <a:pPr algn="ctr" fontAlgn="base">
              <a:spcBef>
                <a:spcPct val="0"/>
              </a:spcBef>
              <a:spcAft>
                <a:spcPct val="0"/>
              </a:spcAft>
              <a:buFont typeface="Arial" panose="020B0604020202020204" pitchFamily="34" charset="0"/>
              <a:buNone/>
            </a:pPr>
            <a:r>
              <a:rPr lang="zh-CN" altLang="en-US" sz="1700" b="1" dirty="0">
                <a:solidFill>
                  <a:srgbClr val="404040"/>
                </a:solidFill>
                <a:cs typeface="+mn-ea"/>
                <a:sym typeface="+mn-lt"/>
              </a:rPr>
              <a:t>添加标题</a:t>
            </a:r>
            <a:endParaRPr lang="en-US" altLang="zh-CN" sz="1700" b="1" dirty="0">
              <a:solidFill>
                <a:srgbClr val="404040"/>
              </a:solidFill>
              <a:cs typeface="+mn-ea"/>
              <a:sym typeface="+mn-lt"/>
            </a:endParaRPr>
          </a:p>
        </p:txBody>
      </p:sp>
      <p:sp>
        <p:nvSpPr>
          <p:cNvPr id="43" name="矩形 47"/>
          <p:cNvSpPr>
            <a:spLocks noChangeArrowheads="1"/>
          </p:cNvSpPr>
          <p:nvPr/>
        </p:nvSpPr>
        <p:spPr bwMode="auto">
          <a:xfrm>
            <a:off x="9310514" y="2554028"/>
            <a:ext cx="2097965" cy="84484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685165"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prstClr val="black">
                    <a:lumMod val="65000"/>
                    <a:lumOff val="35000"/>
                  </a:prstClr>
                </a:solidFill>
                <a:effectLst/>
                <a:uLnTx/>
                <a:uFillTx/>
                <a:latin typeface="+mn-lt"/>
                <a:ea typeface="+mn-ea"/>
                <a:cs typeface="+mn-ea"/>
                <a:sym typeface="+mn-lt"/>
              </a:rPr>
              <a:t>在此录入上述图表的描述说明，在此录入上述图表的描述说明。</a:t>
            </a:r>
          </a:p>
        </p:txBody>
      </p:sp>
      <p:sp>
        <p:nvSpPr>
          <p:cNvPr id="63" name="Oval 14"/>
          <p:cNvSpPr/>
          <p:nvPr/>
        </p:nvSpPr>
        <p:spPr>
          <a:xfrm>
            <a:off x="7043632" y="1101361"/>
            <a:ext cx="1016888" cy="1021957"/>
          </a:xfrm>
          <a:prstGeom prst="ellipse">
            <a:avLst/>
          </a:prstGeom>
          <a:solidFill>
            <a:srgbClr val="C00000"/>
          </a:solidFill>
          <a:ln w="25400" cap="flat" cmpd="sng" algn="ctr">
            <a:noFill/>
            <a:prstDash val="solid"/>
          </a:ln>
          <a:effectLst/>
        </p:spPr>
        <p:txBody>
          <a:bodyPr lIns="68580" tIns="34290" rIns="68580" bIns="34290" anchor="ctr"/>
          <a:lstStyle/>
          <a:p>
            <a:pPr marL="0" marR="0" lvl="0" indent="0" algn="ctr" defTabSz="685165"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8800" b="0" i="0" u="none" strike="noStrike" kern="0" cap="none" spc="0" normalizeH="0" baseline="0" noProof="0">
              <a:ln>
                <a:noFill/>
              </a:ln>
              <a:solidFill>
                <a:prstClr val="white"/>
              </a:solidFill>
              <a:effectLst/>
              <a:uLnTx/>
              <a:uFillTx/>
              <a:cs typeface="+mn-ea"/>
              <a:sym typeface="+mn-lt"/>
            </a:endParaRPr>
          </a:p>
        </p:txBody>
      </p:sp>
      <p:sp>
        <p:nvSpPr>
          <p:cNvPr id="65" name="矩形 64"/>
          <p:cNvSpPr>
            <a:spLocks noChangeArrowheads="1"/>
          </p:cNvSpPr>
          <p:nvPr/>
        </p:nvSpPr>
        <p:spPr bwMode="auto">
          <a:xfrm>
            <a:off x="6724376" y="2244940"/>
            <a:ext cx="1652021" cy="330854"/>
          </a:xfrm>
          <a:prstGeom prst="rect">
            <a:avLst/>
          </a:prstGeom>
          <a:noFill/>
          <a:ln w="9525">
            <a:noFill/>
            <a:miter lim="800000"/>
          </a:ln>
        </p:spPr>
        <p:txBody>
          <a:bodyPr lIns="68573" tIns="34287" rIns="68573" bIns="34287">
            <a:spAutoFit/>
          </a:bodyPr>
          <a:lstStyle/>
          <a:p>
            <a:pPr algn="ctr" fontAlgn="base">
              <a:spcBef>
                <a:spcPct val="0"/>
              </a:spcBef>
              <a:spcAft>
                <a:spcPct val="0"/>
              </a:spcAft>
              <a:buFont typeface="Arial" panose="020B0604020202020204" pitchFamily="34" charset="0"/>
              <a:buNone/>
            </a:pPr>
            <a:r>
              <a:rPr lang="zh-CN" altLang="en-US" sz="1700" b="1" dirty="0">
                <a:solidFill>
                  <a:srgbClr val="404040"/>
                </a:solidFill>
                <a:cs typeface="+mn-ea"/>
                <a:sym typeface="+mn-lt"/>
              </a:rPr>
              <a:t>添加标题</a:t>
            </a:r>
            <a:endParaRPr lang="en-US" altLang="zh-CN" sz="1700" b="1" dirty="0">
              <a:solidFill>
                <a:srgbClr val="404040"/>
              </a:solidFill>
              <a:cs typeface="+mn-ea"/>
              <a:sym typeface="+mn-lt"/>
            </a:endParaRPr>
          </a:p>
        </p:txBody>
      </p:sp>
      <p:sp>
        <p:nvSpPr>
          <p:cNvPr id="66" name="矩形 47"/>
          <p:cNvSpPr>
            <a:spLocks noChangeArrowheads="1"/>
          </p:cNvSpPr>
          <p:nvPr/>
        </p:nvSpPr>
        <p:spPr bwMode="auto">
          <a:xfrm>
            <a:off x="6501403" y="2554028"/>
            <a:ext cx="2097965" cy="76174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165">
              <a:lnSpc>
                <a:spcPts val="1800"/>
              </a:lnSpc>
              <a:spcBef>
                <a:spcPct val="0"/>
              </a:spcBef>
              <a:buNone/>
              <a:defRPr/>
            </a:pPr>
            <a:r>
              <a:rPr lang="zh-CN" altLang="en-US" sz="1400" dirty="0">
                <a:solidFill>
                  <a:srgbClr val="595959"/>
                </a:solidFill>
                <a:latin typeface="+mn-lt"/>
                <a:ea typeface="+mn-ea"/>
                <a:cs typeface="+mn-ea"/>
                <a:sym typeface="+mn-lt"/>
              </a:rPr>
              <a:t>点击此处输入你的内容点击此处输入你的内容点击此处输入你的内容</a:t>
            </a:r>
          </a:p>
        </p:txBody>
      </p:sp>
      <p:pic>
        <p:nvPicPr>
          <p:cNvPr id="76" name="图片 75"/>
          <p:cNvPicPr>
            <a:picLocks noChangeAspect="1"/>
          </p:cNvPicPr>
          <p:nvPr/>
        </p:nvPicPr>
        <p:blipFill>
          <a:blip r:embed="rId7" cstate="screen"/>
          <a:stretch>
            <a:fillRect/>
          </a:stretch>
        </p:blipFill>
        <p:spPr>
          <a:xfrm>
            <a:off x="4378640" y="1352976"/>
            <a:ext cx="731605" cy="470528"/>
          </a:xfrm>
          <a:prstGeom prst="rect">
            <a:avLst/>
          </a:prstGeom>
        </p:spPr>
      </p:pic>
      <p:pic>
        <p:nvPicPr>
          <p:cNvPr id="77" name="图片 76"/>
          <p:cNvPicPr>
            <a:picLocks noChangeAspect="1"/>
          </p:cNvPicPr>
          <p:nvPr/>
        </p:nvPicPr>
        <p:blipFill>
          <a:blip r:embed="rId7" cstate="screen"/>
          <a:stretch>
            <a:fillRect/>
          </a:stretch>
        </p:blipFill>
        <p:spPr>
          <a:xfrm>
            <a:off x="7184582" y="1352976"/>
            <a:ext cx="731605" cy="470528"/>
          </a:xfrm>
          <a:prstGeom prst="rect">
            <a:avLst/>
          </a:prstGeom>
        </p:spPr>
      </p:pic>
      <p:pic>
        <p:nvPicPr>
          <p:cNvPr id="78" name="图片 77"/>
          <p:cNvPicPr>
            <a:picLocks noChangeAspect="1"/>
          </p:cNvPicPr>
          <p:nvPr/>
        </p:nvPicPr>
        <p:blipFill>
          <a:blip r:embed="rId7" cstate="screen"/>
          <a:stretch>
            <a:fillRect/>
          </a:stretch>
        </p:blipFill>
        <p:spPr>
          <a:xfrm>
            <a:off x="9993693" y="1352976"/>
            <a:ext cx="731605" cy="470528"/>
          </a:xfrm>
          <a:prstGeom prst="rect">
            <a:avLst/>
          </a:prstGeom>
        </p:spPr>
      </p:pic>
      <p:pic>
        <p:nvPicPr>
          <p:cNvPr id="79" name="图片 78"/>
          <p:cNvPicPr>
            <a:picLocks noChangeAspect="1"/>
          </p:cNvPicPr>
          <p:nvPr/>
        </p:nvPicPr>
        <p:blipFill>
          <a:blip r:embed="rId7" cstate="screen"/>
          <a:stretch>
            <a:fillRect/>
          </a:stretch>
        </p:blipFill>
        <p:spPr>
          <a:xfrm>
            <a:off x="1568048" y="1330157"/>
            <a:ext cx="731605" cy="470528"/>
          </a:xfrm>
          <a:prstGeom prst="rect">
            <a:avLst/>
          </a:prstGeom>
        </p:spPr>
      </p:pic>
      <p:sp>
        <p:nvSpPr>
          <p:cNvPr id="34" name="Rectangle 3"/>
          <p:cNvSpPr/>
          <p:nvPr/>
        </p:nvSpPr>
        <p:spPr>
          <a:xfrm>
            <a:off x="6078648" y="3594915"/>
            <a:ext cx="5189170" cy="2486478"/>
          </a:xfrm>
          <a:prstGeom prst="rect">
            <a:avLst/>
          </a:prstGeom>
          <a:blipFill dpi="0" rotWithShape="1">
            <a:blip r:embed="rId8" cstate="screen"/>
            <a:srcRect/>
            <a:stretch>
              <a:fillRect/>
            </a:stretch>
          </a:blipFill>
          <a:ln w="28575" cap="flat" cmpd="sng" algn="ctr">
            <a:noFill/>
            <a:prstDash val="solid"/>
          </a:ln>
          <a:effectLst/>
        </p:spPr>
        <p:txBody>
          <a:bodyPr lIns="68580" tIns="34290" rIns="68580" bIns="34290" anchor="ctr"/>
          <a:lstStyle/>
          <a:p>
            <a:pPr marL="0" marR="0" lvl="0" indent="0" algn="ctr" defTabSz="685165"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1800" b="0" i="0" u="none" strike="noStrike" kern="0" cap="none" spc="0" normalizeH="0" baseline="0" noProof="0">
              <a:ln>
                <a:noFill/>
              </a:ln>
              <a:solidFill>
                <a:prstClr val="white"/>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1453">
        <p14:prism/>
      </p:transition>
    </mc:Choice>
    <mc:Fallback xmlns="">
      <p:transition spd="slow" advTm="14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6" presetClass="entr" presetSubtype="16" fill="hold"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circle(in)">
                                      <p:cBhvr>
                                        <p:cTn id="16" dur="2000"/>
                                        <p:tgtEl>
                                          <p:spTgt spid="7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par>
                                <p:cTn id="20" presetID="6" presetClass="entr" presetSubtype="16"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circle(in)">
                                      <p:cBhvr>
                                        <p:cTn id="22" dur="2000"/>
                                        <p:tgtEl>
                                          <p:spTgt spid="76"/>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circle(in)">
                                      <p:cBhvr>
                                        <p:cTn id="25" dur="2000"/>
                                        <p:tgtEl>
                                          <p:spTgt spid="24"/>
                                        </p:tgtEl>
                                      </p:cBhvr>
                                    </p:animEffect>
                                  </p:childTnLst>
                                </p:cTn>
                              </p:par>
                              <p:par>
                                <p:cTn id="26" presetID="6" presetClass="entr" presetSubtype="16" fill="hold" nodeType="with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circle(in)">
                                      <p:cBhvr>
                                        <p:cTn id="28" dur="2000"/>
                                        <p:tgtEl>
                                          <p:spTgt spid="7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circle(in)">
                                      <p:cBhvr>
                                        <p:cTn id="31" dur="2000"/>
                                        <p:tgtEl>
                                          <p:spTgt spid="63"/>
                                        </p:tgtEl>
                                      </p:cBhvr>
                                    </p:animEffect>
                                  </p:childTnLst>
                                </p:cTn>
                              </p:par>
                              <p:par>
                                <p:cTn id="32" presetID="6" presetClass="entr" presetSubtype="16" fill="hold"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circle(in)">
                                      <p:cBhvr>
                                        <p:cTn id="34" dur="2000"/>
                                        <p:tgtEl>
                                          <p:spTgt spid="78"/>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circle(in)">
                                      <p:cBhvr>
                                        <p:cTn id="37" dur="2000"/>
                                        <p:tgtEl>
                                          <p:spTgt spid="40"/>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right)">
                                      <p:cBhvr>
                                        <p:cTn id="41" dur="500"/>
                                        <p:tgtEl>
                                          <p:spTgt spid="19"/>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right)">
                                      <p:cBhvr>
                                        <p:cTn id="45" dur="500"/>
                                        <p:tgtEl>
                                          <p:spTgt spid="20"/>
                                        </p:tgtEl>
                                      </p:cBhvr>
                                    </p:animEffect>
                                  </p:childTnLst>
                                </p:cTn>
                              </p:par>
                            </p:childTnLst>
                          </p:cTn>
                        </p:par>
                        <p:par>
                          <p:cTn id="46" fill="hold">
                            <p:stCondLst>
                              <p:cond delay="4000"/>
                            </p:stCondLst>
                            <p:childTnLst>
                              <p:par>
                                <p:cTn id="47" presetID="22" presetClass="entr" presetSubtype="2"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right)">
                                      <p:cBhvr>
                                        <p:cTn id="49" dur="500"/>
                                        <p:tgtEl>
                                          <p:spTgt spid="26"/>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right)">
                                      <p:cBhvr>
                                        <p:cTn id="53" dur="500"/>
                                        <p:tgtEl>
                                          <p:spTgt spid="27"/>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wipe(right)">
                                      <p:cBhvr>
                                        <p:cTn id="57" dur="500"/>
                                        <p:tgtEl>
                                          <p:spTgt spid="65"/>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6000"/>
                            </p:stCondLst>
                            <p:childTnLst>
                              <p:par>
                                <p:cTn id="63" presetID="22" presetClass="entr" presetSubtype="2"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right)">
                                      <p:cBhvr>
                                        <p:cTn id="65" dur="500"/>
                                        <p:tgtEl>
                                          <p:spTgt spid="42"/>
                                        </p:tgtEl>
                                      </p:cBhvr>
                                    </p:animEffect>
                                  </p:childTnLst>
                                </p:cTn>
                              </p:par>
                            </p:childTnLst>
                          </p:cTn>
                        </p:par>
                        <p:par>
                          <p:cTn id="66" fill="hold">
                            <p:stCondLst>
                              <p:cond delay="6500"/>
                            </p:stCondLst>
                            <p:childTnLst>
                              <p:par>
                                <p:cTn id="67" presetID="22" presetClass="entr" presetSubtype="2" fill="hold" grpId="0"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right)">
                                      <p:cBhvr>
                                        <p:cTn id="69" dur="500"/>
                                        <p:tgtEl>
                                          <p:spTgt spid="43"/>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ipe(right)">
                                      <p:cBhvr>
                                        <p:cTn id="72" dur="500"/>
                                        <p:tgtEl>
                                          <p:spTgt spid="3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wipe(left)">
                                      <p:cBhvr>
                                        <p:cTn id="80" dur="500"/>
                                        <p:tgtEl>
                                          <p:spTgt spid="14"/>
                                        </p:tgtEl>
                                      </p:cBhvr>
                                    </p:animEffec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wipe(left)">
                                      <p:cBhvr>
                                        <p:cTn id="8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animBg="1"/>
      <p:bldP spid="15" grpId="0" animBg="1"/>
      <p:bldP spid="17" grpId="0" animBg="1"/>
      <p:bldP spid="19" grpId="0"/>
      <p:bldP spid="20" grpId="0"/>
      <p:bldP spid="24" grpId="0" animBg="1"/>
      <p:bldP spid="26" grpId="0"/>
      <p:bldP spid="27" grpId="0"/>
      <p:bldP spid="40" grpId="0" animBg="1"/>
      <p:bldP spid="42" grpId="0"/>
      <p:bldP spid="43" grpId="0"/>
      <p:bldP spid="63" grpId="0" animBg="1"/>
      <p:bldP spid="65" grpId="0"/>
      <p:bldP spid="66" grpId="0"/>
      <p:bldP spid="3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LAYERS_CUSTOMIZATION" val="UEsDBBQAAgAIAJZd6kw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WXepM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JZd6ky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ll3qT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ll3qT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ll3qT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ll3qT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ll3qT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l13qTEpyykhxDQAAJyIAABcAAAB1bml2ZXJzYWwvdW5pdmVyc2FsLnBuZ+2aaVRTWbaAr+UE4oDtK9FiarUFqwQZIgQkJIUyaBWCNQgyGEAmRUgICEiAYEG1iAMp4QnBAFlVdmPXC3MwIYEQFWUwCSmaClMCQRkihBDDJQmBBDqBqlq9Vv/rn2/lxx3O+e45d++zz95n37tO4YUAv107PtkBAMCuc2e9vwaALf4AsBljtE1Xs3razk932ZT6td9poK7XYkZX2BLvdd4LABrxJpqorbqycfLZkFQA2N2hPzZ1of8RAwCH2s55e317EykdPX/PLmP01luwXAPgAFqeCebIcOH7L7Zu9Tn6lxN/2XH6gtHsZz/deWdzJ3L/Z1+ZHj5k6u3v2ncrsulep9m0HAr/WCJU877kVZzrXQzfaub5lPx/rWRGVsDg6EUXVUB6BxHdnrkwS66vatMssJ8is+U+OnluPWlW4K8d6vdWdgheTPJyV8GUOH11a+RIt2vFtpLBiNwc90O6mueXnR9MniS0KQbC2Ma6MjD/07Wjqmm3Sv7Z9eevhvYwRWurKvZDPczoay7OIu9dvy2P/Eh3Mc3Tt/rcyEZfd4igP39vAAZgAAZgAAZgAAZgAAZgAAZgAAZgAAZgAAZgAP+/wSsmSytF2+pvNfj/ttvgHTboNnlnD4QHS12YLAmsgimHom1Jak681SmwZVrOnajoag3drf9rWapVziWELVAJXQjc4hNry2auR38vTKAhC9rtp+WiSde1Fy8mnw0iPdQvzdobshv2kDPbwJZg9mYAeD764c3xelhzxHJEVyLY21RbmomupicJwDIn3kxs6dqF7dtLnpJwWDVgna5vknoZoXm7J7C2ky+Gq+glZRE4teXg2mww65S6E9qOmfUQqXs9OlNTkTff/pU2qA3MXe5f6ZSSyspRCBS6ipLEYGmmHFQPBHWsORA7cH3SS9jl0++5ujQhPiFOk365mr8U+AYZAwAWV9q9EZ2XmtRKGosZPs8sj3ORORHESi/ZMUyyI73WJcFKlZBZF+0KE6naVZWo7+s6B4/gYQtFEhsqR0HBwOEfvttTgUw/heqsWTE+SulFqHsC2y3P23yRyHu99EsB/Ebc3GP1dMp05QwVAzIIRk4TVJIKrKtBHtnzDt5LRJWmoXKRbAgOIcpP6c+q5iYJ7u0EblE4ZomBMPmrBcqkU4j9ylhCVbQzT56vcVaMRzZhL9Be62RKcHWM70g7Eb/5hgt3LDGx3jUuHp+n9Z0VDsSi8BKioh2/h5Lx2rtYTf8q6t0QLBgEveuk7oI8tutomxXVs8jm8znVtsy1FRHr/gkiBXkkmIkPuS0Vg9XE2DEkD/qx/9gDz35UgoMzAKBYw8czFQcXhmpKc9AuvMZyMfbZXPAhQnhf+vuXsZu7EpNlUCzvyp6SDB7MNmfexo4Te2ZA0ybVOn0VbbJ/nxX1WqcSSzjQx/SZFok9afFM3zqsNQi2BTg8RpnYrkismjOiec3EIb3qAnRvUuOy5ub9IDaL9lg8xEl/kX+KVBiZcl7QKUkQjmXns9Zu58a6/pPGPNCSSRajTGwebAdTn3QMVYsSafTHqz/9GaMzOEOFGZ45gc0ebMQixr7n52wGkjO4bw92ZY8Vh9bmM/mwrqu7uSH2az9uKbk+4ooMnlAyXjCg5j0QpF1mRm1Vq8qZUIPKNbIpozHQuqlfFw3vmXmTYDlXO+0eBD4tCZaMm+b1uCSZ15MxRHfOu5prNqUc+pEgcd14HDfKZeXsM0RBTzjLMh2iFDsOE2doZ0I703EP6ajWWm6m2NFd5pIyutIyd0Pvll2TdHFVGC4OFkdWNOhUJniuaUC2IjlEFuI4kzyMGWwMrZIw/B3LD6QMkK5XPvggjSESUd0pkDjPQLehKmLmCeoxZ68rVWXGoWG/jnz0JhwVFYXgCXvh3v5/G+L1X23M6Ls++ZnKqZ59xordsd8fp6SQ7OsRsoyXs+2bgJYs1HL9SXhNkOSKzrROrfMR/f/jX3fNFU7b1UdZTL7DTT8WcPlGFsyNUif+oaxxa3GS0PtuknCO33iZhZiR7P+GOqPkje6HTi/TYQ6+HLCdgQtXwKddaUap5V0pyGZ6HX9Fbgd+KcXnaibKZVpKnTV5ZRswPk/vJZlWOczPtoq084IJcSqIEwbiFkpK0DiQaBuxMjJ4oq1SrpXlrkkFBJ3L3KfXHoSWWWY85DOGwripDzPtKPdXJNQuN7bTWtUUIbeesxSSC4I4zyL6KB1H3aQEf7048Hr6lBiy1/+WOQ2LqOM4vISKssE1kVqmYTawwkNGoQCQwa5ovaIIkTf1fkK96kgK4X2CzJa/NkHHt1tUyAXisXlj8ClCO7O4bO9rceUZXBkEhseYK/uuHO5cZUhNeHzHCVsbriO7zV72quQgVYEZc1RB+8P5F3nxhwkAFKXACSugNxjaqTfrY+2BxM78fUr86gynIekV3vioToHIJtEdUot8WVJPQrL+WnRQSftGH9UDnw7LmE5gr2NfDEIaWzvQo4sB9xI77ETpoyEvYsxZTVwI27MvxsR31xnBsid69PLrNtcgySQszzh5IkjWxc3scMWl0ZvWJ2/RdnkwJu595zJ1sEvTtsNmwoy19HpGEeZNeNv2YDWp/l6OxfA7zuyFSval2hKda5gN7xE4Rxwl3E/yRPVnWBYRd9iAIzoEGtk8fxDGtIaKdwmW+L+rFETau8elI3GId3tl6HT33F6nCZX5IuUF4hQ33YMcZW1MZX5NBUmJXj8WzIQPJFTqPIjevZNSAw7FqePwP1DyzhX44u3/xG0QRcfKqvN6Nt4jXuqwXk1eqEXnSBa3NkIHuS182HOP2jE8EbydpJlNiU0TAYDQksy7U3Dq+lDAJUbSL+jG6NvGxqmrxcNIoag3HGG+mrXC9KP+4lwGke1M7X7junqBnNak86/DEM7EWGlWKVgT2RTR68R+xqrV/uimC8GoIwSNXwG7qLWIv1Djv7PcTGILlxeW1GdPHbeNWFselIHvn+CrsueirT0qfd2+u/cf4uA9lUMLqe8OxQ3Jopp8vuNSvVjST5te53d+d/DEyHsRaWeah8XT3HPTpr8LkshurMyIXfXsoKKouTJxWPmQc8d+olKMHk6UqLy2l2Qm1Qz0ZG4pWZJErGEXfg7MmT15l2OisAv0VPw6cxIi5VAY9uOsdXufeSqIqKuZNwdutU4Mx5Mu4wJgr3aKk2qghPvSC49XH1WwExdlqm/dJY6P2KEbZi6PCivSWh2GWPzJP473+GDcSM6xkd1+I8JvHcsHOxMqK/wcC4fzJykk7ZxzcQ2nGcKbpd5aC2VaB1NPsXatYAQsGvvRemSlwdSTJWze3TKXjkxzCTmyyTIA0rF/b9wly+J+wZjSrvzHrJ8tEn7zntva6CrpeNJVx2GHibi87hpSiFk0riqTOlU11DyqbCmMdK4v5C+33IlsAl+aOFRYJfQfS3mIz548YotYleMDcapWEYatGd+OcPNcvEvhOrTwV6ZMyaqJkGmzyaDa4AkeA7cxDFMPoGMtC+e+6Ur8B8nsxDQo9+9nxUA2RdaJTr/RZJdqs/eZUiU0QvJFsqJRbw2whQGf/qWCjhN4xHSi2Rcg3JoSNb1gPJEGEfAFaYJlJgo2wrkehdxHVmD2voiJD9BFF7trpuW2qjJduvGzmj6hzzpI2fJ7EeGoH8APYT4fzdOwLIsrChyMp/maGFFMxoi1AZfW4w7vSwdms6bt5txG4G3MWlWLyyTvnMcokQvIS/a8sS6duv1omsopZsclaIOYoT1JyeIV6NKiDP8uacOOLUK0Auf+alZ7c1+QapcuwVrkQHh2CIgVhY/VB0hOFW55ZgrbYvciRvzQz4ru8P19/jbl+xvWuqEr65d/CNv6h3BtxhsRGfuu0LaUZI7n/77OBWPqsMd6fR2H9/rPV1/88ziOrGIf0s02YsPGojiIzJKGiiH0pCBJpF4H7NSj4NL1lbF39ocK9/hz0IYsq30Fk0IU+fPn2iBZ2Zk287Vz3JwN+yT1Rv3bQn/AUyVMZU8h/jeyCZJrdTPtn4OkNY0YjQ7n8SwRtjmVCIc2kZFYeel3sYssw5m21n+TWJGMgOdyLBSOh+8MYrfrUwZYtzQvP78nabRyxlkE1zkuCz7qlmhK7/ZDLPeVyHJkWewHGCsUS81Fj+3d3iLSB/gp3SSCMo9PCpXCLn1ci+Q83ETmFXdd6R1uDN3ICxsJ4pvPhMFp+rwwdr7p0Qyok7DnCR7O2Hnk+G++mDt94CVxKTABBXpZ6AXDeCjB8vA4ooqgaqYXOny1Z7cNTe6T3n03S8EPDuTFLvzdIefawbOu/+7QulTbygr0ETj5lrBRoNX1k49jGRtNJ6rbP203DlYrMz/qruDF7PYhsDuL63EK8tOCzzhujVsAYFzZcl5AKcO8d5Vdjlg9E/4pQfgxD74y1zOBR+CWxbdV04yDtMfbda9o0W7Zp999YOqv/xg47bhJd76TlavLB8uO/LFHQedwuXZ++u8EoU//F/PaFdEasmiLvvW96kdCDzUv0mG9k7X5y84d1xzL3+ptlnL6j10QbZb+cUuDrNW0hYEwtH28viM33/7T1YUatJu7GlHezmF+sstLv/MDOOcT4F13OjLvX1BLAwQUAAIACACXXepMle6RfksAAABrAAAAGwAAAHVuaXZlcnNhbC91bml2ZXJzYWwucG5nLnhtbLOxr8jNUShLLSrOzM+zVTLUM1Cyt+PlsikoSi3LTC1XqACKAQUhQEmhEsg1QnDLM1NKMoBCBuZmCMGM1Mz0jBJbJQsDc7igPtBMAFBLAQIAABQAAgAIAJZd6kwVDq0oZAQAAAcRAAAdAAAAAAAAAAEAAAAAAAAAAAB1bml2ZXJzYWwvY29tbW9uX21lc3NhZ2VzLmxuZ1BLAQIAABQAAgAIAJZd6kwIfgsjKQMAAIYMAAAnAAAAAAAAAAEAAAAAAJ8EAAB1bml2ZXJzYWwvZmxhc2hfcHVibGlzaGluZ19zZXR0aW5ncy54bWxQSwECAAAUAAIACACWXepMtfwJZLoCAABVCgAAIQAAAAAAAAABAAAAAAANCAAAdW5pdmVyc2FsL2ZsYXNoX3NraW5fc2V0dGluZ3MueG1sUEsBAgAAFAACAAgAll3qTCqWD2f+AgAAlwsAACYAAAAAAAAAAQAAAAAABgsAAHVuaXZlcnNhbC9odG1sX3B1Ymxpc2hpbmdfc2V0dGluZ3MueG1sUEsBAgAAFAACAAgAll3qTGhxUpGaAQAAHwYAAB8AAAAAAAAAAQAAAAAASA4AAHVuaXZlcnNhbC9odG1sX3NraW5fc2V0dGluZ3MuanNQSwECAAAUAAIACACWXepMPTwv0cEAAADlAQAAGgAAAAAAAAABAAAAAAAfEAAAdW5pdmVyc2FsL2kxOG5fcHJlc2V0cy54bWxQSwECAAAUAAIACACWXepMmvmWZGsAAABrAAAAHAAAAAAAAAABAAAAAAAYEQAAdW5pdmVyc2FsL2xvY2FsX3NldHRpbmdzLnhtbFBLAQIAABQAAgAIAESUV0cjtE77+wIAALAIAAAUAAAAAAAAAAEAAAAAAL0RAAB1bml2ZXJzYWwvcGxheWVyLnhtbFBLAQIAABQAAgAIAJZd6kywhyP0bAEAAPcCAAApAAAAAAAAAAEAAAAAAOoUAAB1bml2ZXJzYWwvc2tpbl9jdXN0b21pemF0aW9uX3NldHRpbmdzLnhtbFBLAQIAABQAAgAIAJdd6kxKcspIcQ0AACciAAAXAAAAAAAAAAAAAAAAAJ0WAAB1bml2ZXJzYWwvdW5pdmVyc2FsLnBuZ1BLAQIAABQAAgAIAJdd6kyV7pF+SwAAAGsAAAAbAAAAAAAAAAEAAAAAAEMkAAB1bml2ZXJzYWwvdW5pdmVyc2FsLnBuZy54bWxQSwUGAAAAAAsACwBJAwAAxyQAAAAA"/>
  <p:tag name="ISPRING_ULTRA_SCORM_COURSE_ID" val="8CD2E3F9-F5FC-4C75-85A1-3DB0EDBA448C"/>
  <p:tag name="ISPRING_SCORM_RATE_SLIDES" val="1"/>
  <p:tag name="ISPRINGONLINEFOLDERID" val="0"/>
  <p:tag name="ISPRINGONLINEFOLDERPATH" val="内容列表"/>
  <p:tag name="ISPRINGCLOUDFOLDERID" val="0"/>
  <p:tag name="ISPRINGCLOUDFOLDERPATH" val="资源库"/>
  <p:tag name="ISPRING_PRESENTATION_TITLE" val="建军节1"/>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TIMING" val="|0.4|0.4|0.3|0.3|0.3"/>
</p:tagLst>
</file>

<file path=ppt/tags/tag11.xml><?xml version="1.0" encoding="utf-8"?>
<p:tagLst xmlns:a="http://schemas.openxmlformats.org/drawingml/2006/main" xmlns:r="http://schemas.openxmlformats.org/officeDocument/2006/relationships" xmlns:p="http://schemas.openxmlformats.org/presentationml/2006/main">
  <p:tag name="TIMING" val="|0.2|0.3|0.2"/>
</p:tagLst>
</file>

<file path=ppt/tags/tag12.xml><?xml version="1.0" encoding="utf-8"?>
<p:tagLst xmlns:a="http://schemas.openxmlformats.org/drawingml/2006/main" xmlns:r="http://schemas.openxmlformats.org/officeDocument/2006/relationships" xmlns:p="http://schemas.openxmlformats.org/presentationml/2006/main">
  <p:tag name="TIMING" val="|0.4|0.5|0.3|0.5"/>
</p:tagLst>
</file>

<file path=ppt/tags/tag13.xml><?xml version="1.0" encoding="utf-8"?>
<p:tagLst xmlns:a="http://schemas.openxmlformats.org/drawingml/2006/main" xmlns:r="http://schemas.openxmlformats.org/officeDocument/2006/relationships" xmlns:p="http://schemas.openxmlformats.org/presentationml/2006/main">
  <p:tag name="TIMING" val="|0.5|0.4|0.4|0.4|0.5|0.2|0.2|0.2|0.1|0.2|0.2|0.2|0.2|0.2|0.2|0.2"/>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TIMING" val="|0.2|0.4|0.3|0.4|0.3|0.2"/>
</p:tagLst>
</file>

<file path=ppt/tags/tag16.xml><?xml version="1.0" encoding="utf-8"?>
<p:tagLst xmlns:a="http://schemas.openxmlformats.org/drawingml/2006/main" xmlns:r="http://schemas.openxmlformats.org/officeDocument/2006/relationships" xmlns:p="http://schemas.openxmlformats.org/presentationml/2006/main">
  <p:tag name="TIMING" val="|0.2|0.2|0.2|0.4|0.5|0.2|0.2"/>
</p:tagLst>
</file>

<file path=ppt/tags/tag17.xml><?xml version="1.0" encoding="utf-8"?>
<p:tagLst xmlns:a="http://schemas.openxmlformats.org/drawingml/2006/main" xmlns:r="http://schemas.openxmlformats.org/officeDocument/2006/relationships" xmlns:p="http://schemas.openxmlformats.org/presentationml/2006/main">
  <p:tag name="TIMING" val="|0.2"/>
</p:tagLst>
</file>

<file path=ppt/tags/tag18.xml><?xml version="1.0" encoding="utf-8"?>
<p:tagLst xmlns:a="http://schemas.openxmlformats.org/drawingml/2006/main" xmlns:r="http://schemas.openxmlformats.org/officeDocument/2006/relationships" xmlns:p="http://schemas.openxmlformats.org/presentationml/2006/main">
  <p:tag name="TIMING" val="|0.2|0.4|0.3|0.3"/>
</p:tagLst>
</file>

<file path=ppt/tags/tag19.xml><?xml version="1.0" encoding="utf-8"?>
<p:tagLst xmlns:a="http://schemas.openxmlformats.org/drawingml/2006/main" xmlns:r="http://schemas.openxmlformats.org/officeDocument/2006/relationships" xmlns:p="http://schemas.openxmlformats.org/presentationml/2006/main">
  <p:tag name="TIMING" val="|0.2"/>
</p:tagLst>
</file>

<file path=ppt/tags/tag2.xml><?xml version="1.0" encoding="utf-8"?>
<p:tagLst xmlns:a="http://schemas.openxmlformats.org/drawingml/2006/main" xmlns:r="http://schemas.openxmlformats.org/officeDocument/2006/relationships" xmlns:p="http://schemas.openxmlformats.org/presentationml/2006/main">
  <p:tag name="TIMING" val="|0.7|0.6|0.9|0.7"/>
</p:tagLst>
</file>

<file path=ppt/tags/tag20.xml><?xml version="1.0" encoding="utf-8"?>
<p:tagLst xmlns:a="http://schemas.openxmlformats.org/drawingml/2006/main" xmlns:r="http://schemas.openxmlformats.org/officeDocument/2006/relationships" xmlns:p="http://schemas.openxmlformats.org/presentationml/2006/main">
  <p:tag name="TIMING" val="|0.2"/>
</p:tagLst>
</file>

<file path=ppt/tags/tag21.xml><?xml version="1.0" encoding="utf-8"?>
<p:tagLst xmlns:a="http://schemas.openxmlformats.org/drawingml/2006/main" xmlns:r="http://schemas.openxmlformats.org/officeDocument/2006/relationships" xmlns:p="http://schemas.openxmlformats.org/presentationml/2006/main">
  <p:tag name="TIMING" val="|0.2|0.2"/>
</p:tagLst>
</file>

<file path=ppt/tags/tag22.xml><?xml version="1.0" encoding="utf-8"?>
<p:tagLst xmlns:a="http://schemas.openxmlformats.org/drawingml/2006/main" xmlns:r="http://schemas.openxmlformats.org/officeDocument/2006/relationships" xmlns:p="http://schemas.openxmlformats.org/presentationml/2006/main">
  <p:tag name="TIMING" val="|0.3|0.5|0.5"/>
</p:tagLst>
</file>

<file path=ppt/tags/tag23.xml><?xml version="1.0" encoding="utf-8"?>
<p:tagLst xmlns:a="http://schemas.openxmlformats.org/drawingml/2006/main" xmlns:r="http://schemas.openxmlformats.org/officeDocument/2006/relationships" xmlns:p="http://schemas.openxmlformats.org/presentationml/2006/main">
  <p:tag name="TIMING" val="|0.3|0.4"/>
</p:tagLst>
</file>

<file path=ppt/tags/tag24.xml><?xml version="1.0" encoding="utf-8"?>
<p:tagLst xmlns:a="http://schemas.openxmlformats.org/drawingml/2006/main" xmlns:r="http://schemas.openxmlformats.org/officeDocument/2006/relationships" xmlns:p="http://schemas.openxmlformats.org/presentationml/2006/main">
  <p:tag name="TIMING" val="|0.3|0.2|0.2|0.4|0.2"/>
</p:tagLst>
</file>

<file path=ppt/tags/tag25.xml><?xml version="1.0" encoding="utf-8"?>
<p:tagLst xmlns:a="http://schemas.openxmlformats.org/drawingml/2006/main" xmlns:r="http://schemas.openxmlformats.org/officeDocument/2006/relationships" xmlns:p="http://schemas.openxmlformats.org/presentationml/2006/main">
  <p:tag name="TIMING" val="|0.2|0.2|0.2|0.2|0.2"/>
</p:tagLst>
</file>

<file path=ppt/tags/tag26.xml><?xml version="1.0" encoding="utf-8"?>
<p:tagLst xmlns:a="http://schemas.openxmlformats.org/drawingml/2006/main" xmlns:r="http://schemas.openxmlformats.org/officeDocument/2006/relationships" xmlns:p="http://schemas.openxmlformats.org/presentationml/2006/main">
  <p:tag name="TIMING" val="|0.2"/>
</p:tagLst>
</file>

<file path=ppt/tags/tag3.xml><?xml version="1.0" encoding="utf-8"?>
<p:tagLst xmlns:a="http://schemas.openxmlformats.org/drawingml/2006/main" xmlns:r="http://schemas.openxmlformats.org/officeDocument/2006/relationships" xmlns:p="http://schemas.openxmlformats.org/presentationml/2006/main">
  <p:tag name="TIMING" val="|0.6"/>
</p:tagLst>
</file>

<file path=ppt/tags/tag4.xml><?xml version="1.0" encoding="utf-8"?>
<p:tagLst xmlns:a="http://schemas.openxmlformats.org/drawingml/2006/main" xmlns:r="http://schemas.openxmlformats.org/officeDocument/2006/relationships" xmlns:p="http://schemas.openxmlformats.org/presentationml/2006/main">
  <p:tag name="TIMING" val="|0.9"/>
</p:tagLst>
</file>

<file path=ppt/tags/tag5.xml><?xml version="1.0" encoding="utf-8"?>
<p:tagLst xmlns:a="http://schemas.openxmlformats.org/drawingml/2006/main" xmlns:r="http://schemas.openxmlformats.org/officeDocument/2006/relationships" xmlns:p="http://schemas.openxmlformats.org/presentationml/2006/main">
  <p:tag name="TIMING" val="|0.6|0.5|0.5"/>
</p:tagLst>
</file>

<file path=ppt/tags/tag6.xml><?xml version="1.0" encoding="utf-8"?>
<p:tagLst xmlns:a="http://schemas.openxmlformats.org/drawingml/2006/main" xmlns:r="http://schemas.openxmlformats.org/officeDocument/2006/relationships" xmlns:p="http://schemas.openxmlformats.org/presentationml/2006/main">
  <p:tag name="TIMING" val="|0.4"/>
</p:tagLst>
</file>

<file path=ppt/tags/tag7.xml><?xml version="1.0" encoding="utf-8"?>
<p:tagLst xmlns:a="http://schemas.openxmlformats.org/drawingml/2006/main" xmlns:r="http://schemas.openxmlformats.org/officeDocument/2006/relationships" xmlns:p="http://schemas.openxmlformats.org/presentationml/2006/main">
  <p:tag name="TIMING" val="|0.7|0.7"/>
</p:tagLst>
</file>

<file path=ppt/tags/tag8.xml><?xml version="1.0" encoding="utf-8"?>
<p:tagLst xmlns:a="http://schemas.openxmlformats.org/drawingml/2006/main" xmlns:r="http://schemas.openxmlformats.org/officeDocument/2006/relationships" xmlns:p="http://schemas.openxmlformats.org/presentationml/2006/main">
  <p:tag name="TIMING" val="|0.5|0.5"/>
</p:tagLst>
</file>

<file path=ppt/tags/tag9.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 www.2ppt.com">
  <a:themeElements>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i3m2w02f">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2579</Words>
  <Application>Microsoft Office PowerPoint</Application>
  <PresentationFormat>宽屏</PresentationFormat>
  <Paragraphs>271</Paragraphs>
  <Slides>31</Slides>
  <Notes>27</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31</vt:i4>
      </vt:variant>
    </vt:vector>
  </HeadingPairs>
  <TitlesOfParts>
    <vt:vector size="38" baseType="lpstr">
      <vt:lpstr>等线</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2022-03-11T02:57:13Z</dcterms:created>
  <dcterms:modified xsi:type="dcterms:W3CDTF">2023-01-11T01:31:04Z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8069FAC5BCA34BD1930E683A64C658EF</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