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handoutMasterIdLst>
    <p:handoutMasterId r:id="rId19"/>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showGuides="1">
      <p:cViewPr>
        <p:scale>
          <a:sx n="50" d="100"/>
          <a:sy n="50" d="100"/>
        </p:scale>
        <p:origin x="-2910" y="-1794"/>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阿里巴巴普惠体 L" panose="00020600040101010101" pitchFamily="18" charset="-122"/>
                <a:ea typeface="阿里巴巴普惠体 L" panose="00020600040101010101" pitchFamily="18"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阿里巴巴普惠体 L" panose="00020600040101010101" pitchFamily="18" charset="-122"/>
                <a:ea typeface="阿里巴巴普惠体 L" panose="00020600040101010101" pitchFamily="18" charset="-122"/>
              </a:defRPr>
            </a:lvl1pPr>
          </a:lstStyle>
          <a:p>
            <a:fld id="{D66BB54C-4EAA-4AC7-B10C-AA26D7E89B37}" type="datetimeFigureOut">
              <a:rPr lang="zh-CN" altLang="en-US" smtClean="0"/>
              <a:t>2023-01-10</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阿里巴巴普惠体 L" panose="00020600040101010101" pitchFamily="18" charset="-122"/>
                <a:ea typeface="阿里巴巴普惠体 L" panose="00020600040101010101" pitchFamily="18"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阿里巴巴普惠体 L" panose="00020600040101010101" pitchFamily="18" charset="-122"/>
                <a:ea typeface="阿里巴巴普惠体 L" panose="00020600040101010101" pitchFamily="18" charset="-122"/>
              </a:defRPr>
            </a:lvl1pPr>
          </a:lstStyle>
          <a:p>
            <a:fld id="{9B19DD3D-E3B0-4106-83F6-7E901812B315}"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阿里巴巴普惠体 L" panose="00020600040101010101" pitchFamily="18" charset="-122"/>
        <a:ea typeface="阿里巴巴普惠体 L" panose="00020600040101010101" pitchFamily="18" charset="-122"/>
        <a:cs typeface="+mn-cs"/>
      </a:defRPr>
    </a:lvl1pPr>
    <a:lvl2pPr marL="457200" algn="l" defTabSz="914400" rtl="0" eaLnBrk="1" latinLnBrk="0" hangingPunct="1">
      <a:defRPr sz="1200" kern="1200">
        <a:solidFill>
          <a:schemeClr val="tx1"/>
        </a:solidFill>
        <a:latin typeface="阿里巴巴普惠体 L" panose="00020600040101010101" pitchFamily="18" charset="-122"/>
        <a:ea typeface="阿里巴巴普惠体 L" panose="00020600040101010101" pitchFamily="18" charset="-122"/>
        <a:cs typeface="+mn-cs"/>
      </a:defRPr>
    </a:lvl2pPr>
    <a:lvl3pPr marL="914400" algn="l" defTabSz="914400" rtl="0" eaLnBrk="1" latinLnBrk="0" hangingPunct="1">
      <a:defRPr sz="1200" kern="1200">
        <a:solidFill>
          <a:schemeClr val="tx1"/>
        </a:solidFill>
        <a:latin typeface="阿里巴巴普惠体 L" panose="00020600040101010101" pitchFamily="18" charset="-122"/>
        <a:ea typeface="阿里巴巴普惠体 L" panose="00020600040101010101" pitchFamily="18" charset="-122"/>
        <a:cs typeface="+mn-cs"/>
      </a:defRPr>
    </a:lvl3pPr>
    <a:lvl4pPr marL="1371600" algn="l" defTabSz="914400" rtl="0" eaLnBrk="1" latinLnBrk="0" hangingPunct="1">
      <a:defRPr sz="1200" kern="1200">
        <a:solidFill>
          <a:schemeClr val="tx1"/>
        </a:solidFill>
        <a:latin typeface="阿里巴巴普惠体 L" panose="00020600040101010101" pitchFamily="18" charset="-122"/>
        <a:ea typeface="阿里巴巴普惠体 L" panose="00020600040101010101" pitchFamily="18" charset="-122"/>
        <a:cs typeface="+mn-cs"/>
      </a:defRPr>
    </a:lvl4pPr>
    <a:lvl5pPr marL="1828800" algn="l" defTabSz="914400" rtl="0" eaLnBrk="1" latinLnBrk="0" hangingPunct="1">
      <a:defRPr sz="1200" kern="1200">
        <a:solidFill>
          <a:schemeClr val="tx1"/>
        </a:solidFill>
        <a:latin typeface="阿里巴巴普惠体 L" panose="00020600040101010101" pitchFamily="18" charset="-122"/>
        <a:ea typeface="阿里巴巴普惠体 L" panose="00020600040101010101" pitchFamily="18"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206E3B-942E-4054-A26D-DC0E719D4F8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206E3B-942E-4054-A26D-DC0E719D4F84}"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206E3B-942E-4054-A26D-DC0E719D4F84}"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206E3B-942E-4054-A26D-DC0E719D4F84}"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206E3B-942E-4054-A26D-DC0E719D4F84}"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206E3B-942E-4054-A26D-DC0E719D4F84}"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206E3B-942E-4054-A26D-DC0E719D4F84}"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206E3B-942E-4054-A26D-DC0E719D4F84}" type="slidenum">
              <a:rPr lang="zh-CN" altLang="en-US" smtClean="0"/>
              <a:t>16</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206E3B-942E-4054-A26D-DC0E719D4F84}"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206E3B-942E-4054-A26D-DC0E719D4F84}"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206E3B-942E-4054-A26D-DC0E719D4F84}"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206E3B-942E-4054-A26D-DC0E719D4F84}"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E500A4-2FC7-4E71-869B-4B1AFD5F3A8F}"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206E3B-942E-4054-A26D-DC0E719D4F84}"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E500A4-2FC7-4E71-869B-4B1AFD5F3A8F}"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E500A4-2FC7-4E71-869B-4B1AFD5F3A8F}"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1490BB7D-7685-4350-B24B-D290045C7F2E}"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6F191C10-E069-4A35-BC45-E93D9146D127}"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1490BB7D-7685-4350-B24B-D290045C7F2E}" type="datetimeFigureOut">
              <a:rPr lang="zh-CN" altLang="en-US" smtClean="0"/>
              <a:t>2023-01-10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6F191C10-E069-4A35-BC45-E93D9146D127}"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1490BB7D-7685-4350-B24B-D290045C7F2E}"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6F191C10-E069-4A35-BC45-E93D9146D127}"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1490BB7D-7685-4350-B24B-D290045C7F2E}"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6F191C10-E069-4A35-BC45-E93D9146D127}"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和内容">
    <p:bg>
      <p:bgRef idx="1001">
        <a:schemeClr val="bg1"/>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1490BB7D-7685-4350-B24B-D290045C7F2E}"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6F191C10-E069-4A35-BC45-E93D9146D127}"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1490BB7D-7685-4350-B24B-D290045C7F2E}"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6F191C10-E069-4A35-BC45-E93D9146D127}"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1490BB7D-7685-4350-B24B-D290045C7F2E}"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6F191C10-E069-4A35-BC45-E93D9146D127}"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1490BB7D-7685-4350-B24B-D290045C7F2E}" type="datetimeFigureOut">
              <a:rPr lang="zh-CN" altLang="en-US" smtClean="0"/>
              <a:t>2023-01-10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6F191C10-E069-4A35-BC45-E93D9146D127}"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1490BB7D-7685-4350-B24B-D290045C7F2E}" type="datetimeFigureOut">
              <a:rPr lang="zh-CN" altLang="en-US" smtClean="0"/>
              <a:t>2023-01-10</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6F191C10-E069-4A35-BC45-E93D9146D127}" type="slidenum">
              <a:rPr lang="zh-CN" altLang="en-US" smtClean="0"/>
              <a:t>‹#›</a:t>
            </a:fld>
            <a:endParaRPr lang="zh-CN" altLang="en-US"/>
          </a:p>
        </p:txBody>
      </p:sp>
      <p:sp>
        <p:nvSpPr>
          <p:cNvPr id="11" name="矩形 10"/>
          <p:cNvSpPr/>
          <p:nvPr userDrawn="1"/>
        </p:nvSpPr>
        <p:spPr>
          <a:xfrm>
            <a:off x="8883610" y="6425505"/>
            <a:ext cx="966254" cy="229870"/>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 www.2ppt.com/moban/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www.2ppt.com/jieri/          PPT</a:t>
            </a:r>
            <a:r>
              <a:rPr lang="zh-CN" altLang="en-US" sz="100" dirty="0">
                <a:solidFill>
                  <a:prstClr val="white"/>
                </a:solidFill>
                <a:latin typeface="Calibri" panose="020F0502020204030204"/>
                <a:ea typeface="宋体" panose="02010600030101010101" pitchFamily="2" charset="-122"/>
              </a:rPr>
              <a:t>素材：</a:t>
            </a:r>
            <a:r>
              <a:rPr lang="en-US" altLang="zh-CN" sz="100" dirty="0">
                <a:solidFill>
                  <a:prstClr val="white"/>
                </a:solidFill>
                <a:latin typeface="Calibri" panose="020F0502020204030204"/>
                <a:ea typeface="宋体" panose="02010600030101010101" pitchFamily="2" charset="-122"/>
              </a:rPr>
              <a:t> www.2ppt.com/sucai/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 www.2ppt.com/beijing/        PPT</a:t>
            </a:r>
            <a:r>
              <a:rPr lang="zh-CN" altLang="en-US" sz="100" dirty="0">
                <a:solidFill>
                  <a:prstClr val="white"/>
                </a:solidFill>
                <a:latin typeface="Calibri" panose="020F0502020204030204"/>
                <a:ea typeface="宋体" panose="02010600030101010101" pitchFamily="2" charset="-122"/>
              </a:rPr>
              <a:t>图表：</a:t>
            </a:r>
            <a:r>
              <a:rPr lang="en-US" altLang="zh-CN" sz="100" dirty="0">
                <a:solidFill>
                  <a:prstClr val="white"/>
                </a:solidFill>
                <a:latin typeface="Calibri" panose="020F0502020204030204"/>
                <a:ea typeface="宋体" panose="02010600030101010101" pitchFamily="2" charset="-122"/>
              </a:rPr>
              <a:t> www.2ppt.com/tubiao/      </a:t>
            </a:r>
          </a:p>
          <a:p>
            <a:r>
              <a:rPr lang="zh-CN" altLang="en-US" sz="100" dirty="0">
                <a:solidFill>
                  <a:prstClr val="white"/>
                </a:solidFill>
                <a:latin typeface="Calibri" panose="020F0502020204030204"/>
                <a:ea typeface="宋体" panose="02010600030101010101" pitchFamily="2" charset="-122"/>
              </a:rPr>
              <a:t>精美</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 www.2ppt.com/xiazai/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www.2ppt.com/powerpoint/      </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课件：</a:t>
            </a:r>
            <a:r>
              <a:rPr lang="en-US" altLang="zh-CN" sz="100" dirty="0">
                <a:solidFill>
                  <a:prstClr val="white"/>
                </a:solidFill>
                <a:latin typeface="Calibri" panose="020F0502020204030204"/>
                <a:ea typeface="宋体" panose="02010600030101010101" pitchFamily="2" charset="-122"/>
              </a:rPr>
              <a:t> www.2ppt.com/kejian/             </a:t>
            </a: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 www.2ppt.com/ziti/</a:t>
            </a:r>
          </a:p>
          <a:p>
            <a:r>
              <a:rPr lang="zh-CN" altLang="en-US" sz="100" dirty="0">
                <a:solidFill>
                  <a:prstClr val="white"/>
                </a:solidFill>
                <a:latin typeface="Calibri" panose="020F0502020204030204"/>
                <a:ea typeface="宋体" panose="02010600030101010101" pitchFamily="2" charset="-122"/>
              </a:rPr>
              <a:t>工作总结</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www.2ppt.com/xiazai/zongjie/ </a:t>
            </a:r>
            <a:r>
              <a:rPr lang="zh-CN" altLang="en-US" sz="100" dirty="0">
                <a:solidFill>
                  <a:prstClr val="white"/>
                </a:solidFill>
                <a:latin typeface="Calibri" panose="020F0502020204030204"/>
                <a:ea typeface="宋体" panose="02010600030101010101" pitchFamily="2" charset="-122"/>
              </a:rPr>
              <a:t>工作计划：</a:t>
            </a:r>
            <a:r>
              <a:rPr lang="en-US" altLang="zh-CN" sz="100" dirty="0">
                <a:solidFill>
                  <a:prstClr val="white"/>
                </a:solidFill>
                <a:latin typeface="Calibri" panose="020F0502020204030204"/>
                <a:ea typeface="宋体" panose="02010600030101010101" pitchFamily="2" charset="-122"/>
              </a:rPr>
              <a:t> www.2ppt.com/xiazai/jihua/</a:t>
            </a:r>
          </a:p>
          <a:p>
            <a:r>
              <a:rPr lang="zh-CN" altLang="en-US" sz="100" dirty="0">
                <a:solidFill>
                  <a:prstClr val="white"/>
                </a:solidFill>
                <a:latin typeface="Calibri" panose="020F0502020204030204"/>
                <a:ea typeface="宋体" panose="02010600030101010101" pitchFamily="2" charset="-122"/>
              </a:rPr>
              <a:t>商务</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www.2ppt.com/moban/shangwu/  </a:t>
            </a:r>
            <a:r>
              <a:rPr lang="zh-CN" altLang="en-US" sz="100" dirty="0">
                <a:solidFill>
                  <a:prstClr val="white"/>
                </a:solidFill>
                <a:latin typeface="Calibri" panose="020F0502020204030204"/>
                <a:ea typeface="宋体" panose="02010600030101010101" pitchFamily="2" charset="-122"/>
              </a:rPr>
              <a:t>个人简历</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www.2ppt.com/xiazai/jianli/  </a:t>
            </a:r>
          </a:p>
          <a:p>
            <a:r>
              <a:rPr lang="zh-CN" altLang="en-US" sz="100" dirty="0">
                <a:solidFill>
                  <a:prstClr val="white"/>
                </a:solidFill>
                <a:latin typeface="Calibri" panose="020F0502020204030204"/>
                <a:ea typeface="宋体" panose="02010600030101010101" pitchFamily="2" charset="-122"/>
              </a:rPr>
              <a:t>毕业答辩</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www.2ppt.com/xiazai/dabian/  </a:t>
            </a:r>
            <a:r>
              <a:rPr lang="zh-CN" altLang="en-US" sz="100" dirty="0">
                <a:solidFill>
                  <a:prstClr val="white"/>
                </a:solidFill>
                <a:latin typeface="Calibri" panose="020F0502020204030204"/>
                <a:ea typeface="宋体" panose="02010600030101010101" pitchFamily="2" charset="-122"/>
              </a:rPr>
              <a:t>工作汇报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www.2ppt.com/xiazai/huibao/    </a:t>
            </a:r>
          </a:p>
          <a:p>
            <a:r>
              <a:rPr lang="en-US" altLang="zh-CN" sz="100" dirty="0">
                <a:solidFill>
                  <a:prstClr val="white"/>
                </a:solidFill>
                <a:latin typeface="Calibri" panose="020F0502020204030204"/>
                <a:ea typeface="宋体" panose="02010600030101010101" pitchFamily="2" charset="-122"/>
              </a:rPr>
              <a:t>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1490BB7D-7685-4350-B24B-D290045C7F2E}" type="datetimeFigureOut">
              <a:rPr lang="zh-CN" altLang="en-US" smtClean="0"/>
              <a:t>2023-01-10</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6F191C10-E069-4A35-BC45-E93D9146D127}"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1490BB7D-7685-4350-B24B-D290045C7F2E}" type="datetimeFigureOut">
              <a:rPr lang="zh-CN" altLang="en-US" smtClean="0"/>
              <a:t>2023-01-10</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6F191C10-E069-4A35-BC45-E93D9146D127}"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1490BB7D-7685-4350-B24B-D290045C7F2E}" type="datetimeFigureOut">
              <a:rPr lang="zh-CN" altLang="en-US" smtClean="0"/>
              <a:t>2023-01-10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6F191C10-E069-4A35-BC45-E93D9146D127}"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阿里巴巴普惠体 L" panose="00020600040101010101" pitchFamily="18" charset="-122"/>
          <a:ea typeface="阿里巴巴普惠体 L" panose="00020600040101010101" pitchFamily="18"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阿里巴巴普惠体 L" panose="00020600040101010101" pitchFamily="18" charset="-122"/>
          <a:ea typeface="阿里巴巴普惠体 L" panose="00020600040101010101" pitchFamily="18"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阿里巴巴普惠体 L" panose="00020600040101010101" pitchFamily="18" charset="-122"/>
          <a:ea typeface="阿里巴巴普惠体 L" panose="00020600040101010101" pitchFamily="18"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阿里巴巴普惠体 L" panose="00020600040101010101" pitchFamily="18" charset="-122"/>
          <a:ea typeface="阿里巴巴普惠体 L" panose="00020600040101010101" pitchFamily="18"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阿里巴巴普惠体 L" panose="00020600040101010101" pitchFamily="18" charset="-122"/>
          <a:ea typeface="阿里巴巴普惠体 L" panose="00020600040101010101" pitchFamily="18"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阿里巴巴普惠体 L" panose="00020600040101010101" pitchFamily="18" charset="-122"/>
          <a:ea typeface="阿里巴巴普惠体 L" panose="00020600040101010101" pitchFamily="18"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21.png"/><Relationship Id="rId4" Type="http://schemas.openxmlformats.org/officeDocument/2006/relationships/image" Target="../media/image3.png"/><Relationship Id="rId9"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0.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0.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0.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5.png"/><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5.pn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screen"/>
          <a:stretch>
            <a:fillRect/>
          </a:stretch>
        </p:blipFill>
        <p:spPr>
          <a:xfrm>
            <a:off x="0" y="0"/>
            <a:ext cx="12192000" cy="6858000"/>
          </a:xfrm>
          <a:prstGeom prst="rect">
            <a:avLst/>
          </a:prstGeom>
        </p:spPr>
      </p:pic>
      <p:pic>
        <p:nvPicPr>
          <p:cNvPr id="4" name="图片 3"/>
          <p:cNvPicPr>
            <a:picLocks noChangeAspect="1"/>
          </p:cNvPicPr>
          <p:nvPr/>
        </p:nvPicPr>
        <p:blipFill rotWithShape="1">
          <a:blip r:embed="rId4" cstate="screen"/>
          <a:srcRect/>
          <a:stretch>
            <a:fillRect/>
          </a:stretch>
        </p:blipFill>
        <p:spPr>
          <a:xfrm>
            <a:off x="0" y="3048"/>
            <a:ext cx="4531744" cy="1871760"/>
          </a:xfrm>
          <a:prstGeom prst="rect">
            <a:avLst/>
          </a:prstGeom>
        </p:spPr>
      </p:pic>
      <p:pic>
        <p:nvPicPr>
          <p:cNvPr id="6" name="图片 5"/>
          <p:cNvPicPr>
            <a:picLocks noChangeAspect="1"/>
          </p:cNvPicPr>
          <p:nvPr/>
        </p:nvPicPr>
        <p:blipFill rotWithShape="1">
          <a:blip r:embed="rId5" cstate="screen"/>
          <a:srcRect/>
          <a:stretch>
            <a:fillRect/>
          </a:stretch>
        </p:blipFill>
        <p:spPr>
          <a:xfrm>
            <a:off x="8877866" y="3048"/>
            <a:ext cx="3314134" cy="1489850"/>
          </a:xfrm>
          <a:prstGeom prst="rect">
            <a:avLst/>
          </a:prstGeom>
        </p:spPr>
      </p:pic>
      <p:pic>
        <p:nvPicPr>
          <p:cNvPr id="7" name="图片 6"/>
          <p:cNvPicPr>
            <a:picLocks noChangeAspect="1"/>
          </p:cNvPicPr>
          <p:nvPr/>
        </p:nvPicPr>
        <p:blipFill rotWithShape="1">
          <a:blip r:embed="rId6" cstate="screen"/>
          <a:srcRect/>
          <a:stretch>
            <a:fillRect/>
          </a:stretch>
        </p:blipFill>
        <p:spPr>
          <a:xfrm>
            <a:off x="1" y="2679939"/>
            <a:ext cx="2472905" cy="1403231"/>
          </a:xfrm>
          <a:prstGeom prst="rect">
            <a:avLst/>
          </a:prstGeom>
        </p:spPr>
      </p:pic>
      <p:pic>
        <p:nvPicPr>
          <p:cNvPr id="2" name="图片 1"/>
          <p:cNvPicPr>
            <a:picLocks noChangeAspect="1"/>
          </p:cNvPicPr>
          <p:nvPr/>
        </p:nvPicPr>
        <p:blipFill>
          <a:blip r:embed="rId7" cstate="screen"/>
          <a:stretch>
            <a:fillRect/>
          </a:stretch>
        </p:blipFill>
        <p:spPr>
          <a:xfrm>
            <a:off x="4858230" y="3161239"/>
            <a:ext cx="2242366" cy="3696761"/>
          </a:xfrm>
          <a:prstGeom prst="rect">
            <a:avLst/>
          </a:prstGeom>
        </p:spPr>
      </p:pic>
      <p:pic>
        <p:nvPicPr>
          <p:cNvPr id="9" name="图片 8"/>
          <p:cNvPicPr>
            <a:picLocks noChangeAspect="1"/>
          </p:cNvPicPr>
          <p:nvPr/>
        </p:nvPicPr>
        <p:blipFill>
          <a:blip r:embed="rId8" cstate="screen"/>
          <a:stretch>
            <a:fillRect/>
          </a:stretch>
        </p:blipFill>
        <p:spPr>
          <a:xfrm>
            <a:off x="514940" y="4403406"/>
            <a:ext cx="1739292" cy="2029174"/>
          </a:xfrm>
          <a:prstGeom prst="rect">
            <a:avLst/>
          </a:prstGeom>
        </p:spPr>
      </p:pic>
      <p:pic>
        <p:nvPicPr>
          <p:cNvPr id="10" name="图片 9"/>
          <p:cNvPicPr>
            <a:picLocks noChangeAspect="1"/>
          </p:cNvPicPr>
          <p:nvPr/>
        </p:nvPicPr>
        <p:blipFill>
          <a:blip r:embed="rId9" cstate="screen"/>
          <a:stretch>
            <a:fillRect/>
          </a:stretch>
        </p:blipFill>
        <p:spPr>
          <a:xfrm>
            <a:off x="2025296" y="5493133"/>
            <a:ext cx="1320224" cy="1540260"/>
          </a:xfrm>
          <a:prstGeom prst="rect">
            <a:avLst/>
          </a:prstGeom>
        </p:spPr>
      </p:pic>
      <p:grpSp>
        <p:nvGrpSpPr>
          <p:cNvPr id="3" name="组合 2"/>
          <p:cNvGrpSpPr/>
          <p:nvPr/>
        </p:nvGrpSpPr>
        <p:grpSpPr>
          <a:xfrm>
            <a:off x="3057993" y="1425505"/>
            <a:ext cx="5972054" cy="1988432"/>
            <a:chOff x="3057993" y="1425505"/>
            <a:chExt cx="5972054" cy="1988432"/>
          </a:xfrm>
        </p:grpSpPr>
        <p:grpSp>
          <p:nvGrpSpPr>
            <p:cNvPr id="19" name="组合 18"/>
            <p:cNvGrpSpPr/>
            <p:nvPr/>
          </p:nvGrpSpPr>
          <p:grpSpPr>
            <a:xfrm>
              <a:off x="4164939" y="3010960"/>
              <a:ext cx="2046300" cy="400110"/>
              <a:chOff x="2554851" y="1988971"/>
              <a:chExt cx="2046300" cy="400110"/>
            </a:xfrm>
          </p:grpSpPr>
          <p:sp>
            <p:nvSpPr>
              <p:cNvPr id="20" name="椭圆 19"/>
              <p:cNvSpPr/>
              <p:nvPr/>
            </p:nvSpPr>
            <p:spPr>
              <a:xfrm>
                <a:off x="2703443" y="2014097"/>
                <a:ext cx="349858" cy="349858"/>
              </a:xfrm>
              <a:prstGeom prst="ellipse">
                <a:avLst/>
              </a:prstGeom>
              <a:solidFill>
                <a:srgbClr val="F5C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ea typeface="思源黑体 CN Light" panose="020B0300000000000000" pitchFamily="34" charset="-122"/>
                </a:endParaRPr>
              </a:p>
            </p:txBody>
          </p:sp>
          <p:sp>
            <p:nvSpPr>
              <p:cNvPr id="21" name="椭圆 20"/>
              <p:cNvSpPr/>
              <p:nvPr/>
            </p:nvSpPr>
            <p:spPr>
              <a:xfrm>
                <a:off x="3030771" y="2014097"/>
                <a:ext cx="349858" cy="349858"/>
              </a:xfrm>
              <a:prstGeom prst="ellipse">
                <a:avLst/>
              </a:prstGeom>
              <a:solidFill>
                <a:srgbClr val="F5C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ea typeface="思源黑体 CN Light" panose="020B0300000000000000" pitchFamily="34" charset="-122"/>
                </a:endParaRPr>
              </a:p>
            </p:txBody>
          </p:sp>
          <p:sp>
            <p:nvSpPr>
              <p:cNvPr id="22" name="椭圆 21"/>
              <p:cNvSpPr/>
              <p:nvPr/>
            </p:nvSpPr>
            <p:spPr>
              <a:xfrm>
                <a:off x="3358099" y="2014097"/>
                <a:ext cx="349858" cy="349858"/>
              </a:xfrm>
              <a:prstGeom prst="ellipse">
                <a:avLst/>
              </a:prstGeom>
              <a:solidFill>
                <a:srgbClr val="F5C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ea typeface="思源黑体 CN Light" panose="020B0300000000000000" pitchFamily="34" charset="-122"/>
                </a:endParaRPr>
              </a:p>
            </p:txBody>
          </p:sp>
          <p:sp>
            <p:nvSpPr>
              <p:cNvPr id="23" name="椭圆 22"/>
              <p:cNvSpPr/>
              <p:nvPr/>
            </p:nvSpPr>
            <p:spPr>
              <a:xfrm>
                <a:off x="3685427" y="2014097"/>
                <a:ext cx="349858" cy="349858"/>
              </a:xfrm>
              <a:prstGeom prst="ellipse">
                <a:avLst/>
              </a:prstGeom>
              <a:solidFill>
                <a:srgbClr val="F5C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ea typeface="思源黑体 CN Light" panose="020B0300000000000000" pitchFamily="34" charset="-122"/>
                </a:endParaRPr>
              </a:p>
            </p:txBody>
          </p:sp>
          <p:sp>
            <p:nvSpPr>
              <p:cNvPr id="24" name="椭圆 23"/>
              <p:cNvSpPr/>
              <p:nvPr/>
            </p:nvSpPr>
            <p:spPr>
              <a:xfrm>
                <a:off x="4012754" y="2014097"/>
                <a:ext cx="349858" cy="349858"/>
              </a:xfrm>
              <a:prstGeom prst="ellipse">
                <a:avLst/>
              </a:prstGeom>
              <a:solidFill>
                <a:srgbClr val="F5C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ea typeface="思源黑体 CN Light" panose="020B0300000000000000" pitchFamily="34" charset="-122"/>
                </a:endParaRPr>
              </a:p>
            </p:txBody>
          </p:sp>
          <p:sp>
            <p:nvSpPr>
              <p:cNvPr id="25" name="文本框 24"/>
              <p:cNvSpPr txBox="1"/>
              <p:nvPr/>
            </p:nvSpPr>
            <p:spPr>
              <a:xfrm>
                <a:off x="2554851" y="1988971"/>
                <a:ext cx="2046300" cy="400110"/>
              </a:xfrm>
              <a:prstGeom prst="rect">
                <a:avLst/>
              </a:prstGeom>
              <a:noFill/>
            </p:spPr>
            <p:txBody>
              <a:bodyPr wrap="square">
                <a:spAutoFit/>
              </a:bodyPr>
              <a:lstStyle/>
              <a:p>
                <a:pPr algn="ctr" eaLnBrk="1" fontAlgn="auto" hangingPunct="1">
                  <a:spcBef>
                    <a:spcPts val="0"/>
                  </a:spcBef>
                  <a:spcAft>
                    <a:spcPts val="0"/>
                  </a:spcAft>
                  <a:defRPr/>
                </a:pPr>
                <a:r>
                  <a:rPr lang="zh-CN" altLang="en-US" sz="2000" spc="600" dirty="0">
                    <a:solidFill>
                      <a:srgbClr val="C00000"/>
                    </a:solidFill>
                    <a:latin typeface="思源黑体 CN Normal" panose="020B0400000000000000" pitchFamily="34" charset="-122"/>
                    <a:ea typeface="思源黑体 CN Normal" panose="020B0400000000000000" pitchFamily="34" charset="-122"/>
                  </a:rPr>
                  <a:t>登高重阳节</a:t>
                </a:r>
              </a:p>
            </p:txBody>
          </p:sp>
        </p:grpSp>
        <p:grpSp>
          <p:nvGrpSpPr>
            <p:cNvPr id="26" name="组合 25"/>
            <p:cNvGrpSpPr/>
            <p:nvPr/>
          </p:nvGrpSpPr>
          <p:grpSpPr>
            <a:xfrm>
              <a:off x="6122285" y="3013827"/>
              <a:ext cx="2046300" cy="400110"/>
              <a:chOff x="2554851" y="1988971"/>
              <a:chExt cx="2046300" cy="400110"/>
            </a:xfrm>
          </p:grpSpPr>
          <p:sp>
            <p:nvSpPr>
              <p:cNvPr id="27" name="椭圆 26"/>
              <p:cNvSpPr/>
              <p:nvPr/>
            </p:nvSpPr>
            <p:spPr>
              <a:xfrm>
                <a:off x="2703443" y="2014097"/>
                <a:ext cx="349858" cy="349858"/>
              </a:xfrm>
              <a:prstGeom prst="ellipse">
                <a:avLst/>
              </a:prstGeom>
              <a:solidFill>
                <a:srgbClr val="F5C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ea typeface="思源黑体 CN Light" panose="020B0300000000000000" pitchFamily="34" charset="-122"/>
                </a:endParaRPr>
              </a:p>
            </p:txBody>
          </p:sp>
          <p:sp>
            <p:nvSpPr>
              <p:cNvPr id="28" name="椭圆 27"/>
              <p:cNvSpPr/>
              <p:nvPr/>
            </p:nvSpPr>
            <p:spPr>
              <a:xfrm>
                <a:off x="3030771" y="2014097"/>
                <a:ext cx="349858" cy="349858"/>
              </a:xfrm>
              <a:prstGeom prst="ellipse">
                <a:avLst/>
              </a:prstGeom>
              <a:solidFill>
                <a:srgbClr val="F5C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ea typeface="思源黑体 CN Light" panose="020B0300000000000000" pitchFamily="34" charset="-122"/>
                </a:endParaRPr>
              </a:p>
            </p:txBody>
          </p:sp>
          <p:sp>
            <p:nvSpPr>
              <p:cNvPr id="29" name="椭圆 28"/>
              <p:cNvSpPr/>
              <p:nvPr/>
            </p:nvSpPr>
            <p:spPr>
              <a:xfrm>
                <a:off x="3358099" y="2014097"/>
                <a:ext cx="349858" cy="349858"/>
              </a:xfrm>
              <a:prstGeom prst="ellipse">
                <a:avLst/>
              </a:prstGeom>
              <a:solidFill>
                <a:srgbClr val="F5C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ea typeface="思源黑体 CN Light" panose="020B0300000000000000" pitchFamily="34" charset="-122"/>
                </a:endParaRPr>
              </a:p>
            </p:txBody>
          </p:sp>
          <p:sp>
            <p:nvSpPr>
              <p:cNvPr id="30" name="椭圆 29"/>
              <p:cNvSpPr/>
              <p:nvPr/>
            </p:nvSpPr>
            <p:spPr>
              <a:xfrm>
                <a:off x="3685427" y="2014097"/>
                <a:ext cx="349858" cy="349858"/>
              </a:xfrm>
              <a:prstGeom prst="ellipse">
                <a:avLst/>
              </a:prstGeom>
              <a:solidFill>
                <a:srgbClr val="F5C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ea typeface="思源黑体 CN Light" panose="020B0300000000000000" pitchFamily="34" charset="-122"/>
                </a:endParaRPr>
              </a:p>
            </p:txBody>
          </p:sp>
          <p:sp>
            <p:nvSpPr>
              <p:cNvPr id="31" name="椭圆 30"/>
              <p:cNvSpPr/>
              <p:nvPr/>
            </p:nvSpPr>
            <p:spPr>
              <a:xfrm>
                <a:off x="4012754" y="2014097"/>
                <a:ext cx="349858" cy="349858"/>
              </a:xfrm>
              <a:prstGeom prst="ellipse">
                <a:avLst/>
              </a:prstGeom>
              <a:solidFill>
                <a:srgbClr val="F5C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ea typeface="思源黑体 CN Light" panose="020B0300000000000000" pitchFamily="34" charset="-122"/>
                </a:endParaRPr>
              </a:p>
            </p:txBody>
          </p:sp>
          <p:sp>
            <p:nvSpPr>
              <p:cNvPr id="32" name="文本框 31"/>
              <p:cNvSpPr txBox="1"/>
              <p:nvPr/>
            </p:nvSpPr>
            <p:spPr>
              <a:xfrm>
                <a:off x="2554851" y="1988971"/>
                <a:ext cx="2046300" cy="400110"/>
              </a:xfrm>
              <a:prstGeom prst="rect">
                <a:avLst/>
              </a:prstGeom>
              <a:noFill/>
            </p:spPr>
            <p:txBody>
              <a:bodyPr wrap="square">
                <a:spAutoFit/>
              </a:bodyPr>
              <a:lstStyle/>
              <a:p>
                <a:pPr algn="ctr" eaLnBrk="1" fontAlgn="auto" hangingPunct="1">
                  <a:spcBef>
                    <a:spcPts val="0"/>
                  </a:spcBef>
                  <a:spcAft>
                    <a:spcPts val="0"/>
                  </a:spcAft>
                  <a:defRPr/>
                </a:pPr>
                <a:r>
                  <a:rPr lang="zh-CN" altLang="en-US" sz="2000" spc="600" dirty="0">
                    <a:solidFill>
                      <a:srgbClr val="C00000"/>
                    </a:solidFill>
                    <a:latin typeface="思源黑体 CN Normal" panose="020B0400000000000000" pitchFamily="34" charset="-122"/>
                    <a:ea typeface="思源黑体 CN Normal" panose="020B0400000000000000" pitchFamily="34" charset="-122"/>
                  </a:rPr>
                  <a:t>浓浓敬老情</a:t>
                </a:r>
              </a:p>
            </p:txBody>
          </p:sp>
        </p:grpSp>
        <p:sp>
          <p:nvSpPr>
            <p:cNvPr id="33" name="文本框 32"/>
            <p:cNvSpPr txBox="1"/>
            <p:nvPr/>
          </p:nvSpPr>
          <p:spPr>
            <a:xfrm>
              <a:off x="3057993" y="1425505"/>
              <a:ext cx="5972054" cy="1862048"/>
            </a:xfrm>
            <a:prstGeom prst="rect">
              <a:avLst/>
            </a:prstGeom>
            <a:noFill/>
          </p:spPr>
          <p:txBody>
            <a:bodyPr wrap="square" rtlCol="0">
              <a:spAutoFit/>
            </a:bodyPr>
            <a:lstStyle/>
            <a:p>
              <a:pPr algn="ctr"/>
              <a:r>
                <a:rPr lang="zh-CN" altLang="en-US" sz="11500" spc="-500" dirty="0">
                  <a:solidFill>
                    <a:srgbClr val="41382B"/>
                  </a:solidFill>
                  <a:latin typeface="华文隶书" panose="02010800040101010101" pitchFamily="2" charset="-122"/>
                  <a:ea typeface="华文隶书" panose="02010800040101010101" pitchFamily="2" charset="-122"/>
                  <a:cs typeface="阿里巴巴普惠体 B" panose="00020600040101010101" pitchFamily="18" charset="-122"/>
                </a:rPr>
                <a:t>重阳佳节</a:t>
              </a:r>
            </a:p>
          </p:txBody>
        </p:sp>
      </p:grpSp>
      <p:pic>
        <p:nvPicPr>
          <p:cNvPr id="35" name="图片 34"/>
          <p:cNvPicPr>
            <a:picLocks noChangeAspect="1"/>
          </p:cNvPicPr>
          <p:nvPr/>
        </p:nvPicPr>
        <p:blipFill>
          <a:blip r:embed="rId10"/>
          <a:stretch>
            <a:fillRect/>
          </a:stretch>
        </p:blipFill>
        <p:spPr>
          <a:xfrm flipH="1">
            <a:off x="8982826" y="3439779"/>
            <a:ext cx="2976000" cy="3659570"/>
          </a:xfrm>
          <a:prstGeom prst="rect">
            <a:avLst/>
          </a:prstGeom>
        </p:spPr>
      </p:pic>
    </p:spTree>
  </p:cSld>
  <p:clrMapOvr>
    <a:masterClrMapping/>
  </p:clrMapOvr>
  <p:transition spd="slow" advTm="4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nodeType="with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500"/>
                                        <p:tgtEl>
                                          <p:spTgt spid="35"/>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p:cTn id="38" dur="500" fill="hold"/>
                                        <p:tgtEl>
                                          <p:spTgt spid="3"/>
                                        </p:tgtEl>
                                        <p:attrNameLst>
                                          <p:attrName>ppt_w</p:attrName>
                                        </p:attrNameLst>
                                      </p:cBhvr>
                                      <p:tavLst>
                                        <p:tav tm="0">
                                          <p:val>
                                            <p:fltVal val="0"/>
                                          </p:val>
                                        </p:tav>
                                        <p:tav tm="100000">
                                          <p:val>
                                            <p:strVal val="#ppt_w"/>
                                          </p:val>
                                        </p:tav>
                                      </p:tavLst>
                                    </p:anim>
                                    <p:anim calcmode="lin" valueType="num">
                                      <p:cBhvr>
                                        <p:cTn id="39" dur="500" fill="hold"/>
                                        <p:tgtEl>
                                          <p:spTgt spid="3"/>
                                        </p:tgtEl>
                                        <p:attrNameLst>
                                          <p:attrName>ppt_h</p:attrName>
                                        </p:attrNameLst>
                                      </p:cBhvr>
                                      <p:tavLst>
                                        <p:tav tm="0">
                                          <p:val>
                                            <p:fltVal val="0"/>
                                          </p:val>
                                        </p:tav>
                                        <p:tav tm="100000">
                                          <p:val>
                                            <p:strVal val="#ppt_h"/>
                                          </p:val>
                                        </p:tav>
                                      </p:tavLst>
                                    </p:anim>
                                    <p:animEffect transition="in" filter="fade">
                                      <p:cBhvr>
                                        <p:cTn id="4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screen"/>
          <a:stretch>
            <a:fillRect/>
          </a:stretch>
        </p:blipFill>
        <p:spPr>
          <a:xfrm>
            <a:off x="0" y="0"/>
            <a:ext cx="12192000" cy="6858000"/>
          </a:xfrm>
          <a:prstGeom prst="rect">
            <a:avLst/>
          </a:prstGeom>
        </p:spPr>
      </p:pic>
      <p:sp>
        <p:nvSpPr>
          <p:cNvPr id="26" name="文本框 25"/>
          <p:cNvSpPr txBox="1"/>
          <p:nvPr/>
        </p:nvSpPr>
        <p:spPr>
          <a:xfrm>
            <a:off x="1277395" y="2465476"/>
            <a:ext cx="9717179" cy="1200329"/>
          </a:xfrm>
          <a:prstGeom prst="rect">
            <a:avLst/>
          </a:prstGeom>
          <a:noFill/>
        </p:spPr>
        <p:txBody>
          <a:bodyPr vert="horz" wrap="square">
            <a:spAutoFit/>
          </a:bodyPr>
          <a:lstStyle/>
          <a:p>
            <a:pPr>
              <a:lnSpc>
                <a:spcPct val="150000"/>
              </a:lnSpc>
              <a:defRPr/>
            </a:pPr>
            <a:r>
              <a:rPr lang="zh-CN" altLang="en-US" sz="1600" dirty="0">
                <a:latin typeface="思源黑体 CN Normal" panose="020B0400000000000000" pitchFamily="34" charset="-122"/>
                <a:ea typeface="思源黑体 CN Normal" panose="020B0400000000000000" pitchFamily="34" charset="-122"/>
              </a:rPr>
              <a:t>古代还风行九九插茱萸的习俗，所以又叫做茱萸节。茱萸入药，可制酒养身祛病。插茱萸和簪菊花在唐代就已经很普遍。茱萸香味浓，有驱虫去湿、逐风邪的作用，并能消积食，治寒热。民间认为九月初九也是逢凶之日，多灾多难，所以在重阳节人们喜欢佩带茱萸以辟邪求吉。茱萸因此还被人们称为“辟邪翁”。</a:t>
            </a:r>
            <a:endParaRPr lang="zh-CN" altLang="en-US" sz="1335" dirty="0">
              <a:latin typeface="思源黑体 CN Normal" panose="020B0400000000000000" pitchFamily="34" charset="-122"/>
              <a:ea typeface="思源黑体 CN Normal" panose="020B0400000000000000" pitchFamily="34" charset="-122"/>
            </a:endParaRPr>
          </a:p>
        </p:txBody>
      </p:sp>
      <p:pic>
        <p:nvPicPr>
          <p:cNvPr id="28" name="图片 27"/>
          <p:cNvPicPr>
            <a:picLocks noChangeAspect="1"/>
          </p:cNvPicPr>
          <p:nvPr/>
        </p:nvPicPr>
        <p:blipFill rotWithShape="1">
          <a:blip r:embed="rId4" cstate="screen"/>
          <a:srcRect/>
          <a:stretch>
            <a:fillRect/>
          </a:stretch>
        </p:blipFill>
        <p:spPr>
          <a:xfrm>
            <a:off x="0" y="3048"/>
            <a:ext cx="4531744" cy="1871760"/>
          </a:xfrm>
          <a:prstGeom prst="rect">
            <a:avLst/>
          </a:prstGeom>
        </p:spPr>
      </p:pic>
      <p:pic>
        <p:nvPicPr>
          <p:cNvPr id="29" name="图片 28"/>
          <p:cNvPicPr>
            <a:picLocks noChangeAspect="1"/>
          </p:cNvPicPr>
          <p:nvPr/>
        </p:nvPicPr>
        <p:blipFill rotWithShape="1">
          <a:blip r:embed="rId5" cstate="screen"/>
          <a:srcRect/>
          <a:stretch>
            <a:fillRect/>
          </a:stretch>
        </p:blipFill>
        <p:spPr>
          <a:xfrm>
            <a:off x="8028316" y="219767"/>
            <a:ext cx="4163683" cy="1871760"/>
          </a:xfrm>
          <a:prstGeom prst="rect">
            <a:avLst/>
          </a:prstGeom>
        </p:spPr>
      </p:pic>
      <p:pic>
        <p:nvPicPr>
          <p:cNvPr id="30" name="图片 29"/>
          <p:cNvPicPr>
            <a:picLocks noChangeAspect="1"/>
          </p:cNvPicPr>
          <p:nvPr/>
        </p:nvPicPr>
        <p:blipFill rotWithShape="1">
          <a:blip r:embed="rId6" cstate="screen"/>
          <a:srcRect/>
          <a:stretch>
            <a:fillRect/>
          </a:stretch>
        </p:blipFill>
        <p:spPr>
          <a:xfrm>
            <a:off x="0" y="5060429"/>
            <a:ext cx="2449285" cy="1389827"/>
          </a:xfrm>
          <a:prstGeom prst="rect">
            <a:avLst/>
          </a:prstGeom>
        </p:spPr>
      </p:pic>
      <p:grpSp>
        <p:nvGrpSpPr>
          <p:cNvPr id="31" name="组合 30"/>
          <p:cNvGrpSpPr/>
          <p:nvPr/>
        </p:nvGrpSpPr>
        <p:grpSpPr>
          <a:xfrm>
            <a:off x="3938609" y="845963"/>
            <a:ext cx="4733343" cy="987184"/>
            <a:chOff x="2953956" y="634472"/>
            <a:chExt cx="3550008" cy="740388"/>
          </a:xfrm>
        </p:grpSpPr>
        <p:sp>
          <p:nvSpPr>
            <p:cNvPr id="32" name="文本框 31"/>
            <p:cNvSpPr txBox="1"/>
            <p:nvPr/>
          </p:nvSpPr>
          <p:spPr>
            <a:xfrm>
              <a:off x="3808781" y="944751"/>
              <a:ext cx="2695183" cy="392415"/>
            </a:xfrm>
            <a:prstGeom prst="rect">
              <a:avLst/>
            </a:prstGeom>
            <a:noFill/>
          </p:spPr>
          <p:txBody>
            <a:bodyPr vert="horz" wrap="square">
              <a:spAutoFit/>
            </a:bodyPr>
            <a:lstStyle/>
            <a:p>
              <a:pPr>
                <a:defRPr/>
              </a:pPr>
              <a:r>
                <a:rPr lang="zh-CN" altLang="en-US" sz="2800" spc="251" dirty="0">
                  <a:solidFill>
                    <a:schemeClr val="accent4">
                      <a:lumMod val="75000"/>
                    </a:schemeClr>
                  </a:solidFill>
                  <a:latin typeface="思源黑体 CN Normal" panose="020B0400000000000000" pitchFamily="34" charset="-122"/>
                  <a:ea typeface="思源黑体 CN Normal" panose="020B0400000000000000" pitchFamily="34" charset="-122"/>
                </a:rPr>
                <a:t>节日起源</a:t>
              </a:r>
            </a:p>
          </p:txBody>
        </p:sp>
        <p:sp>
          <p:nvSpPr>
            <p:cNvPr id="34" name="矩形: 剪去对角 33"/>
            <p:cNvSpPr/>
            <p:nvPr/>
          </p:nvSpPr>
          <p:spPr>
            <a:xfrm>
              <a:off x="3038636" y="921339"/>
              <a:ext cx="2629003" cy="415498"/>
            </a:xfrm>
            <a:prstGeom prst="snip2Diag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思源黑体 CN Normal" panose="020B0400000000000000" pitchFamily="34" charset="-122"/>
                <a:ea typeface="思源黑体 CN Normal" panose="020B0400000000000000" pitchFamily="34" charset="-122"/>
              </a:endParaRPr>
            </a:p>
          </p:txBody>
        </p:sp>
        <p:pic>
          <p:nvPicPr>
            <p:cNvPr id="35" name="图片 34"/>
            <p:cNvPicPr>
              <a:picLocks noChangeAspect="1"/>
            </p:cNvPicPr>
            <p:nvPr/>
          </p:nvPicPr>
          <p:blipFill rotWithShape="1">
            <a:blip r:embed="rId7" cstate="screen"/>
            <a:srcRect l="22832" r="30580" b="6560"/>
            <a:stretch>
              <a:fillRect/>
            </a:stretch>
          </p:blipFill>
          <p:spPr>
            <a:xfrm>
              <a:off x="2953956" y="634472"/>
              <a:ext cx="656844" cy="740388"/>
            </a:xfrm>
            <a:prstGeom prst="rect">
              <a:avLst/>
            </a:prstGeom>
          </p:spPr>
        </p:pic>
      </p:grpSp>
      <p:grpSp>
        <p:nvGrpSpPr>
          <p:cNvPr id="37" name="组合 36"/>
          <p:cNvGrpSpPr/>
          <p:nvPr/>
        </p:nvGrpSpPr>
        <p:grpSpPr>
          <a:xfrm>
            <a:off x="1092338" y="2388575"/>
            <a:ext cx="370113" cy="355600"/>
            <a:chOff x="1934936" y="3502479"/>
            <a:chExt cx="277585" cy="266700"/>
          </a:xfrm>
        </p:grpSpPr>
        <p:cxnSp>
          <p:nvCxnSpPr>
            <p:cNvPr id="38" name="直接连接符 37"/>
            <p:cNvCxnSpPr/>
            <p:nvPr/>
          </p:nvCxnSpPr>
          <p:spPr>
            <a:xfrm>
              <a:off x="1934936" y="3510643"/>
              <a:ext cx="277585" cy="0"/>
            </a:xfrm>
            <a:prstGeom prst="line">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V="1">
              <a:off x="1959431" y="3502479"/>
              <a:ext cx="0" cy="266700"/>
            </a:xfrm>
            <a:prstGeom prst="line">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0" name="组合 39"/>
          <p:cNvGrpSpPr/>
          <p:nvPr/>
        </p:nvGrpSpPr>
        <p:grpSpPr>
          <a:xfrm rot="10800000">
            <a:off x="10624461" y="3409232"/>
            <a:ext cx="370113" cy="355600"/>
            <a:chOff x="1934936" y="3502479"/>
            <a:chExt cx="277585" cy="266700"/>
          </a:xfrm>
        </p:grpSpPr>
        <p:cxnSp>
          <p:nvCxnSpPr>
            <p:cNvPr id="41" name="直接连接符 40"/>
            <p:cNvCxnSpPr/>
            <p:nvPr/>
          </p:nvCxnSpPr>
          <p:spPr>
            <a:xfrm>
              <a:off x="1934936" y="3510643"/>
              <a:ext cx="277585" cy="0"/>
            </a:xfrm>
            <a:prstGeom prst="line">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V="1">
              <a:off x="1959431" y="3502479"/>
              <a:ext cx="0" cy="266700"/>
            </a:xfrm>
            <a:prstGeom prst="line">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9218" name="组合 9217"/>
          <p:cNvGrpSpPr/>
          <p:nvPr/>
        </p:nvGrpSpPr>
        <p:grpSpPr>
          <a:xfrm>
            <a:off x="1728959" y="4349000"/>
            <a:ext cx="2322556" cy="1313697"/>
            <a:chOff x="1296719" y="3261749"/>
            <a:chExt cx="1741917" cy="985273"/>
          </a:xfrm>
        </p:grpSpPr>
        <p:pic>
          <p:nvPicPr>
            <p:cNvPr id="15" name="图片 14"/>
            <p:cNvPicPr>
              <a:picLocks noChangeAspect="1"/>
            </p:cNvPicPr>
            <p:nvPr/>
          </p:nvPicPr>
          <p:blipFill>
            <a:blip r:embed="rId8" cstate="screen"/>
            <a:stretch>
              <a:fillRect/>
            </a:stretch>
          </p:blipFill>
          <p:spPr>
            <a:xfrm>
              <a:off x="1296720" y="3284707"/>
              <a:ext cx="1364986" cy="962315"/>
            </a:xfrm>
            <a:prstGeom prst="rect">
              <a:avLst/>
            </a:prstGeom>
          </p:spPr>
        </p:pic>
        <p:sp>
          <p:nvSpPr>
            <p:cNvPr id="9216" name="箭头: 五边形 9215"/>
            <p:cNvSpPr/>
            <p:nvPr/>
          </p:nvSpPr>
          <p:spPr>
            <a:xfrm>
              <a:off x="1296719" y="3261749"/>
              <a:ext cx="1741917" cy="962315"/>
            </a:xfrm>
            <a:prstGeom prst="homePlate">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思源黑体 CN Normal" panose="020B0400000000000000" pitchFamily="34" charset="-122"/>
                <a:ea typeface="思源黑体 CN Normal" panose="020B0400000000000000" pitchFamily="34" charset="-122"/>
              </a:endParaRPr>
            </a:p>
          </p:txBody>
        </p:sp>
      </p:grpSp>
      <p:grpSp>
        <p:nvGrpSpPr>
          <p:cNvPr id="9219" name="组合 9218"/>
          <p:cNvGrpSpPr/>
          <p:nvPr/>
        </p:nvGrpSpPr>
        <p:grpSpPr>
          <a:xfrm>
            <a:off x="4531745" y="4280212"/>
            <a:ext cx="2674599" cy="1641616"/>
            <a:chOff x="3398808" y="3210159"/>
            <a:chExt cx="2005949" cy="1231212"/>
          </a:xfrm>
        </p:grpSpPr>
        <p:pic>
          <p:nvPicPr>
            <p:cNvPr id="23" name="图片 22" descr="图片包含 美食, 室内, 餐桌, 就坐&#10;&#10;已生成极高可信度的说明"/>
            <p:cNvPicPr>
              <a:picLocks noChangeAspect="1"/>
            </p:cNvPicPr>
            <p:nvPr/>
          </p:nvPicPr>
          <p:blipFill rotWithShape="1">
            <a:blip r:embed="rId9" cstate="screen"/>
            <a:srcRect t="9237" b="16569"/>
            <a:stretch>
              <a:fillRect/>
            </a:stretch>
          </p:blipFill>
          <p:spPr>
            <a:xfrm>
              <a:off x="3416484" y="3210159"/>
              <a:ext cx="1799645" cy="1231212"/>
            </a:xfrm>
            <a:prstGeom prst="rect">
              <a:avLst/>
            </a:prstGeom>
          </p:spPr>
        </p:pic>
        <p:sp>
          <p:nvSpPr>
            <p:cNvPr id="61" name="箭头: 五边形 60"/>
            <p:cNvSpPr/>
            <p:nvPr/>
          </p:nvSpPr>
          <p:spPr>
            <a:xfrm>
              <a:off x="3398808" y="3215437"/>
              <a:ext cx="2005949" cy="1225933"/>
            </a:xfrm>
            <a:prstGeom prst="homePlate">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思源黑体 CN Normal" panose="020B0400000000000000" pitchFamily="34" charset="-122"/>
                <a:ea typeface="思源黑体 CN Normal" panose="020B0400000000000000" pitchFamily="34" charset="-122"/>
              </a:endParaRPr>
            </a:p>
          </p:txBody>
        </p:sp>
      </p:grpSp>
      <p:grpSp>
        <p:nvGrpSpPr>
          <p:cNvPr id="9221" name="组合 9220"/>
          <p:cNvGrpSpPr/>
          <p:nvPr/>
        </p:nvGrpSpPr>
        <p:grpSpPr>
          <a:xfrm>
            <a:off x="7325404" y="3541836"/>
            <a:ext cx="4053013" cy="2958632"/>
            <a:chOff x="5494053" y="2656377"/>
            <a:chExt cx="3039760" cy="2218974"/>
          </a:xfrm>
        </p:grpSpPr>
        <p:pic>
          <p:nvPicPr>
            <p:cNvPr id="8" name="图片 7" descr="图片包含 美食, 餐桌, 杯子, 盘子&#10;&#10;已生成极高可信度的说明"/>
            <p:cNvPicPr>
              <a:picLocks noChangeAspect="1"/>
            </p:cNvPicPr>
            <p:nvPr/>
          </p:nvPicPr>
          <p:blipFill>
            <a:blip r:embed="rId10"/>
            <a:stretch>
              <a:fillRect/>
            </a:stretch>
          </p:blipFill>
          <p:spPr>
            <a:xfrm>
              <a:off x="5494053" y="2656377"/>
              <a:ext cx="2866174" cy="2218974"/>
            </a:xfrm>
            <a:prstGeom prst="rect">
              <a:avLst/>
            </a:prstGeom>
          </p:spPr>
        </p:pic>
        <p:sp>
          <p:nvSpPr>
            <p:cNvPr id="62" name="箭头: 五边形 61"/>
            <p:cNvSpPr/>
            <p:nvPr/>
          </p:nvSpPr>
          <p:spPr>
            <a:xfrm>
              <a:off x="5765704" y="3052899"/>
              <a:ext cx="2768109" cy="1559922"/>
            </a:xfrm>
            <a:prstGeom prst="homePlate">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思源黑体 CN Normal" panose="020B0400000000000000" pitchFamily="34" charset="-122"/>
                <a:ea typeface="思源黑体 CN Normal" panose="020B0400000000000000" pitchFamily="34" charset="-122"/>
              </a:endParaRPr>
            </a:p>
          </p:txBody>
        </p:sp>
      </p:grpSp>
    </p:spTree>
  </p:cSld>
  <p:clrMapOvr>
    <a:masterClrMapping/>
  </p:clrMapOvr>
  <p:transition spd="med" advTm="4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221"/>
                                        </p:tgtEl>
                                        <p:attrNameLst>
                                          <p:attrName>style.visibility</p:attrName>
                                        </p:attrNameLst>
                                      </p:cBhvr>
                                      <p:to>
                                        <p:strVal val="visible"/>
                                      </p:to>
                                    </p:set>
                                    <p:animEffect transition="in" filter="wipe(down)">
                                      <p:cBhvr>
                                        <p:cTn id="7" dur="500"/>
                                        <p:tgtEl>
                                          <p:spTgt spid="9221"/>
                                        </p:tgtEl>
                                      </p:cBhvr>
                                    </p:animEffect>
                                  </p:childTnLst>
                                </p:cTn>
                              </p:par>
                              <p:par>
                                <p:cTn id="8" presetID="22" presetClass="entr" presetSubtype="4" fill="hold" nodeType="withEffect">
                                  <p:stCondLst>
                                    <p:cond delay="0"/>
                                  </p:stCondLst>
                                  <p:childTnLst>
                                    <p:set>
                                      <p:cBhvr>
                                        <p:cTn id="9" dur="1" fill="hold">
                                          <p:stCondLst>
                                            <p:cond delay="0"/>
                                          </p:stCondLst>
                                        </p:cTn>
                                        <p:tgtEl>
                                          <p:spTgt spid="9219"/>
                                        </p:tgtEl>
                                        <p:attrNameLst>
                                          <p:attrName>style.visibility</p:attrName>
                                        </p:attrNameLst>
                                      </p:cBhvr>
                                      <p:to>
                                        <p:strVal val="visible"/>
                                      </p:to>
                                    </p:set>
                                    <p:animEffect transition="in" filter="wipe(down)">
                                      <p:cBhvr>
                                        <p:cTn id="10" dur="500"/>
                                        <p:tgtEl>
                                          <p:spTgt spid="9219"/>
                                        </p:tgtEl>
                                      </p:cBhvr>
                                    </p:animEffect>
                                  </p:childTnLst>
                                </p:cTn>
                              </p:par>
                              <p:par>
                                <p:cTn id="11" presetID="22" presetClass="entr" presetSubtype="4" fill="hold" nodeType="withEffect">
                                  <p:stCondLst>
                                    <p:cond delay="0"/>
                                  </p:stCondLst>
                                  <p:childTnLst>
                                    <p:set>
                                      <p:cBhvr>
                                        <p:cTn id="12" dur="1" fill="hold">
                                          <p:stCondLst>
                                            <p:cond delay="0"/>
                                          </p:stCondLst>
                                        </p:cTn>
                                        <p:tgtEl>
                                          <p:spTgt spid="9218"/>
                                        </p:tgtEl>
                                        <p:attrNameLst>
                                          <p:attrName>style.visibility</p:attrName>
                                        </p:attrNameLst>
                                      </p:cBhvr>
                                      <p:to>
                                        <p:strVal val="visible"/>
                                      </p:to>
                                    </p:set>
                                    <p:animEffect transition="in" filter="wipe(down)">
                                      <p:cBhvr>
                                        <p:cTn id="13" dur="500"/>
                                        <p:tgtEl>
                                          <p:spTgt spid="9218"/>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1000"/>
                                        <p:tgtEl>
                                          <p:spTgt spid="31"/>
                                        </p:tgtEl>
                                      </p:cBhvr>
                                    </p:animEffect>
                                    <p:anim calcmode="lin" valueType="num">
                                      <p:cBhvr>
                                        <p:cTn id="24" dur="1000" fill="hold"/>
                                        <p:tgtEl>
                                          <p:spTgt spid="31"/>
                                        </p:tgtEl>
                                        <p:attrNameLst>
                                          <p:attrName>ppt_x</p:attrName>
                                        </p:attrNameLst>
                                      </p:cBhvr>
                                      <p:tavLst>
                                        <p:tav tm="0">
                                          <p:val>
                                            <p:strVal val="#ppt_x"/>
                                          </p:val>
                                        </p:tav>
                                        <p:tav tm="100000">
                                          <p:val>
                                            <p:strVal val="#ppt_x"/>
                                          </p:val>
                                        </p:tav>
                                      </p:tavLst>
                                    </p:anim>
                                    <p:anim calcmode="lin" valueType="num">
                                      <p:cBhvr>
                                        <p:cTn id="25"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a:blip r:embed="rId3" cstate="screen"/>
          <a:stretch>
            <a:fillRect/>
          </a:stretch>
        </p:blipFill>
        <p:spPr>
          <a:xfrm>
            <a:off x="0" y="0"/>
            <a:ext cx="12192000" cy="6858000"/>
          </a:xfrm>
          <a:prstGeom prst="rect">
            <a:avLst/>
          </a:prstGeom>
        </p:spPr>
      </p:pic>
      <p:grpSp>
        <p:nvGrpSpPr>
          <p:cNvPr id="9220" name="组合 24"/>
          <p:cNvGrpSpPr/>
          <p:nvPr/>
        </p:nvGrpSpPr>
        <p:grpSpPr bwMode="auto">
          <a:xfrm>
            <a:off x="8619696" y="885458"/>
            <a:ext cx="2485520" cy="3098799"/>
            <a:chOff x="142862" y="1601919"/>
            <a:chExt cx="1864692" cy="2323813"/>
          </a:xfrm>
        </p:grpSpPr>
        <p:sp>
          <p:nvSpPr>
            <p:cNvPr id="5" name="文本框 4"/>
            <p:cNvSpPr txBox="1"/>
            <p:nvPr/>
          </p:nvSpPr>
          <p:spPr>
            <a:xfrm>
              <a:off x="666893" y="2659607"/>
              <a:ext cx="1340661" cy="1084779"/>
            </a:xfrm>
            <a:prstGeom prst="rect">
              <a:avLst/>
            </a:prstGeom>
            <a:noFill/>
          </p:spPr>
          <p:txBody>
            <a:bodyPr>
              <a:spAutoFit/>
            </a:bodyPr>
            <a:lstStyle/>
            <a:p>
              <a:pPr algn="ctr">
                <a:defRPr/>
              </a:pPr>
              <a:r>
                <a:rPr lang="zh-CN" altLang="en-US" sz="8800" dirty="0">
                  <a:solidFill>
                    <a:schemeClr val="accent4">
                      <a:lumMod val="75000"/>
                    </a:schemeClr>
                  </a:solidFill>
                  <a:latin typeface="思源黑体 CN Normal" panose="020B0400000000000000" pitchFamily="34" charset="-122"/>
                  <a:ea typeface="思源黑体 CN Normal" panose="020B0400000000000000" pitchFamily="34" charset="-122"/>
                </a:rPr>
                <a:t>菊</a:t>
              </a:r>
            </a:p>
          </p:txBody>
        </p:sp>
        <p:grpSp>
          <p:nvGrpSpPr>
            <p:cNvPr id="9224" name="组合 14"/>
            <p:cNvGrpSpPr/>
            <p:nvPr/>
          </p:nvGrpSpPr>
          <p:grpSpPr bwMode="auto">
            <a:xfrm>
              <a:off x="742520" y="1601919"/>
              <a:ext cx="603689" cy="2231126"/>
              <a:chOff x="842209" y="1691295"/>
              <a:chExt cx="504000" cy="2141750"/>
            </a:xfrm>
          </p:grpSpPr>
          <p:cxnSp>
            <p:nvCxnSpPr>
              <p:cNvPr id="7" name="直接连接符 6"/>
              <p:cNvCxnSpPr/>
              <p:nvPr/>
            </p:nvCxnSpPr>
            <p:spPr>
              <a:xfrm flipV="1">
                <a:off x="841727" y="1691295"/>
                <a:ext cx="0" cy="216368"/>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841727" y="1691295"/>
                <a:ext cx="505108" cy="0"/>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1346835" y="1691295"/>
                <a:ext cx="0" cy="1133646"/>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841727" y="2699997"/>
                <a:ext cx="0" cy="1133646"/>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841727" y="3833643"/>
                <a:ext cx="505108" cy="0"/>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1345510" y="3617275"/>
                <a:ext cx="0" cy="216368"/>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9225" name="组合 15"/>
            <p:cNvGrpSpPr/>
            <p:nvPr/>
          </p:nvGrpSpPr>
          <p:grpSpPr bwMode="auto">
            <a:xfrm>
              <a:off x="858231" y="1719434"/>
              <a:ext cx="626809" cy="2206298"/>
              <a:chOff x="842209" y="1691295"/>
              <a:chExt cx="504000" cy="2141750"/>
            </a:xfrm>
          </p:grpSpPr>
          <p:cxnSp>
            <p:nvCxnSpPr>
              <p:cNvPr id="17" name="直接连接符 16"/>
              <p:cNvCxnSpPr/>
              <p:nvPr/>
            </p:nvCxnSpPr>
            <p:spPr>
              <a:xfrm flipV="1">
                <a:off x="841914" y="1691242"/>
                <a:ext cx="0" cy="215721"/>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841914" y="1691242"/>
                <a:ext cx="504353" cy="0"/>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1346267" y="1691242"/>
                <a:ext cx="0" cy="1134077"/>
              </a:xfrm>
              <a:prstGeom prst="line">
                <a:avLst/>
              </a:prstGeom>
              <a:ln>
                <a:solidFill>
                  <a:schemeClr val="accent4">
                    <a:lumMod val="7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841914" y="2698968"/>
                <a:ext cx="0" cy="1134077"/>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841914" y="3833045"/>
                <a:ext cx="504353" cy="0"/>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1344990" y="3617324"/>
                <a:ext cx="0" cy="215721"/>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4" name="文本框 23"/>
            <p:cNvSpPr txBox="1"/>
            <p:nvPr/>
          </p:nvSpPr>
          <p:spPr>
            <a:xfrm>
              <a:off x="1135236" y="1754785"/>
              <a:ext cx="307916" cy="825629"/>
            </a:xfrm>
            <a:prstGeom prst="rect">
              <a:avLst/>
            </a:prstGeom>
            <a:noFill/>
          </p:spPr>
          <p:txBody>
            <a:bodyPr vert="eaVert">
              <a:spAutoFit/>
            </a:bodyPr>
            <a:lstStyle/>
            <a:p>
              <a:pPr>
                <a:defRPr/>
              </a:pPr>
              <a:r>
                <a:rPr lang="en-US" altLang="zh-CN" sz="1465" dirty="0">
                  <a:solidFill>
                    <a:schemeClr val="accent4">
                      <a:lumMod val="75000"/>
                    </a:schemeClr>
                  </a:solidFill>
                  <a:latin typeface="思源黑体 CN Normal" panose="020B0400000000000000" pitchFamily="34" charset="-122"/>
                  <a:ea typeface="思源黑体 CN Normal" panose="020B0400000000000000" pitchFamily="34" charset="-122"/>
                </a:rPr>
                <a:t>Xi</a:t>
              </a:r>
              <a:r>
                <a:rPr lang="zh-CN" altLang="en-US" sz="1465" dirty="0">
                  <a:solidFill>
                    <a:schemeClr val="accent4">
                      <a:lumMod val="75000"/>
                    </a:schemeClr>
                  </a:solidFill>
                  <a:latin typeface="思源黑体 CN Normal" panose="020B0400000000000000" pitchFamily="34" charset="-122"/>
                  <a:ea typeface="思源黑体 CN Normal" panose="020B0400000000000000" pitchFamily="34" charset="-122"/>
                </a:rPr>
                <a:t> </a:t>
              </a:r>
              <a:r>
                <a:rPr lang="en-US" altLang="zh-CN" sz="1465" dirty="0">
                  <a:solidFill>
                    <a:schemeClr val="accent4">
                      <a:lumMod val="75000"/>
                    </a:schemeClr>
                  </a:solidFill>
                  <a:latin typeface="思源黑体 CN Normal" panose="020B0400000000000000" pitchFamily="34" charset="-122"/>
                  <a:ea typeface="思源黑体 CN Normal" panose="020B0400000000000000" pitchFamily="34" charset="-122"/>
                </a:rPr>
                <a:t>Shu</a:t>
              </a:r>
            </a:p>
          </p:txBody>
        </p:sp>
        <p:sp>
          <p:nvSpPr>
            <p:cNvPr id="4" name="文本框 3"/>
            <p:cNvSpPr txBox="1"/>
            <p:nvPr/>
          </p:nvSpPr>
          <p:spPr>
            <a:xfrm>
              <a:off x="142862" y="1716615"/>
              <a:ext cx="1340661" cy="1084779"/>
            </a:xfrm>
            <a:prstGeom prst="rect">
              <a:avLst/>
            </a:prstGeom>
            <a:noFill/>
          </p:spPr>
          <p:txBody>
            <a:bodyPr>
              <a:spAutoFit/>
            </a:bodyPr>
            <a:lstStyle/>
            <a:p>
              <a:pPr algn="ctr">
                <a:defRPr/>
              </a:pPr>
              <a:r>
                <a:rPr lang="zh-CN" altLang="en-US" sz="8800" dirty="0">
                  <a:solidFill>
                    <a:schemeClr val="accent4">
                      <a:lumMod val="75000"/>
                    </a:schemeClr>
                  </a:solidFill>
                  <a:latin typeface="思源黑体 CN Normal" panose="020B0400000000000000" pitchFamily="34" charset="-122"/>
                  <a:ea typeface="思源黑体 CN Normal" panose="020B0400000000000000" pitchFamily="34" charset="-122"/>
                </a:rPr>
                <a:t>赏</a:t>
              </a:r>
            </a:p>
          </p:txBody>
        </p:sp>
      </p:grpSp>
      <p:sp>
        <p:nvSpPr>
          <p:cNvPr id="26" name="文本框 25"/>
          <p:cNvSpPr txBox="1"/>
          <p:nvPr/>
        </p:nvSpPr>
        <p:spPr>
          <a:xfrm>
            <a:off x="794263" y="5003497"/>
            <a:ext cx="10679280" cy="1385379"/>
          </a:xfrm>
          <a:prstGeom prst="rect">
            <a:avLst/>
          </a:prstGeom>
          <a:noFill/>
        </p:spPr>
        <p:txBody>
          <a:bodyPr vert="horz" wrap="square">
            <a:spAutoFit/>
          </a:bodyPr>
          <a:lstStyle/>
          <a:p>
            <a:pPr>
              <a:lnSpc>
                <a:spcPct val="150000"/>
              </a:lnSpc>
              <a:defRPr/>
            </a:pPr>
            <a:r>
              <a:rPr lang="zh-CN" altLang="en-US" sz="1865" dirty="0">
                <a:latin typeface="思源黑体 CN Normal" panose="020B0400000000000000" pitchFamily="34" charset="-122"/>
                <a:ea typeface="思源黑体 CN Normal" panose="020B0400000000000000" pitchFamily="34" charset="-122"/>
              </a:rPr>
              <a:t>重阳日，历来就有赏菊花的风俗，所以古来又称菊花节。农历九月俗称菊月，节日举办菊花大会，倾城的人潮赴会赏菊。从三国魏晋以来，重阳聚会饮酒、赏菊赋诗已成时尚。在中国古俗中，菊花象征长寿。</a:t>
            </a:r>
            <a:endParaRPr lang="zh-CN" altLang="en-US" sz="1400" dirty="0">
              <a:latin typeface="思源黑体 CN Normal" panose="020B0400000000000000" pitchFamily="34" charset="-122"/>
              <a:ea typeface="思源黑体 CN Normal" panose="020B0400000000000000" pitchFamily="34" charset="-122"/>
            </a:endParaRPr>
          </a:p>
        </p:txBody>
      </p:sp>
      <p:sp>
        <p:nvSpPr>
          <p:cNvPr id="25" name="椭圆 24"/>
          <p:cNvSpPr/>
          <p:nvPr/>
        </p:nvSpPr>
        <p:spPr>
          <a:xfrm>
            <a:off x="8229837" y="2347773"/>
            <a:ext cx="3905249" cy="3905249"/>
          </a:xfrm>
          <a:prstGeom prst="ellipse">
            <a:avLst/>
          </a:prstGeom>
          <a:noFill/>
          <a:ln w="571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latin typeface="思源黑体 CN Normal" panose="020B0400000000000000" pitchFamily="34" charset="-122"/>
              <a:ea typeface="思源黑体 CN Normal" panose="020B0400000000000000" pitchFamily="34" charset="-122"/>
            </a:endParaRPr>
          </a:p>
        </p:txBody>
      </p:sp>
      <p:pic>
        <p:nvPicPr>
          <p:cNvPr id="27" name="图片 26" descr="图片包含 鲜花, 植物&#10;&#10;已生成极高可信度的说明"/>
          <p:cNvPicPr>
            <a:picLocks noChangeAspect="1"/>
          </p:cNvPicPr>
          <p:nvPr/>
        </p:nvPicPr>
        <p:blipFill>
          <a:blip r:embed="rId4"/>
          <a:stretch>
            <a:fillRect/>
          </a:stretch>
        </p:blipFill>
        <p:spPr>
          <a:xfrm rot="20503900">
            <a:off x="597772" y="-908489"/>
            <a:ext cx="7458481" cy="5779997"/>
          </a:xfrm>
          <a:prstGeom prst="rect">
            <a:avLst/>
          </a:prstGeom>
        </p:spPr>
      </p:pic>
      <p:sp>
        <p:nvSpPr>
          <p:cNvPr id="3" name="矩形: 剪去对角 2"/>
          <p:cNvSpPr/>
          <p:nvPr/>
        </p:nvSpPr>
        <p:spPr>
          <a:xfrm>
            <a:off x="642258" y="4875072"/>
            <a:ext cx="11027228" cy="1667243"/>
          </a:xfrm>
          <a:prstGeom prst="snip2Diag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思源黑体 CN Normal" panose="020B0400000000000000" pitchFamily="34" charset="-122"/>
              <a:ea typeface="思源黑体 CN Normal" panose="020B0400000000000000" pitchFamily="34" charset="-122"/>
            </a:endParaRPr>
          </a:p>
        </p:txBody>
      </p:sp>
    </p:spTree>
  </p:cSld>
  <p:clrMapOvr>
    <a:masterClrMapping/>
  </p:clrMapOvr>
  <p:transition spd="med" advTm="4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1000"/>
                                        <p:tgtEl>
                                          <p:spTgt spid="26"/>
                                        </p:tgtEl>
                                      </p:cBhvr>
                                    </p:animEffect>
                                    <p:anim calcmode="lin" valueType="num">
                                      <p:cBhvr>
                                        <p:cTn id="15" dur="1000" fill="hold"/>
                                        <p:tgtEl>
                                          <p:spTgt spid="26"/>
                                        </p:tgtEl>
                                        <p:attrNameLst>
                                          <p:attrName>ppt_x</p:attrName>
                                        </p:attrNameLst>
                                      </p:cBhvr>
                                      <p:tavLst>
                                        <p:tav tm="0">
                                          <p:val>
                                            <p:strVal val="#ppt_x"/>
                                          </p:val>
                                        </p:tav>
                                        <p:tav tm="100000">
                                          <p:val>
                                            <p:strVal val="#ppt_x"/>
                                          </p:val>
                                        </p:tav>
                                      </p:tavLst>
                                    </p:anim>
                                    <p:anim calcmode="lin" valueType="num">
                                      <p:cBhvr>
                                        <p:cTn id="16" dur="1000" fill="hold"/>
                                        <p:tgtEl>
                                          <p:spTgt spid="2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9220"/>
                                        </p:tgtEl>
                                        <p:attrNameLst>
                                          <p:attrName>style.visibility</p:attrName>
                                        </p:attrNameLst>
                                      </p:cBhvr>
                                      <p:to>
                                        <p:strVal val="visible"/>
                                      </p:to>
                                    </p:set>
                                    <p:animEffect transition="in" filter="fade">
                                      <p:cBhvr>
                                        <p:cTn id="19" dur="1000"/>
                                        <p:tgtEl>
                                          <p:spTgt spid="9220"/>
                                        </p:tgtEl>
                                      </p:cBhvr>
                                    </p:animEffect>
                                    <p:anim calcmode="lin" valueType="num">
                                      <p:cBhvr>
                                        <p:cTn id="20" dur="1000" fill="hold"/>
                                        <p:tgtEl>
                                          <p:spTgt spid="9220"/>
                                        </p:tgtEl>
                                        <p:attrNameLst>
                                          <p:attrName>ppt_x</p:attrName>
                                        </p:attrNameLst>
                                      </p:cBhvr>
                                      <p:tavLst>
                                        <p:tav tm="0">
                                          <p:val>
                                            <p:strVal val="#ppt_x"/>
                                          </p:val>
                                        </p:tav>
                                        <p:tav tm="100000">
                                          <p:val>
                                            <p:strVal val="#ppt_x"/>
                                          </p:val>
                                        </p:tav>
                                      </p:tavLst>
                                    </p:anim>
                                    <p:anim calcmode="lin" valueType="num">
                                      <p:cBhvr>
                                        <p:cTn id="21" dur="1000" fill="hold"/>
                                        <p:tgtEl>
                                          <p:spTgt spid="922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cstate="screen"/>
          <a:stretch>
            <a:fillRect/>
          </a:stretch>
        </p:blipFill>
        <p:spPr>
          <a:xfrm>
            <a:off x="0" y="0"/>
            <a:ext cx="12192000" cy="6858000"/>
          </a:xfrm>
          <a:prstGeom prst="rect">
            <a:avLst/>
          </a:prstGeom>
        </p:spPr>
      </p:pic>
      <p:pic>
        <p:nvPicPr>
          <p:cNvPr id="8" name="图片 7"/>
          <p:cNvPicPr>
            <a:picLocks noChangeAspect="1"/>
          </p:cNvPicPr>
          <p:nvPr/>
        </p:nvPicPr>
        <p:blipFill rotWithShape="1">
          <a:blip r:embed="rId4" cstate="screen"/>
          <a:srcRect/>
          <a:stretch>
            <a:fillRect/>
          </a:stretch>
        </p:blipFill>
        <p:spPr>
          <a:xfrm>
            <a:off x="0" y="3048"/>
            <a:ext cx="4531744" cy="1871760"/>
          </a:xfrm>
          <a:prstGeom prst="rect">
            <a:avLst/>
          </a:prstGeom>
        </p:spPr>
      </p:pic>
      <p:pic>
        <p:nvPicPr>
          <p:cNvPr id="11" name="图片 10"/>
          <p:cNvPicPr>
            <a:picLocks noChangeAspect="1"/>
          </p:cNvPicPr>
          <p:nvPr/>
        </p:nvPicPr>
        <p:blipFill rotWithShape="1">
          <a:blip r:embed="rId5" cstate="screen"/>
          <a:srcRect/>
          <a:stretch>
            <a:fillRect/>
          </a:stretch>
        </p:blipFill>
        <p:spPr>
          <a:xfrm>
            <a:off x="8028317" y="3048"/>
            <a:ext cx="4163683" cy="1871760"/>
          </a:xfrm>
          <a:prstGeom prst="rect">
            <a:avLst/>
          </a:prstGeom>
        </p:spPr>
      </p:pic>
      <p:pic>
        <p:nvPicPr>
          <p:cNvPr id="12" name="图片 11"/>
          <p:cNvPicPr>
            <a:picLocks noChangeAspect="1"/>
          </p:cNvPicPr>
          <p:nvPr/>
        </p:nvPicPr>
        <p:blipFill rotWithShape="1">
          <a:blip r:embed="rId6" cstate="screen"/>
          <a:srcRect/>
          <a:stretch>
            <a:fillRect/>
          </a:stretch>
        </p:blipFill>
        <p:spPr>
          <a:xfrm>
            <a:off x="1" y="2679939"/>
            <a:ext cx="2472905" cy="1403231"/>
          </a:xfrm>
          <a:prstGeom prst="rect">
            <a:avLst/>
          </a:prstGeom>
        </p:spPr>
      </p:pic>
      <p:grpSp>
        <p:nvGrpSpPr>
          <p:cNvPr id="2" name="组合 1"/>
          <p:cNvGrpSpPr/>
          <p:nvPr/>
        </p:nvGrpSpPr>
        <p:grpSpPr>
          <a:xfrm>
            <a:off x="2190751" y="3152628"/>
            <a:ext cx="5330776" cy="1954673"/>
            <a:chOff x="2190751" y="3152628"/>
            <a:chExt cx="5330776" cy="1954673"/>
          </a:xfrm>
        </p:grpSpPr>
        <p:sp>
          <p:nvSpPr>
            <p:cNvPr id="7" name="文本框 22"/>
            <p:cNvSpPr txBox="1">
              <a:spLocks noChangeArrowheads="1"/>
            </p:cNvSpPr>
            <p:nvPr/>
          </p:nvSpPr>
          <p:spPr bwMode="auto">
            <a:xfrm>
              <a:off x="2190751" y="4066823"/>
              <a:ext cx="5330776" cy="1040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1225">
                <a:defRPr>
                  <a:solidFill>
                    <a:schemeClr val="tx1"/>
                  </a:solidFill>
                  <a:latin typeface="Lao UI" panose="020B0502040204020203" pitchFamily="34" charset="0"/>
                  <a:ea typeface="方正苏新诗柳楷简体" panose="02000000000000000000" pitchFamily="2" charset="-122"/>
                </a:defRPr>
              </a:lvl1pPr>
              <a:lvl2pPr marL="742950" indent="-285750" defTabSz="911225">
                <a:defRPr>
                  <a:solidFill>
                    <a:schemeClr val="tx1"/>
                  </a:solidFill>
                  <a:latin typeface="Lao UI" panose="020B0502040204020203" pitchFamily="34" charset="0"/>
                  <a:ea typeface="方正苏新诗柳楷简体" panose="02000000000000000000" pitchFamily="2" charset="-122"/>
                </a:defRPr>
              </a:lvl2pPr>
              <a:lvl3pPr marL="1143000" indent="-228600" defTabSz="911225">
                <a:defRPr>
                  <a:solidFill>
                    <a:schemeClr val="tx1"/>
                  </a:solidFill>
                  <a:latin typeface="Lao UI" panose="020B0502040204020203" pitchFamily="34" charset="0"/>
                  <a:ea typeface="方正苏新诗柳楷简体" panose="02000000000000000000" pitchFamily="2" charset="-122"/>
                </a:defRPr>
              </a:lvl3pPr>
              <a:lvl4pPr marL="1600200" indent="-228600" defTabSz="911225">
                <a:defRPr>
                  <a:solidFill>
                    <a:schemeClr val="tx1"/>
                  </a:solidFill>
                  <a:latin typeface="Lao UI" panose="020B0502040204020203" pitchFamily="34" charset="0"/>
                  <a:ea typeface="方正苏新诗柳楷简体" panose="02000000000000000000" pitchFamily="2" charset="-122"/>
                </a:defRPr>
              </a:lvl4pPr>
              <a:lvl5pPr marL="2057400" indent="-228600" defTabSz="911225">
                <a:defRPr>
                  <a:solidFill>
                    <a:schemeClr val="tx1"/>
                  </a:solidFill>
                  <a:latin typeface="Lao UI" panose="020B0502040204020203" pitchFamily="34" charset="0"/>
                  <a:ea typeface="方正苏新诗柳楷简体" panose="02000000000000000000" pitchFamily="2" charset="-122"/>
                </a:defRPr>
              </a:lvl5pPr>
              <a:lvl6pPr marL="2514600" indent="-228600" defTabSz="911225" fontAlgn="base">
                <a:spcBef>
                  <a:spcPct val="0"/>
                </a:spcBef>
                <a:spcAft>
                  <a:spcPct val="0"/>
                </a:spcAft>
                <a:defRPr>
                  <a:solidFill>
                    <a:schemeClr val="tx1"/>
                  </a:solidFill>
                  <a:latin typeface="Lao UI" panose="020B0502040204020203" pitchFamily="34" charset="0"/>
                  <a:ea typeface="方正苏新诗柳楷简体" panose="02000000000000000000" pitchFamily="2" charset="-122"/>
                </a:defRPr>
              </a:lvl6pPr>
              <a:lvl7pPr marL="2971800" indent="-228600" defTabSz="911225" fontAlgn="base">
                <a:spcBef>
                  <a:spcPct val="0"/>
                </a:spcBef>
                <a:spcAft>
                  <a:spcPct val="0"/>
                </a:spcAft>
                <a:defRPr>
                  <a:solidFill>
                    <a:schemeClr val="tx1"/>
                  </a:solidFill>
                  <a:latin typeface="Lao UI" panose="020B0502040204020203" pitchFamily="34" charset="0"/>
                  <a:ea typeface="方正苏新诗柳楷简体" panose="02000000000000000000" pitchFamily="2" charset="-122"/>
                </a:defRPr>
              </a:lvl7pPr>
              <a:lvl8pPr marL="3429000" indent="-228600" defTabSz="911225" fontAlgn="base">
                <a:spcBef>
                  <a:spcPct val="0"/>
                </a:spcBef>
                <a:spcAft>
                  <a:spcPct val="0"/>
                </a:spcAft>
                <a:defRPr>
                  <a:solidFill>
                    <a:schemeClr val="tx1"/>
                  </a:solidFill>
                  <a:latin typeface="Lao UI" panose="020B0502040204020203" pitchFamily="34" charset="0"/>
                  <a:ea typeface="方正苏新诗柳楷简体" panose="02000000000000000000" pitchFamily="2" charset="-122"/>
                </a:defRPr>
              </a:lvl8pPr>
              <a:lvl9pPr marL="3886200" indent="-228600" defTabSz="911225" fontAlgn="base">
                <a:spcBef>
                  <a:spcPct val="0"/>
                </a:spcBef>
                <a:spcAft>
                  <a:spcPct val="0"/>
                </a:spcAft>
                <a:defRPr>
                  <a:solidFill>
                    <a:schemeClr val="tx1"/>
                  </a:solidFill>
                  <a:latin typeface="Lao UI" panose="020B0502040204020203" pitchFamily="34" charset="0"/>
                  <a:ea typeface="方正苏新诗柳楷简体" panose="02000000000000000000" pitchFamily="2" charset="-122"/>
                </a:defRPr>
              </a:lvl9pPr>
            </a:lstStyle>
            <a:p>
              <a:pPr algn="ctr" eaLnBrk="1" hangingPunct="1">
                <a:lnSpc>
                  <a:spcPct val="140000"/>
                </a:lnSpc>
              </a:pPr>
              <a:r>
                <a:rPr lang="zh-CN" altLang="en-US" sz="1465" dirty="0">
                  <a:latin typeface="思源黑体 CN Normal" panose="020B0400000000000000" pitchFamily="34" charset="-122"/>
                  <a:ea typeface="思源黑体 CN Normal" panose="020B0400000000000000" pitchFamily="34" charset="-122"/>
                </a:rPr>
                <a:t>您的内容打在这里，或者通过复制您的文本后，在此框中选择粘贴，并选择只保留文字。您的内容打在这里，或者通过复制您的文本后，在此框中选择粘贴</a:t>
              </a:r>
              <a:endParaRPr lang="zh-CN" altLang="en-US" sz="1335" dirty="0">
                <a:latin typeface="思源黑体 CN Normal" panose="020B0400000000000000" pitchFamily="34" charset="-122"/>
                <a:ea typeface="思源黑体 CN Normal" panose="020B0400000000000000" pitchFamily="34" charset="-122"/>
                <a:sym typeface="Arial" panose="020B0604020202020204" pitchFamily="34" charset="0"/>
              </a:endParaRPr>
            </a:p>
          </p:txBody>
        </p:sp>
        <p:sp>
          <p:nvSpPr>
            <p:cNvPr id="14" name="文本框 13"/>
            <p:cNvSpPr txBox="1"/>
            <p:nvPr/>
          </p:nvSpPr>
          <p:spPr>
            <a:xfrm>
              <a:off x="3736105" y="3238559"/>
              <a:ext cx="3593577" cy="666786"/>
            </a:xfrm>
            <a:prstGeom prst="rect">
              <a:avLst/>
            </a:prstGeom>
            <a:noFill/>
          </p:spPr>
          <p:txBody>
            <a:bodyPr vert="horz" wrap="square">
              <a:spAutoFit/>
            </a:bodyPr>
            <a:lstStyle/>
            <a:p>
              <a:pPr>
                <a:defRPr/>
              </a:pPr>
              <a:r>
                <a:rPr lang="zh-CN" altLang="en-US" sz="3735" spc="251" dirty="0">
                  <a:solidFill>
                    <a:schemeClr val="accent4">
                      <a:lumMod val="75000"/>
                    </a:schemeClr>
                  </a:solidFill>
                  <a:latin typeface="思源黑体 CN Normal" panose="020B0400000000000000" pitchFamily="34" charset="-122"/>
                  <a:ea typeface="思源黑体 CN Normal" panose="020B0400000000000000" pitchFamily="34" charset="-122"/>
                </a:rPr>
                <a:t>神话传说</a:t>
              </a:r>
            </a:p>
          </p:txBody>
        </p:sp>
        <p:sp>
          <p:nvSpPr>
            <p:cNvPr id="16" name="矩形: 剪去对角 15"/>
            <p:cNvSpPr/>
            <p:nvPr/>
          </p:nvSpPr>
          <p:spPr>
            <a:xfrm>
              <a:off x="2850251" y="3152628"/>
              <a:ext cx="4156615" cy="754651"/>
            </a:xfrm>
            <a:prstGeom prst="snip2Diag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思源黑体 CN Normal" panose="020B0400000000000000" pitchFamily="34" charset="-122"/>
                <a:ea typeface="思源黑体 CN Normal" panose="020B0400000000000000" pitchFamily="34" charset="-122"/>
              </a:endParaRPr>
            </a:p>
          </p:txBody>
        </p:sp>
      </p:grpSp>
      <p:pic>
        <p:nvPicPr>
          <p:cNvPr id="20" name="图片 19"/>
          <p:cNvPicPr>
            <a:picLocks noChangeAspect="1"/>
          </p:cNvPicPr>
          <p:nvPr/>
        </p:nvPicPr>
        <p:blipFill>
          <a:blip r:embed="rId7"/>
          <a:stretch>
            <a:fillRect/>
          </a:stretch>
        </p:blipFill>
        <p:spPr>
          <a:xfrm>
            <a:off x="-54228" y="3804038"/>
            <a:ext cx="6468023" cy="3120934"/>
          </a:xfrm>
          <a:prstGeom prst="rect">
            <a:avLst/>
          </a:prstGeom>
        </p:spPr>
      </p:pic>
      <p:pic>
        <p:nvPicPr>
          <p:cNvPr id="21" name="图片 20"/>
          <p:cNvPicPr>
            <a:picLocks noChangeAspect="1"/>
          </p:cNvPicPr>
          <p:nvPr/>
        </p:nvPicPr>
        <p:blipFill rotWithShape="1">
          <a:blip r:embed="rId8" cstate="screen"/>
          <a:srcRect/>
          <a:stretch>
            <a:fillRect/>
          </a:stretch>
        </p:blipFill>
        <p:spPr>
          <a:xfrm>
            <a:off x="4046820" y="455970"/>
            <a:ext cx="1990233" cy="2697777"/>
          </a:xfrm>
          <a:prstGeom prst="rect">
            <a:avLst/>
          </a:prstGeom>
        </p:spPr>
      </p:pic>
      <p:pic>
        <p:nvPicPr>
          <p:cNvPr id="17" name="图片 16"/>
          <p:cNvPicPr>
            <a:picLocks noChangeAspect="1"/>
          </p:cNvPicPr>
          <p:nvPr/>
        </p:nvPicPr>
        <p:blipFill>
          <a:blip r:embed="rId9"/>
          <a:stretch>
            <a:fillRect/>
          </a:stretch>
        </p:blipFill>
        <p:spPr>
          <a:xfrm flipH="1">
            <a:off x="8982826" y="3439063"/>
            <a:ext cx="2976582" cy="3660286"/>
          </a:xfrm>
          <a:prstGeom prst="rect">
            <a:avLst/>
          </a:prstGeom>
        </p:spPr>
      </p:pic>
    </p:spTree>
  </p:cSld>
  <p:clrMapOvr>
    <a:masterClrMapping/>
  </p:clrMapOvr>
  <p:transition spd="slow" advTm="4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fltVal val="0"/>
                                          </p:val>
                                        </p:tav>
                                        <p:tav tm="100000">
                                          <p:val>
                                            <p:strVal val="#ppt_w"/>
                                          </p:val>
                                        </p:tav>
                                      </p:tavLst>
                                    </p:anim>
                                    <p:anim calcmode="lin" valueType="num">
                                      <p:cBhvr>
                                        <p:cTn id="15" dur="500" fill="hold"/>
                                        <p:tgtEl>
                                          <p:spTgt spid="21"/>
                                        </p:tgtEl>
                                        <p:attrNameLst>
                                          <p:attrName>ppt_h</p:attrName>
                                        </p:attrNameLst>
                                      </p:cBhvr>
                                      <p:tavLst>
                                        <p:tav tm="0">
                                          <p:val>
                                            <p:fltVal val="0"/>
                                          </p:val>
                                        </p:tav>
                                        <p:tav tm="100000">
                                          <p:val>
                                            <p:strVal val="#ppt_h"/>
                                          </p:val>
                                        </p:tav>
                                      </p:tavLst>
                                    </p:anim>
                                    <p:animEffect transition="in" filter="fade">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screen"/>
          <a:stretch>
            <a:fillRect/>
          </a:stretch>
        </p:blipFill>
        <p:spPr>
          <a:xfrm>
            <a:off x="0" y="0"/>
            <a:ext cx="12192000" cy="6858000"/>
          </a:xfrm>
          <a:prstGeom prst="rect">
            <a:avLst/>
          </a:prstGeom>
        </p:spPr>
      </p:pic>
      <p:sp>
        <p:nvSpPr>
          <p:cNvPr id="3" name="文本框 2"/>
          <p:cNvSpPr txBox="1"/>
          <p:nvPr/>
        </p:nvSpPr>
        <p:spPr>
          <a:xfrm>
            <a:off x="3051503" y="1885703"/>
            <a:ext cx="8171668" cy="2965555"/>
          </a:xfrm>
          <a:prstGeom prst="rect">
            <a:avLst/>
          </a:prstGeom>
          <a:noFill/>
        </p:spPr>
        <p:txBody>
          <a:bodyPr wrap="square" rtlCol="0">
            <a:spAutoFit/>
          </a:bodyPr>
          <a:lstStyle/>
          <a:p>
            <a:pPr>
              <a:lnSpc>
                <a:spcPct val="200000"/>
              </a:lnSpc>
            </a:pPr>
            <a:r>
              <a:rPr lang="zh-CN" altLang="en-US" sz="1865" dirty="0">
                <a:latin typeface="思源黑体 CN Normal" panose="020B0400000000000000" pitchFamily="34" charset="-122"/>
                <a:ea typeface="思源黑体 CN Normal" panose="020B0400000000000000" pitchFamily="34" charset="-122"/>
              </a:rPr>
              <a:t>较早有关重阳节的传说，见于梁朝吴均的</a:t>
            </a:r>
            <a:r>
              <a:rPr lang="en-US" altLang="zh-CN" sz="1865" dirty="0">
                <a:latin typeface="思源黑体 CN Normal" panose="020B0400000000000000" pitchFamily="34" charset="-122"/>
                <a:ea typeface="思源黑体 CN Normal" panose="020B0400000000000000" pitchFamily="34" charset="-122"/>
              </a:rPr>
              <a:t>《</a:t>
            </a:r>
            <a:r>
              <a:rPr lang="zh-CN" altLang="en-US" sz="1865" dirty="0">
                <a:latin typeface="思源黑体 CN Normal" panose="020B0400000000000000" pitchFamily="34" charset="-122"/>
                <a:ea typeface="思源黑体 CN Normal" panose="020B0400000000000000" pitchFamily="34" charset="-122"/>
              </a:rPr>
              <a:t>续齐谐记</a:t>
            </a:r>
            <a:r>
              <a:rPr lang="en-US" altLang="zh-CN" sz="1865" dirty="0">
                <a:latin typeface="思源黑体 CN Normal" panose="020B0400000000000000" pitchFamily="34" charset="-122"/>
                <a:ea typeface="思源黑体 CN Normal" panose="020B0400000000000000" pitchFamily="34" charset="-122"/>
              </a:rPr>
              <a:t>》</a:t>
            </a:r>
            <a:r>
              <a:rPr lang="zh-CN" altLang="en-US" sz="1865" dirty="0">
                <a:latin typeface="思源黑体 CN Normal" panose="020B0400000000000000" pitchFamily="34" charset="-122"/>
                <a:ea typeface="思源黑体 CN Normal" panose="020B0400000000000000" pitchFamily="34" charset="-122"/>
              </a:rPr>
              <a:t>：</a:t>
            </a:r>
          </a:p>
          <a:p>
            <a:pPr>
              <a:lnSpc>
                <a:spcPct val="200000"/>
              </a:lnSpc>
            </a:pPr>
            <a:r>
              <a:rPr lang="zh-CN" altLang="en-US" sz="1865" dirty="0">
                <a:latin typeface="思源黑体 CN Normal" panose="020B0400000000000000" pitchFamily="34" charset="-122"/>
                <a:ea typeface="思源黑体 CN Normal" panose="020B0400000000000000" pitchFamily="34" charset="-122"/>
              </a:rPr>
              <a:t>汝南桓景随费长房游学累年，长房谓曰：“九月九日，汝家中当有灾。宜急去，令家人各作绛囊，盛茱萸，以系臂，登高饮菊花酒，此祸可除。”景如言，齐家登山。夕还，见鸡犬牛羊一时暴死。长房闻之曰：“此可代也。”今世人九日登高饮酒，妇人带茱萸囊，盖始于此。</a:t>
            </a:r>
          </a:p>
        </p:txBody>
      </p:sp>
      <p:pic>
        <p:nvPicPr>
          <p:cNvPr id="5" name="图片 4"/>
          <p:cNvPicPr>
            <a:picLocks noChangeAspect="1"/>
          </p:cNvPicPr>
          <p:nvPr/>
        </p:nvPicPr>
        <p:blipFill rotWithShape="1">
          <a:blip r:embed="rId4" cstate="screen"/>
          <a:srcRect/>
          <a:stretch>
            <a:fillRect/>
          </a:stretch>
        </p:blipFill>
        <p:spPr>
          <a:xfrm>
            <a:off x="7952117" y="253420"/>
            <a:ext cx="4163683" cy="1871760"/>
          </a:xfrm>
          <a:prstGeom prst="rect">
            <a:avLst/>
          </a:prstGeom>
        </p:spPr>
      </p:pic>
      <p:sp>
        <p:nvSpPr>
          <p:cNvPr id="2" name="矩形 1"/>
          <p:cNvSpPr/>
          <p:nvPr/>
        </p:nvSpPr>
        <p:spPr>
          <a:xfrm>
            <a:off x="2811854" y="591560"/>
            <a:ext cx="4557658" cy="975332"/>
          </a:xfrm>
          <a:prstGeom prst="rect">
            <a:avLst/>
          </a:prstGeom>
        </p:spPr>
        <p:txBody>
          <a:bodyPr wrap="none">
            <a:spAutoFit/>
          </a:bodyPr>
          <a:lstStyle/>
          <a:p>
            <a:pPr>
              <a:lnSpc>
                <a:spcPct val="150000"/>
              </a:lnSpc>
            </a:pPr>
            <a:r>
              <a:rPr lang="en-US" altLang="zh-CN" sz="4265" dirty="0">
                <a:solidFill>
                  <a:schemeClr val="accent4">
                    <a:lumMod val="75000"/>
                  </a:schemeClr>
                </a:solidFill>
                <a:latin typeface="思源黑体 CN Normal" panose="020B0400000000000000" pitchFamily="34" charset="-122"/>
                <a:ea typeface="思源黑体 CN Normal" panose="020B0400000000000000" pitchFamily="34" charset="-122"/>
              </a:rPr>
              <a:t>《</a:t>
            </a:r>
            <a:r>
              <a:rPr lang="zh-CN" altLang="en-US" sz="4265" dirty="0">
                <a:solidFill>
                  <a:schemeClr val="accent4">
                    <a:lumMod val="75000"/>
                  </a:schemeClr>
                </a:solidFill>
                <a:latin typeface="思源黑体 CN Normal" panose="020B0400000000000000" pitchFamily="34" charset="-122"/>
                <a:ea typeface="思源黑体 CN Normal" panose="020B0400000000000000" pitchFamily="34" charset="-122"/>
              </a:rPr>
              <a:t>续齐谐记</a:t>
            </a:r>
            <a:r>
              <a:rPr lang="en-US" altLang="zh-CN" sz="4265" dirty="0">
                <a:solidFill>
                  <a:schemeClr val="accent4">
                    <a:lumMod val="75000"/>
                  </a:schemeClr>
                </a:solidFill>
                <a:latin typeface="思源黑体 CN Normal" panose="020B0400000000000000" pitchFamily="34" charset="-122"/>
                <a:ea typeface="思源黑体 CN Normal" panose="020B0400000000000000" pitchFamily="34" charset="-122"/>
              </a:rPr>
              <a:t>》</a:t>
            </a:r>
            <a:r>
              <a:rPr lang="zh-CN" altLang="en-US" sz="4265" dirty="0">
                <a:solidFill>
                  <a:schemeClr val="accent4">
                    <a:lumMod val="75000"/>
                  </a:schemeClr>
                </a:solidFill>
                <a:latin typeface="思源黑体 CN Normal" panose="020B0400000000000000" pitchFamily="34" charset="-122"/>
                <a:ea typeface="思源黑体 CN Normal" panose="020B0400000000000000" pitchFamily="34" charset="-122"/>
              </a:rPr>
              <a:t>记载</a:t>
            </a:r>
          </a:p>
        </p:txBody>
      </p:sp>
      <p:pic>
        <p:nvPicPr>
          <p:cNvPr id="8" name="图片 7"/>
          <p:cNvPicPr>
            <a:picLocks noChangeAspect="1"/>
          </p:cNvPicPr>
          <p:nvPr/>
        </p:nvPicPr>
        <p:blipFill rotWithShape="1">
          <a:blip r:embed="rId5" cstate="screen"/>
          <a:srcRect b="55419"/>
          <a:stretch>
            <a:fillRect/>
          </a:stretch>
        </p:blipFill>
        <p:spPr>
          <a:xfrm flipH="1">
            <a:off x="3051504" y="4100459"/>
            <a:ext cx="9140497" cy="2988061"/>
          </a:xfrm>
          <a:prstGeom prst="rect">
            <a:avLst/>
          </a:prstGeom>
        </p:spPr>
      </p:pic>
      <p:pic>
        <p:nvPicPr>
          <p:cNvPr id="10" name="图片 9" descr="图片包含 树, 室内&#10;&#10;已生成极高可信度的说明"/>
          <p:cNvPicPr>
            <a:picLocks noChangeAspect="1"/>
          </p:cNvPicPr>
          <p:nvPr/>
        </p:nvPicPr>
        <p:blipFill rotWithShape="1">
          <a:blip r:embed="rId6" cstate="screen"/>
          <a:srcRect b="9092"/>
          <a:stretch>
            <a:fillRect/>
          </a:stretch>
        </p:blipFill>
        <p:spPr>
          <a:xfrm>
            <a:off x="364471" y="426066"/>
            <a:ext cx="3109507" cy="666245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3" cstate="screen"/>
          <a:stretch>
            <a:fillRect/>
          </a:stretch>
        </p:blipFill>
        <p:spPr>
          <a:xfrm>
            <a:off x="0" y="0"/>
            <a:ext cx="12192000" cy="6858000"/>
          </a:xfrm>
          <a:prstGeom prst="rect">
            <a:avLst/>
          </a:prstGeom>
        </p:spPr>
      </p:pic>
      <p:pic>
        <p:nvPicPr>
          <p:cNvPr id="8" name="图片 7"/>
          <p:cNvPicPr>
            <a:picLocks noChangeAspect="1"/>
          </p:cNvPicPr>
          <p:nvPr/>
        </p:nvPicPr>
        <p:blipFill rotWithShape="1">
          <a:blip r:embed="rId4" cstate="screen"/>
          <a:srcRect/>
          <a:stretch>
            <a:fillRect/>
          </a:stretch>
        </p:blipFill>
        <p:spPr>
          <a:xfrm>
            <a:off x="0" y="3048"/>
            <a:ext cx="4531744" cy="1871760"/>
          </a:xfrm>
          <a:prstGeom prst="rect">
            <a:avLst/>
          </a:prstGeom>
        </p:spPr>
      </p:pic>
      <p:pic>
        <p:nvPicPr>
          <p:cNvPr id="11" name="图片 10"/>
          <p:cNvPicPr>
            <a:picLocks noChangeAspect="1"/>
          </p:cNvPicPr>
          <p:nvPr/>
        </p:nvPicPr>
        <p:blipFill rotWithShape="1">
          <a:blip r:embed="rId5" cstate="screen"/>
          <a:srcRect/>
          <a:stretch>
            <a:fillRect/>
          </a:stretch>
        </p:blipFill>
        <p:spPr>
          <a:xfrm>
            <a:off x="8028317" y="3048"/>
            <a:ext cx="4163683" cy="1871760"/>
          </a:xfrm>
          <a:prstGeom prst="rect">
            <a:avLst/>
          </a:prstGeom>
        </p:spPr>
      </p:pic>
      <p:pic>
        <p:nvPicPr>
          <p:cNvPr id="12" name="图片 11"/>
          <p:cNvPicPr>
            <a:picLocks noChangeAspect="1"/>
          </p:cNvPicPr>
          <p:nvPr/>
        </p:nvPicPr>
        <p:blipFill rotWithShape="1">
          <a:blip r:embed="rId6" cstate="screen"/>
          <a:srcRect/>
          <a:stretch>
            <a:fillRect/>
          </a:stretch>
        </p:blipFill>
        <p:spPr>
          <a:xfrm>
            <a:off x="1" y="2679939"/>
            <a:ext cx="2472905" cy="1403231"/>
          </a:xfrm>
          <a:prstGeom prst="rect">
            <a:avLst/>
          </a:prstGeom>
        </p:spPr>
      </p:pic>
      <p:pic>
        <p:nvPicPr>
          <p:cNvPr id="21" name="图片 20"/>
          <p:cNvPicPr>
            <a:picLocks noChangeAspect="1"/>
          </p:cNvPicPr>
          <p:nvPr/>
        </p:nvPicPr>
        <p:blipFill>
          <a:blip r:embed="rId7"/>
          <a:stretch>
            <a:fillRect/>
          </a:stretch>
        </p:blipFill>
        <p:spPr>
          <a:xfrm>
            <a:off x="-54228" y="3804038"/>
            <a:ext cx="6468023" cy="3120934"/>
          </a:xfrm>
          <a:prstGeom prst="rect">
            <a:avLst/>
          </a:prstGeom>
        </p:spPr>
      </p:pic>
      <p:grpSp>
        <p:nvGrpSpPr>
          <p:cNvPr id="3" name="组合 2"/>
          <p:cNvGrpSpPr/>
          <p:nvPr/>
        </p:nvGrpSpPr>
        <p:grpSpPr>
          <a:xfrm>
            <a:off x="2190751" y="3152628"/>
            <a:ext cx="5330776" cy="1954673"/>
            <a:chOff x="2190751" y="3152628"/>
            <a:chExt cx="5330776" cy="1954673"/>
          </a:xfrm>
        </p:grpSpPr>
        <p:sp>
          <p:nvSpPr>
            <p:cNvPr id="7" name="文本框 22"/>
            <p:cNvSpPr txBox="1">
              <a:spLocks noChangeArrowheads="1"/>
            </p:cNvSpPr>
            <p:nvPr/>
          </p:nvSpPr>
          <p:spPr bwMode="auto">
            <a:xfrm>
              <a:off x="2190751" y="4066823"/>
              <a:ext cx="5330776" cy="1040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1225">
                <a:defRPr>
                  <a:solidFill>
                    <a:schemeClr val="tx1"/>
                  </a:solidFill>
                  <a:latin typeface="Lao UI" panose="020B0502040204020203" pitchFamily="34" charset="0"/>
                  <a:ea typeface="方正苏新诗柳楷简体" panose="02000000000000000000" pitchFamily="2" charset="-122"/>
                </a:defRPr>
              </a:lvl1pPr>
              <a:lvl2pPr marL="742950" indent="-285750" defTabSz="911225">
                <a:defRPr>
                  <a:solidFill>
                    <a:schemeClr val="tx1"/>
                  </a:solidFill>
                  <a:latin typeface="Lao UI" panose="020B0502040204020203" pitchFamily="34" charset="0"/>
                  <a:ea typeface="方正苏新诗柳楷简体" panose="02000000000000000000" pitchFamily="2" charset="-122"/>
                </a:defRPr>
              </a:lvl2pPr>
              <a:lvl3pPr marL="1143000" indent="-228600" defTabSz="911225">
                <a:defRPr>
                  <a:solidFill>
                    <a:schemeClr val="tx1"/>
                  </a:solidFill>
                  <a:latin typeface="Lao UI" panose="020B0502040204020203" pitchFamily="34" charset="0"/>
                  <a:ea typeface="方正苏新诗柳楷简体" panose="02000000000000000000" pitchFamily="2" charset="-122"/>
                </a:defRPr>
              </a:lvl3pPr>
              <a:lvl4pPr marL="1600200" indent="-228600" defTabSz="911225">
                <a:defRPr>
                  <a:solidFill>
                    <a:schemeClr val="tx1"/>
                  </a:solidFill>
                  <a:latin typeface="Lao UI" panose="020B0502040204020203" pitchFamily="34" charset="0"/>
                  <a:ea typeface="方正苏新诗柳楷简体" panose="02000000000000000000" pitchFamily="2" charset="-122"/>
                </a:defRPr>
              </a:lvl4pPr>
              <a:lvl5pPr marL="2057400" indent="-228600" defTabSz="911225">
                <a:defRPr>
                  <a:solidFill>
                    <a:schemeClr val="tx1"/>
                  </a:solidFill>
                  <a:latin typeface="Lao UI" panose="020B0502040204020203" pitchFamily="34" charset="0"/>
                  <a:ea typeface="方正苏新诗柳楷简体" panose="02000000000000000000" pitchFamily="2" charset="-122"/>
                </a:defRPr>
              </a:lvl5pPr>
              <a:lvl6pPr marL="2514600" indent="-228600" defTabSz="911225" fontAlgn="base">
                <a:spcBef>
                  <a:spcPct val="0"/>
                </a:spcBef>
                <a:spcAft>
                  <a:spcPct val="0"/>
                </a:spcAft>
                <a:defRPr>
                  <a:solidFill>
                    <a:schemeClr val="tx1"/>
                  </a:solidFill>
                  <a:latin typeface="Lao UI" panose="020B0502040204020203" pitchFamily="34" charset="0"/>
                  <a:ea typeface="方正苏新诗柳楷简体" panose="02000000000000000000" pitchFamily="2" charset="-122"/>
                </a:defRPr>
              </a:lvl6pPr>
              <a:lvl7pPr marL="2971800" indent="-228600" defTabSz="911225" fontAlgn="base">
                <a:spcBef>
                  <a:spcPct val="0"/>
                </a:spcBef>
                <a:spcAft>
                  <a:spcPct val="0"/>
                </a:spcAft>
                <a:defRPr>
                  <a:solidFill>
                    <a:schemeClr val="tx1"/>
                  </a:solidFill>
                  <a:latin typeface="Lao UI" panose="020B0502040204020203" pitchFamily="34" charset="0"/>
                  <a:ea typeface="方正苏新诗柳楷简体" panose="02000000000000000000" pitchFamily="2" charset="-122"/>
                </a:defRPr>
              </a:lvl7pPr>
              <a:lvl8pPr marL="3429000" indent="-228600" defTabSz="911225" fontAlgn="base">
                <a:spcBef>
                  <a:spcPct val="0"/>
                </a:spcBef>
                <a:spcAft>
                  <a:spcPct val="0"/>
                </a:spcAft>
                <a:defRPr>
                  <a:solidFill>
                    <a:schemeClr val="tx1"/>
                  </a:solidFill>
                  <a:latin typeface="Lao UI" panose="020B0502040204020203" pitchFamily="34" charset="0"/>
                  <a:ea typeface="方正苏新诗柳楷简体" panose="02000000000000000000" pitchFamily="2" charset="-122"/>
                </a:defRPr>
              </a:lvl8pPr>
              <a:lvl9pPr marL="3886200" indent="-228600" defTabSz="911225" fontAlgn="base">
                <a:spcBef>
                  <a:spcPct val="0"/>
                </a:spcBef>
                <a:spcAft>
                  <a:spcPct val="0"/>
                </a:spcAft>
                <a:defRPr>
                  <a:solidFill>
                    <a:schemeClr val="tx1"/>
                  </a:solidFill>
                  <a:latin typeface="Lao UI" panose="020B0502040204020203" pitchFamily="34" charset="0"/>
                  <a:ea typeface="方正苏新诗柳楷简体" panose="02000000000000000000" pitchFamily="2" charset="-122"/>
                </a:defRPr>
              </a:lvl9pPr>
            </a:lstStyle>
            <a:p>
              <a:pPr algn="ctr" eaLnBrk="1" hangingPunct="1">
                <a:lnSpc>
                  <a:spcPct val="140000"/>
                </a:lnSpc>
              </a:pPr>
              <a:r>
                <a:rPr lang="zh-CN" altLang="en-US" sz="1465" dirty="0">
                  <a:latin typeface="思源黑体 CN Normal" panose="020B0400000000000000" pitchFamily="34" charset="-122"/>
                  <a:ea typeface="思源黑体 CN Normal" panose="020B0400000000000000" pitchFamily="34" charset="-122"/>
                </a:rPr>
                <a:t>您的内容打在这里，或者通过复制您的文本后，在此框中选择粘贴，并选择只保留文字。您的内容打在这里，或者通过复制您的文本后，在此框中选择粘贴</a:t>
              </a:r>
              <a:endParaRPr lang="zh-CN" altLang="en-US" sz="1335" dirty="0">
                <a:latin typeface="思源黑体 CN Normal" panose="020B0400000000000000" pitchFamily="34" charset="-122"/>
                <a:ea typeface="思源黑体 CN Normal" panose="020B0400000000000000" pitchFamily="34" charset="-122"/>
                <a:sym typeface="Arial" panose="020B0604020202020204" pitchFamily="34" charset="0"/>
              </a:endParaRPr>
            </a:p>
          </p:txBody>
        </p:sp>
        <p:sp>
          <p:nvSpPr>
            <p:cNvPr id="14" name="文本框 13"/>
            <p:cNvSpPr txBox="1"/>
            <p:nvPr/>
          </p:nvSpPr>
          <p:spPr>
            <a:xfrm>
              <a:off x="3906900" y="3185551"/>
              <a:ext cx="3593577" cy="666786"/>
            </a:xfrm>
            <a:prstGeom prst="rect">
              <a:avLst/>
            </a:prstGeom>
            <a:noFill/>
          </p:spPr>
          <p:txBody>
            <a:bodyPr vert="horz" wrap="square">
              <a:spAutoFit/>
            </a:bodyPr>
            <a:lstStyle/>
            <a:p>
              <a:pPr>
                <a:defRPr/>
              </a:pPr>
              <a:r>
                <a:rPr lang="zh-CN" altLang="en-US" sz="3735" spc="251" dirty="0">
                  <a:solidFill>
                    <a:schemeClr val="accent4">
                      <a:lumMod val="75000"/>
                    </a:schemeClr>
                  </a:solidFill>
                  <a:latin typeface="思源黑体 CN Normal" panose="020B0400000000000000" pitchFamily="34" charset="-122"/>
                  <a:ea typeface="思源黑体 CN Normal" panose="020B0400000000000000" pitchFamily="34" charset="-122"/>
                </a:rPr>
                <a:t>著名诗词</a:t>
              </a:r>
            </a:p>
          </p:txBody>
        </p:sp>
        <p:sp>
          <p:nvSpPr>
            <p:cNvPr id="16" name="矩形: 剪去对角 15"/>
            <p:cNvSpPr/>
            <p:nvPr/>
          </p:nvSpPr>
          <p:spPr>
            <a:xfrm>
              <a:off x="2850251" y="3152628"/>
              <a:ext cx="4156615" cy="754651"/>
            </a:xfrm>
            <a:prstGeom prst="snip2Diag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思源黑体 CN Normal" panose="020B0400000000000000" pitchFamily="34" charset="-122"/>
                <a:ea typeface="思源黑体 CN Normal" panose="020B0400000000000000" pitchFamily="34" charset="-122"/>
              </a:endParaRPr>
            </a:p>
          </p:txBody>
        </p:sp>
      </p:grpSp>
      <p:pic>
        <p:nvPicPr>
          <p:cNvPr id="23" name="图片 22"/>
          <p:cNvPicPr>
            <a:picLocks noChangeAspect="1"/>
          </p:cNvPicPr>
          <p:nvPr/>
        </p:nvPicPr>
        <p:blipFill rotWithShape="1">
          <a:blip r:embed="rId8" cstate="screen"/>
          <a:srcRect/>
          <a:stretch>
            <a:fillRect/>
          </a:stretch>
        </p:blipFill>
        <p:spPr>
          <a:xfrm>
            <a:off x="4046820" y="455970"/>
            <a:ext cx="1990233" cy="2697777"/>
          </a:xfrm>
          <a:prstGeom prst="rect">
            <a:avLst/>
          </a:prstGeom>
        </p:spPr>
      </p:pic>
      <p:pic>
        <p:nvPicPr>
          <p:cNvPr id="15" name="图片 14"/>
          <p:cNvPicPr>
            <a:picLocks noChangeAspect="1"/>
          </p:cNvPicPr>
          <p:nvPr/>
        </p:nvPicPr>
        <p:blipFill>
          <a:blip r:embed="rId9"/>
          <a:stretch>
            <a:fillRect/>
          </a:stretch>
        </p:blipFill>
        <p:spPr>
          <a:xfrm flipH="1">
            <a:off x="8982826" y="3439063"/>
            <a:ext cx="2976582" cy="3660286"/>
          </a:xfrm>
          <a:prstGeom prst="rect">
            <a:avLst/>
          </a:prstGeom>
        </p:spPr>
      </p:pic>
    </p:spTree>
  </p:cSld>
  <p:clrMapOvr>
    <a:masterClrMapping/>
  </p:clrMapOvr>
  <p:transition spd="slow" advTm="4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p:cTn id="14" dur="500" fill="hold"/>
                                        <p:tgtEl>
                                          <p:spTgt spid="23"/>
                                        </p:tgtEl>
                                        <p:attrNameLst>
                                          <p:attrName>ppt_w</p:attrName>
                                        </p:attrNameLst>
                                      </p:cBhvr>
                                      <p:tavLst>
                                        <p:tav tm="0">
                                          <p:val>
                                            <p:fltVal val="0"/>
                                          </p:val>
                                        </p:tav>
                                        <p:tav tm="100000">
                                          <p:val>
                                            <p:strVal val="#ppt_w"/>
                                          </p:val>
                                        </p:tav>
                                      </p:tavLst>
                                    </p:anim>
                                    <p:anim calcmode="lin" valueType="num">
                                      <p:cBhvr>
                                        <p:cTn id="15" dur="500" fill="hold"/>
                                        <p:tgtEl>
                                          <p:spTgt spid="23"/>
                                        </p:tgtEl>
                                        <p:attrNameLst>
                                          <p:attrName>ppt_h</p:attrName>
                                        </p:attrNameLst>
                                      </p:cBhvr>
                                      <p:tavLst>
                                        <p:tav tm="0">
                                          <p:val>
                                            <p:fltVal val="0"/>
                                          </p:val>
                                        </p:tav>
                                        <p:tav tm="100000">
                                          <p:val>
                                            <p:strVal val="#ppt_h"/>
                                          </p:val>
                                        </p:tav>
                                      </p:tavLst>
                                    </p:anim>
                                    <p:animEffect transition="in" filter="fade">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cstate="screen"/>
          <a:stretch>
            <a:fillRect/>
          </a:stretch>
        </p:blipFill>
        <p:spPr>
          <a:xfrm>
            <a:off x="0" y="0"/>
            <a:ext cx="12192000" cy="6858000"/>
          </a:xfrm>
          <a:prstGeom prst="rect">
            <a:avLst/>
          </a:prstGeom>
        </p:spPr>
      </p:pic>
      <p:pic>
        <p:nvPicPr>
          <p:cNvPr id="16" name="图片 15"/>
          <p:cNvPicPr>
            <a:picLocks noChangeAspect="1"/>
          </p:cNvPicPr>
          <p:nvPr/>
        </p:nvPicPr>
        <p:blipFill rotWithShape="1">
          <a:blip r:embed="rId4" cstate="screen"/>
          <a:srcRect b="55419"/>
          <a:stretch>
            <a:fillRect/>
          </a:stretch>
        </p:blipFill>
        <p:spPr>
          <a:xfrm>
            <a:off x="-5443" y="4228610"/>
            <a:ext cx="9301844" cy="3040807"/>
          </a:xfrm>
          <a:prstGeom prst="rect">
            <a:avLst/>
          </a:prstGeom>
        </p:spPr>
      </p:pic>
      <p:sp>
        <p:nvSpPr>
          <p:cNvPr id="3" name="文本框 2"/>
          <p:cNvSpPr txBox="1"/>
          <p:nvPr/>
        </p:nvSpPr>
        <p:spPr>
          <a:xfrm>
            <a:off x="3935180" y="1589110"/>
            <a:ext cx="4616648" cy="2639500"/>
          </a:xfrm>
          <a:prstGeom prst="rect">
            <a:avLst/>
          </a:prstGeom>
          <a:noFill/>
        </p:spPr>
        <p:txBody>
          <a:bodyPr vert="eaVert" wrap="square" rtlCol="0">
            <a:spAutoFit/>
          </a:bodyPr>
          <a:lstStyle/>
          <a:p>
            <a:pPr algn="ctr">
              <a:lnSpc>
                <a:spcPct val="300000"/>
              </a:lnSpc>
            </a:pPr>
            <a:r>
              <a:rPr lang="zh-CN" altLang="en-US" sz="2400" dirty="0">
                <a:latin typeface="思源黑体 CN Normal" panose="020B0400000000000000" pitchFamily="34" charset="-122"/>
                <a:ea typeface="思源黑体 CN Normal" panose="020B0400000000000000" pitchFamily="34" charset="-122"/>
              </a:rPr>
              <a:t>独在异乡为异客，每逢佳节倍思亲。</a:t>
            </a:r>
          </a:p>
          <a:p>
            <a:pPr algn="ctr">
              <a:lnSpc>
                <a:spcPct val="300000"/>
              </a:lnSpc>
            </a:pPr>
            <a:r>
              <a:rPr lang="zh-CN" altLang="en-US" sz="2400" dirty="0">
                <a:latin typeface="思源黑体 CN Normal" panose="020B0400000000000000" pitchFamily="34" charset="-122"/>
                <a:ea typeface="思源黑体 CN Normal" panose="020B0400000000000000" pitchFamily="34" charset="-122"/>
              </a:rPr>
              <a:t>遥知兄弟登高处，遍插茱萸少一人。</a:t>
            </a:r>
            <a:endParaRPr lang="zh-CN" altLang="en-US" sz="1465" dirty="0">
              <a:latin typeface="思源黑体 CN Normal" panose="020B0400000000000000" pitchFamily="34" charset="-122"/>
              <a:ea typeface="思源黑体 CN Normal" panose="020B0400000000000000" pitchFamily="34" charset="-122"/>
            </a:endParaRPr>
          </a:p>
        </p:txBody>
      </p:sp>
      <p:pic>
        <p:nvPicPr>
          <p:cNvPr id="2" name="图片 1"/>
          <p:cNvPicPr>
            <a:picLocks noChangeAspect="1"/>
          </p:cNvPicPr>
          <p:nvPr/>
        </p:nvPicPr>
        <p:blipFill>
          <a:blip r:embed="rId5" cstate="screen"/>
          <a:stretch>
            <a:fillRect/>
          </a:stretch>
        </p:blipFill>
        <p:spPr>
          <a:xfrm flipH="1">
            <a:off x="8707360" y="3271024"/>
            <a:ext cx="3484640" cy="3603744"/>
          </a:xfrm>
          <a:prstGeom prst="rect">
            <a:avLst/>
          </a:prstGeom>
        </p:spPr>
      </p:pic>
      <p:sp>
        <p:nvSpPr>
          <p:cNvPr id="6" name="矩形 5"/>
          <p:cNvSpPr/>
          <p:nvPr/>
        </p:nvSpPr>
        <p:spPr>
          <a:xfrm>
            <a:off x="6260948" y="4431299"/>
            <a:ext cx="3389069" cy="533736"/>
          </a:xfrm>
          <a:prstGeom prst="rect">
            <a:avLst/>
          </a:prstGeom>
        </p:spPr>
        <p:txBody>
          <a:bodyPr vert="horz" wrap="none">
            <a:spAutoFit/>
          </a:bodyPr>
          <a:lstStyle/>
          <a:p>
            <a:pPr algn="ctr">
              <a:lnSpc>
                <a:spcPct val="150000"/>
              </a:lnSpc>
            </a:pPr>
            <a:r>
              <a:rPr lang="en-US" altLang="zh-CN" sz="2135" dirty="0">
                <a:solidFill>
                  <a:schemeClr val="accent4">
                    <a:lumMod val="75000"/>
                  </a:schemeClr>
                </a:solidFill>
                <a:latin typeface="思源黑体 CN Normal" panose="020B0400000000000000" pitchFamily="34" charset="-122"/>
                <a:ea typeface="思源黑体 CN Normal" panose="020B0400000000000000" pitchFamily="34" charset="-122"/>
              </a:rPr>
              <a:t>--《</a:t>
            </a:r>
            <a:r>
              <a:rPr lang="zh-CN" altLang="en-US" sz="2135" dirty="0">
                <a:solidFill>
                  <a:schemeClr val="accent4">
                    <a:lumMod val="75000"/>
                  </a:schemeClr>
                </a:solidFill>
                <a:latin typeface="思源黑体 CN Normal" panose="020B0400000000000000" pitchFamily="34" charset="-122"/>
                <a:ea typeface="思源黑体 CN Normal" panose="020B0400000000000000" pitchFamily="34" charset="-122"/>
              </a:rPr>
              <a:t>九月九日忆山东兄弟</a:t>
            </a:r>
            <a:r>
              <a:rPr lang="en-US" altLang="zh-CN" sz="2135" dirty="0">
                <a:solidFill>
                  <a:schemeClr val="accent4">
                    <a:lumMod val="75000"/>
                  </a:schemeClr>
                </a:solidFill>
                <a:latin typeface="思源黑体 CN Normal" panose="020B0400000000000000" pitchFamily="34" charset="-122"/>
                <a:ea typeface="思源黑体 CN Normal" panose="020B0400000000000000" pitchFamily="34" charset="-122"/>
              </a:rPr>
              <a:t>》</a:t>
            </a:r>
            <a:endParaRPr lang="zh-CN" altLang="en-US" sz="2135" dirty="0">
              <a:solidFill>
                <a:schemeClr val="accent4">
                  <a:lumMod val="75000"/>
                </a:schemeClr>
              </a:solidFill>
              <a:latin typeface="思源黑体 CN Normal" panose="020B0400000000000000" pitchFamily="34" charset="-122"/>
              <a:ea typeface="思源黑体 CN Normal" panose="020B0400000000000000" pitchFamily="34" charset="-122"/>
            </a:endParaRPr>
          </a:p>
        </p:txBody>
      </p:sp>
      <p:cxnSp>
        <p:nvCxnSpPr>
          <p:cNvPr id="8" name="直接连接符 7"/>
          <p:cNvCxnSpPr/>
          <p:nvPr/>
        </p:nvCxnSpPr>
        <p:spPr>
          <a:xfrm>
            <a:off x="7226423" y="1553987"/>
            <a:ext cx="0" cy="2449693"/>
          </a:xfrm>
          <a:prstGeom prst="line">
            <a:avLst/>
          </a:prstGeom>
          <a:ln>
            <a:solidFill>
              <a:schemeClr val="accent4">
                <a:lumMod val="75000"/>
              </a:schemeClr>
            </a:solidFill>
            <a:prstDash val="sysDash"/>
          </a:ln>
        </p:spPr>
        <p:style>
          <a:lnRef idx="3">
            <a:schemeClr val="accent2"/>
          </a:lnRef>
          <a:fillRef idx="0">
            <a:schemeClr val="accent2"/>
          </a:fillRef>
          <a:effectRef idx="2">
            <a:schemeClr val="accent2"/>
          </a:effectRef>
          <a:fontRef idx="minor">
            <a:schemeClr val="tx1"/>
          </a:fontRef>
        </p:style>
      </p:cxnSp>
      <p:cxnSp>
        <p:nvCxnSpPr>
          <p:cNvPr id="10" name="直接连接符 9"/>
          <p:cNvCxnSpPr/>
          <p:nvPr/>
        </p:nvCxnSpPr>
        <p:spPr>
          <a:xfrm>
            <a:off x="6101567" y="1553987"/>
            <a:ext cx="0" cy="2449693"/>
          </a:xfrm>
          <a:prstGeom prst="line">
            <a:avLst/>
          </a:prstGeom>
          <a:ln>
            <a:solidFill>
              <a:schemeClr val="accent4">
                <a:lumMod val="75000"/>
              </a:schemeClr>
            </a:solidFill>
            <a:prstDash val="sysDash"/>
          </a:ln>
        </p:spPr>
        <p:style>
          <a:lnRef idx="3">
            <a:schemeClr val="accent2"/>
          </a:lnRef>
          <a:fillRef idx="0">
            <a:schemeClr val="accent2"/>
          </a:fillRef>
          <a:effectRef idx="2">
            <a:schemeClr val="accent2"/>
          </a:effectRef>
          <a:fontRef idx="minor">
            <a:schemeClr val="tx1"/>
          </a:fontRef>
        </p:style>
      </p:cxnSp>
      <p:cxnSp>
        <p:nvCxnSpPr>
          <p:cNvPr id="11" name="直接连接符 10"/>
          <p:cNvCxnSpPr/>
          <p:nvPr/>
        </p:nvCxnSpPr>
        <p:spPr>
          <a:xfrm>
            <a:off x="5020253" y="1553987"/>
            <a:ext cx="0" cy="2449693"/>
          </a:xfrm>
          <a:prstGeom prst="line">
            <a:avLst/>
          </a:prstGeom>
          <a:ln>
            <a:solidFill>
              <a:schemeClr val="accent4">
                <a:lumMod val="75000"/>
              </a:schemeClr>
            </a:solidFill>
            <a:prstDash val="sysDash"/>
          </a:ln>
        </p:spPr>
        <p:style>
          <a:lnRef idx="3">
            <a:schemeClr val="accent2"/>
          </a:lnRef>
          <a:fillRef idx="0">
            <a:schemeClr val="accent2"/>
          </a:fillRef>
          <a:effectRef idx="2">
            <a:schemeClr val="accent2"/>
          </a:effectRef>
          <a:fontRef idx="minor">
            <a:schemeClr val="tx1"/>
          </a:fontRef>
        </p:style>
      </p:cxnSp>
      <p:cxnSp>
        <p:nvCxnSpPr>
          <p:cNvPr id="12" name="直接连接符 11"/>
          <p:cNvCxnSpPr/>
          <p:nvPr/>
        </p:nvCxnSpPr>
        <p:spPr>
          <a:xfrm>
            <a:off x="3873624" y="1553987"/>
            <a:ext cx="0" cy="2449693"/>
          </a:xfrm>
          <a:prstGeom prst="line">
            <a:avLst/>
          </a:prstGeom>
          <a:ln>
            <a:solidFill>
              <a:schemeClr val="accent4">
                <a:lumMod val="75000"/>
              </a:schemeClr>
            </a:solidFill>
            <a:prstDash val="sysDash"/>
          </a:ln>
        </p:spPr>
        <p:style>
          <a:lnRef idx="3">
            <a:schemeClr val="accent2"/>
          </a:lnRef>
          <a:fillRef idx="0">
            <a:schemeClr val="accent2"/>
          </a:fillRef>
          <a:effectRef idx="2">
            <a:schemeClr val="accent2"/>
          </a:effectRef>
          <a:fontRef idx="minor">
            <a:schemeClr val="tx1"/>
          </a:fontRef>
        </p:style>
      </p:cxnSp>
      <p:pic>
        <p:nvPicPr>
          <p:cNvPr id="14" name="图片 13" descr="图片包含 播放器&#10;&#10;已生成高可信度的说明"/>
          <p:cNvPicPr>
            <a:picLocks noChangeAspect="1"/>
          </p:cNvPicPr>
          <p:nvPr/>
        </p:nvPicPr>
        <p:blipFill rotWithShape="1">
          <a:blip r:embed="rId6" cstate="screen"/>
          <a:srcRect l="55048" t="21986" b="5316"/>
          <a:stretch>
            <a:fillRect/>
          </a:stretch>
        </p:blipFill>
        <p:spPr>
          <a:xfrm flipH="1">
            <a:off x="403262" y="299984"/>
            <a:ext cx="2613537" cy="5403257"/>
          </a:xfrm>
          <a:prstGeom prst="rect">
            <a:avLst/>
          </a:prstGeom>
        </p:spPr>
      </p:pic>
      <p:pic>
        <p:nvPicPr>
          <p:cNvPr id="15" name="图片 14"/>
          <p:cNvPicPr>
            <a:picLocks noChangeAspect="1"/>
          </p:cNvPicPr>
          <p:nvPr/>
        </p:nvPicPr>
        <p:blipFill rotWithShape="1">
          <a:blip r:embed="rId7" cstate="screen"/>
          <a:srcRect/>
          <a:stretch>
            <a:fillRect/>
          </a:stretch>
        </p:blipFill>
        <p:spPr>
          <a:xfrm>
            <a:off x="8028317" y="3048"/>
            <a:ext cx="4163683" cy="18717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screen"/>
          <a:stretch>
            <a:fillRect/>
          </a:stretch>
        </p:blipFill>
        <p:spPr>
          <a:xfrm>
            <a:off x="0" y="0"/>
            <a:ext cx="12192000" cy="6858000"/>
          </a:xfrm>
          <a:prstGeom prst="rect">
            <a:avLst/>
          </a:prstGeom>
        </p:spPr>
      </p:pic>
      <p:pic>
        <p:nvPicPr>
          <p:cNvPr id="3" name="图片 2"/>
          <p:cNvPicPr>
            <a:picLocks noChangeAspect="1"/>
          </p:cNvPicPr>
          <p:nvPr/>
        </p:nvPicPr>
        <p:blipFill rotWithShape="1">
          <a:blip r:embed="rId4" cstate="screen"/>
          <a:srcRect/>
          <a:stretch>
            <a:fillRect/>
          </a:stretch>
        </p:blipFill>
        <p:spPr>
          <a:xfrm>
            <a:off x="0" y="3048"/>
            <a:ext cx="4531744" cy="1871760"/>
          </a:xfrm>
          <a:prstGeom prst="rect">
            <a:avLst/>
          </a:prstGeom>
        </p:spPr>
      </p:pic>
      <p:pic>
        <p:nvPicPr>
          <p:cNvPr id="6" name="图片 5"/>
          <p:cNvPicPr>
            <a:picLocks noChangeAspect="1"/>
          </p:cNvPicPr>
          <p:nvPr/>
        </p:nvPicPr>
        <p:blipFill rotWithShape="1">
          <a:blip r:embed="rId5" cstate="screen"/>
          <a:srcRect/>
          <a:stretch>
            <a:fillRect/>
          </a:stretch>
        </p:blipFill>
        <p:spPr>
          <a:xfrm>
            <a:off x="8028317" y="3048"/>
            <a:ext cx="4163683" cy="1871760"/>
          </a:xfrm>
          <a:prstGeom prst="rect">
            <a:avLst/>
          </a:prstGeom>
        </p:spPr>
      </p:pic>
      <p:pic>
        <p:nvPicPr>
          <p:cNvPr id="7" name="图片 6"/>
          <p:cNvPicPr>
            <a:picLocks noChangeAspect="1"/>
          </p:cNvPicPr>
          <p:nvPr/>
        </p:nvPicPr>
        <p:blipFill rotWithShape="1">
          <a:blip r:embed="rId6" cstate="screen"/>
          <a:srcRect/>
          <a:stretch>
            <a:fillRect/>
          </a:stretch>
        </p:blipFill>
        <p:spPr>
          <a:xfrm>
            <a:off x="1" y="2679939"/>
            <a:ext cx="2472905" cy="1403231"/>
          </a:xfrm>
          <a:prstGeom prst="rect">
            <a:avLst/>
          </a:prstGeom>
        </p:spPr>
      </p:pic>
      <p:sp>
        <p:nvSpPr>
          <p:cNvPr id="9" name="文本框 8"/>
          <p:cNvSpPr txBox="1"/>
          <p:nvPr/>
        </p:nvSpPr>
        <p:spPr>
          <a:xfrm>
            <a:off x="3707845" y="2101175"/>
            <a:ext cx="6090852" cy="1446550"/>
          </a:xfrm>
          <a:prstGeom prst="rect">
            <a:avLst/>
          </a:prstGeom>
          <a:noFill/>
        </p:spPr>
        <p:txBody>
          <a:bodyPr vert="horz" wrap="square">
            <a:spAutoFit/>
          </a:bodyPr>
          <a:lstStyle/>
          <a:p>
            <a:pPr>
              <a:defRPr/>
            </a:pPr>
            <a:r>
              <a:rPr lang="zh-CN" altLang="en-US" sz="8800" spc="251" dirty="0">
                <a:solidFill>
                  <a:srgbClr val="41382B"/>
                </a:solidFill>
                <a:latin typeface="华文隶书" panose="02010800040101010101" pitchFamily="2" charset="-122"/>
                <a:ea typeface="华文隶书" panose="02010800040101010101" pitchFamily="2" charset="-122"/>
              </a:rPr>
              <a:t>谢谢欣赏</a:t>
            </a:r>
          </a:p>
        </p:txBody>
      </p:sp>
      <p:pic>
        <p:nvPicPr>
          <p:cNvPr id="14" name="图片 13"/>
          <p:cNvPicPr>
            <a:picLocks noChangeAspect="1"/>
          </p:cNvPicPr>
          <p:nvPr/>
        </p:nvPicPr>
        <p:blipFill>
          <a:blip r:embed="rId7"/>
          <a:stretch>
            <a:fillRect/>
          </a:stretch>
        </p:blipFill>
        <p:spPr>
          <a:xfrm>
            <a:off x="-54228" y="3804038"/>
            <a:ext cx="6468023" cy="3120934"/>
          </a:xfrm>
          <a:prstGeom prst="rect">
            <a:avLst/>
          </a:prstGeom>
        </p:spPr>
      </p:pic>
      <p:pic>
        <p:nvPicPr>
          <p:cNvPr id="16" name="图片 15"/>
          <p:cNvPicPr>
            <a:picLocks noChangeAspect="1"/>
          </p:cNvPicPr>
          <p:nvPr/>
        </p:nvPicPr>
        <p:blipFill>
          <a:blip r:embed="rId8"/>
          <a:stretch>
            <a:fillRect/>
          </a:stretch>
        </p:blipFill>
        <p:spPr>
          <a:xfrm flipH="1">
            <a:off x="8982826" y="3439063"/>
            <a:ext cx="2976582" cy="3660286"/>
          </a:xfrm>
          <a:prstGeom prst="rect">
            <a:avLst/>
          </a:prstGeom>
        </p:spPr>
      </p:pic>
    </p:spTree>
  </p:cSld>
  <p:clrMapOvr>
    <a:masterClrMapping/>
  </p:clrMapOvr>
  <p:transition spd="med" advTm="4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29"/>
          <p:cNvPicPr>
            <a:picLocks noChangeAspect="1"/>
          </p:cNvPicPr>
          <p:nvPr/>
        </p:nvPicPr>
        <p:blipFill>
          <a:blip r:embed="rId3" cstate="screen"/>
          <a:stretch>
            <a:fillRect/>
          </a:stretch>
        </p:blipFill>
        <p:spPr>
          <a:xfrm>
            <a:off x="0" y="0"/>
            <a:ext cx="12192000" cy="6858000"/>
          </a:xfrm>
          <a:prstGeom prst="rect">
            <a:avLst/>
          </a:prstGeom>
        </p:spPr>
      </p:pic>
      <p:pic>
        <p:nvPicPr>
          <p:cNvPr id="8" name="图片 7" descr="图片包含 鲜花, 植物&#10;&#10;已生成极高可信度的说明"/>
          <p:cNvPicPr>
            <a:picLocks noChangeAspect="1"/>
          </p:cNvPicPr>
          <p:nvPr/>
        </p:nvPicPr>
        <p:blipFill rotWithShape="1">
          <a:blip r:embed="rId4" cstate="screen"/>
          <a:srcRect t="37060" r="33844"/>
          <a:stretch>
            <a:fillRect/>
          </a:stretch>
        </p:blipFill>
        <p:spPr>
          <a:xfrm flipH="1">
            <a:off x="8208130" y="3180883"/>
            <a:ext cx="3983869" cy="3674068"/>
          </a:xfrm>
          <a:prstGeom prst="rect">
            <a:avLst/>
          </a:prstGeom>
        </p:spPr>
      </p:pic>
      <p:pic>
        <p:nvPicPr>
          <p:cNvPr id="28" name="图片 27"/>
          <p:cNvPicPr>
            <a:picLocks noChangeAspect="1"/>
          </p:cNvPicPr>
          <p:nvPr/>
        </p:nvPicPr>
        <p:blipFill rotWithShape="1">
          <a:blip r:embed="rId5" cstate="screen"/>
          <a:srcRect/>
          <a:stretch>
            <a:fillRect/>
          </a:stretch>
        </p:blipFill>
        <p:spPr>
          <a:xfrm>
            <a:off x="0" y="3048"/>
            <a:ext cx="4531744" cy="1871760"/>
          </a:xfrm>
          <a:prstGeom prst="rect">
            <a:avLst/>
          </a:prstGeom>
        </p:spPr>
      </p:pic>
      <p:pic>
        <p:nvPicPr>
          <p:cNvPr id="29" name="图片 28"/>
          <p:cNvPicPr>
            <a:picLocks noChangeAspect="1"/>
          </p:cNvPicPr>
          <p:nvPr/>
        </p:nvPicPr>
        <p:blipFill rotWithShape="1">
          <a:blip r:embed="rId6" cstate="screen"/>
          <a:srcRect/>
          <a:stretch>
            <a:fillRect/>
          </a:stretch>
        </p:blipFill>
        <p:spPr>
          <a:xfrm>
            <a:off x="8028317" y="-115597"/>
            <a:ext cx="4163683" cy="1871760"/>
          </a:xfrm>
          <a:prstGeom prst="rect">
            <a:avLst/>
          </a:prstGeom>
        </p:spPr>
      </p:pic>
      <p:pic>
        <p:nvPicPr>
          <p:cNvPr id="31" name="图片 30"/>
          <p:cNvPicPr>
            <a:picLocks noChangeAspect="1"/>
          </p:cNvPicPr>
          <p:nvPr/>
        </p:nvPicPr>
        <p:blipFill rotWithShape="1">
          <a:blip r:embed="rId7" cstate="screen"/>
          <a:srcRect/>
          <a:stretch>
            <a:fillRect/>
          </a:stretch>
        </p:blipFill>
        <p:spPr>
          <a:xfrm>
            <a:off x="1" y="2679939"/>
            <a:ext cx="2472905" cy="1403231"/>
          </a:xfrm>
          <a:prstGeom prst="rect">
            <a:avLst/>
          </a:prstGeom>
        </p:spPr>
      </p:pic>
      <p:grpSp>
        <p:nvGrpSpPr>
          <p:cNvPr id="12" name="组合 11"/>
          <p:cNvGrpSpPr/>
          <p:nvPr/>
        </p:nvGrpSpPr>
        <p:grpSpPr>
          <a:xfrm>
            <a:off x="4648793" y="691493"/>
            <a:ext cx="3011464" cy="830997"/>
            <a:chOff x="3486595" y="518620"/>
            <a:chExt cx="2258598" cy="623248"/>
          </a:xfrm>
        </p:grpSpPr>
        <p:sp>
          <p:nvSpPr>
            <p:cNvPr id="24" name="文本框 23"/>
            <p:cNvSpPr txBox="1"/>
            <p:nvPr/>
          </p:nvSpPr>
          <p:spPr>
            <a:xfrm>
              <a:off x="3486595" y="518620"/>
              <a:ext cx="1061829" cy="623248"/>
            </a:xfrm>
            <a:prstGeom prst="rect">
              <a:avLst/>
            </a:prstGeom>
            <a:noFill/>
          </p:spPr>
          <p:txBody>
            <a:bodyPr wrap="none">
              <a:spAutoFit/>
            </a:bodyPr>
            <a:lstStyle/>
            <a:p>
              <a:pPr>
                <a:defRPr/>
              </a:pPr>
              <a:r>
                <a:rPr lang="zh-CN" altLang="en-US" sz="4800" dirty="0">
                  <a:solidFill>
                    <a:schemeClr val="tx1">
                      <a:lumMod val="85000"/>
                      <a:lumOff val="15000"/>
                    </a:schemeClr>
                  </a:solidFill>
                  <a:latin typeface="思源黑体 CN Normal" panose="020B0400000000000000" pitchFamily="34" charset="-122"/>
                  <a:ea typeface="思源黑体 CN Normal" panose="020B0400000000000000" pitchFamily="34" charset="-122"/>
                </a:rPr>
                <a:t>目录</a:t>
              </a:r>
            </a:p>
          </p:txBody>
        </p:sp>
        <p:sp>
          <p:nvSpPr>
            <p:cNvPr id="6" name="矩形 5"/>
            <p:cNvSpPr/>
            <p:nvPr/>
          </p:nvSpPr>
          <p:spPr>
            <a:xfrm>
              <a:off x="4444134" y="708269"/>
              <a:ext cx="1301059" cy="377075"/>
            </a:xfrm>
            <a:prstGeom prst="rect">
              <a:avLst/>
            </a:prstGeom>
          </p:spPr>
          <p:txBody>
            <a:bodyPr wrap="square">
              <a:spAutoFit/>
            </a:bodyPr>
            <a:lstStyle/>
            <a:p>
              <a:pPr algn="dist"/>
              <a:r>
                <a:rPr lang="en-US" altLang="zh-CN" sz="2665" dirty="0">
                  <a:solidFill>
                    <a:srgbClr val="333333"/>
                  </a:solidFill>
                  <a:latin typeface="思源黑体 CN Normal" panose="020B0400000000000000" pitchFamily="34" charset="-122"/>
                  <a:ea typeface="思源黑体 CN Normal" panose="020B0400000000000000" pitchFamily="34" charset="-122"/>
                </a:rPr>
                <a:t>contents</a:t>
              </a:r>
              <a:endParaRPr lang="zh-CN" altLang="en-US" sz="2665" dirty="0">
                <a:latin typeface="思源黑体 CN Normal" panose="020B0400000000000000" pitchFamily="34" charset="-122"/>
                <a:ea typeface="思源黑体 CN Normal" panose="020B0400000000000000" pitchFamily="34" charset="-122"/>
              </a:endParaRPr>
            </a:p>
          </p:txBody>
        </p:sp>
      </p:grpSp>
      <p:grpSp>
        <p:nvGrpSpPr>
          <p:cNvPr id="15" name="组合 14"/>
          <p:cNvGrpSpPr/>
          <p:nvPr/>
        </p:nvGrpSpPr>
        <p:grpSpPr>
          <a:xfrm>
            <a:off x="4014692" y="1780375"/>
            <a:ext cx="4269521" cy="987184"/>
            <a:chOff x="3011018" y="1335281"/>
            <a:chExt cx="3202141" cy="740388"/>
          </a:xfrm>
        </p:grpSpPr>
        <p:sp>
          <p:nvSpPr>
            <p:cNvPr id="4" name="文本框 3"/>
            <p:cNvSpPr txBox="1"/>
            <p:nvPr/>
          </p:nvSpPr>
          <p:spPr>
            <a:xfrm>
              <a:off x="3517976" y="1615743"/>
              <a:ext cx="2695183" cy="392415"/>
            </a:xfrm>
            <a:prstGeom prst="rect">
              <a:avLst/>
            </a:prstGeom>
            <a:noFill/>
          </p:spPr>
          <p:txBody>
            <a:bodyPr vert="horz" wrap="square">
              <a:spAutoFit/>
            </a:bodyPr>
            <a:lstStyle/>
            <a:p>
              <a:pPr>
                <a:defRPr/>
              </a:pPr>
              <a:r>
                <a:rPr lang="zh-CN" altLang="en-US" sz="2800" spc="251" dirty="0">
                  <a:solidFill>
                    <a:schemeClr val="accent4">
                      <a:lumMod val="75000"/>
                    </a:schemeClr>
                  </a:solidFill>
                  <a:latin typeface="思源黑体 CN Normal" panose="020B0400000000000000" pitchFamily="34" charset="-122"/>
                  <a:ea typeface="思源黑体 CN Normal" panose="020B0400000000000000" pitchFamily="34" charset="-122"/>
                </a:rPr>
                <a:t>节日起源</a:t>
              </a:r>
            </a:p>
          </p:txBody>
        </p:sp>
        <p:sp>
          <p:nvSpPr>
            <p:cNvPr id="5" name="文本框 4"/>
            <p:cNvSpPr txBox="1"/>
            <p:nvPr/>
          </p:nvSpPr>
          <p:spPr>
            <a:xfrm>
              <a:off x="4721526" y="1715763"/>
              <a:ext cx="1427559" cy="253916"/>
            </a:xfrm>
            <a:prstGeom prst="rect">
              <a:avLst/>
            </a:prstGeom>
            <a:noFill/>
          </p:spPr>
          <p:txBody>
            <a:bodyPr vert="horz" wrap="square">
              <a:spAutoFit/>
            </a:bodyPr>
            <a:lstStyle/>
            <a:p>
              <a:pPr>
                <a:defRPr/>
              </a:pPr>
              <a:r>
                <a:rPr lang="en-US" altLang="zh-CN" sz="1600" dirty="0">
                  <a:solidFill>
                    <a:schemeClr val="accent4">
                      <a:lumMod val="75000"/>
                    </a:schemeClr>
                  </a:solidFill>
                  <a:latin typeface="思源黑体 CN Normal" panose="020B0400000000000000" pitchFamily="34" charset="-122"/>
                  <a:ea typeface="思源黑体 CN Normal" panose="020B0400000000000000" pitchFamily="34" charset="-122"/>
                </a:rPr>
                <a:t>Title Text Here</a:t>
              </a:r>
              <a:endParaRPr lang="zh-CN" altLang="en-US" sz="1600" dirty="0">
                <a:solidFill>
                  <a:schemeClr val="accent4">
                    <a:lumMod val="75000"/>
                  </a:schemeClr>
                </a:solidFill>
                <a:latin typeface="思源黑体 CN Normal" panose="020B0400000000000000" pitchFamily="34" charset="-122"/>
                <a:ea typeface="思源黑体 CN Normal" panose="020B0400000000000000" pitchFamily="34" charset="-122"/>
              </a:endParaRPr>
            </a:p>
          </p:txBody>
        </p:sp>
        <p:sp>
          <p:nvSpPr>
            <p:cNvPr id="11" name="矩形: 剪去对角 10"/>
            <p:cNvSpPr/>
            <p:nvPr/>
          </p:nvSpPr>
          <p:spPr>
            <a:xfrm>
              <a:off x="3095698" y="1622148"/>
              <a:ext cx="2925539" cy="415498"/>
            </a:xfrm>
            <a:prstGeom prst="snip2DiagRect">
              <a:avLst/>
            </a:prstGeom>
            <a:noFill/>
            <a:ln w="127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思源黑体 CN Normal" panose="020B0400000000000000" pitchFamily="34" charset="-122"/>
                <a:ea typeface="思源黑体 CN Normal" panose="020B0400000000000000" pitchFamily="34" charset="-122"/>
              </a:endParaRPr>
            </a:p>
          </p:txBody>
        </p:sp>
        <p:pic>
          <p:nvPicPr>
            <p:cNvPr id="3" name="图片 2"/>
            <p:cNvPicPr>
              <a:picLocks noChangeAspect="1"/>
            </p:cNvPicPr>
            <p:nvPr/>
          </p:nvPicPr>
          <p:blipFill rotWithShape="1">
            <a:blip r:embed="rId8" cstate="screen"/>
            <a:srcRect l="22832" r="30580" b="6560"/>
            <a:stretch>
              <a:fillRect/>
            </a:stretch>
          </p:blipFill>
          <p:spPr>
            <a:xfrm>
              <a:off x="3011018" y="1335281"/>
              <a:ext cx="656844" cy="740388"/>
            </a:xfrm>
            <a:prstGeom prst="rect">
              <a:avLst/>
            </a:prstGeom>
          </p:spPr>
        </p:pic>
      </p:grpSp>
      <p:grpSp>
        <p:nvGrpSpPr>
          <p:cNvPr id="16" name="组合 15"/>
          <p:cNvGrpSpPr/>
          <p:nvPr/>
        </p:nvGrpSpPr>
        <p:grpSpPr>
          <a:xfrm>
            <a:off x="3977430" y="2779981"/>
            <a:ext cx="4889668" cy="987184"/>
            <a:chOff x="2983072" y="2084986"/>
            <a:chExt cx="3667251" cy="740388"/>
          </a:xfrm>
        </p:grpSpPr>
        <p:sp>
          <p:nvSpPr>
            <p:cNvPr id="9" name="文本框 8"/>
            <p:cNvSpPr txBox="1"/>
            <p:nvPr/>
          </p:nvSpPr>
          <p:spPr>
            <a:xfrm>
              <a:off x="3499788" y="2370164"/>
              <a:ext cx="2695183" cy="392415"/>
            </a:xfrm>
            <a:prstGeom prst="rect">
              <a:avLst/>
            </a:prstGeom>
            <a:noFill/>
          </p:spPr>
          <p:txBody>
            <a:bodyPr vert="horz" wrap="square">
              <a:spAutoFit/>
            </a:bodyPr>
            <a:lstStyle/>
            <a:p>
              <a:pPr>
                <a:defRPr/>
              </a:pPr>
              <a:r>
                <a:rPr lang="zh-CN" altLang="en-US" sz="2800" spc="251" dirty="0">
                  <a:solidFill>
                    <a:schemeClr val="accent4">
                      <a:lumMod val="75000"/>
                    </a:schemeClr>
                  </a:solidFill>
                  <a:latin typeface="思源黑体 CN Normal" panose="020B0400000000000000" pitchFamily="34" charset="-122"/>
                  <a:ea typeface="思源黑体 CN Normal" panose="020B0400000000000000" pitchFamily="34" charset="-122"/>
                </a:rPr>
                <a:t>民间习俗</a:t>
              </a:r>
            </a:p>
          </p:txBody>
        </p:sp>
        <p:sp>
          <p:nvSpPr>
            <p:cNvPr id="10" name="文本框 9"/>
            <p:cNvSpPr txBox="1"/>
            <p:nvPr/>
          </p:nvSpPr>
          <p:spPr>
            <a:xfrm>
              <a:off x="4690188" y="2462303"/>
              <a:ext cx="1960135" cy="253916"/>
            </a:xfrm>
            <a:prstGeom prst="rect">
              <a:avLst/>
            </a:prstGeom>
            <a:noFill/>
          </p:spPr>
          <p:txBody>
            <a:bodyPr vert="horz" wrap="square">
              <a:spAutoFit/>
            </a:bodyPr>
            <a:lstStyle/>
            <a:p>
              <a:pPr>
                <a:defRPr/>
              </a:pPr>
              <a:r>
                <a:rPr lang="en-US" altLang="zh-CN" sz="1600" dirty="0">
                  <a:solidFill>
                    <a:schemeClr val="accent4">
                      <a:lumMod val="75000"/>
                    </a:schemeClr>
                  </a:solidFill>
                  <a:latin typeface="思源黑体 CN Normal" panose="020B0400000000000000" pitchFamily="34" charset="-122"/>
                  <a:ea typeface="思源黑体 CN Normal" panose="020B0400000000000000" pitchFamily="34" charset="-122"/>
                </a:rPr>
                <a:t>Title Text Here</a:t>
              </a:r>
              <a:endParaRPr lang="zh-CN" altLang="en-US" sz="1600" dirty="0">
                <a:solidFill>
                  <a:schemeClr val="accent4">
                    <a:lumMod val="75000"/>
                  </a:schemeClr>
                </a:solidFill>
                <a:latin typeface="思源黑体 CN Normal" panose="020B0400000000000000" pitchFamily="34" charset="-122"/>
                <a:ea typeface="思源黑体 CN Normal" panose="020B0400000000000000" pitchFamily="34" charset="-122"/>
              </a:endParaRPr>
            </a:p>
          </p:txBody>
        </p:sp>
        <p:sp>
          <p:nvSpPr>
            <p:cNvPr id="36" name="矩形: 剪去对角 35"/>
            <p:cNvSpPr/>
            <p:nvPr/>
          </p:nvSpPr>
          <p:spPr>
            <a:xfrm>
              <a:off x="3067752" y="2371853"/>
              <a:ext cx="2953485" cy="415498"/>
            </a:xfrm>
            <a:prstGeom prst="snip2DiagRect">
              <a:avLst/>
            </a:prstGeom>
            <a:noFill/>
            <a:ln w="127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思源黑体 CN Normal" panose="020B0400000000000000" pitchFamily="34" charset="-122"/>
                <a:ea typeface="思源黑体 CN Normal" panose="020B0400000000000000" pitchFamily="34" charset="-122"/>
              </a:endParaRPr>
            </a:p>
          </p:txBody>
        </p:sp>
        <p:pic>
          <p:nvPicPr>
            <p:cNvPr id="37" name="图片 36"/>
            <p:cNvPicPr>
              <a:picLocks noChangeAspect="1"/>
            </p:cNvPicPr>
            <p:nvPr/>
          </p:nvPicPr>
          <p:blipFill rotWithShape="1">
            <a:blip r:embed="rId8" cstate="screen"/>
            <a:srcRect l="22832" r="30580" b="6560"/>
            <a:stretch>
              <a:fillRect/>
            </a:stretch>
          </p:blipFill>
          <p:spPr>
            <a:xfrm>
              <a:off x="2983072" y="2084986"/>
              <a:ext cx="656844" cy="740388"/>
            </a:xfrm>
            <a:prstGeom prst="rect">
              <a:avLst/>
            </a:prstGeom>
          </p:spPr>
        </p:pic>
      </p:grpSp>
      <p:grpSp>
        <p:nvGrpSpPr>
          <p:cNvPr id="7" name="组合 6"/>
          <p:cNvGrpSpPr/>
          <p:nvPr/>
        </p:nvGrpSpPr>
        <p:grpSpPr>
          <a:xfrm>
            <a:off x="3977430" y="3772276"/>
            <a:ext cx="4910248" cy="987184"/>
            <a:chOff x="3977430" y="3772276"/>
            <a:chExt cx="4910248" cy="987184"/>
          </a:xfrm>
        </p:grpSpPr>
        <p:sp>
          <p:nvSpPr>
            <p:cNvPr id="14" name="文本框 13"/>
            <p:cNvSpPr txBox="1"/>
            <p:nvPr/>
          </p:nvSpPr>
          <p:spPr>
            <a:xfrm>
              <a:off x="6274165" y="4296072"/>
              <a:ext cx="2613513" cy="338554"/>
            </a:xfrm>
            <a:prstGeom prst="rect">
              <a:avLst/>
            </a:prstGeom>
            <a:noFill/>
          </p:spPr>
          <p:txBody>
            <a:bodyPr vert="horz" wrap="square">
              <a:spAutoFit/>
            </a:bodyPr>
            <a:lstStyle/>
            <a:p>
              <a:pPr>
                <a:defRPr/>
              </a:pPr>
              <a:r>
                <a:rPr lang="en-US" altLang="zh-CN" sz="1600" dirty="0">
                  <a:solidFill>
                    <a:schemeClr val="accent4">
                      <a:lumMod val="75000"/>
                    </a:schemeClr>
                  </a:solidFill>
                  <a:latin typeface="思源黑体 CN Normal" panose="020B0400000000000000" pitchFamily="34" charset="-122"/>
                  <a:ea typeface="思源黑体 CN Normal" panose="020B0400000000000000" pitchFamily="34" charset="-122"/>
                </a:rPr>
                <a:t>Title Text Here</a:t>
              </a:r>
              <a:endParaRPr lang="zh-CN" altLang="en-US" sz="1600" dirty="0">
                <a:solidFill>
                  <a:schemeClr val="accent4">
                    <a:lumMod val="75000"/>
                  </a:schemeClr>
                </a:solidFill>
                <a:latin typeface="思源黑体 CN Normal" panose="020B0400000000000000" pitchFamily="34" charset="-122"/>
                <a:ea typeface="思源黑体 CN Normal" panose="020B0400000000000000" pitchFamily="34" charset="-122"/>
              </a:endParaRPr>
            </a:p>
          </p:txBody>
        </p:sp>
        <p:grpSp>
          <p:nvGrpSpPr>
            <p:cNvPr id="19" name="组合 18"/>
            <p:cNvGrpSpPr/>
            <p:nvPr/>
          </p:nvGrpSpPr>
          <p:grpSpPr>
            <a:xfrm>
              <a:off x="3977430" y="3772276"/>
              <a:ext cx="4245820" cy="987184"/>
              <a:chOff x="2983072" y="2829208"/>
              <a:chExt cx="3184365" cy="740388"/>
            </a:xfrm>
          </p:grpSpPr>
          <p:sp>
            <p:nvSpPr>
              <p:cNvPr id="13" name="文本框 12"/>
              <p:cNvSpPr txBox="1"/>
              <p:nvPr/>
            </p:nvSpPr>
            <p:spPr>
              <a:xfrm>
                <a:off x="3472254" y="3118180"/>
                <a:ext cx="2695183" cy="392415"/>
              </a:xfrm>
              <a:prstGeom prst="rect">
                <a:avLst/>
              </a:prstGeom>
              <a:noFill/>
            </p:spPr>
            <p:txBody>
              <a:bodyPr vert="horz" wrap="square">
                <a:spAutoFit/>
              </a:bodyPr>
              <a:lstStyle/>
              <a:p>
                <a:pPr>
                  <a:defRPr/>
                </a:pPr>
                <a:r>
                  <a:rPr lang="zh-CN" altLang="en-US" sz="2800" spc="251" dirty="0">
                    <a:solidFill>
                      <a:schemeClr val="accent4">
                        <a:lumMod val="75000"/>
                      </a:schemeClr>
                    </a:solidFill>
                    <a:latin typeface="思源黑体 CN Normal" panose="020B0400000000000000" pitchFamily="34" charset="-122"/>
                    <a:ea typeface="思源黑体 CN Normal" panose="020B0400000000000000" pitchFamily="34" charset="-122"/>
                  </a:rPr>
                  <a:t>神话传说</a:t>
                </a:r>
              </a:p>
            </p:txBody>
          </p:sp>
          <p:sp>
            <p:nvSpPr>
              <p:cNvPr id="38" name="矩形: 剪去对角 37"/>
              <p:cNvSpPr/>
              <p:nvPr/>
            </p:nvSpPr>
            <p:spPr>
              <a:xfrm>
                <a:off x="3067752" y="3116075"/>
                <a:ext cx="2953485" cy="415498"/>
              </a:xfrm>
              <a:prstGeom prst="snip2DiagRect">
                <a:avLst/>
              </a:prstGeom>
              <a:noFill/>
              <a:ln w="127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思源黑体 CN Normal" panose="020B0400000000000000" pitchFamily="34" charset="-122"/>
                  <a:ea typeface="思源黑体 CN Normal" panose="020B0400000000000000" pitchFamily="34" charset="-122"/>
                </a:endParaRPr>
              </a:p>
            </p:txBody>
          </p:sp>
          <p:pic>
            <p:nvPicPr>
              <p:cNvPr id="39" name="图片 38"/>
              <p:cNvPicPr>
                <a:picLocks noChangeAspect="1"/>
              </p:cNvPicPr>
              <p:nvPr/>
            </p:nvPicPr>
            <p:blipFill rotWithShape="1">
              <a:blip r:embed="rId8" cstate="screen"/>
              <a:srcRect l="22832" r="30580" b="6560"/>
              <a:stretch>
                <a:fillRect/>
              </a:stretch>
            </p:blipFill>
            <p:spPr>
              <a:xfrm>
                <a:off x="2983072" y="2829208"/>
                <a:ext cx="656844" cy="740388"/>
              </a:xfrm>
              <a:prstGeom prst="rect">
                <a:avLst/>
              </a:prstGeom>
            </p:spPr>
          </p:pic>
        </p:grpSp>
      </p:grpSp>
      <p:grpSp>
        <p:nvGrpSpPr>
          <p:cNvPr id="21" name="组合 20"/>
          <p:cNvGrpSpPr/>
          <p:nvPr/>
        </p:nvGrpSpPr>
        <p:grpSpPr>
          <a:xfrm>
            <a:off x="3977430" y="4778889"/>
            <a:ext cx="4889668" cy="987184"/>
            <a:chOff x="3977430" y="4778889"/>
            <a:chExt cx="4889668" cy="987184"/>
          </a:xfrm>
        </p:grpSpPr>
        <p:sp>
          <p:nvSpPr>
            <p:cNvPr id="18" name="文本框 17"/>
            <p:cNvSpPr txBox="1"/>
            <p:nvPr/>
          </p:nvSpPr>
          <p:spPr>
            <a:xfrm>
              <a:off x="6253585" y="5300170"/>
              <a:ext cx="2613513" cy="338554"/>
            </a:xfrm>
            <a:prstGeom prst="rect">
              <a:avLst/>
            </a:prstGeom>
            <a:noFill/>
          </p:spPr>
          <p:txBody>
            <a:bodyPr vert="horz" wrap="square">
              <a:spAutoFit/>
            </a:bodyPr>
            <a:lstStyle/>
            <a:p>
              <a:pPr>
                <a:defRPr/>
              </a:pPr>
              <a:r>
                <a:rPr lang="en-US" altLang="zh-CN" sz="1600" dirty="0">
                  <a:solidFill>
                    <a:schemeClr val="accent4">
                      <a:lumMod val="75000"/>
                    </a:schemeClr>
                  </a:solidFill>
                  <a:latin typeface="思源黑体 CN Normal" panose="020B0400000000000000" pitchFamily="34" charset="-122"/>
                  <a:ea typeface="思源黑体 CN Normal" panose="020B0400000000000000" pitchFamily="34" charset="-122"/>
                </a:rPr>
                <a:t>Title Text Here</a:t>
              </a:r>
              <a:endParaRPr lang="zh-CN" altLang="en-US" sz="1600" dirty="0">
                <a:solidFill>
                  <a:schemeClr val="accent4">
                    <a:lumMod val="75000"/>
                  </a:schemeClr>
                </a:solidFill>
                <a:latin typeface="思源黑体 CN Normal" panose="020B0400000000000000" pitchFamily="34" charset="-122"/>
                <a:ea typeface="思源黑体 CN Normal" panose="020B0400000000000000" pitchFamily="34" charset="-122"/>
              </a:endParaRPr>
            </a:p>
          </p:txBody>
        </p:sp>
        <p:grpSp>
          <p:nvGrpSpPr>
            <p:cNvPr id="20" name="组合 19"/>
            <p:cNvGrpSpPr/>
            <p:nvPr/>
          </p:nvGrpSpPr>
          <p:grpSpPr>
            <a:xfrm>
              <a:off x="3977430" y="4778889"/>
              <a:ext cx="4264941" cy="987184"/>
              <a:chOff x="2983072" y="3584165"/>
              <a:chExt cx="3198706" cy="740388"/>
            </a:xfrm>
          </p:grpSpPr>
          <p:sp>
            <p:nvSpPr>
              <p:cNvPr id="17" name="文本框 16"/>
              <p:cNvSpPr txBox="1"/>
              <p:nvPr/>
            </p:nvSpPr>
            <p:spPr>
              <a:xfrm>
                <a:off x="3486595" y="3868918"/>
                <a:ext cx="2695183" cy="392415"/>
              </a:xfrm>
              <a:prstGeom prst="rect">
                <a:avLst/>
              </a:prstGeom>
              <a:noFill/>
            </p:spPr>
            <p:txBody>
              <a:bodyPr vert="horz" wrap="square">
                <a:spAutoFit/>
              </a:bodyPr>
              <a:lstStyle/>
              <a:p>
                <a:pPr>
                  <a:defRPr/>
                </a:pPr>
                <a:r>
                  <a:rPr lang="zh-CN" altLang="en-US" sz="2800" spc="251" dirty="0">
                    <a:solidFill>
                      <a:schemeClr val="accent4">
                        <a:lumMod val="75000"/>
                      </a:schemeClr>
                    </a:solidFill>
                    <a:latin typeface="思源黑体 CN Normal" panose="020B0400000000000000" pitchFamily="34" charset="-122"/>
                    <a:ea typeface="思源黑体 CN Normal" panose="020B0400000000000000" pitchFamily="34" charset="-122"/>
                  </a:rPr>
                  <a:t>著名诗词</a:t>
                </a:r>
              </a:p>
            </p:txBody>
          </p:sp>
          <p:sp>
            <p:nvSpPr>
              <p:cNvPr id="40" name="矩形: 剪去对角 39"/>
              <p:cNvSpPr/>
              <p:nvPr/>
            </p:nvSpPr>
            <p:spPr>
              <a:xfrm>
                <a:off x="3067753" y="3871032"/>
                <a:ext cx="2953485" cy="415498"/>
              </a:xfrm>
              <a:prstGeom prst="snip2DiagRect">
                <a:avLst/>
              </a:prstGeom>
              <a:noFill/>
              <a:ln w="127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思源黑体 CN Normal" panose="020B0400000000000000" pitchFamily="34" charset="-122"/>
                  <a:ea typeface="思源黑体 CN Normal" panose="020B0400000000000000" pitchFamily="34" charset="-122"/>
                </a:endParaRPr>
              </a:p>
            </p:txBody>
          </p:sp>
          <p:pic>
            <p:nvPicPr>
              <p:cNvPr id="41" name="图片 40"/>
              <p:cNvPicPr>
                <a:picLocks noChangeAspect="1"/>
              </p:cNvPicPr>
              <p:nvPr/>
            </p:nvPicPr>
            <p:blipFill rotWithShape="1">
              <a:blip r:embed="rId8" cstate="screen"/>
              <a:srcRect l="22832" r="30580" b="6560"/>
              <a:stretch>
                <a:fillRect/>
              </a:stretch>
            </p:blipFill>
            <p:spPr>
              <a:xfrm>
                <a:off x="2983072" y="3584165"/>
                <a:ext cx="656844" cy="740388"/>
              </a:xfrm>
              <a:prstGeom prst="rect">
                <a:avLst/>
              </a:prstGeom>
            </p:spPr>
          </p:pic>
        </p:grpSp>
      </p:grpSp>
      <p:pic>
        <p:nvPicPr>
          <p:cNvPr id="2" name="图片 1"/>
          <p:cNvPicPr>
            <a:picLocks noChangeAspect="1"/>
          </p:cNvPicPr>
          <p:nvPr/>
        </p:nvPicPr>
        <p:blipFill>
          <a:blip r:embed="rId9"/>
          <a:stretch>
            <a:fillRect/>
          </a:stretch>
        </p:blipFill>
        <p:spPr>
          <a:xfrm>
            <a:off x="-54228" y="3804038"/>
            <a:ext cx="6468023" cy="312093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4000">
        <p15:prstTrans prst="fallOver"/>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1000"/>
                                        <p:tgtEl>
                                          <p:spTgt spid="21"/>
                                        </p:tgtEl>
                                      </p:cBhvr>
                                    </p:animEffect>
                                    <p:anim calcmode="lin" valueType="num">
                                      <p:cBhvr>
                                        <p:cTn id="35" dur="1000" fill="hold"/>
                                        <p:tgtEl>
                                          <p:spTgt spid="21"/>
                                        </p:tgtEl>
                                        <p:attrNameLst>
                                          <p:attrName>ppt_x</p:attrName>
                                        </p:attrNameLst>
                                      </p:cBhvr>
                                      <p:tavLst>
                                        <p:tav tm="0">
                                          <p:val>
                                            <p:strVal val="#ppt_x"/>
                                          </p:val>
                                        </p:tav>
                                        <p:tav tm="100000">
                                          <p:val>
                                            <p:strVal val="#ppt_x"/>
                                          </p:val>
                                        </p:tav>
                                      </p:tavLst>
                                    </p:anim>
                                    <p:anim calcmode="lin" valueType="num">
                                      <p:cBhvr>
                                        <p:cTn id="3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3" cstate="screen"/>
          <a:stretch>
            <a:fillRect/>
          </a:stretch>
        </p:blipFill>
        <p:spPr>
          <a:xfrm>
            <a:off x="0" y="0"/>
            <a:ext cx="12192000" cy="6858000"/>
          </a:xfrm>
          <a:prstGeom prst="rect">
            <a:avLst/>
          </a:prstGeom>
        </p:spPr>
      </p:pic>
      <p:sp>
        <p:nvSpPr>
          <p:cNvPr id="6147" name="文本框 22"/>
          <p:cNvSpPr txBox="1">
            <a:spLocks noChangeArrowheads="1"/>
          </p:cNvSpPr>
          <p:nvPr/>
        </p:nvSpPr>
        <p:spPr bwMode="auto">
          <a:xfrm>
            <a:off x="2190751" y="4066823"/>
            <a:ext cx="5330776" cy="1040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1225">
              <a:defRPr>
                <a:solidFill>
                  <a:schemeClr val="tx1"/>
                </a:solidFill>
                <a:latin typeface="Lao UI" panose="020B0502040204020203" pitchFamily="34" charset="0"/>
                <a:ea typeface="方正苏新诗柳楷简体" panose="02000000000000000000" pitchFamily="2" charset="-122"/>
              </a:defRPr>
            </a:lvl1pPr>
            <a:lvl2pPr marL="742950" indent="-285750" defTabSz="911225">
              <a:defRPr>
                <a:solidFill>
                  <a:schemeClr val="tx1"/>
                </a:solidFill>
                <a:latin typeface="Lao UI" panose="020B0502040204020203" pitchFamily="34" charset="0"/>
                <a:ea typeface="方正苏新诗柳楷简体" panose="02000000000000000000" pitchFamily="2" charset="-122"/>
              </a:defRPr>
            </a:lvl2pPr>
            <a:lvl3pPr marL="1143000" indent="-228600" defTabSz="911225">
              <a:defRPr>
                <a:solidFill>
                  <a:schemeClr val="tx1"/>
                </a:solidFill>
                <a:latin typeface="Lao UI" panose="020B0502040204020203" pitchFamily="34" charset="0"/>
                <a:ea typeface="方正苏新诗柳楷简体" panose="02000000000000000000" pitchFamily="2" charset="-122"/>
              </a:defRPr>
            </a:lvl3pPr>
            <a:lvl4pPr marL="1600200" indent="-228600" defTabSz="911225">
              <a:defRPr>
                <a:solidFill>
                  <a:schemeClr val="tx1"/>
                </a:solidFill>
                <a:latin typeface="Lao UI" panose="020B0502040204020203" pitchFamily="34" charset="0"/>
                <a:ea typeface="方正苏新诗柳楷简体" panose="02000000000000000000" pitchFamily="2" charset="-122"/>
              </a:defRPr>
            </a:lvl4pPr>
            <a:lvl5pPr marL="2057400" indent="-228600" defTabSz="911225">
              <a:defRPr>
                <a:solidFill>
                  <a:schemeClr val="tx1"/>
                </a:solidFill>
                <a:latin typeface="Lao UI" panose="020B0502040204020203" pitchFamily="34" charset="0"/>
                <a:ea typeface="方正苏新诗柳楷简体" panose="02000000000000000000" pitchFamily="2" charset="-122"/>
              </a:defRPr>
            </a:lvl5pPr>
            <a:lvl6pPr marL="2514600" indent="-228600" defTabSz="911225" fontAlgn="base">
              <a:spcBef>
                <a:spcPct val="0"/>
              </a:spcBef>
              <a:spcAft>
                <a:spcPct val="0"/>
              </a:spcAft>
              <a:defRPr>
                <a:solidFill>
                  <a:schemeClr val="tx1"/>
                </a:solidFill>
                <a:latin typeface="Lao UI" panose="020B0502040204020203" pitchFamily="34" charset="0"/>
                <a:ea typeface="方正苏新诗柳楷简体" panose="02000000000000000000" pitchFamily="2" charset="-122"/>
              </a:defRPr>
            </a:lvl6pPr>
            <a:lvl7pPr marL="2971800" indent="-228600" defTabSz="911225" fontAlgn="base">
              <a:spcBef>
                <a:spcPct val="0"/>
              </a:spcBef>
              <a:spcAft>
                <a:spcPct val="0"/>
              </a:spcAft>
              <a:defRPr>
                <a:solidFill>
                  <a:schemeClr val="tx1"/>
                </a:solidFill>
                <a:latin typeface="Lao UI" panose="020B0502040204020203" pitchFamily="34" charset="0"/>
                <a:ea typeface="方正苏新诗柳楷简体" panose="02000000000000000000" pitchFamily="2" charset="-122"/>
              </a:defRPr>
            </a:lvl7pPr>
            <a:lvl8pPr marL="3429000" indent="-228600" defTabSz="911225" fontAlgn="base">
              <a:spcBef>
                <a:spcPct val="0"/>
              </a:spcBef>
              <a:spcAft>
                <a:spcPct val="0"/>
              </a:spcAft>
              <a:defRPr>
                <a:solidFill>
                  <a:schemeClr val="tx1"/>
                </a:solidFill>
                <a:latin typeface="Lao UI" panose="020B0502040204020203" pitchFamily="34" charset="0"/>
                <a:ea typeface="方正苏新诗柳楷简体" panose="02000000000000000000" pitchFamily="2" charset="-122"/>
              </a:defRPr>
            </a:lvl8pPr>
            <a:lvl9pPr marL="3886200" indent="-228600" defTabSz="911225" fontAlgn="base">
              <a:spcBef>
                <a:spcPct val="0"/>
              </a:spcBef>
              <a:spcAft>
                <a:spcPct val="0"/>
              </a:spcAft>
              <a:defRPr>
                <a:solidFill>
                  <a:schemeClr val="tx1"/>
                </a:solidFill>
                <a:latin typeface="Lao UI" panose="020B0502040204020203" pitchFamily="34" charset="0"/>
                <a:ea typeface="方正苏新诗柳楷简体" panose="02000000000000000000" pitchFamily="2" charset="-122"/>
              </a:defRPr>
            </a:lvl9pPr>
          </a:lstStyle>
          <a:p>
            <a:pPr algn="ctr" eaLnBrk="1" hangingPunct="1">
              <a:lnSpc>
                <a:spcPct val="140000"/>
              </a:lnSpc>
            </a:pPr>
            <a:r>
              <a:rPr lang="zh-CN" altLang="en-US" sz="1465" dirty="0">
                <a:latin typeface="思源黑体 CN Normal" panose="020B0400000000000000" pitchFamily="34" charset="-122"/>
                <a:ea typeface="思源黑体 CN Normal" panose="020B0400000000000000" pitchFamily="34" charset="-122"/>
              </a:rPr>
              <a:t>您的内容打在这里，或者通过复制您的文本后，在此框中选择粘贴，并选择只保留文字。您的内容打在这里，或者通过复制您的文本后，在此框中选择粘贴</a:t>
            </a:r>
            <a:endParaRPr lang="zh-CN" altLang="en-US" sz="1335" dirty="0">
              <a:latin typeface="思源黑体 CN Normal" panose="020B0400000000000000" pitchFamily="34" charset="-122"/>
              <a:ea typeface="思源黑体 CN Normal" panose="020B0400000000000000" pitchFamily="34" charset="-122"/>
              <a:sym typeface="Arial" panose="020B0604020202020204" pitchFamily="34" charset="0"/>
            </a:endParaRPr>
          </a:p>
        </p:txBody>
      </p:sp>
      <p:pic>
        <p:nvPicPr>
          <p:cNvPr id="7" name="图片 6"/>
          <p:cNvPicPr>
            <a:picLocks noChangeAspect="1"/>
          </p:cNvPicPr>
          <p:nvPr/>
        </p:nvPicPr>
        <p:blipFill rotWithShape="1">
          <a:blip r:embed="rId4" cstate="screen"/>
          <a:srcRect/>
          <a:stretch>
            <a:fillRect/>
          </a:stretch>
        </p:blipFill>
        <p:spPr>
          <a:xfrm>
            <a:off x="0" y="3048"/>
            <a:ext cx="4531744" cy="1871760"/>
          </a:xfrm>
          <a:prstGeom prst="rect">
            <a:avLst/>
          </a:prstGeom>
        </p:spPr>
      </p:pic>
      <p:pic>
        <p:nvPicPr>
          <p:cNvPr id="10" name="图片 9"/>
          <p:cNvPicPr>
            <a:picLocks noChangeAspect="1"/>
          </p:cNvPicPr>
          <p:nvPr/>
        </p:nvPicPr>
        <p:blipFill rotWithShape="1">
          <a:blip r:embed="rId5" cstate="screen"/>
          <a:srcRect/>
          <a:stretch>
            <a:fillRect/>
          </a:stretch>
        </p:blipFill>
        <p:spPr>
          <a:xfrm>
            <a:off x="8028317" y="3048"/>
            <a:ext cx="4163683" cy="1871760"/>
          </a:xfrm>
          <a:prstGeom prst="rect">
            <a:avLst/>
          </a:prstGeom>
        </p:spPr>
      </p:pic>
      <p:pic>
        <p:nvPicPr>
          <p:cNvPr id="11" name="图片 10"/>
          <p:cNvPicPr>
            <a:picLocks noChangeAspect="1"/>
          </p:cNvPicPr>
          <p:nvPr/>
        </p:nvPicPr>
        <p:blipFill rotWithShape="1">
          <a:blip r:embed="rId6" cstate="screen"/>
          <a:srcRect/>
          <a:stretch>
            <a:fillRect/>
          </a:stretch>
        </p:blipFill>
        <p:spPr>
          <a:xfrm>
            <a:off x="1" y="2679939"/>
            <a:ext cx="2472905" cy="1403231"/>
          </a:xfrm>
          <a:prstGeom prst="rect">
            <a:avLst/>
          </a:prstGeom>
        </p:spPr>
      </p:pic>
      <p:grpSp>
        <p:nvGrpSpPr>
          <p:cNvPr id="2" name="组合 1"/>
          <p:cNvGrpSpPr/>
          <p:nvPr/>
        </p:nvGrpSpPr>
        <p:grpSpPr>
          <a:xfrm>
            <a:off x="2850251" y="3152628"/>
            <a:ext cx="4691473" cy="754651"/>
            <a:chOff x="2850251" y="3152628"/>
            <a:chExt cx="4691473" cy="754651"/>
          </a:xfrm>
        </p:grpSpPr>
        <p:sp>
          <p:nvSpPr>
            <p:cNvPr id="13" name="文本框 12"/>
            <p:cNvSpPr txBox="1"/>
            <p:nvPr/>
          </p:nvSpPr>
          <p:spPr>
            <a:xfrm>
              <a:off x="3948147" y="3198803"/>
              <a:ext cx="3593577" cy="666786"/>
            </a:xfrm>
            <a:prstGeom prst="rect">
              <a:avLst/>
            </a:prstGeom>
            <a:noFill/>
          </p:spPr>
          <p:txBody>
            <a:bodyPr vert="horz" wrap="square">
              <a:spAutoFit/>
            </a:bodyPr>
            <a:lstStyle/>
            <a:p>
              <a:pPr>
                <a:defRPr/>
              </a:pPr>
              <a:r>
                <a:rPr lang="zh-CN" altLang="en-US" sz="3735" spc="251" dirty="0">
                  <a:solidFill>
                    <a:schemeClr val="accent4">
                      <a:lumMod val="75000"/>
                    </a:schemeClr>
                  </a:solidFill>
                  <a:latin typeface="思源黑体 CN Normal" panose="020B0400000000000000" pitchFamily="34" charset="-122"/>
                  <a:ea typeface="思源黑体 CN Normal" panose="020B0400000000000000" pitchFamily="34" charset="-122"/>
                </a:rPr>
                <a:t>节日起源</a:t>
              </a:r>
            </a:p>
          </p:txBody>
        </p:sp>
        <p:sp>
          <p:nvSpPr>
            <p:cNvPr id="15" name="矩形: 剪去对角 14"/>
            <p:cNvSpPr/>
            <p:nvPr/>
          </p:nvSpPr>
          <p:spPr>
            <a:xfrm>
              <a:off x="2850251" y="3152628"/>
              <a:ext cx="4156615" cy="754651"/>
            </a:xfrm>
            <a:prstGeom prst="snip2Diag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思源黑体 CN Normal" panose="020B0400000000000000" pitchFamily="34" charset="-122"/>
                <a:ea typeface="思源黑体 CN Normal" panose="020B0400000000000000" pitchFamily="34" charset="-122"/>
              </a:endParaRPr>
            </a:p>
          </p:txBody>
        </p:sp>
      </p:grpSp>
      <p:pic>
        <p:nvPicPr>
          <p:cNvPr id="20" name="图片 19"/>
          <p:cNvPicPr>
            <a:picLocks noChangeAspect="1"/>
          </p:cNvPicPr>
          <p:nvPr/>
        </p:nvPicPr>
        <p:blipFill>
          <a:blip r:embed="rId7"/>
          <a:stretch>
            <a:fillRect/>
          </a:stretch>
        </p:blipFill>
        <p:spPr>
          <a:xfrm flipH="1">
            <a:off x="8982826" y="3439063"/>
            <a:ext cx="2976582" cy="3660286"/>
          </a:xfrm>
          <a:prstGeom prst="rect">
            <a:avLst/>
          </a:prstGeom>
        </p:spPr>
      </p:pic>
      <p:pic>
        <p:nvPicPr>
          <p:cNvPr id="22" name="图片 21"/>
          <p:cNvPicPr>
            <a:picLocks noChangeAspect="1"/>
          </p:cNvPicPr>
          <p:nvPr/>
        </p:nvPicPr>
        <p:blipFill>
          <a:blip r:embed="rId8"/>
          <a:stretch>
            <a:fillRect/>
          </a:stretch>
        </p:blipFill>
        <p:spPr>
          <a:xfrm>
            <a:off x="-54228" y="3804038"/>
            <a:ext cx="6468023" cy="3120934"/>
          </a:xfrm>
          <a:prstGeom prst="rect">
            <a:avLst/>
          </a:prstGeom>
        </p:spPr>
      </p:pic>
      <p:pic>
        <p:nvPicPr>
          <p:cNvPr id="17" name="图片 16"/>
          <p:cNvPicPr>
            <a:picLocks noChangeAspect="1"/>
          </p:cNvPicPr>
          <p:nvPr/>
        </p:nvPicPr>
        <p:blipFill rotWithShape="1">
          <a:blip r:embed="rId9" cstate="screen"/>
          <a:srcRect/>
          <a:stretch>
            <a:fillRect/>
          </a:stretch>
        </p:blipFill>
        <p:spPr>
          <a:xfrm>
            <a:off x="4046820" y="455970"/>
            <a:ext cx="1990233" cy="269777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4000">
        <p15:prstTrans prst="drape"/>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147"/>
                                        </p:tgtEl>
                                        <p:attrNameLst>
                                          <p:attrName>style.visibility</p:attrName>
                                        </p:attrNameLst>
                                      </p:cBhvr>
                                      <p:to>
                                        <p:strVal val="visible"/>
                                      </p:to>
                                    </p:set>
                                    <p:anim calcmode="lin" valueType="num">
                                      <p:cBhvr additive="base">
                                        <p:cTn id="11" dur="500" fill="hold"/>
                                        <p:tgtEl>
                                          <p:spTgt spid="6147"/>
                                        </p:tgtEl>
                                        <p:attrNameLst>
                                          <p:attrName>ppt_x</p:attrName>
                                        </p:attrNameLst>
                                      </p:cBhvr>
                                      <p:tavLst>
                                        <p:tav tm="0">
                                          <p:val>
                                            <p:strVal val="#ppt_x"/>
                                          </p:val>
                                        </p:tav>
                                        <p:tav tm="100000">
                                          <p:val>
                                            <p:strVal val="#ppt_x"/>
                                          </p:val>
                                        </p:tav>
                                      </p:tavLst>
                                    </p:anim>
                                    <p:anim calcmode="lin" valueType="num">
                                      <p:cBhvr additive="base">
                                        <p:cTn id="12" dur="500" fill="hold"/>
                                        <p:tgtEl>
                                          <p:spTgt spid="614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1000"/>
                                        <p:tgtEl>
                                          <p:spTgt spid="20"/>
                                        </p:tgtEl>
                                      </p:cBhvr>
                                    </p:animEffect>
                                    <p:anim calcmode="lin" valueType="num">
                                      <p:cBhvr>
                                        <p:cTn id="25" dur="1000" fill="hold"/>
                                        <p:tgtEl>
                                          <p:spTgt spid="20"/>
                                        </p:tgtEl>
                                        <p:attrNameLst>
                                          <p:attrName>ppt_x</p:attrName>
                                        </p:attrNameLst>
                                      </p:cBhvr>
                                      <p:tavLst>
                                        <p:tav tm="0">
                                          <p:val>
                                            <p:strVal val="#ppt_x"/>
                                          </p:val>
                                        </p:tav>
                                        <p:tav tm="100000">
                                          <p:val>
                                            <p:strVal val="#ppt_x"/>
                                          </p:val>
                                        </p:tav>
                                      </p:tavLst>
                                    </p:anim>
                                    <p:anim calcmode="lin" valueType="num">
                                      <p:cBhvr>
                                        <p:cTn id="2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3" cstate="screen"/>
          <a:stretch>
            <a:fillRect/>
          </a:stretch>
        </p:blipFill>
        <p:spPr>
          <a:xfrm>
            <a:off x="0" y="0"/>
            <a:ext cx="12192000" cy="6858000"/>
          </a:xfrm>
          <a:prstGeom prst="rect">
            <a:avLst/>
          </a:prstGeom>
        </p:spPr>
      </p:pic>
      <p:sp>
        <p:nvSpPr>
          <p:cNvPr id="5" name="文本框 4"/>
          <p:cNvSpPr txBox="1"/>
          <p:nvPr/>
        </p:nvSpPr>
        <p:spPr>
          <a:xfrm>
            <a:off x="1535866" y="2319008"/>
            <a:ext cx="6831684" cy="1816010"/>
          </a:xfrm>
          <a:prstGeom prst="rect">
            <a:avLst/>
          </a:prstGeom>
          <a:noFill/>
        </p:spPr>
        <p:txBody>
          <a:bodyPr wrap="square">
            <a:spAutoFit/>
          </a:bodyPr>
          <a:lstStyle/>
          <a:p>
            <a:pPr>
              <a:lnSpc>
                <a:spcPct val="150000"/>
              </a:lnSpc>
              <a:defRPr/>
            </a:pPr>
            <a:r>
              <a:rPr lang="zh-CN" altLang="en-US" sz="2665" dirty="0">
                <a:solidFill>
                  <a:schemeClr val="accent4">
                    <a:lumMod val="75000"/>
                  </a:schemeClr>
                </a:solidFill>
                <a:latin typeface="思源黑体 CN Normal" panose="020B0400000000000000" pitchFamily="34" charset="-122"/>
                <a:ea typeface="思源黑体 CN Normal" panose="020B0400000000000000" pitchFamily="34" charset="-122"/>
                <a:cs typeface="Lao UI" panose="020B0502040204020203" pitchFamily="34" charset="0"/>
              </a:rPr>
              <a:t>重阳</a:t>
            </a:r>
            <a:r>
              <a:rPr lang="zh-CN" altLang="en-US" sz="1600" dirty="0">
                <a:latin typeface="思源黑体 CN Normal" panose="020B0400000000000000" pitchFamily="34" charset="-122"/>
                <a:ea typeface="思源黑体 CN Normal" panose="020B0400000000000000" pitchFamily="34" charset="-122"/>
                <a:cs typeface="Lao UI" panose="020B0502040204020203" pitchFamily="34" charset="0"/>
              </a:rPr>
              <a:t>的源头，可追溯到先秦之前。</a:t>
            </a:r>
            <a:r>
              <a:rPr lang="en-US" altLang="zh-CN" sz="1600" dirty="0">
                <a:latin typeface="思源黑体 CN Normal" panose="020B0400000000000000" pitchFamily="34" charset="-122"/>
                <a:ea typeface="思源黑体 CN Normal" panose="020B0400000000000000" pitchFamily="34" charset="-122"/>
                <a:cs typeface="Lao UI" panose="020B0502040204020203" pitchFamily="34" charset="0"/>
              </a:rPr>
              <a:t>《</a:t>
            </a:r>
            <a:r>
              <a:rPr lang="zh-CN" altLang="en-US" sz="1600" dirty="0">
                <a:latin typeface="思源黑体 CN Normal" panose="020B0400000000000000" pitchFamily="34" charset="-122"/>
                <a:ea typeface="思源黑体 CN Normal" panose="020B0400000000000000" pitchFamily="34" charset="-122"/>
                <a:cs typeface="Lao UI" panose="020B0502040204020203" pitchFamily="34" charset="0"/>
              </a:rPr>
              <a:t>吕氏春秋</a:t>
            </a:r>
            <a:r>
              <a:rPr lang="en-US" altLang="zh-CN" sz="1600" dirty="0">
                <a:latin typeface="思源黑体 CN Normal" panose="020B0400000000000000" pitchFamily="34" charset="-122"/>
                <a:ea typeface="思源黑体 CN Normal" panose="020B0400000000000000" pitchFamily="34" charset="-122"/>
                <a:cs typeface="Lao UI" panose="020B0502040204020203" pitchFamily="34" charset="0"/>
              </a:rPr>
              <a:t>》</a:t>
            </a:r>
            <a:r>
              <a:rPr lang="zh-CN" altLang="en-US" sz="1600" dirty="0">
                <a:latin typeface="思源黑体 CN Normal" panose="020B0400000000000000" pitchFamily="34" charset="-122"/>
                <a:ea typeface="思源黑体 CN Normal" panose="020B0400000000000000" pitchFamily="34" charset="-122"/>
                <a:cs typeface="Lao UI" panose="020B0502040204020203" pitchFamily="34" charset="0"/>
              </a:rPr>
              <a:t>之中</a:t>
            </a:r>
            <a:r>
              <a:rPr lang="en-US" altLang="zh-CN" sz="1600" dirty="0">
                <a:latin typeface="思源黑体 CN Normal" panose="020B0400000000000000" pitchFamily="34" charset="-122"/>
                <a:ea typeface="思源黑体 CN Normal" panose="020B0400000000000000" pitchFamily="34" charset="-122"/>
                <a:cs typeface="Lao UI" panose="020B0502040204020203" pitchFamily="34" charset="0"/>
              </a:rPr>
              <a:t>《</a:t>
            </a:r>
            <a:r>
              <a:rPr lang="zh-CN" altLang="en-US" sz="1600" dirty="0">
                <a:latin typeface="思源黑体 CN Normal" panose="020B0400000000000000" pitchFamily="34" charset="-122"/>
                <a:ea typeface="思源黑体 CN Normal" panose="020B0400000000000000" pitchFamily="34" charset="-122"/>
                <a:cs typeface="Lao UI" panose="020B0502040204020203" pitchFamily="34" charset="0"/>
              </a:rPr>
              <a:t>季秋纪</a:t>
            </a:r>
            <a:r>
              <a:rPr lang="en-US" altLang="zh-CN" sz="1600" dirty="0">
                <a:latin typeface="思源黑体 CN Normal" panose="020B0400000000000000" pitchFamily="34" charset="-122"/>
                <a:ea typeface="思源黑体 CN Normal" panose="020B0400000000000000" pitchFamily="34" charset="-122"/>
                <a:cs typeface="Lao UI" panose="020B0502040204020203" pitchFamily="34" charset="0"/>
              </a:rPr>
              <a:t>》</a:t>
            </a:r>
            <a:r>
              <a:rPr lang="zh-CN" altLang="en-US" sz="1600" dirty="0">
                <a:latin typeface="思源黑体 CN Normal" panose="020B0400000000000000" pitchFamily="34" charset="-122"/>
                <a:ea typeface="思源黑体 CN Normal" panose="020B0400000000000000" pitchFamily="34" charset="-122"/>
                <a:cs typeface="Lao UI" panose="020B0502040204020203" pitchFamily="34" charset="0"/>
              </a:rPr>
              <a:t>载：“（九月）命家宰，农事备收，举五种之要。藏帝籍之收于神仓，祗敬必饬。”“是日也，大飨帝，尝牺牲，告备于天子。”可见当时已有在秋九月农作物丰收之时祭飨天帝、祭祖，以谢天帝、祖先恩德的活动。</a:t>
            </a:r>
          </a:p>
        </p:txBody>
      </p:sp>
      <p:pic>
        <p:nvPicPr>
          <p:cNvPr id="12" name="图片 11" descr="图片包含 鲜花, 植物&#10;&#10;已生成极高可信度的说明"/>
          <p:cNvPicPr>
            <a:picLocks noChangeAspect="1"/>
          </p:cNvPicPr>
          <p:nvPr/>
        </p:nvPicPr>
        <p:blipFill rotWithShape="1">
          <a:blip r:embed="rId4" cstate="screen"/>
          <a:srcRect t="37060" r="33844"/>
          <a:stretch>
            <a:fillRect/>
          </a:stretch>
        </p:blipFill>
        <p:spPr>
          <a:xfrm flipH="1">
            <a:off x="8208130" y="3180883"/>
            <a:ext cx="3983869" cy="3674068"/>
          </a:xfrm>
          <a:prstGeom prst="rect">
            <a:avLst/>
          </a:prstGeom>
        </p:spPr>
      </p:pic>
      <p:pic>
        <p:nvPicPr>
          <p:cNvPr id="13" name="图片 12"/>
          <p:cNvPicPr>
            <a:picLocks noChangeAspect="1"/>
          </p:cNvPicPr>
          <p:nvPr/>
        </p:nvPicPr>
        <p:blipFill rotWithShape="1">
          <a:blip r:embed="rId5" cstate="screen"/>
          <a:srcRect/>
          <a:stretch>
            <a:fillRect/>
          </a:stretch>
        </p:blipFill>
        <p:spPr>
          <a:xfrm>
            <a:off x="0" y="3048"/>
            <a:ext cx="4531744" cy="1871760"/>
          </a:xfrm>
          <a:prstGeom prst="rect">
            <a:avLst/>
          </a:prstGeom>
        </p:spPr>
      </p:pic>
      <p:pic>
        <p:nvPicPr>
          <p:cNvPr id="14" name="图片 13"/>
          <p:cNvPicPr>
            <a:picLocks noChangeAspect="1"/>
          </p:cNvPicPr>
          <p:nvPr/>
        </p:nvPicPr>
        <p:blipFill rotWithShape="1">
          <a:blip r:embed="rId6" cstate="screen"/>
          <a:srcRect/>
          <a:stretch>
            <a:fillRect/>
          </a:stretch>
        </p:blipFill>
        <p:spPr>
          <a:xfrm>
            <a:off x="8028316" y="219767"/>
            <a:ext cx="4163683" cy="1871760"/>
          </a:xfrm>
          <a:prstGeom prst="rect">
            <a:avLst/>
          </a:prstGeom>
        </p:spPr>
      </p:pic>
      <p:pic>
        <p:nvPicPr>
          <p:cNvPr id="15" name="图片 14"/>
          <p:cNvPicPr>
            <a:picLocks noChangeAspect="1"/>
          </p:cNvPicPr>
          <p:nvPr/>
        </p:nvPicPr>
        <p:blipFill rotWithShape="1">
          <a:blip r:embed="rId7" cstate="screen"/>
          <a:srcRect/>
          <a:stretch>
            <a:fillRect/>
          </a:stretch>
        </p:blipFill>
        <p:spPr>
          <a:xfrm>
            <a:off x="0" y="3946876"/>
            <a:ext cx="1695285" cy="961976"/>
          </a:xfrm>
          <a:prstGeom prst="rect">
            <a:avLst/>
          </a:prstGeom>
        </p:spPr>
      </p:pic>
      <p:grpSp>
        <p:nvGrpSpPr>
          <p:cNvPr id="4" name="组合 3"/>
          <p:cNvGrpSpPr/>
          <p:nvPr/>
        </p:nvGrpSpPr>
        <p:grpSpPr>
          <a:xfrm>
            <a:off x="3938609" y="845963"/>
            <a:ext cx="4733343" cy="987184"/>
            <a:chOff x="2953956" y="634472"/>
            <a:chExt cx="3550008" cy="740388"/>
          </a:xfrm>
        </p:grpSpPr>
        <p:sp>
          <p:nvSpPr>
            <p:cNvPr id="18" name="文本框 17"/>
            <p:cNvSpPr txBox="1"/>
            <p:nvPr/>
          </p:nvSpPr>
          <p:spPr>
            <a:xfrm>
              <a:off x="3808781" y="944751"/>
              <a:ext cx="2695183" cy="392415"/>
            </a:xfrm>
            <a:prstGeom prst="rect">
              <a:avLst/>
            </a:prstGeom>
            <a:noFill/>
          </p:spPr>
          <p:txBody>
            <a:bodyPr vert="horz" wrap="square">
              <a:spAutoFit/>
            </a:bodyPr>
            <a:lstStyle/>
            <a:p>
              <a:pPr>
                <a:defRPr/>
              </a:pPr>
              <a:r>
                <a:rPr lang="zh-CN" altLang="en-US" sz="2800" spc="251" dirty="0">
                  <a:solidFill>
                    <a:schemeClr val="accent4">
                      <a:lumMod val="75000"/>
                    </a:schemeClr>
                  </a:solidFill>
                  <a:latin typeface="思源黑体 CN Normal" panose="020B0400000000000000" pitchFamily="34" charset="-122"/>
                  <a:ea typeface="思源黑体 CN Normal" panose="020B0400000000000000" pitchFamily="34" charset="-122"/>
                </a:rPr>
                <a:t>节日起源</a:t>
              </a:r>
            </a:p>
          </p:txBody>
        </p:sp>
        <p:sp>
          <p:nvSpPr>
            <p:cNvPr id="20" name="矩形: 剪去对角 19"/>
            <p:cNvSpPr/>
            <p:nvPr/>
          </p:nvSpPr>
          <p:spPr>
            <a:xfrm>
              <a:off x="3038636" y="921339"/>
              <a:ext cx="2629003" cy="415498"/>
            </a:xfrm>
            <a:prstGeom prst="snip2Diag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思源黑体 CN Normal" panose="020B0400000000000000" pitchFamily="34" charset="-122"/>
                <a:ea typeface="思源黑体 CN Normal" panose="020B0400000000000000" pitchFamily="34" charset="-122"/>
              </a:endParaRPr>
            </a:p>
          </p:txBody>
        </p:sp>
        <p:pic>
          <p:nvPicPr>
            <p:cNvPr id="21" name="图片 20"/>
            <p:cNvPicPr>
              <a:picLocks noChangeAspect="1"/>
            </p:cNvPicPr>
            <p:nvPr/>
          </p:nvPicPr>
          <p:blipFill rotWithShape="1">
            <a:blip r:embed="rId8" cstate="screen"/>
            <a:srcRect l="22832" r="30580" b="6560"/>
            <a:stretch>
              <a:fillRect/>
            </a:stretch>
          </p:blipFill>
          <p:spPr>
            <a:xfrm>
              <a:off x="2953956" y="634472"/>
              <a:ext cx="656844" cy="740388"/>
            </a:xfrm>
            <a:prstGeom prst="rect">
              <a:avLst/>
            </a:prstGeom>
          </p:spPr>
        </p:pic>
      </p:grpSp>
      <p:pic>
        <p:nvPicPr>
          <p:cNvPr id="3" name="图片 2"/>
          <p:cNvPicPr>
            <a:picLocks noChangeAspect="1"/>
          </p:cNvPicPr>
          <p:nvPr/>
        </p:nvPicPr>
        <p:blipFill rotWithShape="1">
          <a:blip r:embed="rId9" cstate="screen"/>
          <a:srcRect b="55419"/>
          <a:stretch>
            <a:fillRect/>
          </a:stretch>
        </p:blipFill>
        <p:spPr>
          <a:xfrm>
            <a:off x="1" y="4253829"/>
            <a:ext cx="8526969" cy="2787497"/>
          </a:xfrm>
          <a:prstGeom prst="rect">
            <a:avLst/>
          </a:prstGeom>
        </p:spPr>
      </p:pic>
      <p:grpSp>
        <p:nvGrpSpPr>
          <p:cNvPr id="28" name="组合 27"/>
          <p:cNvGrpSpPr/>
          <p:nvPr/>
        </p:nvGrpSpPr>
        <p:grpSpPr>
          <a:xfrm>
            <a:off x="1325173" y="2360669"/>
            <a:ext cx="370113" cy="355600"/>
            <a:chOff x="1934936" y="3502479"/>
            <a:chExt cx="277585" cy="266700"/>
          </a:xfrm>
        </p:grpSpPr>
        <p:cxnSp>
          <p:nvCxnSpPr>
            <p:cNvPr id="23" name="直接连接符 22"/>
            <p:cNvCxnSpPr/>
            <p:nvPr/>
          </p:nvCxnSpPr>
          <p:spPr>
            <a:xfrm>
              <a:off x="1934936" y="3510643"/>
              <a:ext cx="277585" cy="0"/>
            </a:xfrm>
            <a:prstGeom prst="line">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V="1">
              <a:off x="1959431" y="3502479"/>
              <a:ext cx="0" cy="266700"/>
            </a:xfrm>
            <a:prstGeom prst="line">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0" name="组合 29"/>
          <p:cNvGrpSpPr/>
          <p:nvPr/>
        </p:nvGrpSpPr>
        <p:grpSpPr>
          <a:xfrm rot="10800000">
            <a:off x="7812558" y="3917513"/>
            <a:ext cx="370113" cy="355600"/>
            <a:chOff x="1934936" y="3502479"/>
            <a:chExt cx="277585" cy="266700"/>
          </a:xfrm>
        </p:grpSpPr>
        <p:cxnSp>
          <p:nvCxnSpPr>
            <p:cNvPr id="31" name="直接连接符 30"/>
            <p:cNvCxnSpPr/>
            <p:nvPr/>
          </p:nvCxnSpPr>
          <p:spPr>
            <a:xfrm>
              <a:off x="1934936" y="3510643"/>
              <a:ext cx="277585" cy="0"/>
            </a:xfrm>
            <a:prstGeom prst="line">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V="1">
              <a:off x="1959431" y="3502479"/>
              <a:ext cx="0" cy="266700"/>
            </a:xfrm>
            <a:prstGeom prst="line">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4000">
        <p15:prstTrans prst="origami"/>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3" cstate="screen"/>
          <a:stretch>
            <a:fillRect/>
          </a:stretch>
        </p:blipFill>
        <p:spPr>
          <a:xfrm>
            <a:off x="0" y="0"/>
            <a:ext cx="12192000" cy="6858000"/>
          </a:xfrm>
          <a:prstGeom prst="rect">
            <a:avLst/>
          </a:prstGeom>
        </p:spPr>
      </p:pic>
      <p:sp>
        <p:nvSpPr>
          <p:cNvPr id="2" name="文本框 1"/>
          <p:cNvSpPr txBox="1"/>
          <p:nvPr/>
        </p:nvSpPr>
        <p:spPr>
          <a:xfrm>
            <a:off x="1535866" y="2319008"/>
            <a:ext cx="6831684" cy="2308324"/>
          </a:xfrm>
          <a:prstGeom prst="rect">
            <a:avLst/>
          </a:prstGeom>
          <a:noFill/>
        </p:spPr>
        <p:txBody>
          <a:bodyPr wrap="square">
            <a:spAutoFit/>
          </a:bodyPr>
          <a:lstStyle/>
          <a:p>
            <a:pPr>
              <a:lnSpc>
                <a:spcPct val="150000"/>
              </a:lnSpc>
              <a:defRPr/>
            </a:pPr>
            <a:r>
              <a:rPr lang="zh-CN" altLang="en-US" sz="1600" dirty="0">
                <a:latin typeface="思源黑体 CN Normal" panose="020B0400000000000000" pitchFamily="34" charset="-122"/>
                <a:ea typeface="思源黑体 CN Normal" panose="020B0400000000000000" pitchFamily="34" charset="-122"/>
                <a:cs typeface="Lao UI" panose="020B0502040204020203" pitchFamily="34" charset="0"/>
              </a:rPr>
              <a:t>汉代，</a:t>
            </a:r>
            <a:r>
              <a:rPr lang="en-US" altLang="zh-CN" sz="1600" dirty="0">
                <a:latin typeface="思源黑体 CN Normal" panose="020B0400000000000000" pitchFamily="34" charset="-122"/>
                <a:ea typeface="思源黑体 CN Normal" panose="020B0400000000000000" pitchFamily="34" charset="-122"/>
                <a:cs typeface="Lao UI" panose="020B0502040204020203" pitchFamily="34" charset="0"/>
              </a:rPr>
              <a:t>《</a:t>
            </a:r>
            <a:r>
              <a:rPr lang="zh-CN" altLang="en-US" sz="1600" dirty="0">
                <a:latin typeface="思源黑体 CN Normal" panose="020B0400000000000000" pitchFamily="34" charset="-122"/>
                <a:ea typeface="思源黑体 CN Normal" panose="020B0400000000000000" pitchFamily="34" charset="-122"/>
                <a:cs typeface="Lao UI" panose="020B0502040204020203" pitchFamily="34" charset="0"/>
              </a:rPr>
              <a:t>西京杂记</a:t>
            </a:r>
            <a:r>
              <a:rPr lang="en-US" altLang="zh-CN" sz="1600" dirty="0">
                <a:latin typeface="思源黑体 CN Normal" panose="020B0400000000000000" pitchFamily="34" charset="-122"/>
                <a:ea typeface="思源黑体 CN Normal" panose="020B0400000000000000" pitchFamily="34" charset="-122"/>
                <a:cs typeface="Lao UI" panose="020B0502040204020203" pitchFamily="34" charset="0"/>
              </a:rPr>
              <a:t>》</a:t>
            </a:r>
            <a:r>
              <a:rPr lang="zh-CN" altLang="en-US" sz="1600" dirty="0">
                <a:latin typeface="思源黑体 CN Normal" panose="020B0400000000000000" pitchFamily="34" charset="-122"/>
                <a:ea typeface="思源黑体 CN Normal" panose="020B0400000000000000" pitchFamily="34" charset="-122"/>
                <a:cs typeface="Lao UI" panose="020B0502040204020203" pitchFamily="34" charset="0"/>
              </a:rPr>
              <a:t>中记西汉时的宫人贾佩兰称：“九月九日，佩茱萸，食蓬饵，饮菊花酒，云令人长寿。”相传自此时起，有了重阳节求寿之俗。这是受古代巫师（后为道士）追求长生，采集药物服用的影响。同时还有大型饮宴活动，是由先秦时庆丰收之宴饮发展而来的。</a:t>
            </a:r>
            <a:r>
              <a:rPr lang="en-US" altLang="zh-CN" sz="1600" dirty="0">
                <a:latin typeface="思源黑体 CN Normal" panose="020B0400000000000000" pitchFamily="34" charset="-122"/>
                <a:ea typeface="思源黑体 CN Normal" panose="020B0400000000000000" pitchFamily="34" charset="-122"/>
                <a:cs typeface="Lao UI" panose="020B0502040204020203" pitchFamily="34" charset="0"/>
              </a:rPr>
              <a:t>《</a:t>
            </a:r>
            <a:r>
              <a:rPr lang="zh-CN" altLang="en-US" sz="1600" dirty="0">
                <a:latin typeface="思源黑体 CN Normal" panose="020B0400000000000000" pitchFamily="34" charset="-122"/>
                <a:ea typeface="思源黑体 CN Normal" panose="020B0400000000000000" pitchFamily="34" charset="-122"/>
                <a:cs typeface="Lao UI" panose="020B0502040204020203" pitchFamily="34" charset="0"/>
              </a:rPr>
              <a:t>荆楚岁时记</a:t>
            </a:r>
            <a:r>
              <a:rPr lang="en-US" altLang="zh-CN" sz="1600" dirty="0">
                <a:latin typeface="思源黑体 CN Normal" panose="020B0400000000000000" pitchFamily="34" charset="-122"/>
                <a:ea typeface="思源黑体 CN Normal" panose="020B0400000000000000" pitchFamily="34" charset="-122"/>
                <a:cs typeface="Lao UI" panose="020B0502040204020203" pitchFamily="34" charset="0"/>
              </a:rPr>
              <a:t>》</a:t>
            </a:r>
            <a:r>
              <a:rPr lang="zh-CN" altLang="en-US" sz="1600" dirty="0">
                <a:latin typeface="思源黑体 CN Normal" panose="020B0400000000000000" pitchFamily="34" charset="-122"/>
                <a:ea typeface="思源黑体 CN Normal" panose="020B0400000000000000" pitchFamily="34" charset="-122"/>
                <a:cs typeface="Lao UI" panose="020B0502040204020203" pitchFamily="34" charset="0"/>
              </a:rPr>
              <a:t>云：“九月九日，四民并籍野饮宴。”隋杜公瞻注云：“九月九日宴会，未知起于何代，然自驻至宋未改。”求长寿及饮宴，构成了重阳节的基础。</a:t>
            </a:r>
            <a:endParaRPr lang="zh-CN" altLang="en-US" sz="1200" dirty="0">
              <a:latin typeface="思源黑体 CN Normal" panose="020B0400000000000000" pitchFamily="34" charset="-122"/>
              <a:ea typeface="思源黑体 CN Normal" panose="020B0400000000000000" pitchFamily="34" charset="-122"/>
              <a:cs typeface="Lao UI" panose="020B0502040204020203" pitchFamily="34" charset="0"/>
            </a:endParaRPr>
          </a:p>
        </p:txBody>
      </p:sp>
      <p:pic>
        <p:nvPicPr>
          <p:cNvPr id="3" name="图片 2" descr="图片包含 鲜花, 植物&#10;&#10;已生成极高可信度的说明"/>
          <p:cNvPicPr>
            <a:picLocks noChangeAspect="1"/>
          </p:cNvPicPr>
          <p:nvPr/>
        </p:nvPicPr>
        <p:blipFill rotWithShape="1">
          <a:blip r:embed="rId4" cstate="screen"/>
          <a:srcRect t="37060" r="33844"/>
          <a:stretch>
            <a:fillRect/>
          </a:stretch>
        </p:blipFill>
        <p:spPr>
          <a:xfrm flipH="1">
            <a:off x="8208130" y="3180883"/>
            <a:ext cx="3983869" cy="3674068"/>
          </a:xfrm>
          <a:prstGeom prst="rect">
            <a:avLst/>
          </a:prstGeom>
        </p:spPr>
      </p:pic>
      <p:pic>
        <p:nvPicPr>
          <p:cNvPr id="4" name="图片 3"/>
          <p:cNvPicPr>
            <a:picLocks noChangeAspect="1"/>
          </p:cNvPicPr>
          <p:nvPr/>
        </p:nvPicPr>
        <p:blipFill rotWithShape="1">
          <a:blip r:embed="rId5" cstate="screen"/>
          <a:srcRect/>
          <a:stretch>
            <a:fillRect/>
          </a:stretch>
        </p:blipFill>
        <p:spPr>
          <a:xfrm>
            <a:off x="0" y="3048"/>
            <a:ext cx="4531744" cy="1871760"/>
          </a:xfrm>
          <a:prstGeom prst="rect">
            <a:avLst/>
          </a:prstGeom>
        </p:spPr>
      </p:pic>
      <p:pic>
        <p:nvPicPr>
          <p:cNvPr id="5" name="图片 4"/>
          <p:cNvPicPr>
            <a:picLocks noChangeAspect="1"/>
          </p:cNvPicPr>
          <p:nvPr/>
        </p:nvPicPr>
        <p:blipFill rotWithShape="1">
          <a:blip r:embed="rId6" cstate="screen"/>
          <a:srcRect/>
          <a:stretch>
            <a:fillRect/>
          </a:stretch>
        </p:blipFill>
        <p:spPr>
          <a:xfrm>
            <a:off x="8028316" y="219767"/>
            <a:ext cx="4163683" cy="1871760"/>
          </a:xfrm>
          <a:prstGeom prst="rect">
            <a:avLst/>
          </a:prstGeom>
        </p:spPr>
      </p:pic>
      <p:pic>
        <p:nvPicPr>
          <p:cNvPr id="6" name="图片 5"/>
          <p:cNvPicPr>
            <a:picLocks noChangeAspect="1"/>
          </p:cNvPicPr>
          <p:nvPr/>
        </p:nvPicPr>
        <p:blipFill rotWithShape="1">
          <a:blip r:embed="rId7" cstate="screen"/>
          <a:srcRect/>
          <a:stretch>
            <a:fillRect/>
          </a:stretch>
        </p:blipFill>
        <p:spPr>
          <a:xfrm>
            <a:off x="0" y="3946876"/>
            <a:ext cx="1695285" cy="961976"/>
          </a:xfrm>
          <a:prstGeom prst="rect">
            <a:avLst/>
          </a:prstGeom>
        </p:spPr>
      </p:pic>
      <p:grpSp>
        <p:nvGrpSpPr>
          <p:cNvPr id="7" name="组合 6"/>
          <p:cNvGrpSpPr/>
          <p:nvPr/>
        </p:nvGrpSpPr>
        <p:grpSpPr>
          <a:xfrm>
            <a:off x="3938609" y="845963"/>
            <a:ext cx="4720089" cy="987184"/>
            <a:chOff x="2953956" y="634472"/>
            <a:chExt cx="3540067" cy="740388"/>
          </a:xfrm>
        </p:grpSpPr>
        <p:sp>
          <p:nvSpPr>
            <p:cNvPr id="8" name="文本框 7"/>
            <p:cNvSpPr txBox="1"/>
            <p:nvPr/>
          </p:nvSpPr>
          <p:spPr>
            <a:xfrm>
              <a:off x="3798840" y="934812"/>
              <a:ext cx="2695183" cy="392415"/>
            </a:xfrm>
            <a:prstGeom prst="rect">
              <a:avLst/>
            </a:prstGeom>
            <a:noFill/>
          </p:spPr>
          <p:txBody>
            <a:bodyPr vert="horz" wrap="square">
              <a:spAutoFit/>
            </a:bodyPr>
            <a:lstStyle/>
            <a:p>
              <a:pPr>
                <a:defRPr/>
              </a:pPr>
              <a:r>
                <a:rPr lang="zh-CN" altLang="en-US" sz="2800" spc="251" dirty="0">
                  <a:solidFill>
                    <a:schemeClr val="accent4">
                      <a:lumMod val="75000"/>
                    </a:schemeClr>
                  </a:solidFill>
                  <a:latin typeface="思源黑体 CN Normal" panose="020B0400000000000000" pitchFamily="34" charset="-122"/>
                  <a:ea typeface="思源黑体 CN Normal" panose="020B0400000000000000" pitchFamily="34" charset="-122"/>
                </a:rPr>
                <a:t>节日起源</a:t>
              </a:r>
            </a:p>
          </p:txBody>
        </p:sp>
        <p:sp>
          <p:nvSpPr>
            <p:cNvPr id="10" name="矩形: 剪去对角 9"/>
            <p:cNvSpPr/>
            <p:nvPr/>
          </p:nvSpPr>
          <p:spPr>
            <a:xfrm>
              <a:off x="3038636" y="921339"/>
              <a:ext cx="2629003" cy="415498"/>
            </a:xfrm>
            <a:prstGeom prst="snip2Diag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思源黑体 CN Normal" panose="020B0400000000000000" pitchFamily="34" charset="-122"/>
                <a:ea typeface="思源黑体 CN Normal" panose="020B0400000000000000" pitchFamily="34" charset="-122"/>
              </a:endParaRPr>
            </a:p>
          </p:txBody>
        </p:sp>
        <p:pic>
          <p:nvPicPr>
            <p:cNvPr id="11" name="图片 10"/>
            <p:cNvPicPr>
              <a:picLocks noChangeAspect="1"/>
            </p:cNvPicPr>
            <p:nvPr/>
          </p:nvPicPr>
          <p:blipFill rotWithShape="1">
            <a:blip r:embed="rId8" cstate="screen"/>
            <a:srcRect l="22832" r="30580" b="6560"/>
            <a:stretch>
              <a:fillRect/>
            </a:stretch>
          </p:blipFill>
          <p:spPr>
            <a:xfrm>
              <a:off x="2953956" y="634472"/>
              <a:ext cx="656844" cy="740388"/>
            </a:xfrm>
            <a:prstGeom prst="rect">
              <a:avLst/>
            </a:prstGeom>
          </p:spPr>
        </p:pic>
      </p:grpSp>
      <p:pic>
        <p:nvPicPr>
          <p:cNvPr id="12" name="图片 11"/>
          <p:cNvPicPr>
            <a:picLocks noChangeAspect="1"/>
          </p:cNvPicPr>
          <p:nvPr/>
        </p:nvPicPr>
        <p:blipFill rotWithShape="1">
          <a:blip r:embed="rId9" cstate="screen"/>
          <a:srcRect b="55419"/>
          <a:stretch>
            <a:fillRect/>
          </a:stretch>
        </p:blipFill>
        <p:spPr>
          <a:xfrm>
            <a:off x="1" y="4253829"/>
            <a:ext cx="8526969" cy="2787497"/>
          </a:xfrm>
          <a:prstGeom prst="rect">
            <a:avLst/>
          </a:prstGeom>
        </p:spPr>
      </p:pic>
      <p:grpSp>
        <p:nvGrpSpPr>
          <p:cNvPr id="13" name="组合 12"/>
          <p:cNvGrpSpPr/>
          <p:nvPr/>
        </p:nvGrpSpPr>
        <p:grpSpPr>
          <a:xfrm>
            <a:off x="1325173" y="2360669"/>
            <a:ext cx="370113" cy="355600"/>
            <a:chOff x="1934936" y="3502479"/>
            <a:chExt cx="277585" cy="266700"/>
          </a:xfrm>
        </p:grpSpPr>
        <p:cxnSp>
          <p:nvCxnSpPr>
            <p:cNvPr id="14" name="直接连接符 13"/>
            <p:cNvCxnSpPr/>
            <p:nvPr/>
          </p:nvCxnSpPr>
          <p:spPr>
            <a:xfrm>
              <a:off x="1934936" y="3510643"/>
              <a:ext cx="277585" cy="0"/>
            </a:xfrm>
            <a:prstGeom prst="line">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1959431" y="3502479"/>
              <a:ext cx="0" cy="266700"/>
            </a:xfrm>
            <a:prstGeom prst="line">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p:nvGrpSpPr>
        <p:grpSpPr>
          <a:xfrm rot="10800000">
            <a:off x="7892090" y="4407320"/>
            <a:ext cx="370113" cy="355600"/>
            <a:chOff x="1934936" y="3502479"/>
            <a:chExt cx="277585" cy="266700"/>
          </a:xfrm>
        </p:grpSpPr>
        <p:cxnSp>
          <p:nvCxnSpPr>
            <p:cNvPr id="17" name="直接连接符 16"/>
            <p:cNvCxnSpPr/>
            <p:nvPr/>
          </p:nvCxnSpPr>
          <p:spPr>
            <a:xfrm>
              <a:off x="1934936" y="3510643"/>
              <a:ext cx="277585" cy="0"/>
            </a:xfrm>
            <a:prstGeom prst="line">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V="1">
              <a:off x="1959431" y="3502479"/>
              <a:ext cx="0" cy="266700"/>
            </a:xfrm>
            <a:prstGeom prst="line">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cstate="screen"/>
          <a:stretch>
            <a:fillRect/>
          </a:stretch>
        </p:blipFill>
        <p:spPr>
          <a:xfrm>
            <a:off x="0" y="0"/>
            <a:ext cx="12192000" cy="6858000"/>
          </a:xfrm>
          <a:prstGeom prst="rect">
            <a:avLst/>
          </a:prstGeom>
        </p:spPr>
      </p:pic>
      <p:sp>
        <p:nvSpPr>
          <p:cNvPr id="2" name="文本框 1"/>
          <p:cNvSpPr txBox="1"/>
          <p:nvPr/>
        </p:nvSpPr>
        <p:spPr>
          <a:xfrm>
            <a:off x="4016988" y="2271024"/>
            <a:ext cx="6218882" cy="3905683"/>
          </a:xfrm>
          <a:prstGeom prst="rect">
            <a:avLst/>
          </a:prstGeom>
          <a:noFill/>
        </p:spPr>
        <p:txBody>
          <a:bodyPr vert="eaVert" wrap="square" rtlCol="0">
            <a:spAutoFit/>
          </a:bodyPr>
          <a:lstStyle/>
          <a:p>
            <a:pPr>
              <a:lnSpc>
                <a:spcPct val="150000"/>
              </a:lnSpc>
            </a:pPr>
            <a:r>
              <a:rPr lang="zh-CN" altLang="en-US" sz="1865" dirty="0">
                <a:latin typeface="思源黑体 CN Normal" panose="020B0400000000000000" pitchFamily="34" charset="-122"/>
                <a:ea typeface="思源黑体 CN Normal" panose="020B0400000000000000" pitchFamily="34" charset="-122"/>
              </a:rPr>
              <a:t>重阳节的原型之一是古代的祭祀大火的仪式。</a:t>
            </a:r>
          </a:p>
          <a:p>
            <a:pPr>
              <a:lnSpc>
                <a:spcPct val="150000"/>
              </a:lnSpc>
            </a:pPr>
            <a:r>
              <a:rPr lang="zh-CN" altLang="en-US" sz="1865" dirty="0">
                <a:latin typeface="思源黑体 CN Normal" panose="020B0400000000000000" pitchFamily="34" charset="-122"/>
                <a:ea typeface="思源黑体 CN Normal" panose="020B0400000000000000" pitchFamily="34" charset="-122"/>
              </a:rPr>
              <a:t>作为古代季节星宿标志的“大火”星，在季秋九月隐退，</a:t>
            </a:r>
            <a:r>
              <a:rPr lang="en-US" altLang="zh-CN" sz="1865" dirty="0">
                <a:latin typeface="思源黑体 CN Normal" panose="020B0400000000000000" pitchFamily="34" charset="-122"/>
                <a:ea typeface="思源黑体 CN Normal" panose="020B0400000000000000" pitchFamily="34" charset="-122"/>
              </a:rPr>
              <a:t>《</a:t>
            </a:r>
            <a:r>
              <a:rPr lang="zh-CN" altLang="en-US" sz="1865" dirty="0">
                <a:latin typeface="思源黑体 CN Normal" panose="020B0400000000000000" pitchFamily="34" charset="-122"/>
                <a:ea typeface="思源黑体 CN Normal" panose="020B0400000000000000" pitchFamily="34" charset="-122"/>
              </a:rPr>
              <a:t>夏小正</a:t>
            </a:r>
            <a:r>
              <a:rPr lang="en-US" altLang="zh-CN" sz="1865" dirty="0">
                <a:latin typeface="思源黑体 CN Normal" panose="020B0400000000000000" pitchFamily="34" charset="-122"/>
                <a:ea typeface="思源黑体 CN Normal" panose="020B0400000000000000" pitchFamily="34" charset="-122"/>
              </a:rPr>
              <a:t>》</a:t>
            </a:r>
            <a:r>
              <a:rPr lang="zh-CN" altLang="en-US" sz="1865" dirty="0">
                <a:latin typeface="思源黑体 CN Normal" panose="020B0400000000000000" pitchFamily="34" charset="-122"/>
                <a:ea typeface="思源黑体 CN Normal" panose="020B0400000000000000" pitchFamily="34" charset="-122"/>
              </a:rPr>
              <a:t>称“九月内火”，“大火”星的退隐，不仅使一向以大火星为季节生产与季节生活标识的古人失去了时间的坐标，同时使将大火奉若神明的古人产生莫名的恐惧，火神的休眠意味着漫漫长冬的到来，因此，在“内火”时节，一如其出现时要有迎火仪式那样，人们要举行相应的送行祭仪。古代的祭仪情形虽渺茫难晓，但还是可以从后世的重阳节仪中寻找到一些古俗遗痕。</a:t>
            </a:r>
          </a:p>
        </p:txBody>
      </p:sp>
      <p:pic>
        <p:nvPicPr>
          <p:cNvPr id="4" name="图片 3"/>
          <p:cNvPicPr>
            <a:picLocks noChangeAspect="1"/>
          </p:cNvPicPr>
          <p:nvPr/>
        </p:nvPicPr>
        <p:blipFill>
          <a:blip r:embed="rId4" cstate="screen"/>
          <a:stretch>
            <a:fillRect/>
          </a:stretch>
        </p:blipFill>
        <p:spPr>
          <a:xfrm>
            <a:off x="0" y="1557224"/>
            <a:ext cx="3179499" cy="5300777"/>
          </a:xfrm>
          <a:prstGeom prst="rect">
            <a:avLst/>
          </a:prstGeom>
        </p:spPr>
      </p:pic>
      <p:pic>
        <p:nvPicPr>
          <p:cNvPr id="12" name="图片 11"/>
          <p:cNvPicPr>
            <a:picLocks noChangeAspect="1"/>
          </p:cNvPicPr>
          <p:nvPr/>
        </p:nvPicPr>
        <p:blipFill rotWithShape="1">
          <a:blip r:embed="rId5" cstate="screen"/>
          <a:srcRect/>
          <a:stretch>
            <a:fillRect/>
          </a:stretch>
        </p:blipFill>
        <p:spPr>
          <a:xfrm>
            <a:off x="0" y="3048"/>
            <a:ext cx="4531744" cy="1871760"/>
          </a:xfrm>
          <a:prstGeom prst="rect">
            <a:avLst/>
          </a:prstGeom>
        </p:spPr>
      </p:pic>
      <p:pic>
        <p:nvPicPr>
          <p:cNvPr id="13" name="图片 12"/>
          <p:cNvPicPr>
            <a:picLocks noChangeAspect="1"/>
          </p:cNvPicPr>
          <p:nvPr/>
        </p:nvPicPr>
        <p:blipFill rotWithShape="1">
          <a:blip r:embed="rId6" cstate="screen"/>
          <a:srcRect/>
          <a:stretch>
            <a:fillRect/>
          </a:stretch>
        </p:blipFill>
        <p:spPr>
          <a:xfrm>
            <a:off x="8028316" y="219767"/>
            <a:ext cx="4163683" cy="1871760"/>
          </a:xfrm>
          <a:prstGeom prst="rect">
            <a:avLst/>
          </a:prstGeom>
        </p:spPr>
      </p:pic>
      <p:pic>
        <p:nvPicPr>
          <p:cNvPr id="14" name="图片 13"/>
          <p:cNvPicPr>
            <a:picLocks noChangeAspect="1"/>
          </p:cNvPicPr>
          <p:nvPr/>
        </p:nvPicPr>
        <p:blipFill rotWithShape="1">
          <a:blip r:embed="rId7" cstate="screen"/>
          <a:srcRect/>
          <a:stretch>
            <a:fillRect/>
          </a:stretch>
        </p:blipFill>
        <p:spPr>
          <a:xfrm>
            <a:off x="0" y="3946876"/>
            <a:ext cx="1695285" cy="961976"/>
          </a:xfrm>
          <a:prstGeom prst="rect">
            <a:avLst/>
          </a:prstGeom>
        </p:spPr>
      </p:pic>
      <p:grpSp>
        <p:nvGrpSpPr>
          <p:cNvPr id="15" name="组合 14"/>
          <p:cNvGrpSpPr/>
          <p:nvPr/>
        </p:nvGrpSpPr>
        <p:grpSpPr>
          <a:xfrm>
            <a:off x="3938609" y="662055"/>
            <a:ext cx="4839359" cy="987184"/>
            <a:chOff x="2953956" y="634472"/>
            <a:chExt cx="3629520" cy="740388"/>
          </a:xfrm>
        </p:grpSpPr>
        <p:sp>
          <p:nvSpPr>
            <p:cNvPr id="16" name="文本框 15"/>
            <p:cNvSpPr txBox="1"/>
            <p:nvPr/>
          </p:nvSpPr>
          <p:spPr>
            <a:xfrm>
              <a:off x="3888293" y="944751"/>
              <a:ext cx="2695183" cy="392415"/>
            </a:xfrm>
            <a:prstGeom prst="rect">
              <a:avLst/>
            </a:prstGeom>
            <a:noFill/>
          </p:spPr>
          <p:txBody>
            <a:bodyPr vert="horz" wrap="square">
              <a:spAutoFit/>
            </a:bodyPr>
            <a:lstStyle/>
            <a:p>
              <a:pPr>
                <a:defRPr/>
              </a:pPr>
              <a:r>
                <a:rPr lang="zh-CN" altLang="en-US" sz="2800" spc="251" dirty="0">
                  <a:solidFill>
                    <a:schemeClr val="accent4">
                      <a:lumMod val="75000"/>
                    </a:schemeClr>
                  </a:solidFill>
                  <a:latin typeface="思源黑体 CN Normal" panose="020B0400000000000000" pitchFamily="34" charset="-122"/>
                  <a:ea typeface="思源黑体 CN Normal" panose="020B0400000000000000" pitchFamily="34" charset="-122"/>
                </a:rPr>
                <a:t>节日起源</a:t>
              </a:r>
            </a:p>
          </p:txBody>
        </p:sp>
        <p:sp>
          <p:nvSpPr>
            <p:cNvPr id="18" name="矩形: 剪去对角 17"/>
            <p:cNvSpPr/>
            <p:nvPr/>
          </p:nvSpPr>
          <p:spPr>
            <a:xfrm>
              <a:off x="3038636" y="921339"/>
              <a:ext cx="2629003" cy="415498"/>
            </a:xfrm>
            <a:prstGeom prst="snip2Diag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思源黑体 CN Normal" panose="020B0400000000000000" pitchFamily="34" charset="-122"/>
                <a:ea typeface="思源黑体 CN Normal" panose="020B0400000000000000" pitchFamily="34" charset="-122"/>
              </a:endParaRPr>
            </a:p>
          </p:txBody>
        </p:sp>
        <p:pic>
          <p:nvPicPr>
            <p:cNvPr id="19" name="图片 18"/>
            <p:cNvPicPr>
              <a:picLocks noChangeAspect="1"/>
            </p:cNvPicPr>
            <p:nvPr/>
          </p:nvPicPr>
          <p:blipFill rotWithShape="1">
            <a:blip r:embed="rId8" cstate="screen"/>
            <a:srcRect l="22832" r="30580" b="6560"/>
            <a:stretch>
              <a:fillRect/>
            </a:stretch>
          </p:blipFill>
          <p:spPr>
            <a:xfrm>
              <a:off x="2953956" y="634472"/>
              <a:ext cx="656844" cy="740388"/>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4000">
        <p15:prstTrans prst="wind"/>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3" cstate="screen"/>
          <a:stretch>
            <a:fillRect/>
          </a:stretch>
        </p:blipFill>
        <p:spPr>
          <a:xfrm>
            <a:off x="0" y="0"/>
            <a:ext cx="12192000" cy="6858000"/>
          </a:xfrm>
          <a:prstGeom prst="rect">
            <a:avLst/>
          </a:prstGeom>
        </p:spPr>
      </p:pic>
      <p:pic>
        <p:nvPicPr>
          <p:cNvPr id="7" name="图片 6"/>
          <p:cNvPicPr>
            <a:picLocks noChangeAspect="1"/>
          </p:cNvPicPr>
          <p:nvPr/>
        </p:nvPicPr>
        <p:blipFill rotWithShape="1">
          <a:blip r:embed="rId4" cstate="screen"/>
          <a:srcRect/>
          <a:stretch>
            <a:fillRect/>
          </a:stretch>
        </p:blipFill>
        <p:spPr>
          <a:xfrm>
            <a:off x="0" y="3048"/>
            <a:ext cx="4531744" cy="1871760"/>
          </a:xfrm>
          <a:prstGeom prst="rect">
            <a:avLst/>
          </a:prstGeom>
        </p:spPr>
      </p:pic>
      <p:pic>
        <p:nvPicPr>
          <p:cNvPr id="10" name="图片 9"/>
          <p:cNvPicPr>
            <a:picLocks noChangeAspect="1"/>
          </p:cNvPicPr>
          <p:nvPr/>
        </p:nvPicPr>
        <p:blipFill rotWithShape="1">
          <a:blip r:embed="rId5" cstate="screen"/>
          <a:srcRect/>
          <a:stretch>
            <a:fillRect/>
          </a:stretch>
        </p:blipFill>
        <p:spPr>
          <a:xfrm>
            <a:off x="8028317" y="3048"/>
            <a:ext cx="4163683" cy="1871760"/>
          </a:xfrm>
          <a:prstGeom prst="rect">
            <a:avLst/>
          </a:prstGeom>
        </p:spPr>
      </p:pic>
      <p:pic>
        <p:nvPicPr>
          <p:cNvPr id="11" name="图片 10"/>
          <p:cNvPicPr>
            <a:picLocks noChangeAspect="1"/>
          </p:cNvPicPr>
          <p:nvPr/>
        </p:nvPicPr>
        <p:blipFill rotWithShape="1">
          <a:blip r:embed="rId6" cstate="screen"/>
          <a:srcRect/>
          <a:stretch>
            <a:fillRect/>
          </a:stretch>
        </p:blipFill>
        <p:spPr>
          <a:xfrm>
            <a:off x="1" y="2679939"/>
            <a:ext cx="2472905" cy="1403231"/>
          </a:xfrm>
          <a:prstGeom prst="rect">
            <a:avLst/>
          </a:prstGeom>
        </p:spPr>
      </p:pic>
      <p:grpSp>
        <p:nvGrpSpPr>
          <p:cNvPr id="2" name="组合 1"/>
          <p:cNvGrpSpPr/>
          <p:nvPr/>
        </p:nvGrpSpPr>
        <p:grpSpPr>
          <a:xfrm>
            <a:off x="2190751" y="3152628"/>
            <a:ext cx="5330776" cy="1954673"/>
            <a:chOff x="2190751" y="3152628"/>
            <a:chExt cx="5330776" cy="1954673"/>
          </a:xfrm>
        </p:grpSpPr>
        <p:sp>
          <p:nvSpPr>
            <p:cNvPr id="6147" name="文本框 22"/>
            <p:cNvSpPr txBox="1">
              <a:spLocks noChangeArrowheads="1"/>
            </p:cNvSpPr>
            <p:nvPr/>
          </p:nvSpPr>
          <p:spPr bwMode="auto">
            <a:xfrm>
              <a:off x="2190751" y="4066823"/>
              <a:ext cx="5330776" cy="1040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1225">
                <a:defRPr>
                  <a:solidFill>
                    <a:schemeClr val="tx1"/>
                  </a:solidFill>
                  <a:latin typeface="Lao UI" panose="020B0502040204020203" pitchFamily="34" charset="0"/>
                  <a:ea typeface="方正苏新诗柳楷简体" panose="02000000000000000000" pitchFamily="2" charset="-122"/>
                </a:defRPr>
              </a:lvl1pPr>
              <a:lvl2pPr marL="742950" indent="-285750" defTabSz="911225">
                <a:defRPr>
                  <a:solidFill>
                    <a:schemeClr val="tx1"/>
                  </a:solidFill>
                  <a:latin typeface="Lao UI" panose="020B0502040204020203" pitchFamily="34" charset="0"/>
                  <a:ea typeface="方正苏新诗柳楷简体" panose="02000000000000000000" pitchFamily="2" charset="-122"/>
                </a:defRPr>
              </a:lvl2pPr>
              <a:lvl3pPr marL="1143000" indent="-228600" defTabSz="911225">
                <a:defRPr>
                  <a:solidFill>
                    <a:schemeClr val="tx1"/>
                  </a:solidFill>
                  <a:latin typeface="Lao UI" panose="020B0502040204020203" pitchFamily="34" charset="0"/>
                  <a:ea typeface="方正苏新诗柳楷简体" panose="02000000000000000000" pitchFamily="2" charset="-122"/>
                </a:defRPr>
              </a:lvl3pPr>
              <a:lvl4pPr marL="1600200" indent="-228600" defTabSz="911225">
                <a:defRPr>
                  <a:solidFill>
                    <a:schemeClr val="tx1"/>
                  </a:solidFill>
                  <a:latin typeface="Lao UI" panose="020B0502040204020203" pitchFamily="34" charset="0"/>
                  <a:ea typeface="方正苏新诗柳楷简体" panose="02000000000000000000" pitchFamily="2" charset="-122"/>
                </a:defRPr>
              </a:lvl4pPr>
              <a:lvl5pPr marL="2057400" indent="-228600" defTabSz="911225">
                <a:defRPr>
                  <a:solidFill>
                    <a:schemeClr val="tx1"/>
                  </a:solidFill>
                  <a:latin typeface="Lao UI" panose="020B0502040204020203" pitchFamily="34" charset="0"/>
                  <a:ea typeface="方正苏新诗柳楷简体" panose="02000000000000000000" pitchFamily="2" charset="-122"/>
                </a:defRPr>
              </a:lvl5pPr>
              <a:lvl6pPr marL="2514600" indent="-228600" defTabSz="911225" fontAlgn="base">
                <a:spcBef>
                  <a:spcPct val="0"/>
                </a:spcBef>
                <a:spcAft>
                  <a:spcPct val="0"/>
                </a:spcAft>
                <a:defRPr>
                  <a:solidFill>
                    <a:schemeClr val="tx1"/>
                  </a:solidFill>
                  <a:latin typeface="Lao UI" panose="020B0502040204020203" pitchFamily="34" charset="0"/>
                  <a:ea typeface="方正苏新诗柳楷简体" panose="02000000000000000000" pitchFamily="2" charset="-122"/>
                </a:defRPr>
              </a:lvl6pPr>
              <a:lvl7pPr marL="2971800" indent="-228600" defTabSz="911225" fontAlgn="base">
                <a:spcBef>
                  <a:spcPct val="0"/>
                </a:spcBef>
                <a:spcAft>
                  <a:spcPct val="0"/>
                </a:spcAft>
                <a:defRPr>
                  <a:solidFill>
                    <a:schemeClr val="tx1"/>
                  </a:solidFill>
                  <a:latin typeface="Lao UI" panose="020B0502040204020203" pitchFamily="34" charset="0"/>
                  <a:ea typeface="方正苏新诗柳楷简体" panose="02000000000000000000" pitchFamily="2" charset="-122"/>
                </a:defRPr>
              </a:lvl7pPr>
              <a:lvl8pPr marL="3429000" indent="-228600" defTabSz="911225" fontAlgn="base">
                <a:spcBef>
                  <a:spcPct val="0"/>
                </a:spcBef>
                <a:spcAft>
                  <a:spcPct val="0"/>
                </a:spcAft>
                <a:defRPr>
                  <a:solidFill>
                    <a:schemeClr val="tx1"/>
                  </a:solidFill>
                  <a:latin typeface="Lao UI" panose="020B0502040204020203" pitchFamily="34" charset="0"/>
                  <a:ea typeface="方正苏新诗柳楷简体" panose="02000000000000000000" pitchFamily="2" charset="-122"/>
                </a:defRPr>
              </a:lvl8pPr>
              <a:lvl9pPr marL="3886200" indent="-228600" defTabSz="911225" fontAlgn="base">
                <a:spcBef>
                  <a:spcPct val="0"/>
                </a:spcBef>
                <a:spcAft>
                  <a:spcPct val="0"/>
                </a:spcAft>
                <a:defRPr>
                  <a:solidFill>
                    <a:schemeClr val="tx1"/>
                  </a:solidFill>
                  <a:latin typeface="Lao UI" panose="020B0502040204020203" pitchFamily="34" charset="0"/>
                  <a:ea typeface="方正苏新诗柳楷简体" panose="02000000000000000000" pitchFamily="2" charset="-122"/>
                </a:defRPr>
              </a:lvl9pPr>
            </a:lstStyle>
            <a:p>
              <a:pPr algn="ctr" eaLnBrk="1" hangingPunct="1">
                <a:lnSpc>
                  <a:spcPct val="140000"/>
                </a:lnSpc>
              </a:pPr>
              <a:r>
                <a:rPr lang="zh-CN" altLang="en-US" sz="1465" dirty="0">
                  <a:latin typeface="思源黑体 CN Normal" panose="020B0400000000000000" pitchFamily="34" charset="-122"/>
                  <a:ea typeface="思源黑体 CN Normal" panose="020B0400000000000000" pitchFamily="34" charset="-122"/>
                </a:rPr>
                <a:t>您的内容打在这里，或者通过复制您的文本后，在此框中选择粘贴，并选择只保留文字。您的内容打在这里，或者通过复制您的文本后，在此框中选择粘贴</a:t>
              </a:r>
              <a:endParaRPr lang="zh-CN" altLang="en-US" sz="1335" dirty="0">
                <a:latin typeface="思源黑体 CN Normal" panose="020B0400000000000000" pitchFamily="34" charset="-122"/>
                <a:ea typeface="思源黑体 CN Normal" panose="020B0400000000000000" pitchFamily="34" charset="-122"/>
                <a:sym typeface="Arial" panose="020B0604020202020204" pitchFamily="34" charset="0"/>
              </a:endParaRPr>
            </a:p>
          </p:txBody>
        </p:sp>
        <p:sp>
          <p:nvSpPr>
            <p:cNvPr id="13" name="文本框 12"/>
            <p:cNvSpPr txBox="1"/>
            <p:nvPr/>
          </p:nvSpPr>
          <p:spPr>
            <a:xfrm>
              <a:off x="3802368" y="3212055"/>
              <a:ext cx="3593577" cy="666786"/>
            </a:xfrm>
            <a:prstGeom prst="rect">
              <a:avLst/>
            </a:prstGeom>
            <a:noFill/>
          </p:spPr>
          <p:txBody>
            <a:bodyPr vert="horz" wrap="square">
              <a:spAutoFit/>
            </a:bodyPr>
            <a:lstStyle/>
            <a:p>
              <a:pPr>
                <a:defRPr/>
              </a:pPr>
              <a:r>
                <a:rPr lang="zh-CN" altLang="en-US" sz="3735" spc="251" dirty="0">
                  <a:solidFill>
                    <a:schemeClr val="accent4">
                      <a:lumMod val="75000"/>
                    </a:schemeClr>
                  </a:solidFill>
                  <a:latin typeface="思源黑体 CN Normal" panose="020B0400000000000000" pitchFamily="34" charset="-122"/>
                  <a:ea typeface="思源黑体 CN Normal" panose="020B0400000000000000" pitchFamily="34" charset="-122"/>
                </a:rPr>
                <a:t>民族习俗</a:t>
              </a:r>
            </a:p>
          </p:txBody>
        </p:sp>
        <p:sp>
          <p:nvSpPr>
            <p:cNvPr id="15" name="矩形: 剪去对角 14"/>
            <p:cNvSpPr/>
            <p:nvPr/>
          </p:nvSpPr>
          <p:spPr>
            <a:xfrm>
              <a:off x="2850251" y="3152628"/>
              <a:ext cx="4156615" cy="754651"/>
            </a:xfrm>
            <a:prstGeom prst="snip2Diag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思源黑体 CN Normal" panose="020B0400000000000000" pitchFamily="34" charset="-122"/>
                <a:ea typeface="思源黑体 CN Normal" panose="020B0400000000000000" pitchFamily="34" charset="-122"/>
              </a:endParaRPr>
            </a:p>
          </p:txBody>
        </p:sp>
      </p:grpSp>
      <p:pic>
        <p:nvPicPr>
          <p:cNvPr id="19" name="图片 18"/>
          <p:cNvPicPr>
            <a:picLocks noChangeAspect="1"/>
          </p:cNvPicPr>
          <p:nvPr/>
        </p:nvPicPr>
        <p:blipFill>
          <a:blip r:embed="rId7"/>
          <a:stretch>
            <a:fillRect/>
          </a:stretch>
        </p:blipFill>
        <p:spPr>
          <a:xfrm>
            <a:off x="-54228" y="3804038"/>
            <a:ext cx="6468023" cy="3120934"/>
          </a:xfrm>
          <a:prstGeom prst="rect">
            <a:avLst/>
          </a:prstGeom>
        </p:spPr>
      </p:pic>
      <p:pic>
        <p:nvPicPr>
          <p:cNvPr id="21" name="图片 20"/>
          <p:cNvPicPr>
            <a:picLocks noChangeAspect="1"/>
          </p:cNvPicPr>
          <p:nvPr/>
        </p:nvPicPr>
        <p:blipFill rotWithShape="1">
          <a:blip r:embed="rId8" cstate="screen"/>
          <a:srcRect/>
          <a:stretch>
            <a:fillRect/>
          </a:stretch>
        </p:blipFill>
        <p:spPr>
          <a:xfrm>
            <a:off x="4046820" y="455970"/>
            <a:ext cx="1990233" cy="2697777"/>
          </a:xfrm>
          <a:prstGeom prst="rect">
            <a:avLst/>
          </a:prstGeom>
        </p:spPr>
      </p:pic>
      <p:pic>
        <p:nvPicPr>
          <p:cNvPr id="16" name="图片 15"/>
          <p:cNvPicPr>
            <a:picLocks noChangeAspect="1"/>
          </p:cNvPicPr>
          <p:nvPr/>
        </p:nvPicPr>
        <p:blipFill>
          <a:blip r:embed="rId9"/>
          <a:stretch>
            <a:fillRect/>
          </a:stretch>
        </p:blipFill>
        <p:spPr>
          <a:xfrm flipH="1">
            <a:off x="8982826" y="3439063"/>
            <a:ext cx="2976582" cy="366028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4000">
        <p15:prstTrans prst="crush"/>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fltVal val="0"/>
                                          </p:val>
                                        </p:tav>
                                        <p:tav tm="100000">
                                          <p:val>
                                            <p:strVal val="#ppt_w"/>
                                          </p:val>
                                        </p:tav>
                                      </p:tavLst>
                                    </p:anim>
                                    <p:anim calcmode="lin" valueType="num">
                                      <p:cBhvr>
                                        <p:cTn id="15" dur="500" fill="hold"/>
                                        <p:tgtEl>
                                          <p:spTgt spid="21"/>
                                        </p:tgtEl>
                                        <p:attrNameLst>
                                          <p:attrName>ppt_h</p:attrName>
                                        </p:attrNameLst>
                                      </p:cBhvr>
                                      <p:tavLst>
                                        <p:tav tm="0">
                                          <p:val>
                                            <p:fltVal val="0"/>
                                          </p:val>
                                        </p:tav>
                                        <p:tav tm="100000">
                                          <p:val>
                                            <p:strVal val="#ppt_h"/>
                                          </p:val>
                                        </p:tav>
                                      </p:tavLst>
                                    </p:anim>
                                    <p:animEffect transition="in" filter="fade">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3" cstate="screen"/>
          <a:stretch>
            <a:fillRect/>
          </a:stretch>
        </p:blipFill>
        <p:spPr>
          <a:xfrm>
            <a:off x="0" y="0"/>
            <a:ext cx="12192000" cy="6858000"/>
          </a:xfrm>
          <a:prstGeom prst="rect">
            <a:avLst/>
          </a:prstGeom>
        </p:spPr>
      </p:pic>
      <p:pic>
        <p:nvPicPr>
          <p:cNvPr id="37" name="图片 36"/>
          <p:cNvPicPr>
            <a:picLocks noChangeAspect="1"/>
          </p:cNvPicPr>
          <p:nvPr/>
        </p:nvPicPr>
        <p:blipFill rotWithShape="1">
          <a:blip r:embed="rId4" cstate="screen"/>
          <a:srcRect b="55419"/>
          <a:stretch>
            <a:fillRect/>
          </a:stretch>
        </p:blipFill>
        <p:spPr>
          <a:xfrm flipH="1">
            <a:off x="3665032" y="4180546"/>
            <a:ext cx="8526969" cy="2787497"/>
          </a:xfrm>
          <a:prstGeom prst="rect">
            <a:avLst/>
          </a:prstGeom>
        </p:spPr>
      </p:pic>
      <p:sp>
        <p:nvSpPr>
          <p:cNvPr id="10" name="Content Placeholder 2"/>
          <p:cNvSpPr txBox="1"/>
          <p:nvPr/>
        </p:nvSpPr>
        <p:spPr>
          <a:xfrm>
            <a:off x="6563281" y="4937046"/>
            <a:ext cx="3270655" cy="920940"/>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450340">
              <a:lnSpc>
                <a:spcPct val="150000"/>
              </a:lnSpc>
              <a:spcBef>
                <a:spcPts val="0"/>
              </a:spcBef>
              <a:buNone/>
            </a:pPr>
            <a:r>
              <a:rPr lang="zh-CN" altLang="en-US" sz="1600" dirty="0">
                <a:solidFill>
                  <a:schemeClr val="tx1">
                    <a:lumMod val="85000"/>
                    <a:lumOff val="15000"/>
                  </a:schemeClr>
                </a:solidFill>
                <a:latin typeface="思源黑体 CN Normal" panose="020B0400000000000000" pitchFamily="34" charset="-122"/>
                <a:ea typeface="思源黑体 CN Normal" panose="020B0400000000000000" pitchFamily="34" charset="-122"/>
              </a:rPr>
              <a:t>讲究的重阳糕要作成九层，像座宝塔，上面还作成两只小羊，以符合重阳（羊）之义。</a:t>
            </a:r>
            <a:endParaRPr lang="en-US" altLang="zh-CN" sz="1600"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Arial" panose="020B0604020202020204" pitchFamily="34" charset="0"/>
            </a:endParaRPr>
          </a:p>
        </p:txBody>
      </p:sp>
      <p:sp>
        <p:nvSpPr>
          <p:cNvPr id="17" name="Content Placeholder 2"/>
          <p:cNvSpPr txBox="1"/>
          <p:nvPr/>
        </p:nvSpPr>
        <p:spPr>
          <a:xfrm>
            <a:off x="1280610" y="4927014"/>
            <a:ext cx="4882767" cy="1133212"/>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450340">
              <a:lnSpc>
                <a:spcPct val="150000"/>
              </a:lnSpc>
              <a:spcBef>
                <a:spcPts val="0"/>
              </a:spcBef>
              <a:buNone/>
            </a:pPr>
            <a:r>
              <a:rPr lang="zh-CN" altLang="en-US" sz="1600" dirty="0">
                <a:solidFill>
                  <a:schemeClr val="tx1">
                    <a:lumMod val="85000"/>
                    <a:lumOff val="15000"/>
                  </a:schemeClr>
                </a:solidFill>
                <a:latin typeface="思源黑体 CN Normal" panose="020B0400000000000000" pitchFamily="34" charset="-122"/>
                <a:ea typeface="思源黑体 CN Normal" panose="020B0400000000000000" pitchFamily="34" charset="-122"/>
              </a:rPr>
              <a:t>据史料记载，重阳糕又称花糕、菊糕、五色糕，九月九日天明时，以片糕搭儿女头额，祝愿子女百事俱高，乃古人九月作糕的本意。</a:t>
            </a:r>
            <a:endParaRPr lang="en-US" altLang="zh-CN" sz="1600"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Arial" panose="020B0604020202020204" pitchFamily="34" charset="0"/>
            </a:endParaRPr>
          </a:p>
        </p:txBody>
      </p:sp>
      <p:pic>
        <p:nvPicPr>
          <p:cNvPr id="29" name="图片 28"/>
          <p:cNvPicPr>
            <a:picLocks noChangeAspect="1"/>
          </p:cNvPicPr>
          <p:nvPr/>
        </p:nvPicPr>
        <p:blipFill rotWithShape="1">
          <a:blip r:embed="rId5" cstate="screen"/>
          <a:srcRect/>
          <a:stretch>
            <a:fillRect/>
          </a:stretch>
        </p:blipFill>
        <p:spPr>
          <a:xfrm>
            <a:off x="0" y="3048"/>
            <a:ext cx="4531744" cy="1871760"/>
          </a:xfrm>
          <a:prstGeom prst="rect">
            <a:avLst/>
          </a:prstGeom>
        </p:spPr>
      </p:pic>
      <p:pic>
        <p:nvPicPr>
          <p:cNvPr id="30" name="图片 29"/>
          <p:cNvPicPr>
            <a:picLocks noChangeAspect="1"/>
          </p:cNvPicPr>
          <p:nvPr/>
        </p:nvPicPr>
        <p:blipFill rotWithShape="1">
          <a:blip r:embed="rId6" cstate="screen"/>
          <a:srcRect/>
          <a:stretch>
            <a:fillRect/>
          </a:stretch>
        </p:blipFill>
        <p:spPr>
          <a:xfrm>
            <a:off x="8028316" y="219767"/>
            <a:ext cx="4163683" cy="1871760"/>
          </a:xfrm>
          <a:prstGeom prst="rect">
            <a:avLst/>
          </a:prstGeom>
        </p:spPr>
      </p:pic>
      <p:pic>
        <p:nvPicPr>
          <p:cNvPr id="31" name="图片 30"/>
          <p:cNvPicPr>
            <a:picLocks noChangeAspect="1"/>
          </p:cNvPicPr>
          <p:nvPr/>
        </p:nvPicPr>
        <p:blipFill rotWithShape="1">
          <a:blip r:embed="rId7" cstate="screen"/>
          <a:srcRect/>
          <a:stretch>
            <a:fillRect/>
          </a:stretch>
        </p:blipFill>
        <p:spPr>
          <a:xfrm>
            <a:off x="0" y="5301214"/>
            <a:ext cx="2503715" cy="1420713"/>
          </a:xfrm>
          <a:prstGeom prst="rect">
            <a:avLst/>
          </a:prstGeom>
        </p:spPr>
      </p:pic>
      <p:grpSp>
        <p:nvGrpSpPr>
          <p:cNvPr id="32" name="组合 31"/>
          <p:cNvGrpSpPr/>
          <p:nvPr/>
        </p:nvGrpSpPr>
        <p:grpSpPr>
          <a:xfrm>
            <a:off x="3938609" y="845963"/>
            <a:ext cx="4799603" cy="987184"/>
            <a:chOff x="2953956" y="634472"/>
            <a:chExt cx="3599703" cy="740388"/>
          </a:xfrm>
        </p:grpSpPr>
        <p:sp>
          <p:nvSpPr>
            <p:cNvPr id="33" name="文本框 32"/>
            <p:cNvSpPr txBox="1"/>
            <p:nvPr/>
          </p:nvSpPr>
          <p:spPr>
            <a:xfrm>
              <a:off x="3858476" y="934812"/>
              <a:ext cx="2695183" cy="392415"/>
            </a:xfrm>
            <a:prstGeom prst="rect">
              <a:avLst/>
            </a:prstGeom>
            <a:noFill/>
          </p:spPr>
          <p:txBody>
            <a:bodyPr vert="horz" wrap="square">
              <a:spAutoFit/>
            </a:bodyPr>
            <a:lstStyle/>
            <a:p>
              <a:pPr>
                <a:defRPr/>
              </a:pPr>
              <a:r>
                <a:rPr lang="zh-CN" altLang="en-US" sz="2800" spc="251" dirty="0">
                  <a:solidFill>
                    <a:schemeClr val="accent4">
                      <a:lumMod val="75000"/>
                    </a:schemeClr>
                  </a:solidFill>
                  <a:latin typeface="思源黑体 CN Normal" panose="020B0400000000000000" pitchFamily="34" charset="-122"/>
                  <a:ea typeface="思源黑体 CN Normal" panose="020B0400000000000000" pitchFamily="34" charset="-122"/>
                </a:rPr>
                <a:t>吃重阳糕</a:t>
              </a:r>
            </a:p>
          </p:txBody>
        </p:sp>
        <p:sp>
          <p:nvSpPr>
            <p:cNvPr id="35" name="矩形: 剪去对角 34"/>
            <p:cNvSpPr/>
            <p:nvPr/>
          </p:nvSpPr>
          <p:spPr>
            <a:xfrm>
              <a:off x="3038636" y="921339"/>
              <a:ext cx="2629003" cy="415498"/>
            </a:xfrm>
            <a:prstGeom prst="snip2Diag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思源黑体 CN Normal" panose="020B0400000000000000" pitchFamily="34" charset="-122"/>
                <a:ea typeface="思源黑体 CN Normal" panose="020B0400000000000000" pitchFamily="34" charset="-122"/>
              </a:endParaRPr>
            </a:p>
          </p:txBody>
        </p:sp>
        <p:pic>
          <p:nvPicPr>
            <p:cNvPr id="36" name="图片 35"/>
            <p:cNvPicPr>
              <a:picLocks noChangeAspect="1"/>
            </p:cNvPicPr>
            <p:nvPr/>
          </p:nvPicPr>
          <p:blipFill rotWithShape="1">
            <a:blip r:embed="rId8" cstate="screen"/>
            <a:srcRect l="22832" r="30580" b="6560"/>
            <a:stretch>
              <a:fillRect/>
            </a:stretch>
          </p:blipFill>
          <p:spPr>
            <a:xfrm>
              <a:off x="2953956" y="634472"/>
              <a:ext cx="656844" cy="740388"/>
            </a:xfrm>
            <a:prstGeom prst="rect">
              <a:avLst/>
            </a:prstGeom>
          </p:spPr>
        </p:pic>
      </p:grpSp>
      <p:grpSp>
        <p:nvGrpSpPr>
          <p:cNvPr id="14" name="组合 13"/>
          <p:cNvGrpSpPr/>
          <p:nvPr/>
        </p:nvGrpSpPr>
        <p:grpSpPr>
          <a:xfrm>
            <a:off x="6676007" y="2338781"/>
            <a:ext cx="3064245" cy="2472355"/>
            <a:chOff x="5007005" y="1754086"/>
            <a:chExt cx="2298184" cy="1854266"/>
          </a:xfrm>
        </p:grpSpPr>
        <p:pic>
          <p:nvPicPr>
            <p:cNvPr id="9" name="图片 8" descr="图片包含 美食, 餐桌, 张, 切片&#10;&#10;已生成极高可信度的说明"/>
            <p:cNvPicPr>
              <a:picLocks noChangeAspect="1"/>
            </p:cNvPicPr>
            <p:nvPr/>
          </p:nvPicPr>
          <p:blipFill rotWithShape="1">
            <a:blip r:embed="rId9" cstate="screen"/>
            <a:srcRect t="19072"/>
            <a:stretch>
              <a:fillRect/>
            </a:stretch>
          </p:blipFill>
          <p:spPr>
            <a:xfrm>
              <a:off x="5125233" y="1825289"/>
              <a:ext cx="1969400" cy="1593808"/>
            </a:xfrm>
            <a:prstGeom prst="rect">
              <a:avLst/>
            </a:prstGeom>
          </p:spPr>
        </p:pic>
        <p:sp>
          <p:nvSpPr>
            <p:cNvPr id="39" name="矩形: 剪去对角 38"/>
            <p:cNvSpPr/>
            <p:nvPr/>
          </p:nvSpPr>
          <p:spPr>
            <a:xfrm>
              <a:off x="5007005" y="1754086"/>
              <a:ext cx="2298184" cy="1854266"/>
            </a:xfrm>
            <a:prstGeom prst="snip2Diag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思源黑体 CN Normal" panose="020B0400000000000000" pitchFamily="34" charset="-122"/>
                <a:ea typeface="思源黑体 CN Normal" panose="020B0400000000000000" pitchFamily="34" charset="-122"/>
              </a:endParaRPr>
            </a:p>
          </p:txBody>
        </p:sp>
      </p:grpSp>
      <p:grpSp>
        <p:nvGrpSpPr>
          <p:cNvPr id="18" name="组合 17"/>
          <p:cNvGrpSpPr/>
          <p:nvPr/>
        </p:nvGrpSpPr>
        <p:grpSpPr>
          <a:xfrm>
            <a:off x="1498981" y="2338781"/>
            <a:ext cx="3064245" cy="2472355"/>
            <a:chOff x="5007005" y="1754086"/>
            <a:chExt cx="2298184" cy="1854266"/>
          </a:xfrm>
        </p:grpSpPr>
        <p:pic>
          <p:nvPicPr>
            <p:cNvPr id="19" name="图片 18" descr="图片包含 美食, 餐桌, 张, 切片&#10;&#10;已生成极高可信度的说明"/>
            <p:cNvPicPr>
              <a:picLocks noChangeAspect="1"/>
            </p:cNvPicPr>
            <p:nvPr/>
          </p:nvPicPr>
          <p:blipFill rotWithShape="1">
            <a:blip r:embed="rId9" cstate="screen"/>
            <a:srcRect t="19072"/>
            <a:stretch>
              <a:fillRect/>
            </a:stretch>
          </p:blipFill>
          <p:spPr>
            <a:xfrm>
              <a:off x="5125233" y="1825289"/>
              <a:ext cx="1969400" cy="1593808"/>
            </a:xfrm>
            <a:prstGeom prst="rect">
              <a:avLst/>
            </a:prstGeom>
          </p:spPr>
        </p:pic>
        <p:sp>
          <p:nvSpPr>
            <p:cNvPr id="20" name="矩形: 剪去对角 38"/>
            <p:cNvSpPr/>
            <p:nvPr/>
          </p:nvSpPr>
          <p:spPr>
            <a:xfrm>
              <a:off x="5007005" y="1754086"/>
              <a:ext cx="2298184" cy="1854266"/>
            </a:xfrm>
            <a:prstGeom prst="snip2Diag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思源黑体 CN Normal" panose="020B0400000000000000" pitchFamily="34" charset="-122"/>
                <a:ea typeface="思源黑体 CN Normal" panose="020B0400000000000000" pitchFamily="34"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peelOff"/>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cstate="screen"/>
          <a:stretch>
            <a:fillRect/>
          </a:stretch>
        </p:blipFill>
        <p:spPr>
          <a:xfrm>
            <a:off x="0" y="0"/>
            <a:ext cx="12192000" cy="6858000"/>
          </a:xfrm>
          <a:prstGeom prst="rect">
            <a:avLst/>
          </a:prstGeom>
        </p:spPr>
      </p:pic>
      <p:pic>
        <p:nvPicPr>
          <p:cNvPr id="19" name="图片 18"/>
          <p:cNvPicPr>
            <a:picLocks noChangeAspect="1"/>
          </p:cNvPicPr>
          <p:nvPr/>
        </p:nvPicPr>
        <p:blipFill rotWithShape="1">
          <a:blip r:embed="rId4" cstate="screen"/>
          <a:srcRect b="55419"/>
          <a:stretch>
            <a:fillRect/>
          </a:stretch>
        </p:blipFill>
        <p:spPr>
          <a:xfrm flipH="1">
            <a:off x="-70745" y="4356658"/>
            <a:ext cx="8526969" cy="2787497"/>
          </a:xfrm>
          <a:prstGeom prst="rect">
            <a:avLst/>
          </a:prstGeom>
        </p:spPr>
      </p:pic>
      <p:pic>
        <p:nvPicPr>
          <p:cNvPr id="20" name="图片 19"/>
          <p:cNvPicPr>
            <a:picLocks noChangeAspect="1"/>
          </p:cNvPicPr>
          <p:nvPr/>
        </p:nvPicPr>
        <p:blipFill rotWithShape="1">
          <a:blip r:embed="rId5" cstate="screen"/>
          <a:srcRect/>
          <a:stretch>
            <a:fillRect/>
          </a:stretch>
        </p:blipFill>
        <p:spPr>
          <a:xfrm>
            <a:off x="0" y="3048"/>
            <a:ext cx="4531744" cy="1871760"/>
          </a:xfrm>
          <a:prstGeom prst="rect">
            <a:avLst/>
          </a:prstGeom>
        </p:spPr>
      </p:pic>
      <p:pic>
        <p:nvPicPr>
          <p:cNvPr id="21" name="图片 20"/>
          <p:cNvPicPr>
            <a:picLocks noChangeAspect="1"/>
          </p:cNvPicPr>
          <p:nvPr/>
        </p:nvPicPr>
        <p:blipFill rotWithShape="1">
          <a:blip r:embed="rId6" cstate="screen"/>
          <a:srcRect/>
          <a:stretch>
            <a:fillRect/>
          </a:stretch>
        </p:blipFill>
        <p:spPr>
          <a:xfrm>
            <a:off x="8028316" y="219767"/>
            <a:ext cx="4163683" cy="1871760"/>
          </a:xfrm>
          <a:prstGeom prst="rect">
            <a:avLst/>
          </a:prstGeom>
        </p:spPr>
      </p:pic>
      <p:pic>
        <p:nvPicPr>
          <p:cNvPr id="22" name="图片 21"/>
          <p:cNvPicPr>
            <a:picLocks noChangeAspect="1"/>
          </p:cNvPicPr>
          <p:nvPr/>
        </p:nvPicPr>
        <p:blipFill rotWithShape="1">
          <a:blip r:embed="rId7" cstate="screen"/>
          <a:srcRect/>
          <a:stretch>
            <a:fillRect/>
          </a:stretch>
        </p:blipFill>
        <p:spPr>
          <a:xfrm>
            <a:off x="0" y="3050554"/>
            <a:ext cx="2503715" cy="1420713"/>
          </a:xfrm>
          <a:prstGeom prst="rect">
            <a:avLst/>
          </a:prstGeom>
        </p:spPr>
      </p:pic>
      <p:sp>
        <p:nvSpPr>
          <p:cNvPr id="12" name="文本框 11"/>
          <p:cNvSpPr txBox="1"/>
          <p:nvPr/>
        </p:nvSpPr>
        <p:spPr>
          <a:xfrm>
            <a:off x="2704420" y="2122585"/>
            <a:ext cx="5182021" cy="2678426"/>
          </a:xfrm>
          <a:prstGeom prst="rect">
            <a:avLst/>
          </a:prstGeom>
          <a:noFill/>
        </p:spPr>
        <p:txBody>
          <a:bodyPr vert="horz" wrap="square" rtlCol="0">
            <a:spAutoFit/>
          </a:bodyPr>
          <a:lstStyle/>
          <a:p>
            <a:pPr>
              <a:lnSpc>
                <a:spcPct val="150000"/>
              </a:lnSpc>
            </a:pPr>
            <a:r>
              <a:rPr lang="zh-CN" altLang="en-US" sz="1865" dirty="0">
                <a:latin typeface="思源黑体 CN Normal" panose="020B0400000000000000" pitchFamily="34" charset="-122"/>
                <a:ea typeface="思源黑体 CN Normal" panose="020B0400000000000000" pitchFamily="34" charset="-122"/>
              </a:rPr>
              <a:t>重阳节首先有登高的习俗。金秋九月，天高气爽，这个季节登高远望可达到心旷神怡、健身祛病的目的。</a:t>
            </a:r>
          </a:p>
          <a:p>
            <a:pPr>
              <a:lnSpc>
                <a:spcPct val="150000"/>
              </a:lnSpc>
            </a:pPr>
            <a:r>
              <a:rPr lang="zh-CN" altLang="en-US" sz="1865" dirty="0">
                <a:latin typeface="思源黑体 CN Normal" panose="020B0400000000000000" pitchFamily="34" charset="-122"/>
                <a:ea typeface="思源黑体 CN Normal" panose="020B0400000000000000" pitchFamily="34" charset="-122"/>
              </a:rPr>
              <a:t>早在西汉，</a:t>
            </a:r>
            <a:r>
              <a:rPr lang="en-US" altLang="zh-CN" sz="1865" dirty="0">
                <a:latin typeface="思源黑体 CN Normal" panose="020B0400000000000000" pitchFamily="34" charset="-122"/>
                <a:ea typeface="思源黑体 CN Normal" panose="020B0400000000000000" pitchFamily="34" charset="-122"/>
              </a:rPr>
              <a:t>《</a:t>
            </a:r>
            <a:r>
              <a:rPr lang="zh-CN" altLang="en-US" sz="1865" dirty="0">
                <a:latin typeface="思源黑体 CN Normal" panose="020B0400000000000000" pitchFamily="34" charset="-122"/>
                <a:ea typeface="思源黑体 CN Normal" panose="020B0400000000000000" pitchFamily="34" charset="-122"/>
              </a:rPr>
              <a:t>长安志</a:t>
            </a:r>
            <a:r>
              <a:rPr lang="en-US" altLang="zh-CN" sz="1865" dirty="0">
                <a:latin typeface="思源黑体 CN Normal" panose="020B0400000000000000" pitchFamily="34" charset="-122"/>
                <a:ea typeface="思源黑体 CN Normal" panose="020B0400000000000000" pitchFamily="34" charset="-122"/>
              </a:rPr>
              <a:t>》</a:t>
            </a:r>
            <a:r>
              <a:rPr lang="zh-CN" altLang="en-US" sz="1865" dirty="0">
                <a:latin typeface="思源黑体 CN Normal" panose="020B0400000000000000" pitchFamily="34" charset="-122"/>
                <a:ea typeface="思源黑体 CN Normal" panose="020B0400000000000000" pitchFamily="34" charset="-122"/>
              </a:rPr>
              <a:t>中就有汉代京城九月九日时人们游玩观景之记载。在东晋时，有著名的“龙山落帽”故事。</a:t>
            </a:r>
          </a:p>
        </p:txBody>
      </p:sp>
      <p:grpSp>
        <p:nvGrpSpPr>
          <p:cNvPr id="23" name="组合 22"/>
          <p:cNvGrpSpPr/>
          <p:nvPr/>
        </p:nvGrpSpPr>
        <p:grpSpPr>
          <a:xfrm>
            <a:off x="4272136" y="469909"/>
            <a:ext cx="4693584" cy="987184"/>
            <a:chOff x="2953956" y="634472"/>
            <a:chExt cx="3520188" cy="740388"/>
          </a:xfrm>
        </p:grpSpPr>
        <p:sp>
          <p:nvSpPr>
            <p:cNvPr id="24" name="文本框 23"/>
            <p:cNvSpPr txBox="1"/>
            <p:nvPr/>
          </p:nvSpPr>
          <p:spPr>
            <a:xfrm>
              <a:off x="3778961" y="934812"/>
              <a:ext cx="2695183" cy="392415"/>
            </a:xfrm>
            <a:prstGeom prst="rect">
              <a:avLst/>
            </a:prstGeom>
            <a:noFill/>
          </p:spPr>
          <p:txBody>
            <a:bodyPr vert="horz" wrap="square">
              <a:spAutoFit/>
            </a:bodyPr>
            <a:lstStyle/>
            <a:p>
              <a:pPr>
                <a:defRPr/>
              </a:pPr>
              <a:r>
                <a:rPr lang="zh-CN" altLang="en-US" sz="2800" spc="251" dirty="0">
                  <a:solidFill>
                    <a:schemeClr val="accent4">
                      <a:lumMod val="75000"/>
                    </a:schemeClr>
                  </a:solidFill>
                  <a:latin typeface="思源黑体 CN Normal" panose="020B0400000000000000" pitchFamily="34" charset="-122"/>
                  <a:ea typeface="思源黑体 CN Normal" panose="020B0400000000000000" pitchFamily="34" charset="-122"/>
                </a:rPr>
                <a:t>重阳登高</a:t>
              </a:r>
            </a:p>
          </p:txBody>
        </p:sp>
        <p:sp>
          <p:nvSpPr>
            <p:cNvPr id="26" name="矩形: 剪去对角 25"/>
            <p:cNvSpPr/>
            <p:nvPr/>
          </p:nvSpPr>
          <p:spPr>
            <a:xfrm>
              <a:off x="3038636" y="921339"/>
              <a:ext cx="2629003" cy="415498"/>
            </a:xfrm>
            <a:prstGeom prst="snip2Diag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思源黑体 CN Normal" panose="020B0400000000000000" pitchFamily="34" charset="-122"/>
                <a:ea typeface="思源黑体 CN Normal" panose="020B0400000000000000" pitchFamily="34" charset="-122"/>
              </a:endParaRPr>
            </a:p>
          </p:txBody>
        </p:sp>
        <p:pic>
          <p:nvPicPr>
            <p:cNvPr id="27" name="图片 26"/>
            <p:cNvPicPr>
              <a:picLocks noChangeAspect="1"/>
            </p:cNvPicPr>
            <p:nvPr/>
          </p:nvPicPr>
          <p:blipFill rotWithShape="1">
            <a:blip r:embed="rId8" cstate="screen"/>
            <a:srcRect l="22832" r="30580" b="6560"/>
            <a:stretch>
              <a:fillRect/>
            </a:stretch>
          </p:blipFill>
          <p:spPr>
            <a:xfrm>
              <a:off x="2953956" y="634472"/>
              <a:ext cx="656844" cy="740388"/>
            </a:xfrm>
            <a:prstGeom prst="rect">
              <a:avLst/>
            </a:prstGeom>
          </p:spPr>
        </p:pic>
      </p:grpSp>
      <p:pic>
        <p:nvPicPr>
          <p:cNvPr id="3" name="图片 2"/>
          <p:cNvPicPr>
            <a:picLocks noChangeAspect="1"/>
          </p:cNvPicPr>
          <p:nvPr/>
        </p:nvPicPr>
        <p:blipFill>
          <a:blip r:embed="rId9" cstate="screen"/>
          <a:stretch>
            <a:fillRect/>
          </a:stretch>
        </p:blipFill>
        <p:spPr>
          <a:xfrm flipH="1">
            <a:off x="8627968" y="2359608"/>
            <a:ext cx="3160793" cy="4223321"/>
          </a:xfrm>
          <a:prstGeom prst="rect">
            <a:avLst/>
          </a:prstGeom>
          <a:ln>
            <a:noFill/>
          </a:ln>
          <a:effectLst>
            <a:softEdge rad="112500"/>
          </a:effec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peelOff"/>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ppt_x"/>
                                          </p:val>
                                        </p:tav>
                                        <p:tav tm="100000">
                                          <p:val>
                                            <p:strVal val="#ppt_x"/>
                                          </p:val>
                                        </p:tav>
                                      </p:tavLst>
                                    </p:anim>
                                    <p:anim calcmode="lin" valueType="num">
                                      <p:cBhvr additive="base">
                                        <p:cTn id="1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1069</Words>
  <Application>Microsoft Office PowerPoint</Application>
  <PresentationFormat>宽屏</PresentationFormat>
  <Paragraphs>63</Paragraphs>
  <Slides>16</Slides>
  <Notes>16</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16</vt:i4>
      </vt:variant>
    </vt:vector>
  </HeadingPairs>
  <TitlesOfParts>
    <vt:vector size="27" baseType="lpstr">
      <vt:lpstr>Lao UI</vt:lpstr>
      <vt:lpstr>阿里巴巴普惠体 B</vt:lpstr>
      <vt:lpstr>阿里巴巴普惠体 L</vt:lpstr>
      <vt:lpstr>等线</vt:lpstr>
      <vt:lpstr>华文隶书</vt:lpstr>
      <vt:lpstr>思源黑体 CN Light</vt:lpstr>
      <vt:lpstr>思源黑体 CN Normal</vt:lpstr>
      <vt:lpstr>宋体</vt:lpstr>
      <vt:lpstr>Arial</vt:lpstr>
      <vt:lpstr>Calibri</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2022-03-04T06:31:37Z</dcterms:created>
  <dcterms:modified xsi:type="dcterms:W3CDTF">2023-01-10T06:55:22Z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F511DD635F9A4D3594D62C50B5B7464D</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