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71" r:id="rId5"/>
    <p:sldId id="263" r:id="rId6"/>
    <p:sldId id="265" r:id="rId7"/>
    <p:sldId id="259" r:id="rId8"/>
    <p:sldId id="266" r:id="rId9"/>
    <p:sldId id="272" r:id="rId10"/>
    <p:sldId id="264" r:id="rId11"/>
    <p:sldId id="260" r:id="rId12"/>
    <p:sldId id="269" r:id="rId13"/>
    <p:sldId id="273" r:id="rId14"/>
    <p:sldId id="270" r:id="rId15"/>
    <p:sldId id="261" r:id="rId16"/>
    <p:sldId id="268" r:id="rId17"/>
    <p:sldId id="274" r:id="rId18"/>
    <p:sldId id="267" r:id="rId19"/>
    <p:sldId id="26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68C4"/>
    <a:srgbClr val="D93E59"/>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7" d="100"/>
          <a:sy n="77" d="100"/>
        </p:scale>
        <p:origin x="54"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endParaRPr/>
          </a:p>
        </c:rich>
      </c:tx>
      <c:overlay val="1"/>
    </c:title>
    <c:autoTitleDeleted val="0"/>
    <c:plotArea>
      <c:layout>
        <c:manualLayout>
          <c:layoutTarget val="inner"/>
          <c:xMode val="edge"/>
          <c:yMode val="edge"/>
          <c:x val="0.57453100000000001"/>
          <c:y val="3.7255999999999997E-2"/>
          <c:w val="0.41502099999999997"/>
          <c:h val="0.89595800000000003"/>
        </c:manualLayout>
      </c:layout>
      <c:areaChart>
        <c:grouping val="standard"/>
        <c:varyColors val="0"/>
        <c:ser>
          <c:idx val="1"/>
          <c:order val="0"/>
          <c:tx>
            <c:strRef>
              <c:f>Sheet1!$A$3</c:f>
              <c:strCache>
                <c:ptCount val="1"/>
                <c:pt idx="0">
                  <c:v>Region 2</c:v>
                </c:pt>
              </c:strCache>
            </c:strRef>
          </c:tx>
          <c:spPr>
            <a:solidFill>
              <a:srgbClr val="53585F"/>
            </a:solidFill>
            <a:ln w="76200" cap="flat">
              <a:noFill/>
              <a:miter lim="400000"/>
            </a:ln>
            <a:effectLst/>
          </c:spPr>
          <c:cat>
            <c:strRef>
              <c:f>Sheet1!$B$1:$J$1</c:f>
              <c:strCache>
                <c:ptCount val="9"/>
                <c:pt idx="0">
                  <c:v>April</c:v>
                </c:pt>
                <c:pt idx="1">
                  <c:v>May</c:v>
                </c:pt>
                <c:pt idx="2">
                  <c:v>June</c:v>
                </c:pt>
                <c:pt idx="3">
                  <c:v>July</c:v>
                </c:pt>
                <c:pt idx="4">
                  <c:v>Aug</c:v>
                </c:pt>
                <c:pt idx="5">
                  <c:v>Sept</c:v>
                </c:pt>
                <c:pt idx="6">
                  <c:v>Oct</c:v>
                </c:pt>
                <c:pt idx="7">
                  <c:v>Nov</c:v>
                </c:pt>
                <c:pt idx="8">
                  <c:v>Dec</c:v>
                </c:pt>
              </c:strCache>
            </c:strRef>
          </c:cat>
          <c:val>
            <c:numRef>
              <c:f>Sheet1!$B$3:$J$3</c:f>
              <c:numCache>
                <c:formatCode>General</c:formatCode>
                <c:ptCount val="9"/>
                <c:pt idx="0">
                  <c:v>55</c:v>
                </c:pt>
                <c:pt idx="1">
                  <c:v>43</c:v>
                </c:pt>
                <c:pt idx="2">
                  <c:v>70</c:v>
                </c:pt>
                <c:pt idx="3">
                  <c:v>58</c:v>
                </c:pt>
                <c:pt idx="4">
                  <c:v>55</c:v>
                </c:pt>
                <c:pt idx="5">
                  <c:v>43</c:v>
                </c:pt>
                <c:pt idx="6">
                  <c:v>70</c:v>
                </c:pt>
                <c:pt idx="7">
                  <c:v>58</c:v>
                </c:pt>
                <c:pt idx="8">
                  <c:v>58</c:v>
                </c:pt>
              </c:numCache>
            </c:numRef>
          </c:val>
          <c:extLst>
            <c:ext xmlns:c16="http://schemas.microsoft.com/office/drawing/2014/chart" uri="{C3380CC4-5D6E-409C-BE32-E72D297353CC}">
              <c16:uniqueId val="{00000000-3459-4560-875D-0E1662E31A94}"/>
            </c:ext>
          </c:extLst>
        </c:ser>
        <c:ser>
          <c:idx val="0"/>
          <c:order val="1"/>
          <c:tx>
            <c:strRef>
              <c:f>Sheet1!$A$2</c:f>
              <c:strCache>
                <c:ptCount val="1"/>
                <c:pt idx="0">
                  <c:v>Region 1</c:v>
                </c:pt>
              </c:strCache>
            </c:strRef>
          </c:tx>
          <c:spPr>
            <a:gradFill>
              <a:gsLst>
                <a:gs pos="0">
                  <a:srgbClr val="D93E59"/>
                </a:gs>
                <a:gs pos="100000">
                  <a:srgbClr val="3968C4"/>
                </a:gs>
              </a:gsLst>
              <a:lin ang="5400000" scaled="1"/>
            </a:gradFill>
            <a:ln w="76200" cap="flat">
              <a:noFill/>
              <a:miter lim="400000"/>
            </a:ln>
            <a:effectLst/>
          </c:spPr>
          <c:cat>
            <c:strRef>
              <c:f>Sheet1!$B$1:$J$1</c:f>
              <c:strCache>
                <c:ptCount val="9"/>
                <c:pt idx="0">
                  <c:v>April</c:v>
                </c:pt>
                <c:pt idx="1">
                  <c:v>May</c:v>
                </c:pt>
                <c:pt idx="2">
                  <c:v>June</c:v>
                </c:pt>
                <c:pt idx="3">
                  <c:v>July</c:v>
                </c:pt>
                <c:pt idx="4">
                  <c:v>Aug</c:v>
                </c:pt>
                <c:pt idx="5">
                  <c:v>Sept</c:v>
                </c:pt>
                <c:pt idx="6">
                  <c:v>Oct</c:v>
                </c:pt>
                <c:pt idx="7">
                  <c:v>Nov</c:v>
                </c:pt>
                <c:pt idx="8">
                  <c:v>Dec</c:v>
                </c:pt>
              </c:strCache>
            </c:strRef>
          </c:cat>
          <c:val>
            <c:numRef>
              <c:f>Sheet1!$B$2:$J$2</c:f>
              <c:numCache>
                <c:formatCode>General</c:formatCode>
                <c:ptCount val="9"/>
                <c:pt idx="0">
                  <c:v>17</c:v>
                </c:pt>
                <c:pt idx="1">
                  <c:v>14</c:v>
                </c:pt>
                <c:pt idx="2">
                  <c:v>34</c:v>
                </c:pt>
                <c:pt idx="3">
                  <c:v>42</c:v>
                </c:pt>
                <c:pt idx="4">
                  <c:v>36</c:v>
                </c:pt>
                <c:pt idx="5">
                  <c:v>52</c:v>
                </c:pt>
                <c:pt idx="6">
                  <c:v>64</c:v>
                </c:pt>
                <c:pt idx="7">
                  <c:v>72</c:v>
                </c:pt>
                <c:pt idx="8">
                  <c:v>96</c:v>
                </c:pt>
              </c:numCache>
            </c:numRef>
          </c:val>
          <c:extLst>
            <c:ext xmlns:c16="http://schemas.microsoft.com/office/drawing/2014/chart" uri="{C3380CC4-5D6E-409C-BE32-E72D297353CC}">
              <c16:uniqueId val="{00000001-3459-4560-875D-0E1662E31A94}"/>
            </c:ext>
          </c:extLst>
        </c:ser>
        <c:dLbls>
          <c:showLegendKey val="0"/>
          <c:showVal val="0"/>
          <c:showCatName val="0"/>
          <c:showSerName val="0"/>
          <c:showPercent val="0"/>
          <c:showBubbleSize val="0"/>
        </c:dLbls>
        <c:axId val="2118397808"/>
        <c:axId val="2118321760"/>
      </c:areaChart>
      <c:catAx>
        <c:axId val="2118397808"/>
        <c:scaling>
          <c:orientation val="minMax"/>
        </c:scaling>
        <c:delete val="0"/>
        <c:axPos val="b"/>
        <c:numFmt formatCode="General" sourceLinked="0"/>
        <c:majorTickMark val="none"/>
        <c:minorTickMark val="none"/>
        <c:tickLblPos val="low"/>
        <c:spPr>
          <a:ln w="12700" cap="flat" cmpd="sng" algn="ctr">
            <a:solidFill>
              <a:srgbClr val="FFFFFF"/>
            </a:solidFill>
            <a:prstDash val="solid"/>
            <a:miter lim="400000"/>
          </a:ln>
        </c:spPr>
        <c:txPr>
          <a:bodyPr rot="0" spcFirstLastPara="0" vertOverflow="ellipsis" vert="horz" wrap="square" anchor="ctr" anchorCtr="1"/>
          <a:lstStyle/>
          <a:p>
            <a:pPr>
              <a:defRPr lang="zh-CN" sz="1000" b="0" i="0" u="none" strike="noStrike" kern="1200" baseline="0">
                <a:solidFill>
                  <a:schemeClr val="bg1"/>
                </a:solidFill>
                <a:latin typeface="+mn-lt"/>
                <a:ea typeface="微软雅黑 Light" panose="020B0502040204020203" pitchFamily="34" charset="-122"/>
                <a:cs typeface="+mn-cs"/>
              </a:defRPr>
            </a:pPr>
            <a:endParaRPr lang="zh-CN"/>
          </a:p>
        </c:txPr>
        <c:crossAx val="2118321760"/>
        <c:crosses val="autoZero"/>
        <c:auto val="1"/>
        <c:lblAlgn val="ctr"/>
        <c:lblOffset val="100"/>
        <c:noMultiLvlLbl val="1"/>
      </c:catAx>
      <c:valAx>
        <c:axId val="2118321760"/>
        <c:scaling>
          <c:orientation val="minMax"/>
        </c:scaling>
        <c:delete val="0"/>
        <c:axPos val="l"/>
        <c:majorGridlines>
          <c:spPr>
            <a:ln w="12700" cap="flat" cmpd="sng" algn="ctr">
              <a:solidFill>
                <a:srgbClr val="DCDEE0"/>
              </a:solidFill>
              <a:custDash>
                <a:ds d="200000" sp="200000"/>
              </a:custDash>
              <a:miter lim="400000"/>
            </a:ln>
          </c:spPr>
        </c:majorGridlines>
        <c:numFmt formatCode="General"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bg1"/>
                </a:solidFill>
                <a:latin typeface="+mn-lt"/>
                <a:ea typeface="微软雅黑 Light" panose="020B0502040204020203" pitchFamily="34" charset="-122"/>
                <a:cs typeface="+mn-cs"/>
              </a:defRPr>
            </a:pPr>
            <a:endParaRPr lang="zh-CN"/>
          </a:p>
        </c:txPr>
        <c:crossAx val="2118397808"/>
        <c:crosses val="autoZero"/>
        <c:crossBetween val="midCat"/>
        <c:majorUnit val="25"/>
        <c:minorUnit val="12.5"/>
      </c:valAx>
      <c:spPr>
        <a:noFill/>
        <a:ln w="12700" cap="flat">
          <a:noFill/>
          <a:miter lim="400000"/>
        </a:ln>
        <a:effectLst/>
      </c:spPr>
    </c:plotArea>
    <c:legend>
      <c:legendPos val="l"/>
      <c:layout>
        <c:manualLayout>
          <c:xMode val="edge"/>
          <c:yMode val="edge"/>
          <c:x val="5.0000000000000001E-3"/>
          <c:y val="0.93537099999999995"/>
          <c:w val="0.48610300000000001"/>
          <c:h val="5.6408800000000002E-2"/>
        </c:manualLayout>
      </c:layout>
      <c:overlay val="1"/>
      <c:spPr>
        <a:noFill/>
        <a:ln w="12700" cap="flat">
          <a:noFill/>
          <a:miter lim="400000"/>
        </a:ln>
        <a:effectLst/>
      </c:spPr>
      <c:txPr>
        <a:bodyPr rot="0" spcFirstLastPara="0" vertOverflow="ellipsis" vert="horz" wrap="square" anchor="ctr" anchorCtr="1"/>
        <a:lstStyle/>
        <a:p>
          <a:pPr>
            <a:defRPr lang="zh-CN" sz="1000" b="0" i="0" u="none" strike="noStrike" kern="1200" baseline="0">
              <a:solidFill>
                <a:schemeClr val="bg1"/>
              </a:solidFill>
              <a:latin typeface="+mn-lt"/>
              <a:ea typeface="微软雅黑 Light" panose="020B0502040204020203" pitchFamily="34" charset="-122"/>
              <a:cs typeface="+mn-cs"/>
            </a:defRPr>
          </a:pPr>
          <a:endParaRPr lang="zh-CN"/>
        </a:p>
      </c:txPr>
    </c:legend>
    <c:plotVisOnly val="1"/>
    <c:dispBlanksAs val="gap"/>
    <c:showDLblsOverMax val="1"/>
  </c:chart>
  <c:spPr>
    <a:noFill/>
    <a:ln>
      <a:noFill/>
    </a:ln>
    <a:effectLst/>
  </c:spPr>
  <c:txPr>
    <a:bodyPr/>
    <a:lstStyle/>
    <a:p>
      <a:pPr>
        <a:defRPr lang="zh-CN">
          <a:solidFill>
            <a:schemeClr val="bg1"/>
          </a:solidFill>
          <a:ea typeface="微软雅黑 Light" panose="020B0502040204020203" pitchFamily="34"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5287A-64E8-4EA7-8E23-95212A298681}"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C968F-77EF-4FE4-A5AB-8571AD5F3E3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BF826-7536-4FE3-82C9-A01B16F74EFB}"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BF826-7536-4FE3-82C9-A01B16F74EFB}" type="slidenum">
              <a:rPr lang="zh-CN" altLang="en-US" smtClean="0"/>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zh-CN"/>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EBFDCF-ECA2-7B44-9538-596E913B986D}" type="slidenum">
              <a:rPr lang="en-US" altLang="zh-CN"/>
              <a:t>17</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CBF13-69EC-48BF-A3F3-4FC00481750D}"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E60F52-6B1A-4F13-86AD-9C6A53F00E3C}"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CBF13-69EC-48BF-A3F3-4FC00481750D}"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CBF13-69EC-48BF-A3F3-4FC00481750D}"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003AC3-8898-4FCC-AD5C-01D08B95E49A}"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E60F52-6B1A-4F13-86AD-9C6A53F00E3C}"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BF826-7536-4FE3-82C9-A01B16F74EFB}"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003AC3-8898-4FCC-AD5C-01D08B95E49A}"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FBF826-7536-4FE3-82C9-A01B16F74EFB}"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E23037-6A6A-4F77-B876-EE643AD4C46A}"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4252F4F-CB18-4439-813D-6F52C7D24E6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E23037-6A6A-4F77-B876-EE643AD4C46A}"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4252F4F-CB18-4439-813D-6F52C7D24E6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1" name="Picture Placeholder 18"/>
          <p:cNvSpPr>
            <a:spLocks noGrp="1"/>
          </p:cNvSpPr>
          <p:nvPr>
            <p:ph type="pic" sz="quarter" idx="15"/>
          </p:nvPr>
        </p:nvSpPr>
        <p:spPr>
          <a:xfrm>
            <a:off x="0" y="7161463"/>
            <a:ext cx="6089650" cy="6870700"/>
          </a:xfrm>
          <a:custGeom>
            <a:avLst/>
            <a:gdLst>
              <a:gd name="connsiteX0" fmla="*/ 0 w 12179300"/>
              <a:gd name="connsiteY0" fmla="*/ 0 h 13716000"/>
              <a:gd name="connsiteX1" fmla="*/ 12179300 w 12179300"/>
              <a:gd name="connsiteY1" fmla="*/ 0 h 13716000"/>
              <a:gd name="connsiteX2" fmla="*/ 12179300 w 12179300"/>
              <a:gd name="connsiteY2" fmla="*/ 13716000 h 13716000"/>
              <a:gd name="connsiteX3" fmla="*/ 0 w 12179300"/>
              <a:gd name="connsiteY3" fmla="*/ 13716000 h 13716000"/>
              <a:gd name="connsiteX4" fmla="*/ 0 w 12179300"/>
              <a:gd name="connsiteY4" fmla="*/ 0 h 13716000"/>
              <a:gd name="connsiteX0-1" fmla="*/ 0 w 12179300"/>
              <a:gd name="connsiteY0-2" fmla="*/ 0 h 13741400"/>
              <a:gd name="connsiteX1-3" fmla="*/ 12179300 w 12179300"/>
              <a:gd name="connsiteY1-4" fmla="*/ 0 h 13741400"/>
              <a:gd name="connsiteX2-5" fmla="*/ 9080500 w 12179300"/>
              <a:gd name="connsiteY2-6" fmla="*/ 13741400 h 13741400"/>
              <a:gd name="connsiteX3-7" fmla="*/ 0 w 12179300"/>
              <a:gd name="connsiteY3-8" fmla="*/ 13716000 h 13741400"/>
              <a:gd name="connsiteX4-9" fmla="*/ 0 w 12179300"/>
              <a:gd name="connsiteY4-10" fmla="*/ 0 h 13741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79300" h="13741400">
                <a:moveTo>
                  <a:pt x="0" y="0"/>
                </a:moveTo>
                <a:lnTo>
                  <a:pt x="12179300" y="0"/>
                </a:lnTo>
                <a:lnTo>
                  <a:pt x="9080500" y="13741400"/>
                </a:lnTo>
                <a:lnTo>
                  <a:pt x="0" y="13716000"/>
                </a:lnTo>
                <a:lnTo>
                  <a:pt x="0" y="0"/>
                </a:lnTo>
                <a:close/>
              </a:path>
            </a:pathLst>
          </a:custGeom>
          <a:noFill/>
        </p:spPr>
        <p:txBody>
          <a:bodyPr/>
          <a:lstStyle/>
          <a:p>
            <a:endParaRPr lang="en-US"/>
          </a:p>
        </p:txBody>
      </p:sp>
      <p:sp>
        <p:nvSpPr>
          <p:cNvPr id="6" name="Picture Placeholder 5"/>
          <p:cNvSpPr>
            <a:spLocks noGrp="1"/>
          </p:cNvSpPr>
          <p:nvPr>
            <p:ph type="pic" sz="quarter" idx="10"/>
          </p:nvPr>
        </p:nvSpPr>
        <p:spPr>
          <a:xfrm>
            <a:off x="1403147" y="7331953"/>
            <a:ext cx="2924175" cy="2923382"/>
          </a:xfrm>
          <a:prstGeom prst="rect">
            <a:avLst/>
          </a:prstGeom>
          <a:noFill/>
        </p:spPr>
        <p:txBody>
          <a:bodyPr/>
          <a:lstStyle/>
          <a:p>
            <a:endParaRPr lang="en-US"/>
          </a:p>
        </p:txBody>
      </p:sp>
      <p:sp>
        <p:nvSpPr>
          <p:cNvPr id="9" name="Picture Placeholder 5"/>
          <p:cNvSpPr>
            <a:spLocks noGrp="1"/>
          </p:cNvSpPr>
          <p:nvPr>
            <p:ph type="pic" sz="quarter" idx="11"/>
          </p:nvPr>
        </p:nvSpPr>
        <p:spPr>
          <a:xfrm>
            <a:off x="5416107" y="7144650"/>
            <a:ext cx="3706477" cy="3455591"/>
          </a:xfrm>
          <a:custGeom>
            <a:avLst/>
            <a:gdLst>
              <a:gd name="connsiteX0" fmla="*/ 0 w 5741279"/>
              <a:gd name="connsiteY0" fmla="*/ 0 h 6911182"/>
              <a:gd name="connsiteX1" fmla="*/ 5741279 w 5741279"/>
              <a:gd name="connsiteY1" fmla="*/ 0 h 6911182"/>
              <a:gd name="connsiteX2" fmla="*/ 5741279 w 5741279"/>
              <a:gd name="connsiteY2" fmla="*/ 6911182 h 6911182"/>
              <a:gd name="connsiteX3" fmla="*/ 0 w 5741279"/>
              <a:gd name="connsiteY3" fmla="*/ 6911182 h 6911182"/>
              <a:gd name="connsiteX4" fmla="*/ 0 w 5741279"/>
              <a:gd name="connsiteY4" fmla="*/ 0 h 6911182"/>
              <a:gd name="connsiteX0-1" fmla="*/ 1722474 w 7463753"/>
              <a:gd name="connsiteY0-2" fmla="*/ 0 h 6911182"/>
              <a:gd name="connsiteX1-3" fmla="*/ 7463753 w 7463753"/>
              <a:gd name="connsiteY1-4" fmla="*/ 0 h 6911182"/>
              <a:gd name="connsiteX2-5" fmla="*/ 7463753 w 7463753"/>
              <a:gd name="connsiteY2-6" fmla="*/ 6911182 h 6911182"/>
              <a:gd name="connsiteX3-7" fmla="*/ 0 w 7463753"/>
              <a:gd name="connsiteY3-8" fmla="*/ 6889916 h 6911182"/>
              <a:gd name="connsiteX4-9" fmla="*/ 1722474 w 7463753"/>
              <a:gd name="connsiteY4-10" fmla="*/ 0 h 69111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463753" h="6911182">
                <a:moveTo>
                  <a:pt x="1722474" y="0"/>
                </a:moveTo>
                <a:lnTo>
                  <a:pt x="7463753" y="0"/>
                </a:lnTo>
                <a:lnTo>
                  <a:pt x="7463753" y="6911182"/>
                </a:lnTo>
                <a:lnTo>
                  <a:pt x="0" y="6889916"/>
                </a:lnTo>
                <a:lnTo>
                  <a:pt x="1722474" y="0"/>
                </a:lnTo>
                <a:close/>
              </a:path>
            </a:pathLst>
          </a:custGeom>
          <a:noFill/>
        </p:spPr>
        <p:txBody>
          <a:bodyPr/>
          <a:lstStyle/>
          <a:p>
            <a:endParaRPr lang="en-US"/>
          </a:p>
        </p:txBody>
      </p:sp>
      <p:sp>
        <p:nvSpPr>
          <p:cNvPr id="10" name="Picture Placeholder 5"/>
          <p:cNvSpPr>
            <a:spLocks noGrp="1"/>
          </p:cNvSpPr>
          <p:nvPr>
            <p:ph type="pic" sz="quarter" idx="12"/>
          </p:nvPr>
        </p:nvSpPr>
        <p:spPr>
          <a:xfrm>
            <a:off x="4541003" y="10584614"/>
            <a:ext cx="2715215" cy="3455591"/>
          </a:xfrm>
          <a:custGeom>
            <a:avLst/>
            <a:gdLst>
              <a:gd name="connsiteX0" fmla="*/ 0 w 5741279"/>
              <a:gd name="connsiteY0" fmla="*/ 0 h 6911182"/>
              <a:gd name="connsiteX1" fmla="*/ 5741279 w 5741279"/>
              <a:gd name="connsiteY1" fmla="*/ 0 h 6911182"/>
              <a:gd name="connsiteX2" fmla="*/ 5741279 w 5741279"/>
              <a:gd name="connsiteY2" fmla="*/ 6911182 h 6911182"/>
              <a:gd name="connsiteX3" fmla="*/ 0 w 5741279"/>
              <a:gd name="connsiteY3" fmla="*/ 6911182 h 6911182"/>
              <a:gd name="connsiteX4" fmla="*/ 0 w 5741279"/>
              <a:gd name="connsiteY4" fmla="*/ 0 h 6911182"/>
              <a:gd name="connsiteX0-1" fmla="*/ 1722474 w 7463753"/>
              <a:gd name="connsiteY0-2" fmla="*/ 0 h 6911182"/>
              <a:gd name="connsiteX1-3" fmla="*/ 7463753 w 7463753"/>
              <a:gd name="connsiteY1-4" fmla="*/ 0 h 6911182"/>
              <a:gd name="connsiteX2-5" fmla="*/ 7463753 w 7463753"/>
              <a:gd name="connsiteY2-6" fmla="*/ 6911182 h 6911182"/>
              <a:gd name="connsiteX3-7" fmla="*/ 0 w 7463753"/>
              <a:gd name="connsiteY3-8" fmla="*/ 6889916 h 6911182"/>
              <a:gd name="connsiteX4-9" fmla="*/ 1722474 w 7463753"/>
              <a:gd name="connsiteY4-10" fmla="*/ 0 h 6911182"/>
              <a:gd name="connsiteX0-11" fmla="*/ 3779874 w 7463753"/>
              <a:gd name="connsiteY0-12" fmla="*/ 25400 h 6911182"/>
              <a:gd name="connsiteX1-13" fmla="*/ 7463753 w 7463753"/>
              <a:gd name="connsiteY1-14" fmla="*/ 0 h 6911182"/>
              <a:gd name="connsiteX2-15" fmla="*/ 7463753 w 7463753"/>
              <a:gd name="connsiteY2-16" fmla="*/ 6911182 h 6911182"/>
              <a:gd name="connsiteX3-17" fmla="*/ 0 w 7463753"/>
              <a:gd name="connsiteY3-18" fmla="*/ 6889916 h 6911182"/>
              <a:gd name="connsiteX4-19" fmla="*/ 3779874 w 7463753"/>
              <a:gd name="connsiteY4-20" fmla="*/ 25400 h 6911182"/>
              <a:gd name="connsiteX0-21" fmla="*/ 1722474 w 5406353"/>
              <a:gd name="connsiteY0-22" fmla="*/ 25400 h 6911182"/>
              <a:gd name="connsiteX1-23" fmla="*/ 5406353 w 5406353"/>
              <a:gd name="connsiteY1-24" fmla="*/ 0 h 6911182"/>
              <a:gd name="connsiteX2-25" fmla="*/ 5406353 w 5406353"/>
              <a:gd name="connsiteY2-26" fmla="*/ 6911182 h 6911182"/>
              <a:gd name="connsiteX3-27" fmla="*/ 0 w 5406353"/>
              <a:gd name="connsiteY3-28" fmla="*/ 6889916 h 6911182"/>
              <a:gd name="connsiteX4-29" fmla="*/ 1722474 w 5406353"/>
              <a:gd name="connsiteY4-30" fmla="*/ 25400 h 69111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6353" h="6911182">
                <a:moveTo>
                  <a:pt x="1722474" y="25400"/>
                </a:moveTo>
                <a:lnTo>
                  <a:pt x="5406353" y="0"/>
                </a:lnTo>
                <a:lnTo>
                  <a:pt x="5406353" y="6911182"/>
                </a:lnTo>
                <a:lnTo>
                  <a:pt x="0" y="6889916"/>
                </a:lnTo>
                <a:lnTo>
                  <a:pt x="1722474" y="25400"/>
                </a:lnTo>
                <a:close/>
              </a:path>
            </a:pathLst>
          </a:custGeom>
          <a:noFill/>
        </p:spPr>
        <p:txBody>
          <a:bodyPr/>
          <a:lstStyle/>
          <a:p>
            <a:endParaRPr lang="en-US"/>
          </a:p>
        </p:txBody>
      </p:sp>
      <p:sp>
        <p:nvSpPr>
          <p:cNvPr id="12" name="Picture Placeholder 11"/>
          <p:cNvSpPr>
            <a:spLocks noGrp="1"/>
          </p:cNvSpPr>
          <p:nvPr>
            <p:ph type="pic" sz="quarter" idx="13"/>
          </p:nvPr>
        </p:nvSpPr>
        <p:spPr>
          <a:xfrm>
            <a:off x="977900" y="10599988"/>
            <a:ext cx="2540000" cy="2540000"/>
          </a:xfrm>
          <a:prstGeom prst="ellipse">
            <a:avLst/>
          </a:prstGeom>
          <a:noFill/>
        </p:spPr>
        <p:txBody>
          <a:bodyPr/>
          <a:lstStyle/>
          <a:p>
            <a:endParaRPr lang="en-US"/>
          </a:p>
        </p:txBody>
      </p:sp>
      <p:sp>
        <p:nvSpPr>
          <p:cNvPr id="20" name="Picture Placeholder 15"/>
          <p:cNvSpPr>
            <a:spLocks noGrp="1"/>
          </p:cNvSpPr>
          <p:nvPr>
            <p:ph type="pic" sz="quarter" idx="14"/>
          </p:nvPr>
        </p:nvSpPr>
        <p:spPr>
          <a:xfrm>
            <a:off x="7959108" y="7144650"/>
            <a:ext cx="4250517" cy="6934358"/>
          </a:xfrm>
          <a:custGeom>
            <a:avLst/>
            <a:gdLst>
              <a:gd name="connsiteX0" fmla="*/ 0 w 8501033"/>
              <a:gd name="connsiteY0" fmla="*/ 0 h 13868715"/>
              <a:gd name="connsiteX1" fmla="*/ 8501033 w 8501033"/>
              <a:gd name="connsiteY1" fmla="*/ 0 h 13868715"/>
              <a:gd name="connsiteX2" fmla="*/ 8501033 w 8501033"/>
              <a:gd name="connsiteY2" fmla="*/ 13868715 h 13868715"/>
              <a:gd name="connsiteX3" fmla="*/ 0 w 8501033"/>
              <a:gd name="connsiteY3" fmla="*/ 13868715 h 13868715"/>
              <a:gd name="connsiteX4" fmla="*/ 0 w 8501033"/>
              <a:gd name="connsiteY4" fmla="*/ 0 h 13868715"/>
              <a:gd name="connsiteX0-1" fmla="*/ 3505200 w 8501033"/>
              <a:gd name="connsiteY0-2" fmla="*/ 0 h 13868715"/>
              <a:gd name="connsiteX1-3" fmla="*/ 8501033 w 8501033"/>
              <a:gd name="connsiteY1-4" fmla="*/ 0 h 13868715"/>
              <a:gd name="connsiteX2-5" fmla="*/ 8501033 w 8501033"/>
              <a:gd name="connsiteY2-6" fmla="*/ 13868715 h 13868715"/>
              <a:gd name="connsiteX3-7" fmla="*/ 0 w 8501033"/>
              <a:gd name="connsiteY3-8" fmla="*/ 13868715 h 13868715"/>
              <a:gd name="connsiteX4-9" fmla="*/ 3505200 w 8501033"/>
              <a:gd name="connsiteY4-10" fmla="*/ 0 h 138687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01033" h="13868715">
                <a:moveTo>
                  <a:pt x="3505200" y="0"/>
                </a:moveTo>
                <a:lnTo>
                  <a:pt x="8501033" y="0"/>
                </a:lnTo>
                <a:lnTo>
                  <a:pt x="8501033" y="13868715"/>
                </a:lnTo>
                <a:lnTo>
                  <a:pt x="0" y="13868715"/>
                </a:lnTo>
                <a:lnTo>
                  <a:pt x="3505200" y="0"/>
                </a:lnTo>
                <a:close/>
              </a:path>
            </a:pathLst>
          </a:custGeom>
          <a:noFill/>
        </p:spPr>
        <p:txBody>
          <a:bodyPr/>
          <a:lstStyle/>
          <a:p>
            <a:endParaRPr lang="en-US"/>
          </a:p>
        </p:txBody>
      </p:sp>
      <p:sp>
        <p:nvSpPr>
          <p:cNvPr id="25" name="Picture Placeholder 23"/>
          <p:cNvSpPr>
            <a:spLocks noGrp="1"/>
          </p:cNvSpPr>
          <p:nvPr>
            <p:ph type="pic" sz="quarter" idx="16"/>
          </p:nvPr>
        </p:nvSpPr>
        <p:spPr>
          <a:xfrm>
            <a:off x="0" y="7161463"/>
            <a:ext cx="12209463" cy="3606800"/>
          </a:xfrm>
          <a:custGeom>
            <a:avLst/>
            <a:gdLst>
              <a:gd name="connsiteX0" fmla="*/ 0 w 24418925"/>
              <a:gd name="connsiteY0" fmla="*/ 0 h 7213600"/>
              <a:gd name="connsiteX1" fmla="*/ 24418925 w 24418925"/>
              <a:gd name="connsiteY1" fmla="*/ 0 h 7213600"/>
              <a:gd name="connsiteX2" fmla="*/ 24418925 w 24418925"/>
              <a:gd name="connsiteY2" fmla="*/ 7213600 h 7213600"/>
              <a:gd name="connsiteX3" fmla="*/ 0 w 24418925"/>
              <a:gd name="connsiteY3" fmla="*/ 7213600 h 7213600"/>
              <a:gd name="connsiteX4" fmla="*/ 0 w 24418925"/>
              <a:gd name="connsiteY4" fmla="*/ 0 h 7213600"/>
              <a:gd name="connsiteX0-1" fmla="*/ 0 w 24418925"/>
              <a:gd name="connsiteY0-2" fmla="*/ 0 h 7213600"/>
              <a:gd name="connsiteX1-3" fmla="*/ 24418925 w 24418925"/>
              <a:gd name="connsiteY1-4" fmla="*/ 0 h 7213600"/>
              <a:gd name="connsiteX2-5" fmla="*/ 24266524 w 24418925"/>
              <a:gd name="connsiteY2-6" fmla="*/ 3886200 h 7213600"/>
              <a:gd name="connsiteX3-7" fmla="*/ 0 w 24418925"/>
              <a:gd name="connsiteY3-8" fmla="*/ 7213600 h 7213600"/>
              <a:gd name="connsiteX4-9" fmla="*/ 0 w 24418925"/>
              <a:gd name="connsiteY4-10" fmla="*/ 0 h 7213600"/>
              <a:gd name="connsiteX0-11" fmla="*/ 0 w 24418925"/>
              <a:gd name="connsiteY0-12" fmla="*/ 0 h 7213600"/>
              <a:gd name="connsiteX1-13" fmla="*/ 24418925 w 24418925"/>
              <a:gd name="connsiteY1-14" fmla="*/ 0 h 7213600"/>
              <a:gd name="connsiteX2-15" fmla="*/ 24418924 w 24418925"/>
              <a:gd name="connsiteY2-16" fmla="*/ 5562600 h 7213600"/>
              <a:gd name="connsiteX3-17" fmla="*/ 0 w 24418925"/>
              <a:gd name="connsiteY3-18" fmla="*/ 7213600 h 7213600"/>
              <a:gd name="connsiteX4-19" fmla="*/ 0 w 24418925"/>
              <a:gd name="connsiteY4-20" fmla="*/ 0 h 7213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18925" h="7213600">
                <a:moveTo>
                  <a:pt x="0" y="0"/>
                </a:moveTo>
                <a:lnTo>
                  <a:pt x="24418925" y="0"/>
                </a:lnTo>
                <a:cubicBezTo>
                  <a:pt x="24418925" y="1854200"/>
                  <a:pt x="24418924" y="3708400"/>
                  <a:pt x="24418924" y="5562600"/>
                </a:cubicBezTo>
                <a:lnTo>
                  <a:pt x="0" y="7213600"/>
                </a:lnTo>
                <a:lnTo>
                  <a:pt x="0" y="0"/>
                </a:lnTo>
                <a:close/>
              </a:path>
            </a:pathLst>
          </a:custGeom>
          <a:no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3" name="Rectangle 2"/>
          <p:cNvSpPr/>
          <p:nvPr userDrawn="1"/>
        </p:nvSpPr>
        <p:spPr>
          <a:xfrm>
            <a:off x="1" y="2"/>
            <a:ext cx="3933371" cy="41365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4" name="Picture Placeholder 7"/>
          <p:cNvSpPr>
            <a:spLocks noGrp="1"/>
          </p:cNvSpPr>
          <p:nvPr>
            <p:ph type="pic" sz="quarter" idx="12" hasCustomPrompt="1"/>
          </p:nvPr>
        </p:nvSpPr>
        <p:spPr>
          <a:xfrm>
            <a:off x="3933371" y="2"/>
            <a:ext cx="8258629" cy="4136571"/>
          </a:xfrm>
          <a:prstGeom prst="rect">
            <a:avLst/>
          </a:prstGeom>
        </p:spPr>
        <p:txBody>
          <a:bodyPr/>
          <a:lstStyle>
            <a:lvl1pPr>
              <a:defRPr>
                <a:solidFill>
                  <a:schemeClr val="bg1"/>
                </a:solidFill>
              </a:defRPr>
            </a:lvl1pPr>
          </a:lstStyle>
          <a:p>
            <a:r>
              <a:rPr lang="id-ID" dirty="0"/>
              <a:t>Pict</a:t>
            </a:r>
          </a:p>
        </p:txBody>
      </p:sp>
      <p:sp>
        <p:nvSpPr>
          <p:cNvPr id="5" name="Title 5"/>
          <p:cNvSpPr>
            <a:spLocks noGrp="1"/>
          </p:cNvSpPr>
          <p:nvPr>
            <p:ph type="title" hasCustomPrompt="1"/>
          </p:nvPr>
        </p:nvSpPr>
        <p:spPr>
          <a:xfrm>
            <a:off x="740230" y="4665835"/>
            <a:ext cx="4760687" cy="747137"/>
          </a:xfrm>
          <a:prstGeom prst="rect">
            <a:avLst/>
          </a:prstGeom>
        </p:spPr>
        <p:txBody>
          <a:bodyPr/>
          <a:lstStyle>
            <a:lvl1pPr algn="l">
              <a:defRPr sz="4800" b="0" spc="300" baseline="0">
                <a:solidFill>
                  <a:schemeClr val="bg1"/>
                </a:solidFill>
                <a:latin typeface="Roboto Condensed" panose="02000000000000000000" pitchFamily="2" charset="0"/>
                <a:ea typeface="Roboto Condensed" panose="02000000000000000000" pitchFamily="2" charset="0"/>
              </a:defRPr>
            </a:lvl1pPr>
          </a:lstStyle>
          <a:p>
            <a:r>
              <a:rPr lang="id-ID" dirty="0"/>
              <a:t>INSERT TEXT</a:t>
            </a:r>
            <a:br>
              <a:rPr lang="id-ID" dirty="0"/>
            </a:br>
            <a:endParaRPr lang="id-ID" dirty="0"/>
          </a:p>
        </p:txBody>
      </p:sp>
      <p:sp>
        <p:nvSpPr>
          <p:cNvPr id="6" name="Text Placeholder 3"/>
          <p:cNvSpPr>
            <a:spLocks noGrp="1"/>
          </p:cNvSpPr>
          <p:nvPr>
            <p:ph type="body" sz="quarter" idx="11" hasCustomPrompt="1"/>
          </p:nvPr>
        </p:nvSpPr>
        <p:spPr>
          <a:xfrm>
            <a:off x="740230" y="5301156"/>
            <a:ext cx="4760687" cy="755867"/>
          </a:xfrm>
          <a:prstGeom prst="rect">
            <a:avLst/>
          </a:prstGeom>
        </p:spPr>
        <p:txBody>
          <a:bodyPr/>
          <a:lstStyle>
            <a:lvl1pPr marL="0" indent="0">
              <a:buNone/>
              <a:defRPr sz="4400" b="0" spc="300">
                <a:solidFill>
                  <a:schemeClr val="bg1"/>
                </a:solidFill>
                <a:latin typeface="Roboto Condensed" panose="02000000000000000000" pitchFamily="2" charset="0"/>
                <a:ea typeface="Roboto Condensed" panose="02000000000000000000" pitchFamily="2" charset="0"/>
              </a:defRPr>
            </a:lvl1pPr>
          </a:lstStyle>
          <a:p>
            <a:pPr lvl="0"/>
            <a:r>
              <a:rPr lang="id-ID" dirty="0"/>
              <a:t>TEXT HERE</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2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22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22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26000">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14:bounceEnd="26000">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14:bounceEnd="26000">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build="p">
            <p:tmplLst>
              <p:tmpl lvl="1">
                <p:tnLst>
                  <p:par>
                    <p:cTn presetID="2" presetClass="entr" presetSubtype="8"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build="p">
            <p:tmplLst>
              <p:tmpl lvl="1">
                <p:tnLst>
                  <p:par>
                    <p:cTn presetID="2" presetClass="entr" presetSubtype="8"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Our Vision">
    <p:spTree>
      <p:nvGrpSpPr>
        <p:cNvPr id="1" name=""/>
        <p:cNvGrpSpPr/>
        <p:nvPr/>
      </p:nvGrpSpPr>
      <p:grpSpPr>
        <a:xfrm>
          <a:off x="0" y="0"/>
          <a:ext cx="0" cy="0"/>
          <a:chOff x="0" y="0"/>
          <a:chExt cx="0" cy="0"/>
        </a:xfrm>
      </p:grpSpPr>
      <p:sp>
        <p:nvSpPr>
          <p:cNvPr id="129" name="Shape 129"/>
          <p:cNvSpPr/>
          <p:nvPr/>
        </p:nvSpPr>
        <p:spPr>
          <a:xfrm>
            <a:off x="-15063" y="-201"/>
            <a:ext cx="4992217" cy="6858402"/>
          </a:xfrm>
          <a:prstGeom prst="rect">
            <a:avLst/>
          </a:prstGeom>
          <a:solidFill>
            <a:srgbClr val="1F2025"/>
          </a:solidFill>
          <a:ln w="12700">
            <a:miter lim="400000"/>
          </a:ln>
        </p:spPr>
        <p:txBody>
          <a:bodyPr lIns="25400" tIns="25400" rIns="25400" bIns="25400" anchor="ctr"/>
          <a:lstStyle/>
          <a:p>
            <a:pPr>
              <a:lnSpc>
                <a:spcPct val="100000"/>
              </a:lnSpc>
              <a:defRPr sz="3200">
                <a:solidFill>
                  <a:srgbClr val="FFFFFF"/>
                </a:solidFill>
                <a:latin typeface="+mn-lt"/>
                <a:ea typeface="+mn-ea"/>
                <a:cs typeface="+mn-cs"/>
                <a:sym typeface="Roboto"/>
              </a:defRPr>
            </a:pPr>
            <a:endParaRPr sz="1600"/>
          </a:p>
        </p:txBody>
      </p:sp>
      <p:sp>
        <p:nvSpPr>
          <p:cNvPr id="130" name="Shape 130"/>
          <p:cNvSpPr>
            <a:spLocks noGrp="1"/>
          </p:cNvSpPr>
          <p:nvPr>
            <p:ph type="pic" idx="13"/>
          </p:nvPr>
        </p:nvSpPr>
        <p:spPr>
          <a:xfrm>
            <a:off x="-15063" y="-201"/>
            <a:ext cx="4992217" cy="6858402"/>
          </a:xfrm>
          <a:prstGeom prst="rect">
            <a:avLst/>
          </a:prstGeom>
        </p:spPr>
        <p:txBody>
          <a:bodyPr lIns="91439" tIns="45719" rIns="91439" bIns="45719" anchor="t">
            <a:noAutofit/>
          </a:bodyPr>
          <a:lstStyle/>
          <a:p>
            <a:endParaRPr/>
          </a:p>
        </p:txBody>
      </p:sp>
      <p:sp>
        <p:nvSpPr>
          <p:cNvPr id="131" name="Shape 131"/>
          <p:cNvSpPr>
            <a:spLocks noGrp="1"/>
          </p:cNvSpPr>
          <p:nvPr>
            <p:ph type="title" hasCustomPrompt="1"/>
          </p:nvPr>
        </p:nvSpPr>
        <p:spPr>
          <a:xfrm>
            <a:off x="2539836" y="2577782"/>
            <a:ext cx="2511959" cy="1702436"/>
          </a:xfrm>
          <a:prstGeom prst="rect">
            <a:avLst/>
          </a:prstGeom>
        </p:spPr>
        <p:txBody>
          <a:bodyPr>
            <a:noAutofit/>
          </a:bodyPr>
          <a:lstStyle>
            <a:lvl1pPr algn="r">
              <a:defRPr sz="6500">
                <a:solidFill>
                  <a:srgbClr val="FFFFFF"/>
                </a:solidFill>
              </a:defRPr>
            </a:lvl1pPr>
          </a:lstStyle>
          <a:p>
            <a:r>
              <a:t>Title Text</a:t>
            </a:r>
          </a:p>
        </p:txBody>
      </p:sp>
      <p:sp>
        <p:nvSpPr>
          <p:cNvPr id="132" name="Shape 132"/>
          <p:cNvSpPr>
            <a:spLocks noGrp="1"/>
          </p:cNvSpPr>
          <p:nvPr>
            <p:ph type="sldNum" sz="quarter" idx="2"/>
          </p:nvPr>
        </p:nvSpPr>
        <p:spPr>
          <a:xfrm>
            <a:off x="8610600" y="6356350"/>
            <a:ext cx="2743200" cy="365125"/>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ervice (1)">
    <p:spTree>
      <p:nvGrpSpPr>
        <p:cNvPr id="1" name=""/>
        <p:cNvGrpSpPr/>
        <p:nvPr/>
      </p:nvGrpSpPr>
      <p:grpSpPr>
        <a:xfrm>
          <a:off x="0" y="0"/>
          <a:ext cx="0" cy="0"/>
          <a:chOff x="0" y="0"/>
          <a:chExt cx="0" cy="0"/>
        </a:xfrm>
      </p:grpSpPr>
      <p:sp>
        <p:nvSpPr>
          <p:cNvPr id="151" name="Shape 151"/>
          <p:cNvSpPr/>
          <p:nvPr/>
        </p:nvSpPr>
        <p:spPr>
          <a:xfrm>
            <a:off x="-2373" y="-3941"/>
            <a:ext cx="12196747" cy="3592187"/>
          </a:xfrm>
          <a:prstGeom prst="rect">
            <a:avLst/>
          </a:prstGeom>
          <a:solidFill>
            <a:srgbClr val="1F2025"/>
          </a:solidFill>
          <a:ln w="12700">
            <a:miter lim="400000"/>
          </a:ln>
        </p:spPr>
        <p:txBody>
          <a:bodyPr lIns="25400" tIns="25400" rIns="25400" bIns="25400" anchor="ctr"/>
          <a:lstStyle/>
          <a:p>
            <a:pPr>
              <a:lnSpc>
                <a:spcPct val="100000"/>
              </a:lnSpc>
              <a:defRPr sz="3200">
                <a:solidFill>
                  <a:srgbClr val="FFFFFF"/>
                </a:solidFill>
                <a:latin typeface="+mn-lt"/>
                <a:ea typeface="+mn-ea"/>
                <a:cs typeface="+mn-cs"/>
                <a:sym typeface="Roboto"/>
              </a:defRPr>
            </a:pPr>
            <a:endParaRPr sz="1600"/>
          </a:p>
        </p:txBody>
      </p:sp>
      <p:sp>
        <p:nvSpPr>
          <p:cNvPr id="152" name="Shape 152"/>
          <p:cNvSpPr>
            <a:spLocks noGrp="1"/>
          </p:cNvSpPr>
          <p:nvPr>
            <p:ph type="pic" idx="13"/>
          </p:nvPr>
        </p:nvSpPr>
        <p:spPr>
          <a:xfrm>
            <a:off x="-2374" y="-3941"/>
            <a:ext cx="12196747" cy="3592187"/>
          </a:xfrm>
          <a:prstGeom prst="rect">
            <a:avLst/>
          </a:prstGeom>
        </p:spPr>
        <p:txBody>
          <a:bodyPr lIns="91439" tIns="45719" rIns="91439" bIns="45719" anchor="t">
            <a:noAutofit/>
          </a:bodyPr>
          <a:lstStyle/>
          <a:p>
            <a:endParaRPr/>
          </a:p>
        </p:txBody>
      </p:sp>
      <p:sp>
        <p:nvSpPr>
          <p:cNvPr id="153" name="Shape 153"/>
          <p:cNvSpPr>
            <a:spLocks noGrp="1"/>
          </p:cNvSpPr>
          <p:nvPr>
            <p:ph type="title" hasCustomPrompt="1"/>
          </p:nvPr>
        </p:nvSpPr>
        <p:spPr>
          <a:xfrm>
            <a:off x="3603269" y="1251259"/>
            <a:ext cx="4985462" cy="793751"/>
          </a:xfrm>
          <a:prstGeom prst="rect">
            <a:avLst/>
          </a:prstGeom>
        </p:spPr>
        <p:txBody>
          <a:bodyPr anchor="t"/>
          <a:lstStyle>
            <a:lvl1pPr algn="ctr">
              <a:defRPr>
                <a:solidFill>
                  <a:srgbClr val="FFFFFF"/>
                </a:solidFill>
              </a:defRPr>
            </a:lvl1pPr>
          </a:lstStyle>
          <a:p>
            <a:r>
              <a:t>Title Text</a:t>
            </a:r>
          </a:p>
        </p:txBody>
      </p:sp>
      <p:sp>
        <p:nvSpPr>
          <p:cNvPr id="154" name="Shape 154"/>
          <p:cNvSpPr>
            <a:spLocks noGrp="1"/>
          </p:cNvSpPr>
          <p:nvPr>
            <p:ph type="body" sz="quarter" idx="1" hasCustomPrompt="1"/>
          </p:nvPr>
        </p:nvSpPr>
        <p:spPr>
          <a:xfrm>
            <a:off x="4334678" y="2107622"/>
            <a:ext cx="3522644" cy="228601"/>
          </a:xfrm>
          <a:prstGeom prst="rect">
            <a:avLst/>
          </a:prstGeom>
        </p:spPr>
        <p:txBody>
          <a:bodyPr anchor="t">
            <a:noAutofit/>
          </a:bodyPr>
          <a:lstStyle>
            <a:lvl1pPr marL="0" indent="0" algn="ctr">
              <a:spcBef>
                <a:spcPts val="0"/>
              </a:spcBef>
              <a:buSzTx/>
              <a:buNone/>
            </a:lvl1pPr>
            <a:lvl2pPr marL="0" indent="114300" algn="ctr">
              <a:spcBef>
                <a:spcPts val="0"/>
              </a:spcBef>
              <a:buSzTx/>
              <a:buNone/>
            </a:lvl2pPr>
            <a:lvl3pPr marL="0" indent="228600" algn="ctr">
              <a:spcBef>
                <a:spcPts val="0"/>
              </a:spcBef>
              <a:buSzTx/>
              <a:buNone/>
            </a:lvl3pPr>
            <a:lvl4pPr marL="0" indent="342900" algn="ctr">
              <a:spcBef>
                <a:spcPts val="0"/>
              </a:spcBef>
              <a:buSzTx/>
              <a:buNone/>
            </a:lvl4pPr>
            <a:lvl5pPr marL="0" indent="45720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55" name="Shape 155"/>
          <p:cNvSpPr>
            <a:spLocks noGrp="1"/>
          </p:cNvSpPr>
          <p:nvPr>
            <p:ph type="sldNum" sz="quarter" idx="2"/>
          </p:nvPr>
        </p:nvSpPr>
        <p:spPr>
          <a:xfrm>
            <a:off x="871984" y="1143442"/>
            <a:ext cx="232024" cy="22860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8" name="Picture Placeholder 3"/>
          <p:cNvSpPr>
            <a:spLocks noGrp="1"/>
          </p:cNvSpPr>
          <p:nvPr>
            <p:ph type="pic" sz="quarter" idx="14"/>
          </p:nvPr>
        </p:nvSpPr>
        <p:spPr>
          <a:xfrm>
            <a:off x="0" y="0"/>
            <a:ext cx="7676909" cy="6858000"/>
          </a:xfrm>
          <a:prstGeom prst="rect">
            <a:avLst/>
          </a:prstGeom>
        </p:spPr>
        <p:txBody>
          <a:bodyPr rtlCol="0">
            <a:normAutofit/>
          </a:bodyPr>
          <a:lstStyle>
            <a:lvl1pPr marL="0" indent="0">
              <a:buNone/>
              <a:defRPr sz="1800">
                <a:solidFill>
                  <a:schemeClr val="bg1">
                    <a:lumMod val="65000"/>
                  </a:schemeClr>
                </a:solidFill>
              </a:defRPr>
            </a:lvl1pPr>
          </a:lstStyle>
          <a:p>
            <a:pPr lvl="0"/>
            <a:endParaRPr lang="en-US" noProof="0" dirty="0"/>
          </a:p>
        </p:txBody>
      </p:sp>
      <p:sp>
        <p:nvSpPr>
          <p:cNvPr id="2" name="Title 1"/>
          <p:cNvSpPr>
            <a:spLocks noGrp="1"/>
          </p:cNvSpPr>
          <p:nvPr>
            <p:ph type="title"/>
          </p:nvPr>
        </p:nvSpPr>
        <p:spPr>
          <a:xfrm>
            <a:off x="4237033" y="484817"/>
            <a:ext cx="3310396" cy="2086725"/>
          </a:xfrm>
          <a:prstGeom prst="rect">
            <a:avLst/>
          </a:prstGeom>
        </p:spPr>
        <p:txBody>
          <a:bodyPr/>
          <a:lstStyle>
            <a:lvl1pPr algn="l">
              <a:defRPr sz="4800"/>
            </a:lvl1pPr>
          </a:lstStyle>
          <a:p>
            <a:r>
              <a:rPr lang="en-US"/>
              <a:t>Click to edit Master title style</a:t>
            </a:r>
            <a:endParaRPr lang="en-US" dirty="0"/>
          </a:p>
        </p:txBody>
      </p:sp>
      <p:sp>
        <p:nvSpPr>
          <p:cNvPr id="6" name="Content Placeholder 3"/>
          <p:cNvSpPr>
            <a:spLocks noGrp="1"/>
          </p:cNvSpPr>
          <p:nvPr>
            <p:ph sz="quarter" idx="13"/>
          </p:nvPr>
        </p:nvSpPr>
        <p:spPr>
          <a:xfrm>
            <a:off x="4237033" y="2649959"/>
            <a:ext cx="3310396" cy="406400"/>
          </a:xfrm>
          <a:prstGeom prst="rect">
            <a:avLst/>
          </a:prstGeom>
        </p:spPr>
        <p:txBody>
          <a:bodyPr anchor="ctr">
            <a:noAutofit/>
          </a:bodyPr>
          <a:lstStyle>
            <a:lvl1pPr marL="0" indent="0" algn="l">
              <a:buFont typeface="Arial" panose="020B0604020202020204" pitchFamily="34" charset="0"/>
              <a:buNone/>
              <a:defRPr sz="1400"/>
            </a:lvl1pPr>
          </a:lstStyle>
          <a:p>
            <a:pPr lvl="0"/>
            <a:r>
              <a:rPr lang="en-US"/>
              <a:t>Click to edit Master text styles</a:t>
            </a:r>
          </a:p>
        </p:txBody>
      </p:sp>
      <p:sp>
        <p:nvSpPr>
          <p:cNvPr id="5" name="Slide Number Placeholder 5"/>
          <p:cNvSpPr>
            <a:spLocks noGrp="1"/>
          </p:cNvSpPr>
          <p:nvPr>
            <p:ph type="sldNum" sz="quarter" idx="15"/>
          </p:nvPr>
        </p:nvSpPr>
        <p:spPr>
          <a:xfrm>
            <a:off x="8610600" y="6356350"/>
            <a:ext cx="2743200" cy="365125"/>
          </a:xfrm>
          <a:prstGeom prst="rect">
            <a:avLst/>
          </a:prstGeom>
        </p:spPr>
        <p:txBody>
          <a:bodyPr/>
          <a:lstStyle>
            <a:lvl1pPr>
              <a:defRPr/>
            </a:lvl1pPr>
          </a:lstStyle>
          <a:p>
            <a:pPr>
              <a:defRPr/>
            </a:pPr>
            <a:fld id="{4BE54CD5-E90C-DD44-9CAC-5EA8286EB106}" type="slidenum">
              <a:rPr lang="en-US"/>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E23037-6A6A-4F77-B876-EE643AD4C46A}"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4252F4F-CB18-4439-813D-6F52C7D24E6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E23037-6A6A-4F77-B876-EE643AD4C46A}"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4252F4F-CB18-4439-813D-6F52C7D24E6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E23037-6A6A-4F77-B876-EE643AD4C46A}"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4252F4F-CB18-4439-813D-6F52C7D24E6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1E23037-6A6A-4F77-B876-EE643AD4C46A}" type="datetimeFigureOut">
              <a:rPr lang="zh-CN" altLang="en-US" smtClean="0"/>
              <a:t>2023-01-11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4252F4F-CB18-4439-813D-6F52C7D24E6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1E23037-6A6A-4F77-B876-EE643AD4C46A}" type="datetimeFigureOut">
              <a:rPr lang="zh-CN" altLang="en-US" smtClean="0"/>
              <a:t>2023-01-11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4252F4F-CB18-4439-813D-6F52C7D24E6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1E23037-6A6A-4F77-B876-EE643AD4C46A}" type="datetimeFigureOut">
              <a:rPr lang="zh-CN" altLang="en-US" smtClean="0"/>
              <a:t>2023-01-11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4252F4F-CB18-4439-813D-6F52C7D24E6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E23037-6A6A-4F77-B876-EE643AD4C46A}"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4252F4F-CB18-4439-813D-6F52C7D24E6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E23037-6A6A-4F77-B876-EE643AD4C46A}"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4252F4F-CB18-4439-813D-6F52C7D24E6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018057"/>
          </a:xfrm>
          <a:prstGeom prst="rect">
            <a:avLst/>
          </a:prstGeom>
        </p:spPr>
      </p:pic>
      <p:sp>
        <p:nvSpPr>
          <p:cNvPr id="6" name="文本框 5"/>
          <p:cNvSpPr txBox="1"/>
          <p:nvPr/>
        </p:nvSpPr>
        <p:spPr>
          <a:xfrm>
            <a:off x="2406802" y="2051822"/>
            <a:ext cx="8500947" cy="2215991"/>
          </a:xfrm>
          <a:prstGeom prst="rect">
            <a:avLst/>
          </a:prstGeom>
          <a:noFill/>
        </p:spPr>
        <p:txBody>
          <a:bodyPr wrap="square" rtlCol="0">
            <a:spAutoFit/>
          </a:bodyPr>
          <a:lstStyle/>
          <a:p>
            <a:r>
              <a:rPr lang="en-US" altLang="zh-CN" sz="13800" b="1" dirty="0">
                <a:solidFill>
                  <a:schemeClr val="bg1"/>
                </a:solidFill>
                <a:latin typeface="Agency FB" panose="020B0503020202020204" pitchFamily="34" charset="0"/>
                <a:ea typeface="微软雅黑 Light" panose="020B0502040204020203" pitchFamily="34" charset="-122"/>
              </a:rPr>
              <a:t>HI,FURTURE!</a:t>
            </a:r>
            <a:endParaRPr lang="zh-CN" altLang="en-US" sz="13800" b="1" dirty="0">
              <a:solidFill>
                <a:schemeClr val="bg1"/>
              </a:solidFill>
              <a:latin typeface="Agency FB" panose="020B0503020202020204" pitchFamily="34" charset="0"/>
              <a:ea typeface="微软雅黑 Light" panose="020B0502040204020203" pitchFamily="34" charset="-122"/>
            </a:endParaRPr>
          </a:p>
        </p:txBody>
      </p:sp>
      <p:sp>
        <p:nvSpPr>
          <p:cNvPr id="7" name="文本框 6"/>
          <p:cNvSpPr txBox="1"/>
          <p:nvPr/>
        </p:nvSpPr>
        <p:spPr>
          <a:xfrm>
            <a:off x="4477212" y="3944647"/>
            <a:ext cx="4516245" cy="646331"/>
          </a:xfrm>
          <a:prstGeom prst="rect">
            <a:avLst/>
          </a:prstGeom>
          <a:noFill/>
        </p:spPr>
        <p:txBody>
          <a:bodyPr wrap="square" rtlCol="0">
            <a:spAutoFit/>
          </a:bodyPr>
          <a:lstStyle/>
          <a:p>
            <a:r>
              <a:rPr lang="en-US" altLang="zh-CN" sz="3600" dirty="0" err="1">
                <a:solidFill>
                  <a:schemeClr val="bg1"/>
                </a:solidFill>
                <a:ea typeface="微软雅黑 Light" panose="020B0502040204020203" pitchFamily="34" charset="-122"/>
              </a:rPr>
              <a:t>iPhonex</a:t>
            </a:r>
            <a:r>
              <a:rPr lang="en-US" altLang="zh-CN" sz="3600" dirty="0">
                <a:solidFill>
                  <a:schemeClr val="bg1"/>
                </a:solidFill>
                <a:ea typeface="微软雅黑 Light" panose="020B0502040204020203" pitchFamily="34" charset="-122"/>
              </a:rPr>
              <a:t> coming</a:t>
            </a:r>
            <a:endParaRPr lang="zh-CN" altLang="en-US" sz="3600" dirty="0">
              <a:solidFill>
                <a:schemeClr val="bg1"/>
              </a:solidFill>
              <a:ea typeface="微软雅黑 Light" panose="020B0502040204020203" pitchFamily="34" charset="-122"/>
            </a:endParaRPr>
          </a:p>
        </p:txBody>
      </p:sp>
      <p:sp>
        <p:nvSpPr>
          <p:cNvPr id="2" name="文本框 1"/>
          <p:cNvSpPr txBox="1"/>
          <p:nvPr/>
        </p:nvSpPr>
        <p:spPr>
          <a:xfrm>
            <a:off x="8401954" y="6632619"/>
            <a:ext cx="3778600" cy="369332"/>
          </a:xfrm>
          <a:prstGeom prst="rect">
            <a:avLst/>
          </a:prstGeom>
          <a:noFill/>
        </p:spPr>
        <p:txBody>
          <a:bodyPr wrap="none" rtlCol="0">
            <a:spAutoFit/>
          </a:bodyPr>
          <a:lstStyle/>
          <a:p>
            <a:pPr algn="r"/>
            <a:r>
              <a:rPr lang="zh-CN" altLang="en-US" smtClean="0">
                <a:solidFill>
                  <a:schemeClr val="bg1"/>
                </a:solidFill>
                <a:latin typeface="微软雅黑 Light" panose="020B0502040204020203" pitchFamily="34" charset="-122"/>
                <a:ea typeface="微软雅黑 Light" panose="020B0502040204020203" pitchFamily="34" charset="-122"/>
              </a:rPr>
              <a:t>汇报人：</a:t>
            </a:r>
            <a:r>
              <a:rPr lang="en-US" altLang="zh-CN" smtClean="0">
                <a:solidFill>
                  <a:schemeClr val="bg1"/>
                </a:solidFill>
                <a:latin typeface="微软雅黑 Light" panose="020B0502040204020203" pitchFamily="34" charset="-122"/>
                <a:ea typeface="微软雅黑 Light" panose="020B0502040204020203" pitchFamily="34" charset="-122"/>
              </a:rPr>
              <a:t>PPT818   </a:t>
            </a:r>
            <a:r>
              <a:rPr lang="zh-CN" altLang="en-US" smtClean="0">
                <a:solidFill>
                  <a:schemeClr val="bg1"/>
                </a:solidFill>
                <a:latin typeface="微软雅黑 Light" panose="020B0502040204020203" pitchFamily="34" charset="-122"/>
                <a:ea typeface="微软雅黑 Light" panose="020B0502040204020203" pitchFamily="34" charset="-122"/>
              </a:rPr>
              <a:t>时间：</a:t>
            </a:r>
            <a:r>
              <a:rPr lang="en-US" altLang="zh-CN" smtClean="0">
                <a:solidFill>
                  <a:schemeClr val="bg1"/>
                </a:solidFill>
                <a:latin typeface="微软雅黑 Light" panose="020B0502040204020203" pitchFamily="34" charset="-122"/>
                <a:ea typeface="微软雅黑 Light" panose="020B0502040204020203" pitchFamily="34" charset="-122"/>
              </a:rPr>
              <a:t>XX</a:t>
            </a:r>
            <a:r>
              <a:rPr lang="zh-CN" altLang="en-US" smtClean="0">
                <a:solidFill>
                  <a:schemeClr val="bg1"/>
                </a:solidFill>
                <a:latin typeface="微软雅黑 Light" panose="020B0502040204020203" pitchFamily="34" charset="-122"/>
                <a:ea typeface="微软雅黑 Light" panose="020B0502040204020203" pitchFamily="34" charset="-122"/>
              </a:rPr>
              <a:t>年</a:t>
            </a:r>
            <a:r>
              <a:rPr lang="en-US" altLang="zh-CN" smtClean="0">
                <a:solidFill>
                  <a:schemeClr val="bg1"/>
                </a:solidFill>
                <a:latin typeface="微软雅黑 Light" panose="020B0502040204020203" pitchFamily="34" charset="-122"/>
                <a:ea typeface="微软雅黑 Light" panose="020B0502040204020203" pitchFamily="34" charset="-122"/>
              </a:rPr>
              <a:t>XX</a:t>
            </a:r>
            <a:r>
              <a:rPr lang="zh-CN" altLang="en-US" smtClean="0">
                <a:solidFill>
                  <a:schemeClr val="bg1"/>
                </a:solidFill>
                <a:latin typeface="微软雅黑 Light" panose="020B0502040204020203" pitchFamily="34" charset="-122"/>
                <a:ea typeface="微软雅黑 Light" panose="020B0502040204020203" pitchFamily="34" charset="-122"/>
              </a:rPr>
              <a:t>月</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hape 466"/>
          <p:cNvSpPr/>
          <p:nvPr/>
        </p:nvSpPr>
        <p:spPr>
          <a:xfrm>
            <a:off x="946348" y="1521792"/>
            <a:ext cx="5763023" cy="2041906"/>
          </a:xfrm>
          <a:prstGeom prst="rect">
            <a:avLst/>
          </a:prstGeom>
          <a:ln w="12700">
            <a:miter lim="400000"/>
          </a:ln>
        </p:spPr>
        <p:txBody>
          <a:bodyPr lIns="35719" tIns="35719" rIns="35719" bIns="35719" anchor="ctr">
            <a:spAutoFit/>
          </a:bodyPr>
          <a:lstStyle/>
          <a:p>
            <a:pPr lvl="0" algn="l">
              <a:lnSpc>
                <a:spcPct val="80000"/>
              </a:lnSpc>
              <a:defRPr sz="1800"/>
            </a:pPr>
            <a:r>
              <a:rPr sz="8000" spc="-80">
                <a:solidFill>
                  <a:srgbClr val="3968C4"/>
                </a:solidFill>
                <a:latin typeface="微软雅黑 Light" panose="020B0502040204020203" pitchFamily="34" charset="-122"/>
                <a:ea typeface="微软雅黑 Light" panose="020B0502040204020203" pitchFamily="34" charset="-122"/>
                <a:cs typeface="Moon Light"/>
                <a:sym typeface="Moon Light"/>
              </a:rPr>
              <a:t>LATEST</a:t>
            </a:r>
          </a:p>
          <a:p>
            <a:pPr lvl="0" algn="l">
              <a:lnSpc>
                <a:spcPct val="80000"/>
              </a:lnSpc>
              <a:defRPr sz="1800"/>
            </a:pPr>
            <a:r>
              <a:rPr sz="8000" spc="-80">
                <a:solidFill>
                  <a:srgbClr val="3968C4"/>
                </a:solidFill>
                <a:latin typeface="微软雅黑 Light" panose="020B0502040204020203" pitchFamily="34" charset="-122"/>
                <a:ea typeface="微软雅黑 Light" panose="020B0502040204020203" pitchFamily="34" charset="-122"/>
                <a:cs typeface="Moon Light"/>
                <a:sym typeface="Moon Light"/>
              </a:rPr>
              <a:t>DATA</a:t>
            </a:r>
          </a:p>
        </p:txBody>
      </p:sp>
      <p:sp>
        <p:nvSpPr>
          <p:cNvPr id="468" name="Shape 468"/>
          <p:cNvSpPr/>
          <p:nvPr/>
        </p:nvSpPr>
        <p:spPr>
          <a:xfrm>
            <a:off x="1002805" y="3770252"/>
            <a:ext cx="3479594" cy="1038746"/>
          </a:xfrm>
          <a:prstGeom prst="rect">
            <a:avLst/>
          </a:prstGeom>
          <a:ln w="12700">
            <a:miter lim="400000"/>
          </a:ln>
        </p:spPr>
        <p:txBody>
          <a:bodyPr lIns="0" tIns="0" rIns="0" bIns="0">
            <a:spAutoFit/>
          </a:bodyPr>
          <a:lstStyle>
            <a:lvl1pPr algn="l">
              <a:defRPr sz="2700">
                <a:solidFill>
                  <a:srgbClr val="53585F"/>
                </a:solidFill>
                <a:latin typeface="Roboto Regular"/>
                <a:ea typeface="Roboto Regular"/>
                <a:cs typeface="Roboto Regular"/>
                <a:sym typeface="Roboto Regular"/>
              </a:defRPr>
            </a:lvl1pPr>
          </a:lstStyle>
          <a:p>
            <a:pPr lvl="0">
              <a:defRPr sz="1800">
                <a:solidFill>
                  <a:srgbClr val="000000"/>
                </a:solidFill>
              </a:defRPr>
            </a:pPr>
            <a:r>
              <a:rPr sz="1350">
                <a:solidFill>
                  <a:srgbClr val="3968C4"/>
                </a:solidFill>
                <a:ea typeface="微软雅黑 Light" panose="020B0502040204020203" pitchFamily="34" charset="-122"/>
              </a:rPr>
              <a:t>Donec ullamcorper nulla non metus auctor fringilla. Aenean lacinia bibendum nulla sed consectetur. Aenean eu leo quam. Pellentesque ornare sem lacinia quam venenatis vestibulum.</a:t>
            </a:r>
          </a:p>
        </p:txBody>
      </p:sp>
      <p:graphicFrame>
        <p:nvGraphicFramePr>
          <p:cNvPr id="469" name="Chart 469"/>
          <p:cNvGraphicFramePr/>
          <p:nvPr/>
        </p:nvGraphicFramePr>
        <p:xfrm>
          <a:off x="-246874" y="1121096"/>
          <a:ext cx="11574999" cy="4772392"/>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p:cNvSpPr txBox="1"/>
          <p:nvPr/>
        </p:nvSpPr>
        <p:spPr>
          <a:xfrm>
            <a:off x="455231" y="421298"/>
            <a:ext cx="4799676" cy="1100494"/>
          </a:xfrm>
          <a:prstGeom prst="rect">
            <a:avLst/>
          </a:prstGeom>
          <a:noFill/>
        </p:spPr>
        <p:txBody>
          <a:bodyPr wrap="square" rtlCol="0" anchor="ctr">
            <a:spAutoFit/>
          </a:bodyPr>
          <a:lstStyle/>
          <a:p>
            <a:pPr algn="ctr">
              <a:lnSpc>
                <a:spcPct val="110000"/>
              </a:lnSpc>
            </a:pPr>
            <a:r>
              <a:rPr kumimoji="1" lang="en-US" altLang="zh-CN" sz="3200" b="1" dirty="0">
                <a:solidFill>
                  <a:srgbClr val="3968C4"/>
                </a:solidFill>
                <a:ea typeface="微软雅黑 Light" panose="020B0502040204020203" pitchFamily="34" charset="-122"/>
              </a:rPr>
              <a:t>MORE THAN TEMPLATE</a:t>
            </a:r>
            <a:endParaRPr kumimoji="1" lang="en-US" altLang="zh-CN" sz="3200" b="1"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10000"/>
              </a:lnSpc>
            </a:pPr>
            <a:r>
              <a:rPr kumimoji="1" lang="zh-CN" altLang="en-US" sz="2755" b="1"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57"/>
            <a:ext cx="12192000" cy="7018057"/>
          </a:xfrm>
          <a:prstGeom prst="rect">
            <a:avLst/>
          </a:prstGeom>
        </p:spPr>
      </p:pic>
      <p:sp>
        <p:nvSpPr>
          <p:cNvPr id="4" name="文本框 18"/>
          <p:cNvSpPr txBox="1">
            <a:spLocks noChangeArrowheads="1"/>
          </p:cNvSpPr>
          <p:nvPr/>
        </p:nvSpPr>
        <p:spPr bwMode="auto">
          <a:xfrm>
            <a:off x="2500805" y="1829212"/>
            <a:ext cx="731520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11500" b="1" dirty="0">
                <a:solidFill>
                  <a:schemeClr val="bg1"/>
                </a:solidFill>
                <a:latin typeface="Agency FB" panose="020B0503020202020204" pitchFamily="34" charset="0"/>
                <a:ea typeface="微软雅黑 Light" panose="020B0502040204020203" pitchFamily="34" charset="-122"/>
                <a:cs typeface="Yuanti SC" charset="-122"/>
              </a:rPr>
              <a:t>  </a:t>
            </a:r>
            <a:r>
              <a:rPr kumimoji="1" lang="en-US" altLang="zh-CN" sz="11500" b="1" dirty="0">
                <a:solidFill>
                  <a:schemeClr val="bg1"/>
                </a:solidFill>
                <a:latin typeface="Agency FB" panose="020B0503020202020204" pitchFamily="34" charset="0"/>
                <a:ea typeface="微软雅黑 Light" panose="020B0502040204020203" pitchFamily="34" charset="-122"/>
                <a:cs typeface="Yuanti SC" charset="-122"/>
              </a:rPr>
              <a:t>PART</a:t>
            </a:r>
            <a:r>
              <a:rPr kumimoji="1" lang="zh-CN" altLang="en-US" sz="11500" b="1" dirty="0">
                <a:solidFill>
                  <a:schemeClr val="bg1"/>
                </a:solidFill>
                <a:latin typeface="Agency FB" panose="020B0503020202020204" pitchFamily="34" charset="0"/>
                <a:ea typeface="微软雅黑 Light" panose="020B0502040204020203" pitchFamily="34" charset="-122"/>
                <a:cs typeface="Yuanti SC" charset="-122"/>
              </a:rPr>
              <a:t> </a:t>
            </a:r>
            <a:r>
              <a:rPr kumimoji="1" lang="en-US" altLang="zh-CN" sz="11500" b="1" dirty="0">
                <a:solidFill>
                  <a:schemeClr val="bg1"/>
                </a:solidFill>
                <a:latin typeface="Agency FB" panose="020B0503020202020204" pitchFamily="34" charset="0"/>
                <a:ea typeface="微软雅黑 Light" panose="020B0502040204020203" pitchFamily="34" charset="-122"/>
                <a:cs typeface="Yuanti SC" charset="-122"/>
              </a:rPr>
              <a:t>THREE</a:t>
            </a:r>
            <a:endParaRPr kumimoji="1" lang="zh-CN" altLang="en-US" sz="23900" b="1" dirty="0">
              <a:solidFill>
                <a:schemeClr val="bg1"/>
              </a:solidFill>
              <a:latin typeface="Agency FB" panose="020B0503020202020204" pitchFamily="34" charset="0"/>
              <a:ea typeface="微软雅黑 Light" panose="020B0502040204020203" pitchFamily="34" charset="-122"/>
              <a:cs typeface="Yuanti SC" charset="-122"/>
            </a:endParaRPr>
          </a:p>
        </p:txBody>
      </p:sp>
      <p:sp>
        <p:nvSpPr>
          <p:cNvPr id="5" name="TextBox 1"/>
          <p:cNvSpPr txBox="1"/>
          <p:nvPr/>
        </p:nvSpPr>
        <p:spPr>
          <a:xfrm>
            <a:off x="3623881" y="3507305"/>
            <a:ext cx="4605555" cy="1700466"/>
          </a:xfrm>
          <a:prstGeom prst="rect">
            <a:avLst/>
          </a:prstGeom>
          <a:noFill/>
        </p:spPr>
        <p:txBody>
          <a:bodyPr wrap="none" lIns="0" tIns="0" rIns="0" rtlCol="0">
            <a:spAutoFit/>
          </a:bodyPr>
          <a:lstStyle/>
          <a:p>
            <a:pPr algn="ctr">
              <a:lnSpc>
                <a:spcPts val="9200"/>
              </a:lnSpc>
            </a:pPr>
            <a:r>
              <a:rPr lang="en-US" altLang="zh-CN" sz="60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整体规划</a:t>
            </a:r>
            <a:endParaRPr lang="en-US" altLang="zh-CN" sz="60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ts val="1800"/>
              </a:lnSpc>
            </a:pPr>
            <a:r>
              <a:rPr lang="en-US" altLang="zh-CN" sz="12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你需要知道你的市场，客户的需求，客户在那里</a:t>
            </a:r>
            <a:endParaRPr lang="en-US" altLang="zh-CN" sz="12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ts val="1900"/>
              </a:lnSpc>
            </a:pPr>
            <a:r>
              <a:rPr lang="en-US" altLang="zh-CN" sz="12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You need to know your market, customer needs, where customers.</a:t>
            </a:r>
            <a:endParaRPr lang="en-US" altLang="zh-CN" sz="12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6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7"/>
          <p:cNvGrpSpPr/>
          <p:nvPr/>
        </p:nvGrpSpPr>
        <p:grpSpPr>
          <a:xfrm>
            <a:off x="3046687" y="2666995"/>
            <a:ext cx="2860104" cy="2471063"/>
            <a:chOff x="2285015" y="2000246"/>
            <a:chExt cx="2145078" cy="1853297"/>
          </a:xfrm>
        </p:grpSpPr>
        <p:cxnSp>
          <p:nvCxnSpPr>
            <p:cNvPr id="35" name="Straight Connector 34"/>
            <p:cNvCxnSpPr>
              <a:stCxn id="8" idx="0"/>
            </p:cNvCxnSpPr>
            <p:nvPr/>
          </p:nvCxnSpPr>
          <p:spPr>
            <a:xfrm rot="16200000" flipV="1">
              <a:off x="2819724" y="1466507"/>
              <a:ext cx="4091" cy="107157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1" name="Group 33"/>
            <p:cNvGrpSpPr/>
            <p:nvPr/>
          </p:nvGrpSpPr>
          <p:grpSpPr>
            <a:xfrm>
              <a:off x="2285015" y="2004337"/>
              <a:ext cx="2145078" cy="1849206"/>
              <a:chOff x="2285015" y="2004337"/>
              <a:chExt cx="2145078" cy="1849206"/>
            </a:xfrm>
          </p:grpSpPr>
          <p:sp>
            <p:nvSpPr>
              <p:cNvPr id="8" name="Isosceles Triangle 7"/>
              <p:cNvSpPr/>
              <p:nvPr/>
            </p:nvSpPr>
            <p:spPr>
              <a:xfrm>
                <a:off x="2285015" y="2004337"/>
                <a:ext cx="2145078" cy="1849206"/>
              </a:xfrm>
              <a:prstGeom prst="triangle">
                <a:avLst/>
              </a:prstGeom>
              <a:gradFill>
                <a:gsLst>
                  <a:gs pos="2000">
                    <a:srgbClr val="D93E59"/>
                  </a:gs>
                  <a:gs pos="100000">
                    <a:srgbClr val="3968C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sp>
            <p:nvSpPr>
              <p:cNvPr id="14" name="AutoShape 112"/>
              <p:cNvSpPr/>
              <p:nvPr/>
            </p:nvSpPr>
            <p:spPr bwMode="auto">
              <a:xfrm>
                <a:off x="3143240" y="2857502"/>
                <a:ext cx="366050" cy="36667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8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84"/>
                      <a:pt x="2737" y="2018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40" name="Rectangle 39"/>
              <p:cNvSpPr/>
              <p:nvPr/>
            </p:nvSpPr>
            <p:spPr>
              <a:xfrm>
                <a:off x="2835622" y="3429006"/>
                <a:ext cx="882213" cy="253916"/>
              </a:xfrm>
              <a:prstGeom prst="rect">
                <a:avLst/>
              </a:prstGeom>
            </p:spPr>
            <p:txBody>
              <a:bodyPr wrap="none">
                <a:spAutoFit/>
              </a:bodyPr>
              <a:lstStyle/>
              <a:p>
                <a:pPr algn="ctr"/>
                <a:r>
                  <a:rPr lang="en-US" sz="16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Personality</a:t>
                </a:r>
              </a:p>
            </p:txBody>
          </p:sp>
        </p:grpSp>
      </p:grpSp>
      <p:grpSp>
        <p:nvGrpSpPr>
          <p:cNvPr id="12" name="Group 46"/>
          <p:cNvGrpSpPr/>
          <p:nvPr/>
        </p:nvGrpSpPr>
        <p:grpSpPr>
          <a:xfrm>
            <a:off x="6096000" y="2666996"/>
            <a:ext cx="2860104" cy="2471061"/>
            <a:chOff x="4572000" y="2000247"/>
            <a:chExt cx="2145078" cy="1853296"/>
          </a:xfrm>
        </p:grpSpPr>
        <p:cxnSp>
          <p:nvCxnSpPr>
            <p:cNvPr id="39" name="Straight Connector 38"/>
            <p:cNvCxnSpPr>
              <a:stCxn id="10" idx="0"/>
            </p:cNvCxnSpPr>
            <p:nvPr/>
          </p:nvCxnSpPr>
          <p:spPr>
            <a:xfrm rot="5400000" flipH="1" flipV="1">
              <a:off x="6142075" y="1502711"/>
              <a:ext cx="4091" cy="999163"/>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7" name="Group 31"/>
            <p:cNvGrpSpPr/>
            <p:nvPr/>
          </p:nvGrpSpPr>
          <p:grpSpPr>
            <a:xfrm>
              <a:off x="4572000" y="2004337"/>
              <a:ext cx="2145078" cy="1849206"/>
              <a:chOff x="4572000" y="2004337"/>
              <a:chExt cx="2145078" cy="1849206"/>
            </a:xfrm>
          </p:grpSpPr>
          <p:sp>
            <p:nvSpPr>
              <p:cNvPr id="10" name="Isosceles Triangle 9"/>
              <p:cNvSpPr/>
              <p:nvPr/>
            </p:nvSpPr>
            <p:spPr>
              <a:xfrm>
                <a:off x="4572000" y="2004337"/>
                <a:ext cx="2145078" cy="1849206"/>
              </a:xfrm>
              <a:prstGeom prst="triangle">
                <a:avLst/>
              </a:prstGeom>
              <a:gradFill>
                <a:gsLst>
                  <a:gs pos="2000">
                    <a:srgbClr val="D93E59"/>
                  </a:gs>
                  <a:gs pos="100000">
                    <a:srgbClr val="3968C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sp>
            <p:nvSpPr>
              <p:cNvPr id="13" name="AutoShape 59"/>
              <p:cNvSpPr/>
              <p:nvPr/>
            </p:nvSpPr>
            <p:spPr bwMode="auto">
              <a:xfrm>
                <a:off x="5429256" y="2786064"/>
                <a:ext cx="366676" cy="3660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41" name="Rectangle 40"/>
              <p:cNvSpPr/>
              <p:nvPr/>
            </p:nvSpPr>
            <p:spPr>
              <a:xfrm>
                <a:off x="5325093" y="3429006"/>
                <a:ext cx="650659" cy="253916"/>
              </a:xfrm>
              <a:prstGeom prst="rect">
                <a:avLst/>
              </a:prstGeom>
            </p:spPr>
            <p:txBody>
              <a:bodyPr wrap="none">
                <a:spAutoFit/>
              </a:bodyPr>
              <a:lstStyle/>
              <a:p>
                <a:pPr algn="ctr"/>
                <a:r>
                  <a:rPr lang="en-US" sz="16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Identity</a:t>
                </a:r>
              </a:p>
            </p:txBody>
          </p:sp>
        </p:grpSp>
      </p:grpSp>
      <p:grpSp>
        <p:nvGrpSpPr>
          <p:cNvPr id="18" name="Group 36"/>
          <p:cNvGrpSpPr/>
          <p:nvPr/>
        </p:nvGrpSpPr>
        <p:grpSpPr>
          <a:xfrm>
            <a:off x="5238744" y="2000240"/>
            <a:ext cx="1501467" cy="3140104"/>
            <a:chOff x="3929058" y="1500180"/>
            <a:chExt cx="1126100" cy="2355078"/>
          </a:xfrm>
        </p:grpSpPr>
        <p:grpSp>
          <p:nvGrpSpPr>
            <p:cNvPr id="19" name="Group 32"/>
            <p:cNvGrpSpPr/>
            <p:nvPr/>
          </p:nvGrpSpPr>
          <p:grpSpPr>
            <a:xfrm>
              <a:off x="3929058" y="2884482"/>
              <a:ext cx="1126100" cy="970776"/>
              <a:chOff x="3929058" y="2884482"/>
              <a:chExt cx="1126100" cy="970776"/>
            </a:xfrm>
          </p:grpSpPr>
          <p:sp>
            <p:nvSpPr>
              <p:cNvPr id="9" name="Isosceles Triangle 8"/>
              <p:cNvSpPr/>
              <p:nvPr/>
            </p:nvSpPr>
            <p:spPr>
              <a:xfrm>
                <a:off x="3929058" y="2884482"/>
                <a:ext cx="1126100" cy="970776"/>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grpSp>
            <p:nvGrpSpPr>
              <p:cNvPr id="20" name="Group 26"/>
              <p:cNvGrpSpPr/>
              <p:nvPr/>
            </p:nvGrpSpPr>
            <p:grpSpPr>
              <a:xfrm>
                <a:off x="4286248" y="3429006"/>
                <a:ext cx="366051" cy="297846"/>
                <a:chOff x="7730164" y="3530664"/>
                <a:chExt cx="366051" cy="297846"/>
              </a:xfrm>
              <a:solidFill>
                <a:schemeClr val="bg1"/>
              </a:solidFill>
            </p:grpSpPr>
            <p:sp>
              <p:nvSpPr>
                <p:cNvPr id="15" name="AutoShape 5"/>
                <p:cNvSpPr/>
                <p:nvPr/>
              </p:nvSpPr>
              <p:spPr bwMode="auto">
                <a:xfrm>
                  <a:off x="7981704" y="3622021"/>
                  <a:ext cx="68830"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16" name="AutoShape 6"/>
                <p:cNvSpPr/>
                <p:nvPr/>
              </p:nvSpPr>
              <p:spPr bwMode="auto">
                <a:xfrm>
                  <a:off x="7730164" y="3530664"/>
                  <a:ext cx="366051" cy="297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grpSp>
        </p:grpSp>
        <p:cxnSp>
          <p:nvCxnSpPr>
            <p:cNvPr id="29" name="Straight Connector 28"/>
            <p:cNvCxnSpPr>
              <a:stCxn id="9" idx="0"/>
            </p:cNvCxnSpPr>
            <p:nvPr/>
          </p:nvCxnSpPr>
          <p:spPr>
            <a:xfrm rot="5400000" flipH="1" flipV="1">
              <a:off x="4054217" y="2438137"/>
              <a:ext cx="884236" cy="8454"/>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940328" y="1500180"/>
              <a:ext cx="1061830" cy="253916"/>
            </a:xfrm>
            <a:prstGeom prst="rect">
              <a:avLst/>
            </a:prstGeom>
          </p:spPr>
          <p:txBody>
            <a:bodyPr wrap="none">
              <a:spAutoFit/>
            </a:bodyPr>
            <a:lstStyle/>
            <a:p>
              <a:pPr algn="ctr"/>
              <a:r>
                <a:rPr lang="zh-CN" altLang="en-US" sz="1600" dirty="0" smtClean="0">
                  <a:solidFill>
                    <a:schemeClr val="bg1">
                      <a:lumMod val="65000"/>
                    </a:schemeClr>
                  </a:solidFill>
                  <a:latin typeface="微软雅黑 Light" panose="020B0502040204020203" pitchFamily="34" charset="-122"/>
                  <a:ea typeface="微软雅黑 Light" panose="020B0502040204020203" pitchFamily="34" charset="-122"/>
                  <a:cs typeface="Open Sans" panose="020B0606030504020204" pitchFamily="34" charset="0"/>
                </a:rPr>
                <a:t>输入文本内容</a:t>
              </a:r>
              <a:endParaRPr lang="en-US" sz="1600" dirty="0">
                <a:solidFill>
                  <a:schemeClr val="bg1">
                    <a:lumMod val="65000"/>
                  </a:schemeClr>
                </a:solidFill>
                <a:latin typeface="微软雅黑 Light" panose="020B0502040204020203" pitchFamily="34" charset="-122"/>
                <a:ea typeface="微软雅黑 Light" panose="020B0502040204020203" pitchFamily="34" charset="-122"/>
                <a:cs typeface="Open Sans" panose="020B0606030504020204" pitchFamily="34" charset="0"/>
              </a:endParaRPr>
            </a:p>
          </p:txBody>
        </p:sp>
      </p:grpSp>
      <p:grpSp>
        <p:nvGrpSpPr>
          <p:cNvPr id="21" name="Group 29"/>
          <p:cNvGrpSpPr/>
          <p:nvPr/>
        </p:nvGrpSpPr>
        <p:grpSpPr>
          <a:xfrm>
            <a:off x="708317" y="2285994"/>
            <a:ext cx="2244412" cy="1294395"/>
            <a:chOff x="531237" y="1714494"/>
            <a:chExt cx="1683309" cy="970796"/>
          </a:xfrm>
        </p:grpSpPr>
        <p:sp>
          <p:nvSpPr>
            <p:cNvPr id="43" name="Rectangle 42"/>
            <p:cNvSpPr/>
            <p:nvPr/>
          </p:nvSpPr>
          <p:spPr>
            <a:xfrm>
              <a:off x="531237" y="1714494"/>
              <a:ext cx="1061830" cy="253915"/>
            </a:xfrm>
            <a:prstGeom prst="rect">
              <a:avLst/>
            </a:prstGeom>
          </p:spPr>
          <p:txBody>
            <a:bodyPr wrap="none">
              <a:spAutoFit/>
            </a:bodyPr>
            <a:lstStyle/>
            <a:p>
              <a:pPr algn="ctr"/>
              <a:r>
                <a:rPr lang="zh-CN" altLang="en-US" sz="1600" dirty="0" smtClean="0">
                  <a:solidFill>
                    <a:schemeClr val="bg1">
                      <a:lumMod val="65000"/>
                    </a:schemeClr>
                  </a:solidFill>
                  <a:latin typeface="微软雅黑 Light" panose="020B0502040204020203" pitchFamily="34" charset="-122"/>
                  <a:ea typeface="微软雅黑 Light" panose="020B0502040204020203" pitchFamily="34" charset="-122"/>
                  <a:cs typeface="Open Sans" panose="020B0606030504020204" pitchFamily="34" charset="0"/>
                </a:rPr>
                <a:t>输入文本内容</a:t>
              </a:r>
              <a:endParaRPr lang="en-US" sz="1600" dirty="0">
                <a:solidFill>
                  <a:schemeClr val="bg1">
                    <a:lumMod val="65000"/>
                  </a:schemeClr>
                </a:solidFill>
                <a:latin typeface="微软雅黑 Light" panose="020B0502040204020203" pitchFamily="34" charset="-122"/>
                <a:ea typeface="微软雅黑 Light" panose="020B0502040204020203" pitchFamily="34" charset="-122"/>
                <a:cs typeface="Open Sans" panose="020B0606030504020204" pitchFamily="34" charset="0"/>
              </a:endParaRPr>
            </a:p>
          </p:txBody>
        </p:sp>
        <p:sp>
          <p:nvSpPr>
            <p:cNvPr id="44" name="Rectangle 43"/>
            <p:cNvSpPr/>
            <p:nvPr/>
          </p:nvSpPr>
          <p:spPr>
            <a:xfrm>
              <a:off x="571472" y="2000246"/>
              <a:ext cx="1643074" cy="685044"/>
            </a:xfrm>
            <a:prstGeom prst="rect">
              <a:avLst/>
            </a:prstGeom>
          </p:spPr>
          <p:txBody>
            <a:bodyPr wrap="square">
              <a:spAutoFit/>
            </a:bodyPr>
            <a:lstStyle/>
            <a:p>
              <a:r>
                <a:rPr lang="ms-MY" sz="1065" dirty="0">
                  <a:solidFill>
                    <a:schemeClr val="bg1">
                      <a:lumMod val="65000"/>
                    </a:schemeClr>
                  </a:solidFill>
                  <a:latin typeface="微软雅黑 Light" panose="020B0502040204020203" pitchFamily="34" charset="-122"/>
                  <a:ea typeface="微软雅黑 Light" panose="020B0502040204020203" pitchFamily="34" charset="-122"/>
                  <a:cs typeface="Open Sans Light" panose="020B0306030504020204" pitchFamily="34" charset="0"/>
                </a:rPr>
                <a:t>Lorem ipsum dolor sit amet, consectetur adipiscing elit. Praesent sodales odio sit amet odio tristique quis tempus odio Lorem ipsum dolor sit amet</a:t>
              </a:r>
            </a:p>
          </p:txBody>
        </p:sp>
      </p:grpSp>
      <p:grpSp>
        <p:nvGrpSpPr>
          <p:cNvPr id="22" name="Group 30"/>
          <p:cNvGrpSpPr/>
          <p:nvPr/>
        </p:nvGrpSpPr>
        <p:grpSpPr>
          <a:xfrm>
            <a:off x="8953521" y="2285994"/>
            <a:ext cx="2190765" cy="1294395"/>
            <a:chOff x="6715140" y="1714494"/>
            <a:chExt cx="1643074" cy="970796"/>
          </a:xfrm>
        </p:grpSpPr>
        <p:sp>
          <p:nvSpPr>
            <p:cNvPr id="45" name="Rectangle 44"/>
            <p:cNvSpPr/>
            <p:nvPr/>
          </p:nvSpPr>
          <p:spPr>
            <a:xfrm>
              <a:off x="7286644" y="1714494"/>
              <a:ext cx="1061829" cy="253915"/>
            </a:xfrm>
            <a:prstGeom prst="rect">
              <a:avLst/>
            </a:prstGeom>
          </p:spPr>
          <p:txBody>
            <a:bodyPr wrap="none">
              <a:spAutoFit/>
            </a:bodyPr>
            <a:lstStyle/>
            <a:p>
              <a:r>
                <a:rPr lang="zh-CN" altLang="en-US" sz="1600" dirty="0" smtClean="0">
                  <a:solidFill>
                    <a:schemeClr val="bg1">
                      <a:lumMod val="65000"/>
                    </a:schemeClr>
                  </a:solidFill>
                  <a:latin typeface="微软雅黑 Light" panose="020B0502040204020203" pitchFamily="34" charset="-122"/>
                  <a:ea typeface="微软雅黑 Light" panose="020B0502040204020203" pitchFamily="34" charset="-122"/>
                  <a:cs typeface="Open Sans" panose="020B0606030504020204" pitchFamily="34" charset="0"/>
                </a:rPr>
                <a:t>输入文本内容</a:t>
              </a:r>
              <a:endParaRPr lang="en-US" sz="1600" dirty="0">
                <a:solidFill>
                  <a:schemeClr val="bg1">
                    <a:lumMod val="65000"/>
                  </a:schemeClr>
                </a:solidFill>
                <a:latin typeface="微软雅黑 Light" panose="020B0502040204020203" pitchFamily="34" charset="-122"/>
                <a:ea typeface="微软雅黑 Light" panose="020B0502040204020203" pitchFamily="34" charset="-122"/>
                <a:cs typeface="Open Sans" panose="020B0606030504020204" pitchFamily="34" charset="0"/>
              </a:endParaRPr>
            </a:p>
          </p:txBody>
        </p:sp>
        <p:sp>
          <p:nvSpPr>
            <p:cNvPr id="46" name="Rectangle 45"/>
            <p:cNvSpPr/>
            <p:nvPr/>
          </p:nvSpPr>
          <p:spPr>
            <a:xfrm>
              <a:off x="6715140" y="2000246"/>
              <a:ext cx="1643074" cy="685044"/>
            </a:xfrm>
            <a:prstGeom prst="rect">
              <a:avLst/>
            </a:prstGeom>
          </p:spPr>
          <p:txBody>
            <a:bodyPr wrap="square">
              <a:spAutoFit/>
            </a:bodyPr>
            <a:lstStyle/>
            <a:p>
              <a:pPr algn="r"/>
              <a:r>
                <a:rPr lang="ms-MY" sz="1065" dirty="0">
                  <a:solidFill>
                    <a:schemeClr val="bg1">
                      <a:lumMod val="65000"/>
                    </a:schemeClr>
                  </a:solidFill>
                  <a:latin typeface="微软雅黑 Light" panose="020B0502040204020203" pitchFamily="34" charset="-122"/>
                  <a:ea typeface="微软雅黑 Light" panose="020B0502040204020203" pitchFamily="34" charset="-122"/>
                  <a:cs typeface="Open Sans Light" panose="020B0306030504020204" pitchFamily="34" charset="0"/>
                </a:rPr>
                <a:t>Lorem ipsum dolor sit amet, consectetur adipiscing elit. Praesent sodales odio sit amet odio tristique quis tempus odio Lorem ipsum dolor sit amet</a:t>
              </a:r>
            </a:p>
          </p:txBody>
        </p:sp>
      </p:grpSp>
      <p:sp>
        <p:nvSpPr>
          <p:cNvPr id="28" name="Rectangle 27"/>
          <p:cNvSpPr/>
          <p:nvPr/>
        </p:nvSpPr>
        <p:spPr>
          <a:xfrm>
            <a:off x="857213" y="5619766"/>
            <a:ext cx="10363200" cy="707694"/>
          </a:xfrm>
          <a:prstGeom prst="rect">
            <a:avLst/>
          </a:prstGeom>
        </p:spPr>
        <p:txBody>
          <a:bodyPr wrap="square">
            <a:spAutoFit/>
          </a:bodyPr>
          <a:lstStyle/>
          <a:p>
            <a:r>
              <a:rPr lang="ms-MY" sz="1335" dirty="0">
                <a:solidFill>
                  <a:schemeClr val="bg1">
                    <a:lumMod val="65000"/>
                  </a:schemeClr>
                </a:solidFill>
                <a:latin typeface="微软雅黑 Light" panose="020B0502040204020203" pitchFamily="34" charset="-122"/>
                <a:ea typeface="微软雅黑 Light" panose="020B0502040204020203" pitchFamily="34" charset="-122"/>
                <a:cs typeface="Open Sans Light" panose="020B0306030504020204"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p>
        </p:txBody>
      </p:sp>
      <p:sp>
        <p:nvSpPr>
          <p:cNvPr id="37" name="文本框 36"/>
          <p:cNvSpPr txBox="1"/>
          <p:nvPr/>
        </p:nvSpPr>
        <p:spPr>
          <a:xfrm>
            <a:off x="2861480" y="342526"/>
            <a:ext cx="6643876" cy="897362"/>
          </a:xfrm>
          <a:prstGeom prst="rect">
            <a:avLst/>
          </a:prstGeom>
          <a:noFill/>
        </p:spPr>
        <p:txBody>
          <a:bodyPr wrap="square" rtlCol="0" anchor="ctr">
            <a:spAutoFit/>
          </a:bodyPr>
          <a:lstStyle/>
          <a:p>
            <a:pPr algn="ctr">
              <a:lnSpc>
                <a:spcPct val="110000"/>
              </a:lnSpc>
            </a:pPr>
            <a:r>
              <a:rPr kumimoji="1" lang="en-US" altLang="zh-CN" sz="2000" b="1" dirty="0">
                <a:solidFill>
                  <a:schemeClr val="bg1">
                    <a:lumMod val="50000"/>
                  </a:schemeClr>
                </a:solidFill>
                <a:ea typeface="微软雅黑 Light" panose="020B0502040204020203" pitchFamily="34" charset="-122"/>
              </a:rPr>
              <a:t>MORE THAN TEMPLATE</a:t>
            </a:r>
            <a:endParaRPr kumimoji="1" lang="en-US" altLang="zh-CN" sz="2000" b="1" dirty="0">
              <a:solidFill>
                <a:schemeClr val="bg1">
                  <a:lumMod val="50000"/>
                </a:schemeClr>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10000"/>
              </a:lnSpc>
            </a:pPr>
            <a:r>
              <a:rPr kumimoji="1" lang="zh-CN" altLang="en-US" sz="2755" b="1" dirty="0">
                <a:solidFill>
                  <a:schemeClr val="bg1">
                    <a:lumMod val="50000"/>
                  </a:schemeClr>
                </a:solidFill>
                <a:latin typeface="微软雅黑 Light" panose="020B0502040204020203" pitchFamily="34" charset="-122"/>
                <a:ea typeface="微软雅黑 Light" panose="020B0502040204020203" pitchFamily="34" charset="-122"/>
                <a:cs typeface="微软雅黑" panose="020B0503020204020204" pitchFamily="18"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slide(fromRight)">
                                      <p:cBhvr>
                                        <p:cTn id="11" dur="500"/>
                                        <p:tgtEl>
                                          <p:spTgt spid="21"/>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lide(fromBottom)">
                                      <p:cBhvr>
                                        <p:cTn id="15" dur="500"/>
                                        <p:tgtEl>
                                          <p:spTgt spid="18"/>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Bottom)">
                                      <p:cBhvr>
                                        <p:cTn id="19" dur="500"/>
                                        <p:tgtEl>
                                          <p:spTgt spid="12"/>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lide(fromLeft)">
                                      <p:cBhvr>
                                        <p:cTn id="23" dur="500"/>
                                        <p:tgtEl>
                                          <p:spTgt spid="22"/>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slide(fromLeft)">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4373" cy="6858000"/>
          </a:xfrm>
          <a:prstGeom prst="rect">
            <a:avLst/>
          </a:prstGeom>
          <a:solidFill>
            <a:srgbClr val="D93E59"/>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1421" name="Shape 1421"/>
          <p:cNvSpPr/>
          <p:nvPr/>
        </p:nvSpPr>
        <p:spPr>
          <a:xfrm>
            <a:off x="5536706" y="980407"/>
            <a:ext cx="1112484" cy="1776961"/>
          </a:xfrm>
          <a:prstGeom prst="rect">
            <a:avLst/>
          </a:prstGeom>
          <a:ln w="12700">
            <a:miter lim="400000"/>
          </a:ln>
        </p:spPr>
        <p:txBody>
          <a:bodyPr wrap="none" lIns="25400" tIns="25400" rIns="25400" bIns="25400">
            <a:spAutoFit/>
          </a:bodyPr>
          <a:lstStyle>
            <a:lvl1pPr>
              <a:lnSpc>
                <a:spcPct val="70000"/>
              </a:lnSpc>
              <a:defRPr sz="30000" b="1">
                <a:solidFill>
                  <a:srgbClr val="25272C"/>
                </a:solidFill>
                <a:latin typeface="+mn-lt"/>
                <a:ea typeface="+mn-ea"/>
                <a:cs typeface="+mn-cs"/>
                <a:sym typeface="Roboto"/>
              </a:defRPr>
            </a:lvl1pPr>
          </a:lstStyle>
          <a:p>
            <a:r>
              <a:rPr sz="15000" dirty="0">
                <a:solidFill>
                  <a:srgbClr val="F7CA28"/>
                </a:solidFill>
                <a:ea typeface="微软雅黑 Light" panose="020B0502040204020203" pitchFamily="34" charset="-122"/>
              </a:rPr>
              <a:t>T</a:t>
            </a:r>
          </a:p>
        </p:txBody>
      </p:sp>
      <p:sp>
        <p:nvSpPr>
          <p:cNvPr id="1422" name="Shape 1422"/>
          <p:cNvSpPr>
            <a:spLocks noGrp="1"/>
          </p:cNvSpPr>
          <p:nvPr>
            <p:ph type="body" sz="quarter" idx="1"/>
          </p:nvPr>
        </p:nvSpPr>
        <p:spPr>
          <a:xfrm>
            <a:off x="4334677" y="4880221"/>
            <a:ext cx="3522644" cy="228601"/>
          </a:xfrm>
          <a:prstGeom prst="rect">
            <a:avLst/>
          </a:prstGeom>
        </p:spPr>
        <p:txBody>
          <a:bodyPr/>
          <a:lstStyle/>
          <a:p>
            <a:r>
              <a:rPr sz="1400" dirty="0">
                <a:solidFill>
                  <a:schemeClr val="bg1"/>
                </a:solidFill>
                <a:ea typeface="微软雅黑 Light" panose="020B0502040204020203" pitchFamily="34" charset="-122"/>
              </a:rPr>
              <a:t>There are many variations of passages of Lorem Ipsum available but the majority have suffered alteration</a:t>
            </a:r>
          </a:p>
          <a:p>
            <a:r>
              <a:rPr sz="1400" dirty="0">
                <a:solidFill>
                  <a:schemeClr val="bg1"/>
                </a:solidFill>
                <a:ea typeface="微软雅黑 Light" panose="020B0502040204020203" pitchFamily="34" charset="-122"/>
              </a:rPr>
              <a:t>in an some form, by injected </a:t>
            </a:r>
            <a:r>
              <a:rPr sz="1400" dirty="0" err="1">
                <a:solidFill>
                  <a:schemeClr val="bg1"/>
                </a:solidFill>
                <a:ea typeface="微软雅黑 Light" panose="020B0502040204020203" pitchFamily="34" charset="-122"/>
              </a:rPr>
              <a:t>humour</a:t>
            </a:r>
            <a:r>
              <a:rPr sz="1400" dirty="0">
                <a:solidFill>
                  <a:schemeClr val="bg1"/>
                </a:solidFill>
                <a:ea typeface="微软雅黑 Light" panose="020B0502040204020203" pitchFamily="34" charset="-122"/>
              </a:rPr>
              <a:t>, or </a:t>
            </a:r>
            <a:r>
              <a:rPr sz="1400" dirty="0" err="1">
                <a:solidFill>
                  <a:schemeClr val="bg1"/>
                </a:solidFill>
                <a:ea typeface="微软雅黑 Light" panose="020B0502040204020203" pitchFamily="34" charset="-122"/>
              </a:rPr>
              <a:t>randomised</a:t>
            </a:r>
            <a:r>
              <a:rPr sz="1400" dirty="0">
                <a:solidFill>
                  <a:schemeClr val="bg1"/>
                </a:solidFill>
                <a:ea typeface="微软雅黑 Light" panose="020B0502040204020203" pitchFamily="34" charset="-122"/>
              </a:rPr>
              <a:t> words a which don't look even slightly</a:t>
            </a:r>
          </a:p>
          <a:p>
            <a:r>
              <a:rPr sz="1400" dirty="0">
                <a:solidFill>
                  <a:schemeClr val="bg1"/>
                </a:solidFill>
                <a:ea typeface="微软雅黑 Light" panose="020B0502040204020203" pitchFamily="34" charset="-122"/>
              </a:rPr>
              <a:t>believable. If you are going to use a passage of Lorem Ipsum, you need to be sure there</a:t>
            </a:r>
          </a:p>
        </p:txBody>
      </p:sp>
      <p:sp>
        <p:nvSpPr>
          <p:cNvPr id="1424" name="Shape 1424"/>
          <p:cNvSpPr>
            <a:spLocks noGrp="1"/>
          </p:cNvSpPr>
          <p:nvPr>
            <p:ph type="sldNum" sz="quarter" idx="2"/>
          </p:nvPr>
        </p:nvSpPr>
        <p:spPr>
          <a:prstGeom prst="rect">
            <a:avLst/>
          </a:prstGeom>
        </p:spPr>
        <p:txBody>
          <a:bodyPr/>
          <a:lstStyle/>
          <a:p>
            <a:fld id="{86CB4B4D-7CA3-9044-876B-883B54F8677D}" type="slidenum">
              <a:rPr>
                <a:ea typeface="微软雅黑 Light" panose="020B0502040204020203" pitchFamily="34" charset="-122"/>
              </a:rPr>
              <a:t>13</a:t>
            </a:fld>
            <a:endParaRPr>
              <a:ea typeface="微软雅黑 Light" panose="020B0502040204020203" pitchFamily="34" charset="-122"/>
            </a:endParaRPr>
          </a:p>
        </p:txBody>
      </p:sp>
      <p:sp>
        <p:nvSpPr>
          <p:cNvPr id="1426" name="Shape 1426"/>
          <p:cNvSpPr/>
          <p:nvPr/>
        </p:nvSpPr>
        <p:spPr>
          <a:xfrm>
            <a:off x="10786534" y="734487"/>
            <a:ext cx="681469" cy="159018"/>
          </a:xfrm>
          <a:prstGeom prst="rect">
            <a:avLst/>
          </a:prstGeom>
          <a:ln w="12700">
            <a:miter lim="400000"/>
          </a:ln>
        </p:spPr>
        <p:txBody>
          <a:bodyPr wrap="none" lIns="25400" tIns="25400" rIns="25400" bIns="25400" anchor="ctr">
            <a:spAutoFit/>
          </a:bodyPr>
          <a:lstStyle>
            <a:lvl1pPr algn="r">
              <a:lnSpc>
                <a:spcPct val="70000"/>
              </a:lnSpc>
              <a:defRPr sz="2000" spc="319">
                <a:solidFill>
                  <a:srgbClr val="575C66"/>
                </a:solidFill>
                <a:latin typeface="Roboto Medium"/>
                <a:ea typeface="Roboto Medium"/>
                <a:cs typeface="Roboto Medium"/>
                <a:sym typeface="Roboto Medium"/>
              </a:defRPr>
            </a:lvl1pPr>
          </a:lstStyle>
          <a:p>
            <a:r>
              <a:rPr sz="1000">
                <a:ea typeface="微软雅黑 Light" panose="020B0502040204020203" pitchFamily="34" charset="-122"/>
              </a:rPr>
              <a:t>DESIRE</a:t>
            </a:r>
          </a:p>
        </p:txBody>
      </p:sp>
      <p:sp>
        <p:nvSpPr>
          <p:cNvPr id="12" name="TextBox 1"/>
          <p:cNvSpPr txBox="1"/>
          <p:nvPr/>
        </p:nvSpPr>
        <p:spPr>
          <a:xfrm>
            <a:off x="4724881" y="3965263"/>
            <a:ext cx="2469137" cy="1019831"/>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3.1</a:t>
            </a:r>
            <a:r>
              <a:rPr lang="en-US" altLang="zh-CN" sz="28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sz="2800" b="1"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现状发展</a:t>
            </a:r>
          </a:p>
          <a:p>
            <a:pPr>
              <a:lnSpc>
                <a:spcPts val="1800"/>
              </a:lnSpc>
            </a:pPr>
            <a:r>
              <a:rPr lang="en-US" altLang="zh-CN" sz="1800" b="1"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DEVELOPMENT</a:t>
            </a:r>
            <a:r>
              <a:rPr lang="en-US" altLang="zh-CN" sz="18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sz="1800" b="1"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STATUS</a:t>
            </a:r>
          </a:p>
          <a:p>
            <a:pPr>
              <a:lnSpc>
                <a:spcPts val="1000"/>
              </a:lnSpc>
            </a:pPr>
            <a:endParaRPr lang="en-US"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nSpc>
                <a:spcPts val="1000"/>
              </a:lnSpc>
            </a:pPr>
            <a:endParaRPr lang="en-US"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pic>
        <p:nvPicPr>
          <p:cNvPr id="6" name="图片占位符 5"/>
          <p:cNvPicPr>
            <a:picLocks noGrp="1" noChangeAspect="1"/>
          </p:cNvPicPr>
          <p:nvPr>
            <p:ph type="pic" idx="13"/>
          </p:nvPr>
        </p:nvPicPr>
        <p:blipFill>
          <a:blip r:embed="rId3">
            <a:extLst>
              <a:ext uri="{28A0092B-C50C-407E-A947-70E740481C1C}">
                <a14:useLocalDpi xmlns:a14="http://schemas.microsoft.com/office/drawing/2010/main" val="0"/>
              </a:ext>
            </a:extLst>
          </a:blip>
          <a:srcRect t="30393" b="30393"/>
          <a:stretch>
            <a:fillRect/>
          </a:stretch>
        </p:blipFill>
        <p:spPr>
          <a:xfrm>
            <a:off x="-7817" y="0"/>
            <a:ext cx="12196747" cy="3592187"/>
          </a:xfrm>
        </p:spPr>
      </p:pic>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1"/>
          <p:cNvGrpSpPr/>
          <p:nvPr/>
        </p:nvGrpSpPr>
        <p:grpSpPr>
          <a:xfrm>
            <a:off x="1809720" y="5048261"/>
            <a:ext cx="8763061" cy="1183947"/>
            <a:chOff x="1357290" y="3786196"/>
            <a:chExt cx="6572296" cy="887960"/>
          </a:xfrm>
        </p:grpSpPr>
        <p:sp>
          <p:nvSpPr>
            <p:cNvPr id="48" name="Rectangle 47"/>
            <p:cNvSpPr/>
            <p:nvPr/>
          </p:nvSpPr>
          <p:spPr>
            <a:xfrm>
              <a:off x="4037623" y="3786196"/>
              <a:ext cx="1213313" cy="284742"/>
            </a:xfrm>
            <a:prstGeom prst="rect">
              <a:avLst/>
            </a:prstGeom>
          </p:spPr>
          <p:txBody>
            <a:bodyPr wrap="none">
              <a:spAutoFit/>
            </a:bodyPr>
            <a:lstStyle/>
            <a:p>
              <a:pPr algn="ctr"/>
              <a:r>
                <a:rPr lang="zh-CN" altLang="en-US" sz="1865" dirty="0" smtClean="0">
                  <a:solidFill>
                    <a:schemeClr val="bg1">
                      <a:lumMod val="65000"/>
                    </a:schemeClr>
                  </a:solidFill>
                  <a:latin typeface="微软雅黑 Light" panose="020B0502040204020203" pitchFamily="34" charset="-122"/>
                  <a:ea typeface="微软雅黑 Light" panose="020B0502040204020203" pitchFamily="34" charset="-122"/>
                  <a:cs typeface="Open Sans" panose="020B0606030504020204" pitchFamily="34" charset="0"/>
                </a:rPr>
                <a:t>输入文本内容</a:t>
              </a:r>
              <a:endParaRPr lang="en-US" sz="1865" dirty="0">
                <a:solidFill>
                  <a:schemeClr val="bg1">
                    <a:lumMod val="65000"/>
                  </a:schemeClr>
                </a:solidFill>
                <a:latin typeface="微软雅黑 Light" panose="020B0502040204020203" pitchFamily="34" charset="-122"/>
                <a:ea typeface="微软雅黑 Light" panose="020B0502040204020203" pitchFamily="34" charset="-122"/>
                <a:cs typeface="Open Sans" panose="020B0606030504020204" pitchFamily="34" charset="0"/>
              </a:endParaRPr>
            </a:p>
          </p:txBody>
        </p:sp>
        <p:sp>
          <p:nvSpPr>
            <p:cNvPr id="49" name="Rectangle 48"/>
            <p:cNvSpPr/>
            <p:nvPr/>
          </p:nvSpPr>
          <p:spPr>
            <a:xfrm>
              <a:off x="1357290" y="4143386"/>
              <a:ext cx="6572296" cy="530770"/>
            </a:xfrm>
            <a:prstGeom prst="rect">
              <a:avLst/>
            </a:prstGeom>
          </p:spPr>
          <p:txBody>
            <a:bodyPr wrap="square">
              <a:spAutoFit/>
            </a:bodyPr>
            <a:lstStyle/>
            <a:p>
              <a:pPr algn="ctr"/>
              <a:r>
                <a:rPr lang="ms-MY" sz="1335" dirty="0">
                  <a:solidFill>
                    <a:schemeClr val="bg1">
                      <a:lumMod val="65000"/>
                    </a:schemeClr>
                  </a:solidFill>
                  <a:latin typeface="微软雅黑 Light" panose="020B0502040204020203" pitchFamily="34" charset="-122"/>
                  <a:ea typeface="微软雅黑 Light" panose="020B0502040204020203" pitchFamily="34" charset="-122"/>
                  <a:cs typeface="Open Sans Light" panose="020B0306030504020204" pitchFamily="34" charset="0"/>
                </a:rPr>
                <a:t>Lorem ipsum dolor sit amet, consectetur adipiscing elit. Praesent sodales odio sit amet odio tristique quis tempus odio Lorem ipsum dolor sit amet Lorem ipsum dolor sit amet, consectetur adipiscing elit. Praesent sodales odio sit amet odio tristique quis tempus odio Lorem ipsum dolor sit amet</a:t>
              </a:r>
            </a:p>
          </p:txBody>
        </p:sp>
      </p:grpSp>
      <p:grpSp>
        <p:nvGrpSpPr>
          <p:cNvPr id="4" name="Group 65"/>
          <p:cNvGrpSpPr/>
          <p:nvPr/>
        </p:nvGrpSpPr>
        <p:grpSpPr>
          <a:xfrm>
            <a:off x="1035077" y="2285992"/>
            <a:ext cx="2095515" cy="2355851"/>
            <a:chOff x="776308" y="1714494"/>
            <a:chExt cx="1571636" cy="1766888"/>
          </a:xfrm>
        </p:grpSpPr>
        <p:sp>
          <p:nvSpPr>
            <p:cNvPr id="26" name="Rectangle 25"/>
            <p:cNvSpPr/>
            <p:nvPr/>
          </p:nvSpPr>
          <p:spPr>
            <a:xfrm>
              <a:off x="785786" y="1714494"/>
              <a:ext cx="1559376" cy="1559376"/>
            </a:xfrm>
            <a:prstGeom prst="rect">
              <a:avLst/>
            </a:prstGeom>
            <a:gradFill>
              <a:gsLst>
                <a:gs pos="2000">
                  <a:srgbClr val="D93E59"/>
                </a:gs>
                <a:gs pos="100000">
                  <a:srgbClr val="3968C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sp>
          <p:nvSpPr>
            <p:cNvPr id="27" name="Isosceles Triangle 26"/>
            <p:cNvSpPr/>
            <p:nvPr/>
          </p:nvSpPr>
          <p:spPr>
            <a:xfrm rot="10800000">
              <a:off x="776308" y="3267068"/>
              <a:ext cx="1571636" cy="214314"/>
            </a:xfrm>
            <a:prstGeom prst="triangle">
              <a:avLst/>
            </a:prstGeom>
            <a:gradFill>
              <a:gsLst>
                <a:gs pos="2000">
                  <a:srgbClr val="00B0F0"/>
                </a:gs>
                <a:gs pos="51000">
                  <a:schemeClr val="accent1">
                    <a:alpha val="7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sp>
          <p:nvSpPr>
            <p:cNvPr id="40" name="Oval 39"/>
            <p:cNvSpPr/>
            <p:nvPr/>
          </p:nvSpPr>
          <p:spPr>
            <a:xfrm>
              <a:off x="1214414" y="2000246"/>
              <a:ext cx="693966" cy="69396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grpSp>
          <p:nvGrpSpPr>
            <p:cNvPr id="5" name="Group 61"/>
            <p:cNvGrpSpPr/>
            <p:nvPr/>
          </p:nvGrpSpPr>
          <p:grpSpPr>
            <a:xfrm>
              <a:off x="1394979" y="2156112"/>
              <a:ext cx="366050" cy="366050"/>
              <a:chOff x="2357422" y="4357700"/>
              <a:chExt cx="366050" cy="366050"/>
            </a:xfrm>
            <a:solidFill>
              <a:schemeClr val="bg1"/>
            </a:solidFill>
          </p:grpSpPr>
          <p:sp>
            <p:nvSpPr>
              <p:cNvPr id="50" name="AutoShape 126"/>
              <p:cNvSpPr/>
              <p:nvPr/>
            </p:nvSpPr>
            <p:spPr bwMode="auto">
              <a:xfrm>
                <a:off x="2357422" y="4357700"/>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51" name="AutoShape 127"/>
              <p:cNvSpPr/>
              <p:nvPr/>
            </p:nvSpPr>
            <p:spPr bwMode="auto">
              <a:xfrm>
                <a:off x="2505719" y="4414642"/>
                <a:ext cx="86350" cy="85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80" y="0"/>
                    </a:moveTo>
                    <a:cubicBezTo>
                      <a:pt x="9025" y="0"/>
                      <a:pt x="0" y="9025"/>
                      <a:pt x="0" y="20180"/>
                    </a:cubicBezTo>
                    <a:cubicBezTo>
                      <a:pt x="0" y="20954"/>
                      <a:pt x="644" y="21600"/>
                      <a:pt x="1440" y="21600"/>
                    </a:cubicBezTo>
                    <a:cubicBezTo>
                      <a:pt x="2235" y="21600"/>
                      <a:pt x="2880" y="20954"/>
                      <a:pt x="2880" y="20180"/>
                    </a:cubicBezTo>
                    <a:cubicBezTo>
                      <a:pt x="2880" y="10618"/>
                      <a:pt x="10617" y="2880"/>
                      <a:pt x="20180" y="2880"/>
                    </a:cubicBezTo>
                    <a:cubicBezTo>
                      <a:pt x="20955" y="2880"/>
                      <a:pt x="21599" y="2234"/>
                      <a:pt x="21599" y="1440"/>
                    </a:cubicBezTo>
                    <a:cubicBezTo>
                      <a:pt x="21599" y="645"/>
                      <a:pt x="20955" y="0"/>
                      <a:pt x="2018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grpSp>
      </p:grpSp>
      <p:grpSp>
        <p:nvGrpSpPr>
          <p:cNvPr id="6" name="Group 66"/>
          <p:cNvGrpSpPr/>
          <p:nvPr/>
        </p:nvGrpSpPr>
        <p:grpSpPr>
          <a:xfrm>
            <a:off x="3060616" y="2285992"/>
            <a:ext cx="2079168" cy="2079168"/>
            <a:chOff x="2295462" y="1714494"/>
            <a:chExt cx="1559376" cy="1559376"/>
          </a:xfrm>
        </p:grpSpPr>
        <p:sp>
          <p:nvSpPr>
            <p:cNvPr id="30" name="Rectangle 29"/>
            <p:cNvSpPr/>
            <p:nvPr/>
          </p:nvSpPr>
          <p:spPr>
            <a:xfrm>
              <a:off x="2295462" y="1714494"/>
              <a:ext cx="1559376" cy="15593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sp>
          <p:nvSpPr>
            <p:cNvPr id="39" name="Oval 38"/>
            <p:cNvSpPr/>
            <p:nvPr/>
          </p:nvSpPr>
          <p:spPr>
            <a:xfrm>
              <a:off x="2724819" y="2000246"/>
              <a:ext cx="693966" cy="69396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sp>
          <p:nvSpPr>
            <p:cNvPr id="44" name="Rectangle 43"/>
            <p:cNvSpPr/>
            <p:nvPr/>
          </p:nvSpPr>
          <p:spPr>
            <a:xfrm>
              <a:off x="2737094" y="2857502"/>
              <a:ext cx="660806" cy="253916"/>
            </a:xfrm>
            <a:prstGeom prst="rect">
              <a:avLst/>
            </a:prstGeom>
          </p:spPr>
          <p:txBody>
            <a:bodyPr wrap="none">
              <a:spAutoFit/>
            </a:bodyPr>
            <a:lstStyle/>
            <a:p>
              <a:pPr algn="ctr"/>
              <a:r>
                <a:rPr lang="en-US" sz="1600" dirty="0" err="1">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Keygen</a:t>
              </a:r>
              <a:endParaRPr lang="en-US" sz="16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endParaRPr>
            </a:p>
          </p:txBody>
        </p:sp>
        <p:grpSp>
          <p:nvGrpSpPr>
            <p:cNvPr id="7" name="Group 62"/>
            <p:cNvGrpSpPr/>
            <p:nvPr/>
          </p:nvGrpSpPr>
          <p:grpSpPr>
            <a:xfrm>
              <a:off x="2904257" y="2158708"/>
              <a:ext cx="366676" cy="366050"/>
              <a:chOff x="142844" y="2786064"/>
              <a:chExt cx="366676" cy="366050"/>
            </a:xfrm>
            <a:solidFill>
              <a:schemeClr val="bg1"/>
            </a:solidFill>
          </p:grpSpPr>
          <p:sp>
            <p:nvSpPr>
              <p:cNvPr id="52" name="AutoShape 128"/>
              <p:cNvSpPr/>
              <p:nvPr/>
            </p:nvSpPr>
            <p:spPr bwMode="auto">
              <a:xfrm>
                <a:off x="142844" y="2786064"/>
                <a:ext cx="366676"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53" name="AutoShape 129"/>
              <p:cNvSpPr/>
              <p:nvPr/>
            </p:nvSpPr>
            <p:spPr bwMode="auto">
              <a:xfrm>
                <a:off x="371860" y="2831742"/>
                <a:ext cx="91356" cy="91356"/>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grpSp>
      </p:grpSp>
      <p:grpSp>
        <p:nvGrpSpPr>
          <p:cNvPr id="8" name="Group 69"/>
          <p:cNvGrpSpPr/>
          <p:nvPr/>
        </p:nvGrpSpPr>
        <p:grpSpPr>
          <a:xfrm>
            <a:off x="9292224" y="2285992"/>
            <a:ext cx="2079168" cy="2079168"/>
            <a:chOff x="6969168" y="1714494"/>
            <a:chExt cx="1559376" cy="1559376"/>
          </a:xfrm>
        </p:grpSpPr>
        <p:sp>
          <p:nvSpPr>
            <p:cNvPr id="38" name="Rectangle 37"/>
            <p:cNvSpPr/>
            <p:nvPr/>
          </p:nvSpPr>
          <p:spPr>
            <a:xfrm>
              <a:off x="6969168" y="1714494"/>
              <a:ext cx="1559376" cy="1559376"/>
            </a:xfrm>
            <a:prstGeom prst="rect">
              <a:avLst/>
            </a:prstGeom>
            <a:gradFill>
              <a:gsLst>
                <a:gs pos="2000">
                  <a:srgbClr val="D93E59"/>
                </a:gs>
                <a:gs pos="100000">
                  <a:srgbClr val="3968C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sp>
          <p:nvSpPr>
            <p:cNvPr id="43" name="Oval 42"/>
            <p:cNvSpPr/>
            <p:nvPr/>
          </p:nvSpPr>
          <p:spPr>
            <a:xfrm>
              <a:off x="7429520" y="2000246"/>
              <a:ext cx="693966" cy="69396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sp>
          <p:nvSpPr>
            <p:cNvPr id="47" name="Rectangle 46"/>
            <p:cNvSpPr/>
            <p:nvPr/>
          </p:nvSpPr>
          <p:spPr>
            <a:xfrm>
              <a:off x="7524443" y="2857502"/>
              <a:ext cx="602569" cy="253916"/>
            </a:xfrm>
            <a:prstGeom prst="rect">
              <a:avLst/>
            </a:prstGeom>
          </p:spPr>
          <p:txBody>
            <a:bodyPr wrap="none">
              <a:spAutoFit/>
            </a:bodyPr>
            <a:lstStyle/>
            <a:p>
              <a:pPr algn="ctr"/>
              <a:r>
                <a:rPr lang="en-US" sz="16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Delete</a:t>
              </a:r>
            </a:p>
          </p:txBody>
        </p:sp>
        <p:grpSp>
          <p:nvGrpSpPr>
            <p:cNvPr id="9" name="Group 64"/>
            <p:cNvGrpSpPr/>
            <p:nvPr/>
          </p:nvGrpSpPr>
          <p:grpSpPr>
            <a:xfrm>
              <a:off x="7629435" y="2156112"/>
              <a:ext cx="320373" cy="366050"/>
              <a:chOff x="183020" y="4357700"/>
              <a:chExt cx="320373" cy="366050"/>
            </a:xfrm>
            <a:solidFill>
              <a:schemeClr val="bg1"/>
            </a:solidFill>
          </p:grpSpPr>
          <p:sp>
            <p:nvSpPr>
              <p:cNvPr id="54" name="AutoShape 131"/>
              <p:cNvSpPr/>
              <p:nvPr/>
            </p:nvSpPr>
            <p:spPr bwMode="auto">
              <a:xfrm>
                <a:off x="183020" y="4357700"/>
                <a:ext cx="320373"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55" name="AutoShape 132"/>
              <p:cNvSpPr/>
              <p:nvPr/>
            </p:nvSpPr>
            <p:spPr bwMode="auto">
              <a:xfrm>
                <a:off x="251848" y="4505998"/>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80"/>
                    </a:lnTo>
                    <a:lnTo>
                      <a:pt x="5399" y="20180"/>
                    </a:lnTo>
                    <a:cubicBezTo>
                      <a:pt x="5399" y="20180"/>
                      <a:pt x="5399" y="1440"/>
                      <a:pt x="5399" y="1440"/>
                    </a:cubicBezTo>
                    <a:close/>
                    <a:moveTo>
                      <a:pt x="5399" y="21600"/>
                    </a:moveTo>
                    <a:lnTo>
                      <a:pt x="16199" y="21600"/>
                    </a:lnTo>
                    <a:cubicBezTo>
                      <a:pt x="19187" y="21600"/>
                      <a:pt x="21600" y="20956"/>
                      <a:pt x="21600" y="20180"/>
                    </a:cubicBezTo>
                    <a:lnTo>
                      <a:pt x="21600" y="1440"/>
                    </a:lnTo>
                    <a:cubicBezTo>
                      <a:pt x="21600" y="644"/>
                      <a:pt x="19187" y="0"/>
                      <a:pt x="16199" y="0"/>
                    </a:cubicBezTo>
                    <a:lnTo>
                      <a:pt x="5399" y="0"/>
                    </a:lnTo>
                    <a:cubicBezTo>
                      <a:pt x="2412" y="0"/>
                      <a:pt x="0" y="644"/>
                      <a:pt x="0" y="1440"/>
                    </a:cubicBezTo>
                    <a:lnTo>
                      <a:pt x="0" y="2018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56" name="AutoShape 133"/>
              <p:cNvSpPr/>
              <p:nvPr/>
            </p:nvSpPr>
            <p:spPr bwMode="auto">
              <a:xfrm>
                <a:off x="320678" y="4505998"/>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80"/>
                    </a:lnTo>
                    <a:lnTo>
                      <a:pt x="5399" y="20180"/>
                    </a:lnTo>
                    <a:cubicBezTo>
                      <a:pt x="5399" y="20180"/>
                      <a:pt x="5399" y="1440"/>
                      <a:pt x="5399" y="1440"/>
                    </a:cubicBezTo>
                    <a:close/>
                    <a:moveTo>
                      <a:pt x="5399" y="21600"/>
                    </a:moveTo>
                    <a:lnTo>
                      <a:pt x="16199" y="21600"/>
                    </a:lnTo>
                    <a:cubicBezTo>
                      <a:pt x="19187" y="21600"/>
                      <a:pt x="21600" y="20956"/>
                      <a:pt x="21600" y="20180"/>
                    </a:cubicBezTo>
                    <a:lnTo>
                      <a:pt x="21600" y="1440"/>
                    </a:lnTo>
                    <a:cubicBezTo>
                      <a:pt x="21600" y="644"/>
                      <a:pt x="19187" y="0"/>
                      <a:pt x="16199" y="0"/>
                    </a:cubicBezTo>
                    <a:lnTo>
                      <a:pt x="5399" y="0"/>
                    </a:lnTo>
                    <a:cubicBezTo>
                      <a:pt x="2412" y="0"/>
                      <a:pt x="0" y="644"/>
                      <a:pt x="0" y="1440"/>
                    </a:cubicBezTo>
                    <a:lnTo>
                      <a:pt x="0" y="2018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57" name="AutoShape 134"/>
              <p:cNvSpPr/>
              <p:nvPr/>
            </p:nvSpPr>
            <p:spPr bwMode="auto">
              <a:xfrm>
                <a:off x="388883" y="4505998"/>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80"/>
                    </a:lnTo>
                    <a:lnTo>
                      <a:pt x="5399" y="20180"/>
                    </a:lnTo>
                    <a:cubicBezTo>
                      <a:pt x="5399" y="20180"/>
                      <a:pt x="5399" y="1440"/>
                      <a:pt x="5399" y="1440"/>
                    </a:cubicBezTo>
                    <a:close/>
                    <a:moveTo>
                      <a:pt x="5399" y="21600"/>
                    </a:moveTo>
                    <a:lnTo>
                      <a:pt x="16199" y="21600"/>
                    </a:lnTo>
                    <a:cubicBezTo>
                      <a:pt x="19187" y="21600"/>
                      <a:pt x="21600" y="20956"/>
                      <a:pt x="21600" y="20180"/>
                    </a:cubicBezTo>
                    <a:lnTo>
                      <a:pt x="21600" y="1440"/>
                    </a:lnTo>
                    <a:cubicBezTo>
                      <a:pt x="21600" y="644"/>
                      <a:pt x="19187" y="0"/>
                      <a:pt x="16199" y="0"/>
                    </a:cubicBezTo>
                    <a:lnTo>
                      <a:pt x="5399" y="0"/>
                    </a:lnTo>
                    <a:cubicBezTo>
                      <a:pt x="2412" y="0"/>
                      <a:pt x="0" y="644"/>
                      <a:pt x="0" y="1440"/>
                    </a:cubicBezTo>
                    <a:lnTo>
                      <a:pt x="0" y="2018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grpSp>
      </p:grpSp>
      <p:grpSp>
        <p:nvGrpSpPr>
          <p:cNvPr id="10" name="Group 67"/>
          <p:cNvGrpSpPr/>
          <p:nvPr/>
        </p:nvGrpSpPr>
        <p:grpSpPr>
          <a:xfrm>
            <a:off x="5143493" y="2285992"/>
            <a:ext cx="2079168" cy="2079168"/>
            <a:chOff x="3857620" y="1714494"/>
            <a:chExt cx="1559376" cy="1559376"/>
          </a:xfrm>
        </p:grpSpPr>
        <p:sp>
          <p:nvSpPr>
            <p:cNvPr id="33" name="Rectangle 32"/>
            <p:cNvSpPr/>
            <p:nvPr/>
          </p:nvSpPr>
          <p:spPr>
            <a:xfrm>
              <a:off x="3857620" y="1714494"/>
              <a:ext cx="1559376" cy="1559376"/>
            </a:xfrm>
            <a:prstGeom prst="rect">
              <a:avLst/>
            </a:prstGeom>
            <a:gradFill>
              <a:gsLst>
                <a:gs pos="2000">
                  <a:srgbClr val="D93E59"/>
                </a:gs>
                <a:gs pos="100000">
                  <a:srgbClr val="3968C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sp>
          <p:nvSpPr>
            <p:cNvPr id="42" name="Oval 41"/>
            <p:cNvSpPr/>
            <p:nvPr/>
          </p:nvSpPr>
          <p:spPr>
            <a:xfrm>
              <a:off x="4276041" y="2000246"/>
              <a:ext cx="693966" cy="69396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sp>
          <p:nvSpPr>
            <p:cNvPr id="45" name="Rectangle 44"/>
            <p:cNvSpPr/>
            <p:nvPr/>
          </p:nvSpPr>
          <p:spPr>
            <a:xfrm>
              <a:off x="4310133" y="2857502"/>
              <a:ext cx="672299" cy="253916"/>
            </a:xfrm>
            <a:prstGeom prst="rect">
              <a:avLst/>
            </a:prstGeom>
          </p:spPr>
          <p:txBody>
            <a:bodyPr wrap="none">
              <a:spAutoFit/>
            </a:bodyPr>
            <a:lstStyle/>
            <a:p>
              <a:pPr algn="ctr"/>
              <a:r>
                <a:rPr lang="en-US" sz="160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Sounds</a:t>
              </a:r>
              <a:endParaRPr lang="en-US" sz="16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endParaRPr>
            </a:p>
          </p:txBody>
        </p:sp>
        <p:grpSp>
          <p:nvGrpSpPr>
            <p:cNvPr id="12" name="Group 63"/>
            <p:cNvGrpSpPr/>
            <p:nvPr/>
          </p:nvGrpSpPr>
          <p:grpSpPr>
            <a:xfrm>
              <a:off x="4448143" y="2167639"/>
              <a:ext cx="366052" cy="366051"/>
              <a:chOff x="4448143" y="2167639"/>
              <a:chExt cx="366052" cy="366051"/>
            </a:xfrm>
            <a:solidFill>
              <a:schemeClr val="bg1"/>
            </a:solidFill>
          </p:grpSpPr>
          <p:sp>
            <p:nvSpPr>
              <p:cNvPr id="58" name="AutoShape 136"/>
              <p:cNvSpPr/>
              <p:nvPr/>
            </p:nvSpPr>
            <p:spPr bwMode="auto">
              <a:xfrm>
                <a:off x="4642744" y="2213318"/>
                <a:ext cx="120140" cy="1201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59" name="AutoShape 137"/>
              <p:cNvSpPr/>
              <p:nvPr/>
            </p:nvSpPr>
            <p:spPr bwMode="auto">
              <a:xfrm>
                <a:off x="4448143" y="2167639"/>
                <a:ext cx="366050" cy="366051"/>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60" name="AutoShape 138"/>
              <p:cNvSpPr/>
              <p:nvPr/>
            </p:nvSpPr>
            <p:spPr bwMode="auto">
              <a:xfrm>
                <a:off x="4642746" y="2167639"/>
                <a:ext cx="171449" cy="171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85"/>
                    </a:cubicBezTo>
                    <a:lnTo>
                      <a:pt x="18720" y="20185"/>
                    </a:lnTo>
                    <a:cubicBezTo>
                      <a:pt x="18722" y="20959"/>
                      <a:pt x="19366" y="21600"/>
                      <a:pt x="20180" y="21600"/>
                    </a:cubicBezTo>
                    <a:cubicBezTo>
                      <a:pt x="20955" y="21600"/>
                      <a:pt x="21599" y="20956"/>
                      <a:pt x="21599" y="20180"/>
                    </a:cubicBezTo>
                    <a:cubicBezTo>
                      <a:pt x="21599" y="20185"/>
                      <a:pt x="21597" y="2018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grpSp>
      </p:grpSp>
      <p:grpSp>
        <p:nvGrpSpPr>
          <p:cNvPr id="13" name="Group 68"/>
          <p:cNvGrpSpPr/>
          <p:nvPr/>
        </p:nvGrpSpPr>
        <p:grpSpPr>
          <a:xfrm>
            <a:off x="7217829" y="2285984"/>
            <a:ext cx="2079168" cy="2079168"/>
            <a:chOff x="5413372" y="1714488"/>
            <a:chExt cx="1559376" cy="1559376"/>
          </a:xfrm>
        </p:grpSpPr>
        <p:sp>
          <p:nvSpPr>
            <p:cNvPr id="36" name="Rectangle 35"/>
            <p:cNvSpPr/>
            <p:nvPr/>
          </p:nvSpPr>
          <p:spPr>
            <a:xfrm>
              <a:off x="5413372" y="1714488"/>
              <a:ext cx="1559376" cy="15593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sp>
          <p:nvSpPr>
            <p:cNvPr id="41" name="Oval 40"/>
            <p:cNvSpPr/>
            <p:nvPr/>
          </p:nvSpPr>
          <p:spPr>
            <a:xfrm>
              <a:off x="5857884" y="2000246"/>
              <a:ext cx="693966" cy="69396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sp>
          <p:nvSpPr>
            <p:cNvPr id="46" name="Rectangle 45"/>
            <p:cNvSpPr/>
            <p:nvPr/>
          </p:nvSpPr>
          <p:spPr>
            <a:xfrm>
              <a:off x="6032660" y="2857502"/>
              <a:ext cx="407804" cy="253916"/>
            </a:xfrm>
            <a:prstGeom prst="rect">
              <a:avLst/>
            </a:prstGeom>
          </p:spPr>
          <p:txBody>
            <a:bodyPr wrap="none">
              <a:spAutoFit/>
            </a:bodyPr>
            <a:lstStyle/>
            <a:p>
              <a:pPr algn="ctr"/>
              <a:r>
                <a:rPr lang="en-US" sz="16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Star</a:t>
              </a:r>
            </a:p>
          </p:txBody>
        </p:sp>
        <p:sp>
          <p:nvSpPr>
            <p:cNvPr id="61" name="AutoShape 139"/>
            <p:cNvSpPr/>
            <p:nvPr/>
          </p:nvSpPr>
          <p:spPr bwMode="auto">
            <a:xfrm>
              <a:off x="6034506" y="2149455"/>
              <a:ext cx="366050" cy="354788"/>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grpSp>
      <p:sp>
        <p:nvSpPr>
          <p:cNvPr id="62" name="文本框 61"/>
          <p:cNvSpPr txBox="1"/>
          <p:nvPr/>
        </p:nvSpPr>
        <p:spPr>
          <a:xfrm>
            <a:off x="2861480" y="342526"/>
            <a:ext cx="6643876" cy="897362"/>
          </a:xfrm>
          <a:prstGeom prst="rect">
            <a:avLst/>
          </a:prstGeom>
          <a:noFill/>
        </p:spPr>
        <p:txBody>
          <a:bodyPr wrap="square" rtlCol="0" anchor="ctr">
            <a:spAutoFit/>
          </a:bodyPr>
          <a:lstStyle/>
          <a:p>
            <a:pPr algn="ctr">
              <a:lnSpc>
                <a:spcPct val="110000"/>
              </a:lnSpc>
            </a:pPr>
            <a:r>
              <a:rPr kumimoji="1" lang="en-US" altLang="zh-CN" sz="2000" b="1" dirty="0">
                <a:solidFill>
                  <a:schemeClr val="bg1">
                    <a:lumMod val="50000"/>
                  </a:schemeClr>
                </a:solidFill>
                <a:ea typeface="微软雅黑 Light" panose="020B0502040204020203" pitchFamily="34" charset="-122"/>
              </a:rPr>
              <a:t>MORE THAN TEMPLATE</a:t>
            </a:r>
            <a:endParaRPr kumimoji="1" lang="en-US" altLang="zh-CN" sz="2000" b="1" dirty="0">
              <a:solidFill>
                <a:schemeClr val="bg1">
                  <a:lumMod val="50000"/>
                </a:schemeClr>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10000"/>
              </a:lnSpc>
            </a:pPr>
            <a:r>
              <a:rPr kumimoji="1" lang="zh-CN" altLang="en-US" sz="2755" b="1" dirty="0">
                <a:solidFill>
                  <a:schemeClr val="bg1">
                    <a:lumMod val="50000"/>
                  </a:schemeClr>
                </a:solidFill>
                <a:latin typeface="微软雅黑 Light" panose="020B0502040204020203" pitchFamily="34" charset="-122"/>
                <a:ea typeface="微软雅黑 Light" panose="020B0502040204020203" pitchFamily="34" charset="-122"/>
                <a:cs typeface="微软雅黑" panose="020B0503020204020204" pitchFamily="18"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Top)">
                                      <p:cBhvr>
                                        <p:cTn id="15" dur="500"/>
                                        <p:tgtEl>
                                          <p:spTgt spid="6"/>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Top)">
                                      <p:cBhvr>
                                        <p:cTn id="19" dur="500"/>
                                        <p:tgtEl>
                                          <p:spTgt spid="10"/>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lide(fromTop)">
                                      <p:cBhvr>
                                        <p:cTn id="23" dur="500"/>
                                        <p:tgtEl>
                                          <p:spTgt spid="13"/>
                                        </p:tgtEl>
                                      </p:cBhvr>
                                    </p:animEffect>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To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57"/>
            <a:ext cx="12192000" cy="7018057"/>
          </a:xfrm>
          <a:prstGeom prst="rect">
            <a:avLst/>
          </a:prstGeom>
        </p:spPr>
      </p:pic>
      <p:sp>
        <p:nvSpPr>
          <p:cNvPr id="4" name="文本框 18"/>
          <p:cNvSpPr txBox="1">
            <a:spLocks noChangeArrowheads="1"/>
          </p:cNvSpPr>
          <p:nvPr/>
        </p:nvSpPr>
        <p:spPr bwMode="auto">
          <a:xfrm>
            <a:off x="2641302" y="1824001"/>
            <a:ext cx="731520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11500" b="1" dirty="0">
                <a:solidFill>
                  <a:schemeClr val="bg1"/>
                </a:solidFill>
                <a:latin typeface="Agency FB" panose="020B0503020202020204" pitchFamily="34" charset="0"/>
                <a:ea typeface="微软雅黑 Light" panose="020B0502040204020203" pitchFamily="34" charset="-122"/>
                <a:cs typeface="Yuanti SC" charset="-122"/>
              </a:rPr>
              <a:t>  </a:t>
            </a:r>
            <a:r>
              <a:rPr kumimoji="1" lang="en-US" altLang="zh-CN" sz="11500" b="1" dirty="0">
                <a:solidFill>
                  <a:schemeClr val="bg1"/>
                </a:solidFill>
                <a:latin typeface="Agency FB" panose="020B0503020202020204" pitchFamily="34" charset="0"/>
                <a:ea typeface="微软雅黑 Light" panose="020B0502040204020203" pitchFamily="34" charset="-122"/>
                <a:cs typeface="Yuanti SC" charset="-122"/>
              </a:rPr>
              <a:t>PART</a:t>
            </a:r>
            <a:r>
              <a:rPr kumimoji="1" lang="zh-CN" altLang="en-US" sz="11500" b="1" dirty="0">
                <a:solidFill>
                  <a:schemeClr val="bg1"/>
                </a:solidFill>
                <a:latin typeface="Agency FB" panose="020B0503020202020204" pitchFamily="34" charset="0"/>
                <a:ea typeface="微软雅黑 Light" panose="020B0502040204020203" pitchFamily="34" charset="-122"/>
                <a:cs typeface="Yuanti SC" charset="-122"/>
              </a:rPr>
              <a:t> </a:t>
            </a:r>
            <a:r>
              <a:rPr kumimoji="1" lang="en-US" altLang="zh-CN" sz="11500" b="1" dirty="0">
                <a:solidFill>
                  <a:schemeClr val="bg1"/>
                </a:solidFill>
                <a:latin typeface="Agency FB" panose="020B0503020202020204" pitchFamily="34" charset="0"/>
                <a:ea typeface="微软雅黑 Light" panose="020B0502040204020203" pitchFamily="34" charset="-122"/>
                <a:cs typeface="Yuanti SC" charset="-122"/>
              </a:rPr>
              <a:t>FOUR</a:t>
            </a:r>
            <a:endParaRPr kumimoji="1" lang="zh-CN" altLang="en-US" sz="23900" b="1" dirty="0">
              <a:solidFill>
                <a:schemeClr val="bg1"/>
              </a:solidFill>
              <a:latin typeface="Agency FB" panose="020B0503020202020204" pitchFamily="34" charset="0"/>
              <a:ea typeface="微软雅黑 Light" panose="020B0502040204020203" pitchFamily="34" charset="-122"/>
              <a:cs typeface="Yuanti SC" charset="-122"/>
            </a:endParaRPr>
          </a:p>
        </p:txBody>
      </p:sp>
      <p:sp>
        <p:nvSpPr>
          <p:cNvPr id="5" name="TextBox 1"/>
          <p:cNvSpPr txBox="1"/>
          <p:nvPr/>
        </p:nvSpPr>
        <p:spPr>
          <a:xfrm>
            <a:off x="3690106" y="3517258"/>
            <a:ext cx="4493474" cy="1700466"/>
          </a:xfrm>
          <a:prstGeom prst="rect">
            <a:avLst/>
          </a:prstGeom>
          <a:noFill/>
        </p:spPr>
        <p:txBody>
          <a:bodyPr wrap="none" lIns="0" tIns="0" rIns="0" rtlCol="0">
            <a:spAutoFit/>
          </a:bodyPr>
          <a:lstStyle/>
          <a:p>
            <a:pPr algn="ctr">
              <a:lnSpc>
                <a:spcPts val="9200"/>
              </a:lnSpc>
            </a:pPr>
            <a:r>
              <a:rPr lang="en-US" altLang="zh-CN" sz="60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财务分析</a:t>
            </a:r>
            <a:endParaRPr lang="en-US" altLang="zh-CN" sz="60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ts val="1800"/>
              </a:lnSpc>
            </a:pPr>
            <a:r>
              <a:rPr lang="en-US" altLang="zh-CN" sz="12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企业的实际财务状况，预期的资金来源和使用</a:t>
            </a:r>
            <a:endParaRPr lang="en-US" altLang="zh-CN" sz="12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ts val="1900"/>
              </a:lnSpc>
            </a:pPr>
            <a:r>
              <a:rPr lang="en-US" altLang="zh-CN" sz="12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The actual financial position, expected sources and uses of funds.</a:t>
            </a:r>
            <a:endParaRPr lang="en-US" altLang="zh-CN" sz="12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6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5"/>
          <p:cNvGrpSpPr/>
          <p:nvPr/>
        </p:nvGrpSpPr>
        <p:grpSpPr>
          <a:xfrm>
            <a:off x="6519632" y="1904989"/>
            <a:ext cx="2052885" cy="3814191"/>
            <a:chOff x="4889724" y="1428742"/>
            <a:chExt cx="1539664" cy="2860643"/>
          </a:xfrm>
        </p:grpSpPr>
        <p:sp>
          <p:nvSpPr>
            <p:cNvPr id="60" name="Rectangle 59"/>
            <p:cNvSpPr/>
            <p:nvPr/>
          </p:nvSpPr>
          <p:spPr>
            <a:xfrm>
              <a:off x="4889724" y="3143254"/>
              <a:ext cx="1539664" cy="1146131"/>
            </a:xfrm>
            <a:prstGeom prst="rect">
              <a:avLst/>
            </a:prstGeom>
          </p:spPr>
          <p:txBody>
            <a:bodyPr wrap="square">
              <a:spAutoFit/>
            </a:bodyPr>
            <a:lstStyle/>
            <a:p>
              <a:pPr algn="ctr"/>
              <a:r>
                <a:rPr lang="ms-MY" sz="1335" dirty="0">
                  <a:solidFill>
                    <a:schemeClr val="bg1">
                      <a:lumMod val="65000"/>
                    </a:schemeClr>
                  </a:solidFill>
                  <a:latin typeface="微软雅黑 Light" panose="020B0502040204020203" pitchFamily="34" charset="-122"/>
                  <a:ea typeface="微软雅黑 Light" panose="020B0502040204020203" pitchFamily="34" charset="-122"/>
                  <a:cs typeface="Open Sans Light" panose="020B0306030504020204" pitchFamily="34" charset="0"/>
                </a:rPr>
                <a:t>Lorem ipsum dolor sit amet, consectetur adipiscing elit. Praesent sodales odio sit amet odio tristique quis tempus odio Lorem ipsum dolor sit amet</a:t>
              </a:r>
            </a:p>
          </p:txBody>
        </p:sp>
        <p:sp>
          <p:nvSpPr>
            <p:cNvPr id="61" name="Rectangle 60"/>
            <p:cNvSpPr/>
            <p:nvPr/>
          </p:nvSpPr>
          <p:spPr>
            <a:xfrm>
              <a:off x="4973738" y="2786064"/>
              <a:ext cx="1372011" cy="315423"/>
            </a:xfrm>
            <a:prstGeom prst="rect">
              <a:avLst/>
            </a:prstGeom>
          </p:spPr>
          <p:txBody>
            <a:bodyPr wrap="none">
              <a:spAutoFit/>
            </a:bodyPr>
            <a:lstStyle/>
            <a:p>
              <a:pPr algn="ctr"/>
              <a:r>
                <a:rPr lang="zh-CN" altLang="en-US" sz="2135" dirty="0" smtClean="0">
                  <a:solidFill>
                    <a:schemeClr val="bg1">
                      <a:lumMod val="65000"/>
                    </a:schemeClr>
                  </a:solidFill>
                  <a:latin typeface="微软雅黑 Light" panose="020B0502040204020203" pitchFamily="34" charset="-122"/>
                  <a:ea typeface="微软雅黑 Light" panose="020B0502040204020203" pitchFamily="34" charset="-122"/>
                  <a:cs typeface="Open Sans" panose="020B0606030504020204" pitchFamily="34" charset="0"/>
                </a:rPr>
                <a:t>输入文本内容</a:t>
              </a:r>
              <a:endParaRPr lang="en-US" sz="2135" dirty="0">
                <a:solidFill>
                  <a:schemeClr val="bg1">
                    <a:lumMod val="65000"/>
                  </a:schemeClr>
                </a:solidFill>
                <a:latin typeface="微软雅黑 Light" panose="020B0502040204020203" pitchFamily="34" charset="-122"/>
                <a:ea typeface="微软雅黑 Light" panose="020B0502040204020203" pitchFamily="34" charset="-122"/>
                <a:cs typeface="Open Sans" panose="020B0606030504020204" pitchFamily="34" charset="0"/>
              </a:endParaRPr>
            </a:p>
          </p:txBody>
        </p:sp>
        <p:cxnSp>
          <p:nvCxnSpPr>
            <p:cNvPr id="32" name="Straight Connector 31"/>
            <p:cNvCxnSpPr/>
            <p:nvPr/>
          </p:nvCxnSpPr>
          <p:spPr>
            <a:xfrm rot="5400000">
              <a:off x="5287174" y="2298136"/>
              <a:ext cx="714380" cy="1588"/>
            </a:xfrm>
            <a:prstGeom prst="line">
              <a:avLst/>
            </a:prstGeom>
            <a:ln w="12700">
              <a:solidFill>
                <a:srgbClr val="17A8E8"/>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214942" y="1428742"/>
              <a:ext cx="883120" cy="883120"/>
            </a:xfrm>
            <a:prstGeom prst="ellipse">
              <a:avLst/>
            </a:prstGeom>
            <a:solidFill>
              <a:schemeClr val="bg1"/>
            </a:solidFill>
            <a:ln>
              <a:solidFill>
                <a:srgbClr val="17A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grpSp>
          <p:nvGrpSpPr>
            <p:cNvPr id="10" name="Group 83"/>
            <p:cNvGrpSpPr/>
            <p:nvPr/>
          </p:nvGrpSpPr>
          <p:grpSpPr>
            <a:xfrm>
              <a:off x="5461828" y="1684189"/>
              <a:ext cx="366050" cy="366676"/>
              <a:chOff x="6853177" y="4545107"/>
              <a:chExt cx="366050" cy="366676"/>
            </a:xfrm>
            <a:solidFill>
              <a:schemeClr val="accent3"/>
            </a:solidFill>
          </p:grpSpPr>
          <p:sp>
            <p:nvSpPr>
              <p:cNvPr id="64" name="AutoShape 18"/>
              <p:cNvSpPr/>
              <p:nvPr/>
            </p:nvSpPr>
            <p:spPr bwMode="auto">
              <a:xfrm>
                <a:off x="6853177" y="4545107"/>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adFill>
                <a:gsLst>
                  <a:gs pos="2000">
                    <a:srgbClr val="00B0F0"/>
                  </a:gs>
                  <a:gs pos="51000">
                    <a:schemeClr val="accent1">
                      <a:alpha val="72000"/>
                    </a:schemeClr>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65" name="AutoShape 19"/>
              <p:cNvSpPr/>
              <p:nvPr/>
            </p:nvSpPr>
            <p:spPr bwMode="auto">
              <a:xfrm>
                <a:off x="6933270"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66" name="AutoShape 20"/>
              <p:cNvSpPr/>
              <p:nvPr/>
            </p:nvSpPr>
            <p:spPr bwMode="auto">
              <a:xfrm>
                <a:off x="6933270"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67" name="AutoShape 21"/>
              <p:cNvSpPr/>
              <p:nvPr/>
            </p:nvSpPr>
            <p:spPr bwMode="auto">
              <a:xfrm>
                <a:off x="6933270"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68" name="AutoShape 22"/>
              <p:cNvSpPr/>
              <p:nvPr/>
            </p:nvSpPr>
            <p:spPr bwMode="auto">
              <a:xfrm>
                <a:off x="7013363"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69" name="AutoShape 23"/>
              <p:cNvSpPr/>
              <p:nvPr/>
            </p:nvSpPr>
            <p:spPr bwMode="auto">
              <a:xfrm>
                <a:off x="7013363"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70" name="AutoShape 24"/>
              <p:cNvSpPr/>
              <p:nvPr/>
            </p:nvSpPr>
            <p:spPr bwMode="auto">
              <a:xfrm>
                <a:off x="7013363"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71" name="AutoShape 25"/>
              <p:cNvSpPr/>
              <p:nvPr/>
            </p:nvSpPr>
            <p:spPr bwMode="auto">
              <a:xfrm>
                <a:off x="7093457"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72" name="AutoShape 26"/>
              <p:cNvSpPr/>
              <p:nvPr/>
            </p:nvSpPr>
            <p:spPr bwMode="auto">
              <a:xfrm>
                <a:off x="7093457"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73" name="AutoShape 27"/>
              <p:cNvSpPr/>
              <p:nvPr/>
            </p:nvSpPr>
            <p:spPr bwMode="auto">
              <a:xfrm>
                <a:off x="7093457"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grpSp>
      </p:grpSp>
      <p:grpSp>
        <p:nvGrpSpPr>
          <p:cNvPr id="11" name="Group 86"/>
          <p:cNvGrpSpPr/>
          <p:nvPr/>
        </p:nvGrpSpPr>
        <p:grpSpPr>
          <a:xfrm>
            <a:off x="9377152" y="1904989"/>
            <a:ext cx="2052885" cy="3814191"/>
            <a:chOff x="7032864" y="1428742"/>
            <a:chExt cx="1539664" cy="2860643"/>
          </a:xfrm>
        </p:grpSpPr>
        <p:sp>
          <p:nvSpPr>
            <p:cNvPr id="62" name="Rectangle 61"/>
            <p:cNvSpPr/>
            <p:nvPr/>
          </p:nvSpPr>
          <p:spPr>
            <a:xfrm>
              <a:off x="7032864" y="3143254"/>
              <a:ext cx="1539664" cy="1146131"/>
            </a:xfrm>
            <a:prstGeom prst="rect">
              <a:avLst/>
            </a:prstGeom>
          </p:spPr>
          <p:txBody>
            <a:bodyPr wrap="square">
              <a:spAutoFit/>
            </a:bodyPr>
            <a:lstStyle/>
            <a:p>
              <a:pPr algn="ctr"/>
              <a:r>
                <a:rPr lang="ms-MY" sz="1335" dirty="0">
                  <a:solidFill>
                    <a:schemeClr val="bg1">
                      <a:lumMod val="65000"/>
                    </a:schemeClr>
                  </a:solidFill>
                  <a:latin typeface="微软雅黑 Light" panose="020B0502040204020203" pitchFamily="34" charset="-122"/>
                  <a:ea typeface="微软雅黑 Light" panose="020B0502040204020203" pitchFamily="34" charset="-122"/>
                  <a:cs typeface="Open Sans Light" panose="020B0306030504020204" pitchFamily="34" charset="0"/>
                </a:rPr>
                <a:t>Lorem ipsum dolor sit amet, consectetur adipiscing elit. Praesent sodales odio sit amet odio tristique quis tempus odio Lorem ipsum dolor sit amet</a:t>
              </a:r>
            </a:p>
          </p:txBody>
        </p:sp>
        <p:sp>
          <p:nvSpPr>
            <p:cNvPr id="63" name="Rectangle 62"/>
            <p:cNvSpPr/>
            <p:nvPr/>
          </p:nvSpPr>
          <p:spPr>
            <a:xfrm>
              <a:off x="7116878" y="2786064"/>
              <a:ext cx="1372011" cy="315423"/>
            </a:xfrm>
            <a:prstGeom prst="rect">
              <a:avLst/>
            </a:prstGeom>
          </p:spPr>
          <p:txBody>
            <a:bodyPr wrap="none">
              <a:spAutoFit/>
            </a:bodyPr>
            <a:lstStyle/>
            <a:p>
              <a:pPr algn="ctr"/>
              <a:r>
                <a:rPr lang="zh-CN" altLang="en-US" sz="2135" dirty="0" smtClean="0">
                  <a:solidFill>
                    <a:schemeClr val="bg1">
                      <a:lumMod val="65000"/>
                    </a:schemeClr>
                  </a:solidFill>
                  <a:latin typeface="微软雅黑 Light" panose="020B0502040204020203" pitchFamily="34" charset="-122"/>
                  <a:ea typeface="微软雅黑 Light" panose="020B0502040204020203" pitchFamily="34" charset="-122"/>
                  <a:cs typeface="Open Sans" panose="020B0606030504020204" pitchFamily="34" charset="0"/>
                </a:rPr>
                <a:t>输入文本内容</a:t>
              </a:r>
              <a:endParaRPr lang="en-US" sz="2135" dirty="0">
                <a:solidFill>
                  <a:schemeClr val="bg1">
                    <a:lumMod val="65000"/>
                  </a:schemeClr>
                </a:solidFill>
                <a:latin typeface="微软雅黑 Light" panose="020B0502040204020203" pitchFamily="34" charset="-122"/>
                <a:ea typeface="微软雅黑 Light" panose="020B0502040204020203" pitchFamily="34" charset="-122"/>
                <a:cs typeface="Open Sans" panose="020B0606030504020204" pitchFamily="34" charset="0"/>
              </a:endParaRPr>
            </a:p>
          </p:txBody>
        </p:sp>
        <p:cxnSp>
          <p:nvCxnSpPr>
            <p:cNvPr id="44" name="Straight Connector 43"/>
            <p:cNvCxnSpPr/>
            <p:nvPr/>
          </p:nvCxnSpPr>
          <p:spPr>
            <a:xfrm rot="5400000">
              <a:off x="7430314" y="2298136"/>
              <a:ext cx="714380" cy="1588"/>
            </a:xfrm>
            <a:prstGeom prst="line">
              <a:avLst/>
            </a:prstGeom>
            <a:ln w="12700">
              <a:solidFill>
                <a:srgbClr val="17A8E8"/>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7358082" y="1428742"/>
              <a:ext cx="883120" cy="883120"/>
            </a:xfrm>
            <a:prstGeom prst="ellipse">
              <a:avLst/>
            </a:prstGeom>
            <a:solidFill>
              <a:schemeClr val="bg1"/>
            </a:solidFill>
            <a:ln>
              <a:solidFill>
                <a:srgbClr val="17A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grpSp>
          <p:nvGrpSpPr>
            <p:cNvPr id="12" name="Group 82"/>
            <p:cNvGrpSpPr/>
            <p:nvPr/>
          </p:nvGrpSpPr>
          <p:grpSpPr>
            <a:xfrm>
              <a:off x="7621730" y="1714494"/>
              <a:ext cx="366051" cy="320373"/>
              <a:chOff x="3143240" y="4572014"/>
              <a:chExt cx="366051" cy="320373"/>
            </a:xfrm>
            <a:solidFill>
              <a:schemeClr val="accent6"/>
            </a:solidFill>
          </p:grpSpPr>
          <p:sp>
            <p:nvSpPr>
              <p:cNvPr id="74" name="AutoShape 103"/>
              <p:cNvSpPr/>
              <p:nvPr/>
            </p:nvSpPr>
            <p:spPr bwMode="auto">
              <a:xfrm>
                <a:off x="3200807" y="4628955"/>
                <a:ext cx="131403" cy="8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80"/>
                    </a:cubicBezTo>
                    <a:cubicBezTo>
                      <a:pt x="0" y="20954"/>
                      <a:pt x="420" y="21600"/>
                      <a:pt x="939" y="21600"/>
                    </a:cubicBezTo>
                    <a:cubicBezTo>
                      <a:pt x="1457" y="21600"/>
                      <a:pt x="1878" y="20954"/>
                      <a:pt x="1878" y="2018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75" name="AutoShape 104"/>
              <p:cNvSpPr/>
              <p:nvPr/>
            </p:nvSpPr>
            <p:spPr bwMode="auto">
              <a:xfrm>
                <a:off x="3143240" y="4572014"/>
                <a:ext cx="366051" cy="32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adFill>
                <a:gsLst>
                  <a:gs pos="2000">
                    <a:srgbClr val="00B0F0"/>
                  </a:gs>
                  <a:gs pos="51000">
                    <a:schemeClr val="accent1">
                      <a:alpha val="72000"/>
                    </a:schemeClr>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grpSp>
      </p:grpSp>
      <p:grpSp>
        <p:nvGrpSpPr>
          <p:cNvPr id="13" name="Group 48"/>
          <p:cNvGrpSpPr/>
          <p:nvPr/>
        </p:nvGrpSpPr>
        <p:grpSpPr>
          <a:xfrm>
            <a:off x="3566862" y="1904989"/>
            <a:ext cx="2052885" cy="3814191"/>
            <a:chOff x="2675146" y="1428742"/>
            <a:chExt cx="1539664" cy="2860643"/>
          </a:xfrm>
        </p:grpSpPr>
        <p:sp>
          <p:nvSpPr>
            <p:cNvPr id="58" name="Rectangle 57"/>
            <p:cNvSpPr/>
            <p:nvPr/>
          </p:nvSpPr>
          <p:spPr>
            <a:xfrm>
              <a:off x="2675146" y="3143254"/>
              <a:ext cx="1539664" cy="1146131"/>
            </a:xfrm>
            <a:prstGeom prst="rect">
              <a:avLst/>
            </a:prstGeom>
          </p:spPr>
          <p:txBody>
            <a:bodyPr wrap="square">
              <a:spAutoFit/>
            </a:bodyPr>
            <a:lstStyle/>
            <a:p>
              <a:pPr algn="ctr"/>
              <a:r>
                <a:rPr lang="ms-MY" sz="1335">
                  <a:solidFill>
                    <a:schemeClr val="bg1">
                      <a:lumMod val="65000"/>
                    </a:schemeClr>
                  </a:solidFill>
                  <a:latin typeface="微软雅黑 Light" panose="020B0502040204020203" pitchFamily="34" charset="-122"/>
                  <a:ea typeface="微软雅黑 Light" panose="020B0502040204020203" pitchFamily="34" charset="-122"/>
                  <a:cs typeface="Open Sans Light" panose="020B0306030504020204" pitchFamily="34" charset="0"/>
                </a:rPr>
                <a:t>Lorem ipsum dolor sit amet, consectetur adipiscing elit. Praesent sodales odio sit amet odio tristique quis tempus odio Lorem ipsum dolor sit amet</a:t>
              </a:r>
              <a:endParaRPr lang="ms-MY" sz="1335" dirty="0">
                <a:solidFill>
                  <a:schemeClr val="bg1">
                    <a:lumMod val="65000"/>
                  </a:schemeClr>
                </a:solidFill>
                <a:latin typeface="微软雅黑 Light" panose="020B0502040204020203" pitchFamily="34" charset="-122"/>
                <a:ea typeface="微软雅黑 Light" panose="020B0502040204020203" pitchFamily="34" charset="-122"/>
                <a:cs typeface="Open Sans Light" panose="020B0306030504020204" pitchFamily="34" charset="0"/>
              </a:endParaRPr>
            </a:p>
          </p:txBody>
        </p:sp>
        <p:sp>
          <p:nvSpPr>
            <p:cNvPr id="59" name="Rectangle 58"/>
            <p:cNvSpPr/>
            <p:nvPr/>
          </p:nvSpPr>
          <p:spPr>
            <a:xfrm>
              <a:off x="2759160" y="2786064"/>
              <a:ext cx="1372011" cy="315423"/>
            </a:xfrm>
            <a:prstGeom prst="rect">
              <a:avLst/>
            </a:prstGeom>
          </p:spPr>
          <p:txBody>
            <a:bodyPr wrap="none">
              <a:spAutoFit/>
            </a:bodyPr>
            <a:lstStyle/>
            <a:p>
              <a:pPr algn="ctr"/>
              <a:r>
                <a:rPr lang="zh-CN" altLang="en-US" sz="2135" dirty="0" smtClean="0">
                  <a:solidFill>
                    <a:schemeClr val="bg1">
                      <a:lumMod val="65000"/>
                    </a:schemeClr>
                  </a:solidFill>
                  <a:latin typeface="微软雅黑 Light" panose="020B0502040204020203" pitchFamily="34" charset="-122"/>
                  <a:ea typeface="微软雅黑 Light" panose="020B0502040204020203" pitchFamily="34" charset="-122"/>
                  <a:cs typeface="Open Sans" panose="020B0606030504020204" pitchFamily="34" charset="0"/>
                </a:rPr>
                <a:t>输入文本内容</a:t>
              </a:r>
              <a:endParaRPr lang="en-US" sz="2135" dirty="0">
                <a:solidFill>
                  <a:schemeClr val="bg1">
                    <a:lumMod val="65000"/>
                  </a:schemeClr>
                </a:solidFill>
                <a:latin typeface="微软雅黑 Light" panose="020B0502040204020203" pitchFamily="34" charset="-122"/>
                <a:ea typeface="微软雅黑 Light" panose="020B0502040204020203" pitchFamily="34" charset="-122"/>
                <a:cs typeface="Open Sans" panose="020B0606030504020204" pitchFamily="34" charset="0"/>
              </a:endParaRPr>
            </a:p>
          </p:txBody>
        </p:sp>
        <p:grpSp>
          <p:nvGrpSpPr>
            <p:cNvPr id="14" name="Group 47"/>
            <p:cNvGrpSpPr/>
            <p:nvPr/>
          </p:nvGrpSpPr>
          <p:grpSpPr>
            <a:xfrm>
              <a:off x="3000364" y="1428742"/>
              <a:ext cx="883120" cy="1227378"/>
              <a:chOff x="3000364" y="1428742"/>
              <a:chExt cx="883120" cy="1227378"/>
            </a:xfrm>
          </p:grpSpPr>
          <p:cxnSp>
            <p:nvCxnSpPr>
              <p:cNvPr id="20" name="Straight Connector 19"/>
              <p:cNvCxnSpPr/>
              <p:nvPr/>
            </p:nvCxnSpPr>
            <p:spPr>
              <a:xfrm rot="5400000">
                <a:off x="3072596" y="2298136"/>
                <a:ext cx="714380" cy="1588"/>
              </a:xfrm>
              <a:prstGeom prst="line">
                <a:avLst/>
              </a:prstGeom>
              <a:ln w="12700">
                <a:solidFill>
                  <a:srgbClr val="17A8E8"/>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000364" y="1428742"/>
                <a:ext cx="883120" cy="883120"/>
              </a:xfrm>
              <a:prstGeom prst="ellipse">
                <a:avLst/>
              </a:prstGeom>
              <a:gradFill>
                <a:gsLst>
                  <a:gs pos="0">
                    <a:srgbClr val="D93E59"/>
                  </a:gs>
                  <a:gs pos="100000">
                    <a:srgbClr val="3968C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grpSp>
            <p:nvGrpSpPr>
              <p:cNvPr id="15" name="Group 81"/>
              <p:cNvGrpSpPr/>
              <p:nvPr/>
            </p:nvGrpSpPr>
            <p:grpSpPr>
              <a:xfrm>
                <a:off x="3251393" y="1753373"/>
                <a:ext cx="365425" cy="229016"/>
                <a:chOff x="2411138" y="4617692"/>
                <a:chExt cx="365425" cy="229016"/>
              </a:xfrm>
              <a:solidFill>
                <a:schemeClr val="bg1"/>
              </a:solidFill>
            </p:grpSpPr>
            <p:sp>
              <p:nvSpPr>
                <p:cNvPr id="76" name="AutoShape 105"/>
                <p:cNvSpPr/>
                <p:nvPr/>
              </p:nvSpPr>
              <p:spPr bwMode="auto">
                <a:xfrm>
                  <a:off x="2411138" y="4617692"/>
                  <a:ext cx="365425" cy="229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8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77" name="AutoShape 106"/>
                <p:cNvSpPr/>
                <p:nvPr/>
              </p:nvSpPr>
              <p:spPr bwMode="auto">
                <a:xfrm>
                  <a:off x="2548173" y="4686523"/>
                  <a:ext cx="51935"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78" name="AutoShape 107"/>
                <p:cNvSpPr/>
                <p:nvPr/>
              </p:nvSpPr>
              <p:spPr bwMode="auto">
                <a:xfrm>
                  <a:off x="2513756" y="4652107"/>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grpSp>
        </p:grpSp>
      </p:grpSp>
      <p:grpSp>
        <p:nvGrpSpPr>
          <p:cNvPr id="16" name="Group 46"/>
          <p:cNvGrpSpPr/>
          <p:nvPr/>
        </p:nvGrpSpPr>
        <p:grpSpPr>
          <a:xfrm>
            <a:off x="709342" y="1904989"/>
            <a:ext cx="2052885" cy="3814191"/>
            <a:chOff x="532006" y="1428742"/>
            <a:chExt cx="1539664" cy="2860643"/>
          </a:xfrm>
        </p:grpSpPr>
        <p:sp>
          <p:nvSpPr>
            <p:cNvPr id="56" name="Rectangle 55"/>
            <p:cNvSpPr/>
            <p:nvPr/>
          </p:nvSpPr>
          <p:spPr>
            <a:xfrm>
              <a:off x="532006" y="3143254"/>
              <a:ext cx="1539664" cy="1146131"/>
            </a:xfrm>
            <a:prstGeom prst="rect">
              <a:avLst/>
            </a:prstGeom>
          </p:spPr>
          <p:txBody>
            <a:bodyPr wrap="square">
              <a:spAutoFit/>
            </a:bodyPr>
            <a:lstStyle/>
            <a:p>
              <a:pPr algn="ctr"/>
              <a:r>
                <a:rPr lang="ms-MY" sz="1335" dirty="0">
                  <a:solidFill>
                    <a:schemeClr val="bg1">
                      <a:lumMod val="65000"/>
                    </a:schemeClr>
                  </a:solidFill>
                  <a:latin typeface="微软雅黑 Light" panose="020B0502040204020203" pitchFamily="34" charset="-122"/>
                  <a:ea typeface="微软雅黑 Light" panose="020B0502040204020203" pitchFamily="34" charset="-122"/>
                  <a:cs typeface="Open Sans Light" panose="020B0306030504020204" pitchFamily="34" charset="0"/>
                </a:rPr>
                <a:t>Lorem ipsum dolor sit amet, consectetur adipiscing elit. Praesent sodales odio sit amet odio tristique quis tempus odio Lorem ipsum dolor sit amet</a:t>
              </a:r>
            </a:p>
          </p:txBody>
        </p:sp>
        <p:sp>
          <p:nvSpPr>
            <p:cNvPr id="57" name="Rectangle 56"/>
            <p:cNvSpPr/>
            <p:nvPr/>
          </p:nvSpPr>
          <p:spPr>
            <a:xfrm>
              <a:off x="616020" y="2786064"/>
              <a:ext cx="1372011" cy="315423"/>
            </a:xfrm>
            <a:prstGeom prst="rect">
              <a:avLst/>
            </a:prstGeom>
          </p:spPr>
          <p:txBody>
            <a:bodyPr wrap="none">
              <a:spAutoFit/>
            </a:bodyPr>
            <a:lstStyle/>
            <a:p>
              <a:pPr algn="ctr"/>
              <a:r>
                <a:rPr lang="zh-CN" altLang="en-US" sz="2135" dirty="0" smtClean="0">
                  <a:solidFill>
                    <a:schemeClr val="bg1">
                      <a:lumMod val="65000"/>
                    </a:schemeClr>
                  </a:solidFill>
                  <a:latin typeface="微软雅黑 Light" panose="020B0502040204020203" pitchFamily="34" charset="-122"/>
                  <a:ea typeface="微软雅黑 Light" panose="020B0502040204020203" pitchFamily="34" charset="-122"/>
                  <a:cs typeface="Open Sans" panose="020B0606030504020204" pitchFamily="34" charset="0"/>
                </a:rPr>
                <a:t>输入文本内容</a:t>
              </a:r>
              <a:endParaRPr lang="en-US" sz="2135" dirty="0">
                <a:solidFill>
                  <a:schemeClr val="bg1">
                    <a:lumMod val="65000"/>
                  </a:schemeClr>
                </a:solidFill>
                <a:latin typeface="微软雅黑 Light" panose="020B0502040204020203" pitchFamily="34" charset="-122"/>
                <a:ea typeface="微软雅黑 Light" panose="020B0502040204020203" pitchFamily="34" charset="-122"/>
                <a:cs typeface="Open Sans" panose="020B0606030504020204" pitchFamily="34" charset="0"/>
              </a:endParaRPr>
            </a:p>
          </p:txBody>
        </p:sp>
        <p:grpSp>
          <p:nvGrpSpPr>
            <p:cNvPr id="17" name="Group 45"/>
            <p:cNvGrpSpPr/>
            <p:nvPr/>
          </p:nvGrpSpPr>
          <p:grpSpPr>
            <a:xfrm>
              <a:off x="857224" y="1428742"/>
              <a:ext cx="883120" cy="1227378"/>
              <a:chOff x="857224" y="1428742"/>
              <a:chExt cx="883120" cy="1227378"/>
            </a:xfrm>
          </p:grpSpPr>
          <p:cxnSp>
            <p:nvCxnSpPr>
              <p:cNvPr id="8" name="Straight Connector 7"/>
              <p:cNvCxnSpPr/>
              <p:nvPr/>
            </p:nvCxnSpPr>
            <p:spPr>
              <a:xfrm rot="5400000">
                <a:off x="929456" y="2298136"/>
                <a:ext cx="714380" cy="1588"/>
              </a:xfrm>
              <a:prstGeom prst="line">
                <a:avLst/>
              </a:prstGeom>
              <a:ln w="12700">
                <a:solidFill>
                  <a:srgbClr val="17A8E8"/>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57224" y="1428742"/>
                <a:ext cx="883120" cy="883120"/>
              </a:xfrm>
              <a:prstGeom prst="ellipse">
                <a:avLst/>
              </a:prstGeom>
              <a:solidFill>
                <a:schemeClr val="bg1"/>
              </a:solidFill>
              <a:ln>
                <a:solidFill>
                  <a:srgbClr val="17A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grpSp>
            <p:nvGrpSpPr>
              <p:cNvPr id="18" name="Group 80"/>
              <p:cNvGrpSpPr/>
              <p:nvPr/>
            </p:nvGrpSpPr>
            <p:grpSpPr>
              <a:xfrm>
                <a:off x="1167519" y="1684543"/>
                <a:ext cx="274694" cy="366676"/>
                <a:chOff x="1724713" y="4548862"/>
                <a:chExt cx="274694" cy="366676"/>
              </a:xfrm>
            </p:grpSpPr>
            <p:sp>
              <p:nvSpPr>
                <p:cNvPr id="79" name="AutoShape 108"/>
                <p:cNvSpPr/>
                <p:nvPr/>
              </p:nvSpPr>
              <p:spPr bwMode="auto">
                <a:xfrm>
                  <a:off x="1792917" y="4617692"/>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sp>
              <p:nvSpPr>
                <p:cNvPr id="80" name="AutoShape 109"/>
                <p:cNvSpPr/>
                <p:nvPr/>
              </p:nvSpPr>
              <p:spPr bwMode="auto">
                <a:xfrm>
                  <a:off x="1724713" y="4548862"/>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80"/>
                      </a:moveTo>
                      <a:cubicBezTo>
                        <a:pt x="10885" y="20184"/>
                        <a:pt x="10830" y="20215"/>
                        <a:pt x="10782" y="20237"/>
                      </a:cubicBezTo>
                      <a:cubicBezTo>
                        <a:pt x="10774" y="20218"/>
                        <a:pt x="10707" y="2018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8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adFill>
                  <a:gsLst>
                    <a:gs pos="2000">
                      <a:srgbClr val="00B0F0"/>
                    </a:gs>
                    <a:gs pos="51000">
                      <a:schemeClr val="accent1">
                        <a:alpha val="72000"/>
                      </a:schemeClr>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ea typeface="微软雅黑 Light" panose="020B0502040204020203" pitchFamily="34" charset="-122"/>
                  </a:endParaRPr>
                </a:p>
              </p:txBody>
            </p:sp>
          </p:grpSp>
        </p:grpSp>
      </p:grpSp>
      <p:sp>
        <p:nvSpPr>
          <p:cNvPr id="52" name="文本框 51"/>
          <p:cNvSpPr txBox="1"/>
          <p:nvPr/>
        </p:nvSpPr>
        <p:spPr>
          <a:xfrm>
            <a:off x="2861480" y="342526"/>
            <a:ext cx="6643876" cy="897362"/>
          </a:xfrm>
          <a:prstGeom prst="rect">
            <a:avLst/>
          </a:prstGeom>
          <a:noFill/>
        </p:spPr>
        <p:txBody>
          <a:bodyPr wrap="square" rtlCol="0" anchor="ctr">
            <a:spAutoFit/>
          </a:bodyPr>
          <a:lstStyle/>
          <a:p>
            <a:pPr algn="ctr">
              <a:lnSpc>
                <a:spcPct val="110000"/>
              </a:lnSpc>
            </a:pPr>
            <a:r>
              <a:rPr kumimoji="1" lang="en-US" altLang="zh-CN" sz="2000" b="1" dirty="0">
                <a:solidFill>
                  <a:schemeClr val="bg1">
                    <a:lumMod val="50000"/>
                  </a:schemeClr>
                </a:solidFill>
                <a:ea typeface="微软雅黑 Light" panose="020B0502040204020203" pitchFamily="34" charset="-122"/>
              </a:rPr>
              <a:t>MORE THAN TEMPLATE</a:t>
            </a:r>
            <a:endParaRPr kumimoji="1" lang="en-US" altLang="zh-CN" sz="2000" b="1" dirty="0">
              <a:solidFill>
                <a:schemeClr val="bg1">
                  <a:lumMod val="50000"/>
                </a:schemeClr>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10000"/>
              </a:lnSpc>
            </a:pPr>
            <a:r>
              <a:rPr kumimoji="1" lang="zh-CN" altLang="en-US" sz="2755" b="1" dirty="0">
                <a:solidFill>
                  <a:schemeClr val="bg1">
                    <a:lumMod val="50000"/>
                  </a:schemeClr>
                </a:solidFill>
                <a:latin typeface="微软雅黑 Light" panose="020B0502040204020203" pitchFamily="34" charset="-122"/>
                <a:ea typeface="微软雅黑 Light" panose="020B0502040204020203" pitchFamily="34" charset="-122"/>
                <a:cs typeface="微软雅黑" panose="020B0503020204020204" pitchFamily="18"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Top)">
                                      <p:cBhvr>
                                        <p:cTn id="11" dur="500"/>
                                        <p:tgtEl>
                                          <p:spTgt spid="13"/>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Top)">
                                      <p:cBhvr>
                                        <p:cTn id="15" dur="500"/>
                                        <p:tgtEl>
                                          <p:spTgt spid="7"/>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To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7970" r="7970"/>
          <a:stretch>
            <a:fillRect/>
          </a:stretch>
        </p:blipFill>
        <p:spPr/>
      </p:pic>
      <p:sp>
        <p:nvSpPr>
          <p:cNvPr id="2" name="Slide Number Placeholder 1"/>
          <p:cNvSpPr>
            <a:spLocks noGrp="1"/>
          </p:cNvSpPr>
          <p:nvPr>
            <p:ph type="sldNum" sz="quarter" idx="15"/>
          </p:nvPr>
        </p:nvSpPr>
        <p:spPr/>
        <p:txBody>
          <a:bodyPr/>
          <a:lstStyle/>
          <a:p>
            <a:pPr>
              <a:defRPr/>
            </a:pPr>
            <a:fld id="{F5018A90-6A0A-3844-A820-FBDB5CED7BBF}" type="slidenum">
              <a:rPr lang="en-US">
                <a:ea typeface="微软雅黑 Light" panose="020B0502040204020203" pitchFamily="34" charset="-122"/>
              </a:rPr>
              <a:t>17</a:t>
            </a:fld>
            <a:endParaRPr lang="en-US">
              <a:ea typeface="微软雅黑 Light" panose="020B0502040204020203" pitchFamily="34" charset="-122"/>
            </a:endParaRPr>
          </a:p>
        </p:txBody>
      </p:sp>
      <p:sp>
        <p:nvSpPr>
          <p:cNvPr id="34" name="Freeform 33"/>
          <p:cNvSpPr/>
          <p:nvPr/>
        </p:nvSpPr>
        <p:spPr>
          <a:xfrm>
            <a:off x="3990975" y="0"/>
            <a:ext cx="3686175" cy="6858000"/>
          </a:xfrm>
          <a:custGeom>
            <a:avLst/>
            <a:gdLst>
              <a:gd name="connsiteX0" fmla="*/ 0 w 3686629"/>
              <a:gd name="connsiteY0" fmla="*/ 0 h 6858000"/>
              <a:gd name="connsiteX1" fmla="*/ 3686629 w 3686629"/>
              <a:gd name="connsiteY1" fmla="*/ 0 h 6858000"/>
              <a:gd name="connsiteX2" fmla="*/ 3686629 w 3686629"/>
              <a:gd name="connsiteY2" fmla="*/ 6858000 h 6858000"/>
              <a:gd name="connsiteX3" fmla="*/ 3686628 w 3686629"/>
              <a:gd name="connsiteY3" fmla="*/ 6858000 h 6858000"/>
              <a:gd name="connsiteX4" fmla="*/ 0 w 3686629"/>
              <a:gd name="connsiteY4" fmla="*/ 317137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29" h="6858000">
                <a:moveTo>
                  <a:pt x="0" y="0"/>
                </a:moveTo>
                <a:lnTo>
                  <a:pt x="3686629" y="0"/>
                </a:lnTo>
                <a:lnTo>
                  <a:pt x="3686629" y="6858000"/>
                </a:lnTo>
                <a:lnTo>
                  <a:pt x="3686628" y="6858000"/>
                </a:lnTo>
                <a:lnTo>
                  <a:pt x="0" y="3171372"/>
                </a:lnTo>
                <a:close/>
              </a:path>
            </a:pathLst>
          </a:custGeom>
          <a:solidFill>
            <a:srgbClr val="F44F56"/>
          </a:solidFill>
          <a:ln>
            <a:solidFill>
              <a:srgbClr val="F44F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ea typeface="微软雅黑 Light" panose="020B0502040204020203" pitchFamily="34" charset="-122"/>
            </a:endParaRPr>
          </a:p>
        </p:txBody>
      </p:sp>
      <p:sp>
        <p:nvSpPr>
          <p:cNvPr id="6" name="Rectangle 5"/>
          <p:cNvSpPr/>
          <p:nvPr/>
        </p:nvSpPr>
        <p:spPr>
          <a:xfrm>
            <a:off x="4240213" y="2043113"/>
            <a:ext cx="2828925" cy="307975"/>
          </a:xfrm>
          <a:prstGeom prst="rect">
            <a:avLst/>
          </a:prstGeom>
        </p:spPr>
        <p:txBody>
          <a:bodyPr/>
          <a:lstStyle/>
          <a:p>
            <a:pPr eaLnBrk="1" fontAlgn="auto" hangingPunct="1">
              <a:spcBef>
                <a:spcPts val="0"/>
              </a:spcBef>
              <a:spcAft>
                <a:spcPts val="0"/>
              </a:spcAft>
              <a:buClr>
                <a:srgbClr val="E24848"/>
              </a:buClr>
              <a:defRPr/>
            </a:pPr>
            <a:r>
              <a:rPr lang="en-US" sz="1200" noProof="1">
                <a:solidFill>
                  <a:schemeClr val="tx1">
                    <a:lumMod val="85000"/>
                    <a:lumOff val="15000"/>
                  </a:schemeClr>
                </a:solidFill>
                <a:latin typeface="+mj-lt"/>
                <a:ea typeface="微软雅黑 Light" panose="020B0502040204020203" pitchFamily="34" charset="-122"/>
                <a:cs typeface="Open Sans Light" panose="020B0306030504020204" pitchFamily="34" charset="0"/>
              </a:rPr>
              <a:t>INSERT  YOUR GREAT SUBTITLE HERE</a:t>
            </a:r>
          </a:p>
        </p:txBody>
      </p:sp>
      <p:sp>
        <p:nvSpPr>
          <p:cNvPr id="47" name="Shape 377"/>
          <p:cNvSpPr/>
          <p:nvPr/>
        </p:nvSpPr>
        <p:spPr>
          <a:xfrm>
            <a:off x="4344988" y="2382838"/>
            <a:ext cx="2911475" cy="554037"/>
          </a:xfrm>
          <a:prstGeom prst="rect">
            <a:avLst/>
          </a:prstGeom>
          <a:noFill/>
          <a:ln w="25400" cap="flat">
            <a:noFill/>
            <a:miter lim="400000"/>
          </a:ln>
          <a:effectLst/>
        </p:spPr>
        <p:txBody>
          <a:bodyPr lIns="0" tIns="0" rIns="0" bIns="0">
            <a:spAutoFit/>
          </a:bodyPr>
          <a:lstStyle/>
          <a:p>
            <a:pPr eaLnBrk="1" fontAlgn="auto" hangingPunct="1">
              <a:spcBef>
                <a:spcPts val="50"/>
              </a:spcBef>
              <a:spcAft>
                <a:spcPts val="0"/>
              </a:spcAft>
              <a:defRPr sz="1800"/>
            </a:pPr>
            <a:r>
              <a:rPr lang="en-US" sz="1200" dirty="0">
                <a:solidFill>
                  <a:schemeClr val="tx1">
                    <a:lumMod val="85000"/>
                    <a:lumOff val="15000"/>
                  </a:schemeClr>
                </a:solidFill>
                <a:latin typeface="+mj-lt"/>
                <a:ea typeface="微软雅黑 Light" panose="020B0502040204020203" pitchFamily="34" charset="-122"/>
                <a:cs typeface="Lato" panose="020F0502020204030203" pitchFamily="34" charset="0"/>
                <a:sym typeface="Open Sans" panose="020B0606030504020204"/>
              </a:rPr>
              <a:t>A wonderful serenity has taken possession of my entire soul, like these sweet mornings of spring which I enjoy with my whole heart.</a:t>
            </a:r>
            <a:endParaRPr sz="1200" dirty="0">
              <a:solidFill>
                <a:schemeClr val="tx1">
                  <a:lumMod val="85000"/>
                  <a:lumOff val="15000"/>
                </a:schemeClr>
              </a:solidFill>
              <a:latin typeface="+mj-lt"/>
              <a:ea typeface="微软雅黑 Light" panose="020B0502040204020203" pitchFamily="34" charset="-122"/>
              <a:cs typeface="Lato" panose="020F0502020204030203" pitchFamily="34" charset="0"/>
              <a:sym typeface="Open Sans" panose="020B0606030504020204"/>
            </a:endParaRPr>
          </a:p>
        </p:txBody>
      </p:sp>
      <p:grpSp>
        <p:nvGrpSpPr>
          <p:cNvPr id="37896" name="Group 47"/>
          <p:cNvGrpSpPr/>
          <p:nvPr/>
        </p:nvGrpSpPr>
        <p:grpSpPr bwMode="auto">
          <a:xfrm>
            <a:off x="-123825" y="5607050"/>
            <a:ext cx="2366963" cy="1081088"/>
            <a:chOff x="2895600" y="1691281"/>
            <a:chExt cx="6400799" cy="2925518"/>
          </a:xfrm>
        </p:grpSpPr>
        <p:sp>
          <p:nvSpPr>
            <p:cNvPr id="52" name="Rectangle 51"/>
            <p:cNvSpPr/>
            <p:nvPr/>
          </p:nvSpPr>
          <p:spPr>
            <a:xfrm>
              <a:off x="2895600" y="3512748"/>
              <a:ext cx="6400799" cy="1104051"/>
            </a:xfrm>
            <a:prstGeom prst="rect">
              <a:avLst/>
            </a:prstGeom>
          </p:spPr>
          <p:txBody>
            <a:bodyPr anchor="ctr"/>
            <a:lstStyle/>
            <a:p>
              <a:pPr algn="ctr" eaLnBrk="1" fontAlgn="auto" hangingPunct="1">
                <a:spcAft>
                  <a:spcPts val="0"/>
                </a:spcAft>
                <a:defRPr/>
              </a:pPr>
              <a:r>
                <a:rPr lang="en-US" i="1" spc="600" noProof="1">
                  <a:solidFill>
                    <a:schemeClr val="bg1"/>
                  </a:solidFill>
                  <a:latin typeface="Bristle Brush Script Demo" pitchFamily="2" charset="0"/>
                  <a:ea typeface="微软雅黑 Light" panose="020B0502040204020203" pitchFamily="34" charset="-122"/>
                  <a:cs typeface="Open Sans Light" panose="020B0306030504020204" pitchFamily="34" charset="0"/>
                </a:rPr>
                <a:t>tsunami</a:t>
              </a:r>
            </a:p>
          </p:txBody>
        </p:sp>
        <p:grpSp>
          <p:nvGrpSpPr>
            <p:cNvPr id="37910" name="Group 52"/>
            <p:cNvGrpSpPr/>
            <p:nvPr/>
          </p:nvGrpSpPr>
          <p:grpSpPr bwMode="auto">
            <a:xfrm>
              <a:off x="5229026" y="1691281"/>
              <a:ext cx="1733950" cy="1820619"/>
              <a:chOff x="5131308" y="2245095"/>
              <a:chExt cx="1879092" cy="1973014"/>
            </a:xfrm>
          </p:grpSpPr>
          <p:sp>
            <p:nvSpPr>
              <p:cNvPr id="54" name="Isosceles Triangle 53"/>
              <p:cNvSpPr/>
              <p:nvPr/>
            </p:nvSpPr>
            <p:spPr>
              <a:xfrm>
                <a:off x="5291591" y="2319583"/>
                <a:ext cx="1600393" cy="1387339"/>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00">
                  <a:ea typeface="微软雅黑 Light" panose="020B0502040204020203" pitchFamily="34" charset="-122"/>
                </a:endParaRPr>
              </a:p>
            </p:txBody>
          </p:sp>
          <p:sp>
            <p:nvSpPr>
              <p:cNvPr id="55" name="Diamond 54"/>
              <p:cNvSpPr/>
              <p:nvPr/>
            </p:nvSpPr>
            <p:spPr>
              <a:xfrm flipV="1">
                <a:off x="5133412" y="2245095"/>
                <a:ext cx="1874881" cy="1973932"/>
              </a:xfrm>
              <a:prstGeom prst="diamond">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00">
                  <a:ea typeface="微软雅黑 Light" panose="020B0502040204020203" pitchFamily="34" charset="-122"/>
                </a:endParaRPr>
              </a:p>
            </p:txBody>
          </p:sp>
        </p:grpSp>
      </p:grpSp>
      <p:grpSp>
        <p:nvGrpSpPr>
          <p:cNvPr id="13" name="Group 12"/>
          <p:cNvGrpSpPr/>
          <p:nvPr/>
        </p:nvGrpSpPr>
        <p:grpSpPr>
          <a:xfrm>
            <a:off x="8201872" y="739519"/>
            <a:ext cx="303636" cy="304603"/>
            <a:chOff x="3958387" y="3000660"/>
            <a:chExt cx="577857" cy="579697"/>
          </a:xfrm>
          <a:solidFill>
            <a:srgbClr val="CAEA0C"/>
          </a:solidFill>
        </p:grpSpPr>
        <p:sp>
          <p:nvSpPr>
            <p:cNvPr id="14" name="Oval 13"/>
            <p:cNvSpPr/>
            <p:nvPr/>
          </p:nvSpPr>
          <p:spPr bwMode="auto">
            <a:xfrm>
              <a:off x="3958387" y="3000660"/>
              <a:ext cx="577857" cy="579697"/>
            </a:xfrm>
            <a:prstGeom prst="ellipse">
              <a:avLst/>
            </a:prstGeom>
            <a:solidFill>
              <a:srgbClr val="F44F5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solidFill>
                  <a:srgbClr val="3968C4"/>
                </a:solidFill>
                <a:ea typeface="微软雅黑 Light" panose="020B0502040204020203" pitchFamily="34" charset="-122"/>
                <a:cs typeface="Arial" panose="020B0604020202020204" pitchFamily="34" charset="0"/>
              </a:endParaRPr>
            </a:p>
          </p:txBody>
        </p:sp>
        <p:sp>
          <p:nvSpPr>
            <p:cNvPr id="15" name="Freeform 14"/>
            <p:cNvSpPr/>
            <p:nvPr/>
          </p:nvSpPr>
          <p:spPr>
            <a:xfrm rot="18900000">
              <a:off x="4087523" y="3122867"/>
              <a:ext cx="401154" cy="193062"/>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id-ID">
                <a:solidFill>
                  <a:srgbClr val="3968C4"/>
                </a:solidFill>
                <a:ea typeface="微软雅黑 Light" panose="020B0502040204020203" pitchFamily="34" charset="-122"/>
              </a:endParaRPr>
            </a:p>
          </p:txBody>
        </p:sp>
      </p:grpSp>
      <p:sp>
        <p:nvSpPr>
          <p:cNvPr id="16" name="Rectangle 15"/>
          <p:cNvSpPr/>
          <p:nvPr/>
        </p:nvSpPr>
        <p:spPr>
          <a:xfrm>
            <a:off x="8739188" y="1044575"/>
            <a:ext cx="2852737" cy="768350"/>
          </a:xfrm>
          <a:prstGeom prst="rect">
            <a:avLst/>
          </a:prstGeom>
        </p:spPr>
        <p:txBody>
          <a:bodyPr/>
          <a:lstStyle/>
          <a:p>
            <a:pPr eaLnBrk="1" fontAlgn="auto" hangingPunct="1">
              <a:spcBef>
                <a:spcPts val="600"/>
              </a:spcBef>
              <a:spcAft>
                <a:spcPts val="0"/>
              </a:spcAft>
              <a:buClr>
                <a:srgbClr val="E24848"/>
              </a:buClr>
              <a:defRPr/>
            </a:pPr>
            <a:r>
              <a:rPr lang="en-US" sz="1100" noProof="1">
                <a:solidFill>
                  <a:srgbClr val="3968C4"/>
                </a:solidFill>
                <a:latin typeface="+mj-lt"/>
                <a:ea typeface="微软雅黑 Light" panose="020B0502040204020203" pitchFamily="34" charset="-122"/>
                <a:cs typeface="Open Sans Light" panose="020B0306030504020204" pitchFamily="34" charset="0"/>
              </a:rPr>
              <a:t>Lorem ipsum dolor sit amet, consectetur adipiscing elit. Nulla imperdiet volutpat dui at fermentum</a:t>
            </a:r>
          </a:p>
        </p:txBody>
      </p:sp>
      <p:sp>
        <p:nvSpPr>
          <p:cNvPr id="37899" name="Rectangle 16"/>
          <p:cNvSpPr>
            <a:spLocks noChangeArrowheads="1"/>
          </p:cNvSpPr>
          <p:nvPr/>
        </p:nvSpPr>
        <p:spPr bwMode="auto">
          <a:xfrm>
            <a:off x="8739188" y="685800"/>
            <a:ext cx="2243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CN" altLang="en-US" b="1" noProof="1" smtClean="0">
                <a:solidFill>
                  <a:srgbClr val="3968C4"/>
                </a:solidFill>
                <a:latin typeface="Raleway" charset="0"/>
                <a:ea typeface="微软雅黑 Light" panose="020B0502040204020203" pitchFamily="34" charset="-122"/>
                <a:cs typeface="Open Sans" panose="020B0606030504020204" pitchFamily="34" charset="0"/>
              </a:rPr>
              <a:t>输入文本内容</a:t>
            </a:r>
            <a:endParaRPr altLang="zh-CN" noProof="1">
              <a:solidFill>
                <a:srgbClr val="3968C4"/>
              </a:solidFill>
              <a:latin typeface="Raleway" charset="0"/>
              <a:ea typeface="微软雅黑 Light" panose="020B0502040204020203" pitchFamily="34" charset="-122"/>
              <a:cs typeface="Open Sans" panose="020B0606030504020204" pitchFamily="34" charset="0"/>
            </a:endParaRPr>
          </a:p>
        </p:txBody>
      </p:sp>
      <p:grpSp>
        <p:nvGrpSpPr>
          <p:cNvPr id="18" name="Group 17"/>
          <p:cNvGrpSpPr/>
          <p:nvPr/>
        </p:nvGrpSpPr>
        <p:grpSpPr>
          <a:xfrm>
            <a:off x="8201872" y="2084768"/>
            <a:ext cx="303636" cy="304603"/>
            <a:chOff x="3958387" y="3000660"/>
            <a:chExt cx="577857" cy="579697"/>
          </a:xfrm>
          <a:solidFill>
            <a:srgbClr val="CAEA0C"/>
          </a:solidFill>
        </p:grpSpPr>
        <p:sp>
          <p:nvSpPr>
            <p:cNvPr id="19" name="Oval 18"/>
            <p:cNvSpPr/>
            <p:nvPr/>
          </p:nvSpPr>
          <p:spPr bwMode="auto">
            <a:xfrm>
              <a:off x="3958387" y="3000660"/>
              <a:ext cx="577857" cy="579697"/>
            </a:xfrm>
            <a:prstGeom prst="ellipse">
              <a:avLst/>
            </a:prstGeom>
            <a:solidFill>
              <a:srgbClr val="F44F5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solidFill>
                  <a:srgbClr val="3968C4"/>
                </a:solidFill>
                <a:ea typeface="微软雅黑 Light" panose="020B0502040204020203" pitchFamily="34" charset="-122"/>
                <a:cs typeface="Arial" panose="020B0604020202020204" pitchFamily="34" charset="0"/>
              </a:endParaRPr>
            </a:p>
          </p:txBody>
        </p:sp>
        <p:sp>
          <p:nvSpPr>
            <p:cNvPr id="20" name="Freeform 19"/>
            <p:cNvSpPr/>
            <p:nvPr/>
          </p:nvSpPr>
          <p:spPr>
            <a:xfrm rot="18900000">
              <a:off x="4087523" y="3122867"/>
              <a:ext cx="401154" cy="193062"/>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id-ID">
                <a:solidFill>
                  <a:srgbClr val="3968C4"/>
                </a:solidFill>
                <a:ea typeface="微软雅黑 Light" panose="020B0502040204020203" pitchFamily="34" charset="-122"/>
              </a:endParaRPr>
            </a:p>
          </p:txBody>
        </p:sp>
      </p:grpSp>
      <p:sp>
        <p:nvSpPr>
          <p:cNvPr id="21" name="Rectangle 20"/>
          <p:cNvSpPr/>
          <p:nvPr/>
        </p:nvSpPr>
        <p:spPr>
          <a:xfrm>
            <a:off x="8739188" y="2389188"/>
            <a:ext cx="2852737" cy="769937"/>
          </a:xfrm>
          <a:prstGeom prst="rect">
            <a:avLst/>
          </a:prstGeom>
        </p:spPr>
        <p:txBody>
          <a:bodyPr/>
          <a:lstStyle/>
          <a:p>
            <a:pPr eaLnBrk="1" fontAlgn="auto" hangingPunct="1">
              <a:spcBef>
                <a:spcPts val="600"/>
              </a:spcBef>
              <a:spcAft>
                <a:spcPts val="0"/>
              </a:spcAft>
              <a:buClr>
                <a:srgbClr val="E24848"/>
              </a:buClr>
              <a:defRPr/>
            </a:pPr>
            <a:r>
              <a:rPr lang="en-US" sz="1100" noProof="1">
                <a:solidFill>
                  <a:srgbClr val="3968C4"/>
                </a:solidFill>
                <a:latin typeface="+mj-lt"/>
                <a:ea typeface="微软雅黑 Light" panose="020B0502040204020203" pitchFamily="34" charset="-122"/>
                <a:cs typeface="Open Sans Light" panose="020B0306030504020204" pitchFamily="34" charset="0"/>
              </a:rPr>
              <a:t>Lorem ipsum dolor sit amet, consectetur adipiscing elit. Nulla imperdiet volutpat dui at fermentum</a:t>
            </a:r>
          </a:p>
        </p:txBody>
      </p:sp>
      <p:sp>
        <p:nvSpPr>
          <p:cNvPr id="37902" name="Rectangle 21"/>
          <p:cNvSpPr>
            <a:spLocks noChangeArrowheads="1"/>
          </p:cNvSpPr>
          <p:nvPr/>
        </p:nvSpPr>
        <p:spPr bwMode="auto">
          <a:xfrm>
            <a:off x="8739188" y="2030413"/>
            <a:ext cx="2243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b="1" noProof="1">
                <a:solidFill>
                  <a:srgbClr val="3968C4"/>
                </a:solidFill>
                <a:latin typeface="Raleway" charset="0"/>
                <a:ea typeface="微软雅黑 Light" panose="020B0502040204020203" pitchFamily="34" charset="-122"/>
                <a:cs typeface="Open Sans" panose="020B0606030504020204" pitchFamily="34" charset="0"/>
              </a:rPr>
              <a:t>输入文本内容</a:t>
            </a:r>
            <a:endParaRPr lang="zh-CN" altLang="en-US" noProof="1">
              <a:solidFill>
                <a:srgbClr val="3968C4"/>
              </a:solidFill>
              <a:latin typeface="Raleway" charset="0"/>
              <a:ea typeface="微软雅黑 Light" panose="020B0502040204020203" pitchFamily="34" charset="-122"/>
              <a:cs typeface="Open Sans" panose="020B0606030504020204" pitchFamily="34" charset="0"/>
            </a:endParaRPr>
          </a:p>
        </p:txBody>
      </p:sp>
      <p:grpSp>
        <p:nvGrpSpPr>
          <p:cNvPr id="23" name="Group 22"/>
          <p:cNvGrpSpPr/>
          <p:nvPr/>
        </p:nvGrpSpPr>
        <p:grpSpPr>
          <a:xfrm>
            <a:off x="8201872" y="3418900"/>
            <a:ext cx="303636" cy="304603"/>
            <a:chOff x="3958387" y="3000660"/>
            <a:chExt cx="577857" cy="579697"/>
          </a:xfrm>
          <a:solidFill>
            <a:srgbClr val="CAEA0C"/>
          </a:solidFill>
        </p:grpSpPr>
        <p:sp>
          <p:nvSpPr>
            <p:cNvPr id="24" name="Oval 23"/>
            <p:cNvSpPr/>
            <p:nvPr/>
          </p:nvSpPr>
          <p:spPr bwMode="auto">
            <a:xfrm>
              <a:off x="3958387" y="3000660"/>
              <a:ext cx="577857" cy="579697"/>
            </a:xfrm>
            <a:prstGeom prst="ellipse">
              <a:avLst/>
            </a:prstGeom>
            <a:solidFill>
              <a:srgbClr val="F44F5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solidFill>
                  <a:srgbClr val="3968C4"/>
                </a:solidFill>
                <a:ea typeface="微软雅黑 Light" panose="020B0502040204020203" pitchFamily="34" charset="-122"/>
                <a:cs typeface="Arial" panose="020B0604020202020204" pitchFamily="34" charset="0"/>
              </a:endParaRPr>
            </a:p>
          </p:txBody>
        </p:sp>
        <p:sp>
          <p:nvSpPr>
            <p:cNvPr id="25" name="Freeform 24"/>
            <p:cNvSpPr/>
            <p:nvPr/>
          </p:nvSpPr>
          <p:spPr>
            <a:xfrm rot="18900000">
              <a:off x="4087523" y="3122867"/>
              <a:ext cx="401154" cy="193062"/>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id-ID">
                <a:solidFill>
                  <a:srgbClr val="3968C4"/>
                </a:solidFill>
                <a:ea typeface="微软雅黑 Light" panose="020B0502040204020203" pitchFamily="34" charset="-122"/>
              </a:endParaRPr>
            </a:p>
          </p:txBody>
        </p:sp>
      </p:grpSp>
      <p:sp>
        <p:nvSpPr>
          <p:cNvPr id="26" name="Rectangle 25"/>
          <p:cNvSpPr/>
          <p:nvPr/>
        </p:nvSpPr>
        <p:spPr>
          <a:xfrm>
            <a:off x="8739188" y="3724275"/>
            <a:ext cx="2852737" cy="768350"/>
          </a:xfrm>
          <a:prstGeom prst="rect">
            <a:avLst/>
          </a:prstGeom>
        </p:spPr>
        <p:txBody>
          <a:bodyPr/>
          <a:lstStyle/>
          <a:p>
            <a:pPr eaLnBrk="1" fontAlgn="auto" hangingPunct="1">
              <a:spcBef>
                <a:spcPts val="600"/>
              </a:spcBef>
              <a:spcAft>
                <a:spcPts val="0"/>
              </a:spcAft>
              <a:buClr>
                <a:srgbClr val="E24848"/>
              </a:buClr>
              <a:defRPr/>
            </a:pPr>
            <a:r>
              <a:rPr lang="en-US" sz="1100" noProof="1">
                <a:solidFill>
                  <a:srgbClr val="3968C4"/>
                </a:solidFill>
                <a:latin typeface="+mj-lt"/>
                <a:ea typeface="微软雅黑 Light" panose="020B0502040204020203" pitchFamily="34" charset="-122"/>
                <a:cs typeface="Open Sans Light" panose="020B0306030504020204" pitchFamily="34" charset="0"/>
              </a:rPr>
              <a:t>Lorem ipsum dolor sit amet, consectetur adipiscing elit. Nulla imperdiet volutpat dui at fermentum</a:t>
            </a:r>
          </a:p>
        </p:txBody>
      </p:sp>
      <p:sp>
        <p:nvSpPr>
          <p:cNvPr id="37905" name="Rectangle 26"/>
          <p:cNvSpPr>
            <a:spLocks noChangeArrowheads="1"/>
          </p:cNvSpPr>
          <p:nvPr/>
        </p:nvSpPr>
        <p:spPr bwMode="auto">
          <a:xfrm>
            <a:off x="8739188" y="3365500"/>
            <a:ext cx="2243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b="1" noProof="1">
                <a:solidFill>
                  <a:srgbClr val="3968C4"/>
                </a:solidFill>
                <a:latin typeface="Raleway" charset="0"/>
                <a:ea typeface="微软雅黑 Light" panose="020B0502040204020203" pitchFamily="34" charset="-122"/>
                <a:cs typeface="Open Sans" panose="020B0606030504020204" pitchFamily="34" charset="0"/>
              </a:rPr>
              <a:t>输入文本内容</a:t>
            </a:r>
            <a:endParaRPr lang="zh-CN" altLang="en-US" noProof="1">
              <a:solidFill>
                <a:srgbClr val="3968C4"/>
              </a:solidFill>
              <a:latin typeface="Raleway" charset="0"/>
              <a:ea typeface="微软雅黑 Light" panose="020B0502040204020203" pitchFamily="34" charset="-122"/>
              <a:cs typeface="Open Sans" panose="020B0606030504020204" pitchFamily="34" charset="0"/>
            </a:endParaRPr>
          </a:p>
        </p:txBody>
      </p:sp>
      <p:grpSp>
        <p:nvGrpSpPr>
          <p:cNvPr id="28" name="Group 27"/>
          <p:cNvGrpSpPr/>
          <p:nvPr/>
        </p:nvGrpSpPr>
        <p:grpSpPr>
          <a:xfrm>
            <a:off x="8201872" y="4879371"/>
            <a:ext cx="303636" cy="304603"/>
            <a:chOff x="3958387" y="3000660"/>
            <a:chExt cx="577857" cy="579697"/>
          </a:xfrm>
          <a:solidFill>
            <a:srgbClr val="CAEA0C"/>
          </a:solidFill>
        </p:grpSpPr>
        <p:sp>
          <p:nvSpPr>
            <p:cNvPr id="29" name="Oval 28"/>
            <p:cNvSpPr/>
            <p:nvPr/>
          </p:nvSpPr>
          <p:spPr bwMode="auto">
            <a:xfrm>
              <a:off x="3958387" y="3000660"/>
              <a:ext cx="577857" cy="579697"/>
            </a:xfrm>
            <a:prstGeom prst="ellipse">
              <a:avLst/>
            </a:prstGeom>
            <a:solidFill>
              <a:srgbClr val="F44F5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solidFill>
                  <a:srgbClr val="3968C4"/>
                </a:solidFill>
                <a:ea typeface="微软雅黑 Light" panose="020B0502040204020203" pitchFamily="34" charset="-122"/>
                <a:cs typeface="Arial" panose="020B0604020202020204" pitchFamily="34" charset="0"/>
              </a:endParaRPr>
            </a:p>
          </p:txBody>
        </p:sp>
        <p:sp>
          <p:nvSpPr>
            <p:cNvPr id="30" name="Freeform 29"/>
            <p:cNvSpPr/>
            <p:nvPr/>
          </p:nvSpPr>
          <p:spPr>
            <a:xfrm rot="18900000">
              <a:off x="4087523" y="3122867"/>
              <a:ext cx="401154" cy="193062"/>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id-ID">
                <a:solidFill>
                  <a:srgbClr val="3968C4"/>
                </a:solidFill>
                <a:ea typeface="微软雅黑 Light" panose="020B0502040204020203" pitchFamily="34" charset="-122"/>
              </a:endParaRPr>
            </a:p>
          </p:txBody>
        </p:sp>
      </p:grpSp>
      <p:sp>
        <p:nvSpPr>
          <p:cNvPr id="32" name="Rectangle 31"/>
          <p:cNvSpPr/>
          <p:nvPr/>
        </p:nvSpPr>
        <p:spPr>
          <a:xfrm>
            <a:off x="8739188" y="5183188"/>
            <a:ext cx="2852737" cy="769937"/>
          </a:xfrm>
          <a:prstGeom prst="rect">
            <a:avLst/>
          </a:prstGeom>
        </p:spPr>
        <p:txBody>
          <a:bodyPr/>
          <a:lstStyle/>
          <a:p>
            <a:pPr eaLnBrk="1" fontAlgn="auto" hangingPunct="1">
              <a:spcBef>
                <a:spcPts val="600"/>
              </a:spcBef>
              <a:spcAft>
                <a:spcPts val="0"/>
              </a:spcAft>
              <a:buClr>
                <a:srgbClr val="E24848"/>
              </a:buClr>
              <a:defRPr/>
            </a:pPr>
            <a:r>
              <a:rPr lang="en-US" sz="1100" noProof="1">
                <a:solidFill>
                  <a:srgbClr val="3968C4"/>
                </a:solidFill>
                <a:latin typeface="+mj-lt"/>
                <a:ea typeface="微软雅黑 Light" panose="020B0502040204020203" pitchFamily="34" charset="-122"/>
                <a:cs typeface="Open Sans Light" panose="020B0306030504020204" pitchFamily="34" charset="0"/>
              </a:rPr>
              <a:t>Lorem ipsum dolor sit amet, consectetur adipiscing elit. Nulla imperdiet volutpat dui at fermentum</a:t>
            </a:r>
          </a:p>
        </p:txBody>
      </p:sp>
      <p:sp>
        <p:nvSpPr>
          <p:cNvPr id="37908" name="Rectangle 32"/>
          <p:cNvSpPr>
            <a:spLocks noChangeArrowheads="1"/>
          </p:cNvSpPr>
          <p:nvPr/>
        </p:nvSpPr>
        <p:spPr bwMode="auto">
          <a:xfrm>
            <a:off x="8739188" y="4826000"/>
            <a:ext cx="2243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b="1" noProof="1">
                <a:solidFill>
                  <a:srgbClr val="3968C4"/>
                </a:solidFill>
                <a:latin typeface="Raleway" charset="0"/>
                <a:ea typeface="微软雅黑 Light" panose="020B0502040204020203" pitchFamily="34" charset="-122"/>
                <a:cs typeface="Open Sans" panose="020B0606030504020204" pitchFamily="34" charset="0"/>
              </a:rPr>
              <a:t>输入文本内容</a:t>
            </a:r>
            <a:endParaRPr lang="zh-CN" altLang="en-US" noProof="1">
              <a:solidFill>
                <a:srgbClr val="3968C4"/>
              </a:solidFill>
              <a:latin typeface="Raleway" charset="0"/>
              <a:ea typeface="微软雅黑 Light" panose="020B0502040204020203" pitchFamily="34" charset="-122"/>
              <a:cs typeface="Open Sans" panose="020B0606030504020204" pitchFamily="34" charset="0"/>
            </a:endParaRPr>
          </a:p>
        </p:txBody>
      </p:sp>
      <p:sp>
        <p:nvSpPr>
          <p:cNvPr id="43" name="文本框 42"/>
          <p:cNvSpPr txBox="1"/>
          <p:nvPr/>
        </p:nvSpPr>
        <p:spPr>
          <a:xfrm>
            <a:off x="3990975" y="891510"/>
            <a:ext cx="4028135" cy="980140"/>
          </a:xfrm>
          <a:prstGeom prst="rect">
            <a:avLst/>
          </a:prstGeom>
          <a:noFill/>
        </p:spPr>
        <p:txBody>
          <a:bodyPr wrap="square" rtlCol="0" anchor="ctr">
            <a:spAutoFit/>
          </a:bodyPr>
          <a:lstStyle/>
          <a:p>
            <a:pPr>
              <a:lnSpc>
                <a:spcPct val="110000"/>
              </a:lnSpc>
            </a:pPr>
            <a:r>
              <a:rPr kumimoji="1" lang="en-US" altLang="zh-CN" sz="2490" b="1" dirty="0">
                <a:solidFill>
                  <a:srgbClr val="262626"/>
                </a:solidFill>
                <a:ea typeface="微软雅黑 Light" panose="020B0502040204020203" pitchFamily="34" charset="-122"/>
              </a:rPr>
              <a:t>MORE THAN TEMPLATE</a:t>
            </a:r>
            <a:endParaRPr kumimoji="1" lang="en-US" altLang="zh-CN" sz="2490" b="1" dirty="0">
              <a:solidFill>
                <a:srgbClr val="262626"/>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nSpc>
                <a:spcPct val="110000"/>
              </a:lnSpc>
            </a:pPr>
            <a:r>
              <a:rPr kumimoji="1" lang="zh-CN" altLang="en-US" sz="2755" b="1" dirty="0">
                <a:solidFill>
                  <a:srgbClr val="262626"/>
                </a:solidFill>
                <a:latin typeface="微软雅黑 Light" panose="020B0502040204020203" pitchFamily="34" charset="-122"/>
                <a:ea typeface="微软雅黑 Light" panose="020B0502040204020203" pitchFamily="34" charset="-122"/>
                <a:cs typeface="微软雅黑" panose="020B0503020204020204" pitchFamily="18"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ea typeface="微软雅黑 Light" panose="020B0502040204020203" pitchFamily="34" charset="-122"/>
            </a:endParaRPr>
          </a:p>
        </p:txBody>
      </p:sp>
      <p:sp>
        <p:nvSpPr>
          <p:cNvPr id="3" name="内容占位符 2"/>
          <p:cNvSpPr>
            <a:spLocks noGrp="1"/>
          </p:cNvSpPr>
          <p:nvPr>
            <p:ph idx="1"/>
          </p:nvPr>
        </p:nvSpPr>
        <p:spPr/>
        <p:txBody>
          <a:bodyPr/>
          <a:lstStyle/>
          <a:p>
            <a:endParaRPr kumimoji="1" lang="zh-CN" altLang="en-US">
              <a:ea typeface="微软雅黑 Light" panose="020B0502040204020203" pitchFamily="34" charset="-122"/>
            </a:endParaRPr>
          </a:p>
        </p:txBody>
      </p:sp>
      <p:sp>
        <p:nvSpPr>
          <p:cNvPr id="5" name="矩形 4"/>
          <p:cNvSpPr/>
          <p:nvPr/>
        </p:nvSpPr>
        <p:spPr>
          <a:xfrm>
            <a:off x="268514" y="280534"/>
            <a:ext cx="11654972" cy="6296932"/>
          </a:xfrm>
          <a:prstGeom prst="rect">
            <a:avLst/>
          </a:prstGeom>
          <a:solidFill>
            <a:schemeClr val="bg1"/>
          </a:solidFill>
          <a:ln>
            <a:noFill/>
          </a:ln>
          <a:effectLst>
            <a:innerShdw>
              <a:srgbClr val="00B050"/>
            </a:inn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ea typeface="微软雅黑 Light" panose="020B0502040204020203" pitchFamily="34" charset="-122"/>
            </a:endParaRPr>
          </a:p>
        </p:txBody>
      </p:sp>
      <p:grpSp>
        <p:nvGrpSpPr>
          <p:cNvPr id="37" name="组 36"/>
          <p:cNvGrpSpPr/>
          <p:nvPr/>
        </p:nvGrpSpPr>
        <p:grpSpPr>
          <a:xfrm>
            <a:off x="268514" y="280535"/>
            <a:ext cx="11654972" cy="6296931"/>
            <a:chOff x="1" y="-1"/>
            <a:chExt cx="12191999" cy="6858001"/>
          </a:xfrm>
        </p:grpSpPr>
        <p:sp>
          <p:nvSpPr>
            <p:cNvPr id="6" name="Freeform 30"/>
            <p:cNvSpPr/>
            <p:nvPr/>
          </p:nvSpPr>
          <p:spPr>
            <a:xfrm>
              <a:off x="1" y="0"/>
              <a:ext cx="9480915" cy="6858000"/>
            </a:xfrm>
            <a:custGeom>
              <a:avLst/>
              <a:gdLst>
                <a:gd name="connsiteX0" fmla="*/ 0 w 9480915"/>
                <a:gd name="connsiteY0" fmla="*/ 0 h 6858000"/>
                <a:gd name="connsiteX1" fmla="*/ 9480915 w 9480915"/>
                <a:gd name="connsiteY1" fmla="*/ 0 h 6858000"/>
                <a:gd name="connsiteX2" fmla="*/ 9480915 w 9480915"/>
                <a:gd name="connsiteY2" fmla="*/ 1339 h 6858000"/>
                <a:gd name="connsiteX3" fmla="*/ 9174146 w 9480915"/>
                <a:gd name="connsiteY3" fmla="*/ 2280 h 6858000"/>
                <a:gd name="connsiteX4" fmla="*/ 6154753 w 9480915"/>
                <a:gd name="connsiteY4" fmla="*/ 2280 h 6858000"/>
                <a:gd name="connsiteX5" fmla="*/ 6154753 w 9480915"/>
                <a:gd name="connsiteY5" fmla="*/ 734323 h 6858000"/>
                <a:gd name="connsiteX6" fmla="*/ 5365698 w 9480915"/>
                <a:gd name="connsiteY6" fmla="*/ 323831 h 6858000"/>
                <a:gd name="connsiteX7" fmla="*/ 5475163 w 9480915"/>
                <a:gd name="connsiteY7" fmla="*/ 127708 h 6858000"/>
                <a:gd name="connsiteX8" fmla="*/ 4394201 w 9480915"/>
                <a:gd name="connsiteY8" fmla="*/ 389966 h 6858000"/>
                <a:gd name="connsiteX9" fmla="*/ 4679265 w 9480915"/>
                <a:gd name="connsiteY9" fmla="*/ 1338657 h 6858000"/>
                <a:gd name="connsiteX10" fmla="*/ 4813815 w 9480915"/>
                <a:gd name="connsiteY10" fmla="*/ 1167619 h 6858000"/>
                <a:gd name="connsiteX11" fmla="*/ 6154753 w 9480915"/>
                <a:gd name="connsiteY11" fmla="*/ 1865454 h 6858000"/>
                <a:gd name="connsiteX12" fmla="*/ 6982578 w 9480915"/>
                <a:gd name="connsiteY12" fmla="*/ 1584952 h 6858000"/>
                <a:gd name="connsiteX13" fmla="*/ 6873113 w 9480915"/>
                <a:gd name="connsiteY13" fmla="*/ 1359182 h 6858000"/>
                <a:gd name="connsiteX14" fmla="*/ 7995123 w 9480915"/>
                <a:gd name="connsiteY14" fmla="*/ 1641965 h 6858000"/>
                <a:gd name="connsiteX15" fmla="*/ 7447801 w 9480915"/>
                <a:gd name="connsiteY15" fmla="*/ 2608900 h 6858000"/>
                <a:gd name="connsiteX16" fmla="*/ 7349740 w 9480915"/>
                <a:gd name="connsiteY16" fmla="*/ 2419618 h 6858000"/>
                <a:gd name="connsiteX17" fmla="*/ 6100021 w 9480915"/>
                <a:gd name="connsiteY17" fmla="*/ 2862036 h 6858000"/>
                <a:gd name="connsiteX18" fmla="*/ 5374820 w 9480915"/>
                <a:gd name="connsiteY18" fmla="*/ 2583814 h 6858000"/>
                <a:gd name="connsiteX19" fmla="*/ 5463759 w 9480915"/>
                <a:gd name="connsiteY19" fmla="*/ 2426460 h 6858000"/>
                <a:gd name="connsiteX20" fmla="*/ 4394201 w 9480915"/>
                <a:gd name="connsiteY20" fmla="*/ 2663632 h 6858000"/>
                <a:gd name="connsiteX21" fmla="*/ 4688387 w 9480915"/>
                <a:gd name="connsiteY21" fmla="*/ 3610042 h 6858000"/>
                <a:gd name="connsiteX22" fmla="*/ 4825217 w 9480915"/>
                <a:gd name="connsiteY22" fmla="*/ 3436724 h 6858000"/>
                <a:gd name="connsiteX23" fmla="*/ 6154753 w 9480915"/>
                <a:gd name="connsiteY23" fmla="*/ 4136840 h 6858000"/>
                <a:gd name="connsiteX24" fmla="*/ 7012224 w 9480915"/>
                <a:gd name="connsiteY24" fmla="*/ 3799325 h 6858000"/>
                <a:gd name="connsiteX25" fmla="*/ 6936968 w 9480915"/>
                <a:gd name="connsiteY25" fmla="*/ 3587238 h 6858000"/>
                <a:gd name="connsiteX26" fmla="*/ 8045294 w 9480915"/>
                <a:gd name="connsiteY26" fmla="*/ 3922472 h 6858000"/>
                <a:gd name="connsiteX27" fmla="*/ 7618839 w 9480915"/>
                <a:gd name="connsiteY27" fmla="*/ 4839236 h 6858000"/>
                <a:gd name="connsiteX28" fmla="*/ 7477448 w 9480915"/>
                <a:gd name="connsiteY28" fmla="*/ 4652234 h 6858000"/>
                <a:gd name="connsiteX29" fmla="*/ 6204365 w 9480915"/>
                <a:gd name="connsiteY29" fmla="*/ 5240486 h 6858000"/>
                <a:gd name="connsiteX30" fmla="*/ 5463760 w 9480915"/>
                <a:gd name="connsiteY30" fmla="*/ 4855200 h 6858000"/>
                <a:gd name="connsiteX31" fmla="*/ 5573224 w 9480915"/>
                <a:gd name="connsiteY31" fmla="*/ 4659077 h 6858000"/>
                <a:gd name="connsiteX32" fmla="*/ 4492263 w 9480915"/>
                <a:gd name="connsiteY32" fmla="*/ 4921335 h 6858000"/>
                <a:gd name="connsiteX33" fmla="*/ 4777327 w 9480915"/>
                <a:gd name="connsiteY33" fmla="*/ 5870026 h 6858000"/>
                <a:gd name="connsiteX34" fmla="*/ 4911877 w 9480915"/>
                <a:gd name="connsiteY34" fmla="*/ 5698988 h 6858000"/>
                <a:gd name="connsiteX35" fmla="*/ 6252815 w 9480915"/>
                <a:gd name="connsiteY35" fmla="*/ 6396823 h 6858000"/>
                <a:gd name="connsiteX36" fmla="*/ 7080640 w 9480915"/>
                <a:gd name="connsiteY36" fmla="*/ 6118601 h 6858000"/>
                <a:gd name="connsiteX37" fmla="*/ 6971175 w 9480915"/>
                <a:gd name="connsiteY37" fmla="*/ 5892831 h 6858000"/>
                <a:gd name="connsiteX38" fmla="*/ 8093185 w 9480915"/>
                <a:gd name="connsiteY38" fmla="*/ 6173334 h 6858000"/>
                <a:gd name="connsiteX39" fmla="*/ 7705638 w 9480915"/>
                <a:gd name="connsiteY39" fmla="*/ 6858000 h 6858000"/>
                <a:gd name="connsiteX40" fmla="*/ 0 w 9480915"/>
                <a:gd name="connsiteY40" fmla="*/ 6858000 h 6858000"/>
                <a:gd name="connsiteX41" fmla="*/ 0 w 9480915"/>
                <a:gd name="connsiteY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480915" h="6858000">
                  <a:moveTo>
                    <a:pt x="0" y="0"/>
                  </a:moveTo>
                  <a:lnTo>
                    <a:pt x="9480915" y="0"/>
                  </a:lnTo>
                  <a:lnTo>
                    <a:pt x="9480915" y="1339"/>
                  </a:lnTo>
                  <a:lnTo>
                    <a:pt x="9174146" y="2280"/>
                  </a:lnTo>
                  <a:lnTo>
                    <a:pt x="6154753" y="2280"/>
                  </a:lnTo>
                  <a:lnTo>
                    <a:pt x="6154753" y="734323"/>
                  </a:lnTo>
                  <a:lnTo>
                    <a:pt x="5365698" y="323831"/>
                  </a:lnTo>
                  <a:lnTo>
                    <a:pt x="5475163" y="127708"/>
                  </a:lnTo>
                  <a:lnTo>
                    <a:pt x="4394201" y="389966"/>
                  </a:lnTo>
                  <a:lnTo>
                    <a:pt x="4679265" y="1338657"/>
                  </a:lnTo>
                  <a:lnTo>
                    <a:pt x="4813815" y="1167619"/>
                  </a:lnTo>
                  <a:lnTo>
                    <a:pt x="6154753" y="1865454"/>
                  </a:lnTo>
                  <a:lnTo>
                    <a:pt x="6982578" y="1584952"/>
                  </a:lnTo>
                  <a:lnTo>
                    <a:pt x="6873113" y="1359182"/>
                  </a:lnTo>
                  <a:lnTo>
                    <a:pt x="7995123" y="1641965"/>
                  </a:lnTo>
                  <a:lnTo>
                    <a:pt x="7447801" y="2608900"/>
                  </a:lnTo>
                  <a:lnTo>
                    <a:pt x="7349740" y="2419618"/>
                  </a:lnTo>
                  <a:lnTo>
                    <a:pt x="6100021" y="2862036"/>
                  </a:lnTo>
                  <a:lnTo>
                    <a:pt x="5374820" y="2583814"/>
                  </a:lnTo>
                  <a:lnTo>
                    <a:pt x="5463759" y="2426460"/>
                  </a:lnTo>
                  <a:lnTo>
                    <a:pt x="4394201" y="2663632"/>
                  </a:lnTo>
                  <a:lnTo>
                    <a:pt x="4688387" y="3610042"/>
                  </a:lnTo>
                  <a:lnTo>
                    <a:pt x="4825217" y="3436724"/>
                  </a:lnTo>
                  <a:lnTo>
                    <a:pt x="6154753" y="4136840"/>
                  </a:lnTo>
                  <a:lnTo>
                    <a:pt x="7012224" y="3799325"/>
                  </a:lnTo>
                  <a:lnTo>
                    <a:pt x="6936968" y="3587238"/>
                  </a:lnTo>
                  <a:lnTo>
                    <a:pt x="8045294" y="3922472"/>
                  </a:lnTo>
                  <a:lnTo>
                    <a:pt x="7618839" y="4839236"/>
                  </a:lnTo>
                  <a:lnTo>
                    <a:pt x="7477448" y="4652234"/>
                  </a:lnTo>
                  <a:lnTo>
                    <a:pt x="6204365" y="5240486"/>
                  </a:lnTo>
                  <a:lnTo>
                    <a:pt x="5463760" y="4855200"/>
                  </a:lnTo>
                  <a:lnTo>
                    <a:pt x="5573224" y="4659077"/>
                  </a:lnTo>
                  <a:lnTo>
                    <a:pt x="4492263" y="4921335"/>
                  </a:lnTo>
                  <a:lnTo>
                    <a:pt x="4777327" y="5870026"/>
                  </a:lnTo>
                  <a:lnTo>
                    <a:pt x="4911877" y="5698988"/>
                  </a:lnTo>
                  <a:lnTo>
                    <a:pt x="6252815" y="6396823"/>
                  </a:lnTo>
                  <a:lnTo>
                    <a:pt x="7080640" y="6118601"/>
                  </a:lnTo>
                  <a:lnTo>
                    <a:pt x="6971175" y="5892831"/>
                  </a:lnTo>
                  <a:lnTo>
                    <a:pt x="8093185" y="6173334"/>
                  </a:lnTo>
                  <a:lnTo>
                    <a:pt x="7705638" y="6858000"/>
                  </a:lnTo>
                  <a:lnTo>
                    <a:pt x="0" y="68580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Light" panose="020B0502040204020203" pitchFamily="34" charset="-122"/>
              </a:endParaRPr>
            </a:p>
          </p:txBody>
        </p:sp>
        <p:sp>
          <p:nvSpPr>
            <p:cNvPr id="7" name="Freeform 18"/>
            <p:cNvSpPr/>
            <p:nvPr/>
          </p:nvSpPr>
          <p:spPr bwMode="auto">
            <a:xfrm>
              <a:off x="4394200" y="-1"/>
              <a:ext cx="5543915" cy="5375156"/>
            </a:xfrm>
            <a:custGeom>
              <a:avLst/>
              <a:gdLst>
                <a:gd name="T0" fmla="*/ 2096 w 2431"/>
                <a:gd name="T1" fmla="*/ 1 h 2357"/>
                <a:gd name="T2" fmla="*/ 772 w 2431"/>
                <a:gd name="T3" fmla="*/ 1 h 2357"/>
                <a:gd name="T4" fmla="*/ 772 w 2431"/>
                <a:gd name="T5" fmla="*/ 322 h 2357"/>
                <a:gd name="T6" fmla="*/ 426 w 2431"/>
                <a:gd name="T7" fmla="*/ 142 h 2357"/>
                <a:gd name="T8" fmla="*/ 474 w 2431"/>
                <a:gd name="T9" fmla="*/ 56 h 2357"/>
                <a:gd name="T10" fmla="*/ 0 w 2431"/>
                <a:gd name="T11" fmla="*/ 171 h 2357"/>
                <a:gd name="T12" fmla="*/ 125 w 2431"/>
                <a:gd name="T13" fmla="*/ 587 h 2357"/>
                <a:gd name="T14" fmla="*/ 184 w 2431"/>
                <a:gd name="T15" fmla="*/ 512 h 2357"/>
                <a:gd name="T16" fmla="*/ 772 w 2431"/>
                <a:gd name="T17" fmla="*/ 818 h 2357"/>
                <a:gd name="T18" fmla="*/ 1135 w 2431"/>
                <a:gd name="T19" fmla="*/ 695 h 2357"/>
                <a:gd name="T20" fmla="*/ 1087 w 2431"/>
                <a:gd name="T21" fmla="*/ 596 h 2357"/>
                <a:gd name="T22" fmla="*/ 1579 w 2431"/>
                <a:gd name="T23" fmla="*/ 720 h 2357"/>
                <a:gd name="T24" fmla="*/ 1339 w 2431"/>
                <a:gd name="T25" fmla="*/ 1144 h 2357"/>
                <a:gd name="T26" fmla="*/ 1296 w 2431"/>
                <a:gd name="T27" fmla="*/ 1061 h 2357"/>
                <a:gd name="T28" fmla="*/ 748 w 2431"/>
                <a:gd name="T29" fmla="*/ 1255 h 2357"/>
                <a:gd name="T30" fmla="*/ 430 w 2431"/>
                <a:gd name="T31" fmla="*/ 1133 h 2357"/>
                <a:gd name="T32" fmla="*/ 469 w 2431"/>
                <a:gd name="T33" fmla="*/ 1064 h 2357"/>
                <a:gd name="T34" fmla="*/ 0 w 2431"/>
                <a:gd name="T35" fmla="*/ 1168 h 2357"/>
                <a:gd name="T36" fmla="*/ 129 w 2431"/>
                <a:gd name="T37" fmla="*/ 1583 h 2357"/>
                <a:gd name="T38" fmla="*/ 189 w 2431"/>
                <a:gd name="T39" fmla="*/ 1507 h 2357"/>
                <a:gd name="T40" fmla="*/ 772 w 2431"/>
                <a:gd name="T41" fmla="*/ 1814 h 2357"/>
                <a:gd name="T42" fmla="*/ 1148 w 2431"/>
                <a:gd name="T43" fmla="*/ 1666 h 2357"/>
                <a:gd name="T44" fmla="*/ 1115 w 2431"/>
                <a:gd name="T45" fmla="*/ 1573 h 2357"/>
                <a:gd name="T46" fmla="*/ 1601 w 2431"/>
                <a:gd name="T47" fmla="*/ 1720 h 2357"/>
                <a:gd name="T48" fmla="*/ 1414 w 2431"/>
                <a:gd name="T49" fmla="*/ 2122 h 2357"/>
                <a:gd name="T50" fmla="*/ 1352 w 2431"/>
                <a:gd name="T51" fmla="*/ 2040 h 2357"/>
                <a:gd name="T52" fmla="*/ 772 w 2431"/>
                <a:gd name="T53" fmla="*/ 2308 h 2357"/>
                <a:gd name="T54" fmla="*/ 772 w 2431"/>
                <a:gd name="T55" fmla="*/ 2357 h 2357"/>
                <a:gd name="T56" fmla="*/ 2431 w 2431"/>
                <a:gd name="T57" fmla="*/ 2357 h 2357"/>
                <a:gd name="T58" fmla="*/ 2422 w 2431"/>
                <a:gd name="T59" fmla="*/ 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1" h="2357">
                  <a:moveTo>
                    <a:pt x="2096" y="1"/>
                  </a:moveTo>
                  <a:lnTo>
                    <a:pt x="772" y="1"/>
                  </a:lnTo>
                  <a:lnTo>
                    <a:pt x="772" y="322"/>
                  </a:lnTo>
                  <a:lnTo>
                    <a:pt x="426" y="142"/>
                  </a:lnTo>
                  <a:lnTo>
                    <a:pt x="474" y="56"/>
                  </a:lnTo>
                  <a:lnTo>
                    <a:pt x="0" y="171"/>
                  </a:lnTo>
                  <a:lnTo>
                    <a:pt x="125" y="587"/>
                  </a:lnTo>
                  <a:lnTo>
                    <a:pt x="184" y="512"/>
                  </a:lnTo>
                  <a:lnTo>
                    <a:pt x="772" y="818"/>
                  </a:lnTo>
                  <a:lnTo>
                    <a:pt x="1135" y="695"/>
                  </a:lnTo>
                  <a:lnTo>
                    <a:pt x="1087" y="596"/>
                  </a:lnTo>
                  <a:lnTo>
                    <a:pt x="1579" y="720"/>
                  </a:lnTo>
                  <a:lnTo>
                    <a:pt x="1339" y="1144"/>
                  </a:lnTo>
                  <a:lnTo>
                    <a:pt x="1296" y="1061"/>
                  </a:lnTo>
                  <a:lnTo>
                    <a:pt x="748" y="1255"/>
                  </a:lnTo>
                  <a:lnTo>
                    <a:pt x="430" y="1133"/>
                  </a:lnTo>
                  <a:lnTo>
                    <a:pt x="469" y="1064"/>
                  </a:lnTo>
                  <a:lnTo>
                    <a:pt x="0" y="1168"/>
                  </a:lnTo>
                  <a:lnTo>
                    <a:pt x="129" y="1583"/>
                  </a:lnTo>
                  <a:lnTo>
                    <a:pt x="189" y="1507"/>
                  </a:lnTo>
                  <a:lnTo>
                    <a:pt x="772" y="1814"/>
                  </a:lnTo>
                  <a:lnTo>
                    <a:pt x="1148" y="1666"/>
                  </a:lnTo>
                  <a:lnTo>
                    <a:pt x="1115" y="1573"/>
                  </a:lnTo>
                  <a:lnTo>
                    <a:pt x="1601" y="1720"/>
                  </a:lnTo>
                  <a:lnTo>
                    <a:pt x="1414" y="2122"/>
                  </a:lnTo>
                  <a:lnTo>
                    <a:pt x="1352" y="2040"/>
                  </a:lnTo>
                  <a:lnTo>
                    <a:pt x="772" y="2308"/>
                  </a:lnTo>
                  <a:lnTo>
                    <a:pt x="772" y="2357"/>
                  </a:lnTo>
                  <a:lnTo>
                    <a:pt x="2431" y="2357"/>
                  </a:lnTo>
                  <a:lnTo>
                    <a:pt x="24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ea typeface="微软雅黑 Light" panose="020B0502040204020203" pitchFamily="34" charset="-122"/>
              </a:endParaRPr>
            </a:p>
          </p:txBody>
        </p:sp>
        <p:sp>
          <p:nvSpPr>
            <p:cNvPr id="8" name="Freeform 31"/>
            <p:cNvSpPr/>
            <p:nvPr/>
          </p:nvSpPr>
          <p:spPr>
            <a:xfrm>
              <a:off x="4394201" y="0"/>
              <a:ext cx="7797799" cy="6858000"/>
            </a:xfrm>
            <a:custGeom>
              <a:avLst/>
              <a:gdLst>
                <a:gd name="connsiteX0" fmla="*/ 5086714 w 7797799"/>
                <a:gd name="connsiteY0" fmla="*/ 0 h 6858000"/>
                <a:gd name="connsiteX1" fmla="*/ 5523101 w 7797799"/>
                <a:gd name="connsiteY1" fmla="*/ 0 h 6858000"/>
                <a:gd name="connsiteX2" fmla="*/ 5523390 w 7797799"/>
                <a:gd name="connsiteY2" fmla="*/ 0 h 6858000"/>
                <a:gd name="connsiteX3" fmla="*/ 7797799 w 7797799"/>
                <a:gd name="connsiteY3" fmla="*/ 0 h 6858000"/>
                <a:gd name="connsiteX4" fmla="*/ 7797799 w 7797799"/>
                <a:gd name="connsiteY4" fmla="*/ 6858000 h 6858000"/>
                <a:gd name="connsiteX5" fmla="*/ 3311437 w 7797799"/>
                <a:gd name="connsiteY5" fmla="*/ 6858000 h 6858000"/>
                <a:gd name="connsiteX6" fmla="*/ 3698984 w 7797799"/>
                <a:gd name="connsiteY6" fmla="*/ 6173334 h 6858000"/>
                <a:gd name="connsiteX7" fmla="*/ 2576974 w 7797799"/>
                <a:gd name="connsiteY7" fmla="*/ 5892831 h 6858000"/>
                <a:gd name="connsiteX8" fmla="*/ 2686439 w 7797799"/>
                <a:gd name="connsiteY8" fmla="*/ 6118601 h 6858000"/>
                <a:gd name="connsiteX9" fmla="*/ 1858614 w 7797799"/>
                <a:gd name="connsiteY9" fmla="*/ 6396823 h 6858000"/>
                <a:gd name="connsiteX10" fmla="*/ 517676 w 7797799"/>
                <a:gd name="connsiteY10" fmla="*/ 5698988 h 6858000"/>
                <a:gd name="connsiteX11" fmla="*/ 383126 w 7797799"/>
                <a:gd name="connsiteY11" fmla="*/ 5870026 h 6858000"/>
                <a:gd name="connsiteX12" fmla="*/ 98062 w 7797799"/>
                <a:gd name="connsiteY12" fmla="*/ 4921335 h 6858000"/>
                <a:gd name="connsiteX13" fmla="*/ 1179023 w 7797799"/>
                <a:gd name="connsiteY13" fmla="*/ 4659077 h 6858000"/>
                <a:gd name="connsiteX14" fmla="*/ 1069559 w 7797799"/>
                <a:gd name="connsiteY14" fmla="*/ 4855200 h 6858000"/>
                <a:gd name="connsiteX15" fmla="*/ 1810164 w 7797799"/>
                <a:gd name="connsiteY15" fmla="*/ 5240486 h 6858000"/>
                <a:gd name="connsiteX16" fmla="*/ 3083247 w 7797799"/>
                <a:gd name="connsiteY16" fmla="*/ 4652234 h 6858000"/>
                <a:gd name="connsiteX17" fmla="*/ 3224638 w 7797799"/>
                <a:gd name="connsiteY17" fmla="*/ 4839236 h 6858000"/>
                <a:gd name="connsiteX18" fmla="*/ 3651093 w 7797799"/>
                <a:gd name="connsiteY18" fmla="*/ 3922472 h 6858000"/>
                <a:gd name="connsiteX19" fmla="*/ 2542767 w 7797799"/>
                <a:gd name="connsiteY19" fmla="*/ 3587238 h 6858000"/>
                <a:gd name="connsiteX20" fmla="*/ 2618023 w 7797799"/>
                <a:gd name="connsiteY20" fmla="*/ 3799325 h 6858000"/>
                <a:gd name="connsiteX21" fmla="*/ 1760552 w 7797799"/>
                <a:gd name="connsiteY21" fmla="*/ 4136840 h 6858000"/>
                <a:gd name="connsiteX22" fmla="*/ 431016 w 7797799"/>
                <a:gd name="connsiteY22" fmla="*/ 3436724 h 6858000"/>
                <a:gd name="connsiteX23" fmla="*/ 294186 w 7797799"/>
                <a:gd name="connsiteY23" fmla="*/ 3610042 h 6858000"/>
                <a:gd name="connsiteX24" fmla="*/ 0 w 7797799"/>
                <a:gd name="connsiteY24" fmla="*/ 2663632 h 6858000"/>
                <a:gd name="connsiteX25" fmla="*/ 1069558 w 7797799"/>
                <a:gd name="connsiteY25" fmla="*/ 2426460 h 6858000"/>
                <a:gd name="connsiteX26" fmla="*/ 980619 w 7797799"/>
                <a:gd name="connsiteY26" fmla="*/ 2583814 h 6858000"/>
                <a:gd name="connsiteX27" fmla="*/ 1705820 w 7797799"/>
                <a:gd name="connsiteY27" fmla="*/ 2862036 h 6858000"/>
                <a:gd name="connsiteX28" fmla="*/ 2955539 w 7797799"/>
                <a:gd name="connsiteY28" fmla="*/ 2419618 h 6858000"/>
                <a:gd name="connsiteX29" fmla="*/ 3053600 w 7797799"/>
                <a:gd name="connsiteY29" fmla="*/ 2608900 h 6858000"/>
                <a:gd name="connsiteX30" fmla="*/ 3600922 w 7797799"/>
                <a:gd name="connsiteY30" fmla="*/ 1641965 h 6858000"/>
                <a:gd name="connsiteX31" fmla="*/ 2478912 w 7797799"/>
                <a:gd name="connsiteY31" fmla="*/ 1359182 h 6858000"/>
                <a:gd name="connsiteX32" fmla="*/ 2588377 w 7797799"/>
                <a:gd name="connsiteY32" fmla="*/ 1584952 h 6858000"/>
                <a:gd name="connsiteX33" fmla="*/ 1760552 w 7797799"/>
                <a:gd name="connsiteY33" fmla="*/ 1865454 h 6858000"/>
                <a:gd name="connsiteX34" fmla="*/ 419614 w 7797799"/>
                <a:gd name="connsiteY34" fmla="*/ 1167619 h 6858000"/>
                <a:gd name="connsiteX35" fmla="*/ 285064 w 7797799"/>
                <a:gd name="connsiteY35" fmla="*/ 1338657 h 6858000"/>
                <a:gd name="connsiteX36" fmla="*/ 0 w 7797799"/>
                <a:gd name="connsiteY36" fmla="*/ 389966 h 6858000"/>
                <a:gd name="connsiteX37" fmla="*/ 1080962 w 7797799"/>
                <a:gd name="connsiteY37" fmla="*/ 127708 h 6858000"/>
                <a:gd name="connsiteX38" fmla="*/ 971497 w 7797799"/>
                <a:gd name="connsiteY38" fmla="*/ 323831 h 6858000"/>
                <a:gd name="connsiteX39" fmla="*/ 1760552 w 7797799"/>
                <a:gd name="connsiteY39" fmla="*/ 734323 h 6858000"/>
                <a:gd name="connsiteX40" fmla="*/ 1760552 w 7797799"/>
                <a:gd name="connsiteY40" fmla="*/ 2280 h 6858000"/>
                <a:gd name="connsiteX41" fmla="*/ 4779945 w 7797799"/>
                <a:gd name="connsiteY41" fmla="*/ 2280 h 6858000"/>
                <a:gd name="connsiteX42" fmla="*/ 5086714 w 7797799"/>
                <a:gd name="connsiteY42" fmla="*/ 13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797799" h="6858000">
                  <a:moveTo>
                    <a:pt x="5086714" y="0"/>
                  </a:moveTo>
                  <a:lnTo>
                    <a:pt x="5523101" y="0"/>
                  </a:lnTo>
                  <a:lnTo>
                    <a:pt x="5523390" y="0"/>
                  </a:lnTo>
                  <a:lnTo>
                    <a:pt x="7797799" y="0"/>
                  </a:lnTo>
                  <a:lnTo>
                    <a:pt x="7797799" y="6858000"/>
                  </a:lnTo>
                  <a:lnTo>
                    <a:pt x="3311437" y="6858000"/>
                  </a:lnTo>
                  <a:lnTo>
                    <a:pt x="3698984" y="6173334"/>
                  </a:lnTo>
                  <a:lnTo>
                    <a:pt x="2576974" y="5892831"/>
                  </a:lnTo>
                  <a:lnTo>
                    <a:pt x="2686439" y="6118601"/>
                  </a:lnTo>
                  <a:lnTo>
                    <a:pt x="1858614" y="6396823"/>
                  </a:lnTo>
                  <a:lnTo>
                    <a:pt x="517676" y="5698988"/>
                  </a:lnTo>
                  <a:lnTo>
                    <a:pt x="383126" y="5870026"/>
                  </a:lnTo>
                  <a:lnTo>
                    <a:pt x="98062" y="4921335"/>
                  </a:lnTo>
                  <a:lnTo>
                    <a:pt x="1179023" y="4659077"/>
                  </a:lnTo>
                  <a:lnTo>
                    <a:pt x="1069559" y="4855200"/>
                  </a:lnTo>
                  <a:lnTo>
                    <a:pt x="1810164" y="5240486"/>
                  </a:lnTo>
                  <a:lnTo>
                    <a:pt x="3083247" y="4652234"/>
                  </a:lnTo>
                  <a:lnTo>
                    <a:pt x="3224638" y="4839236"/>
                  </a:lnTo>
                  <a:lnTo>
                    <a:pt x="3651093" y="3922472"/>
                  </a:lnTo>
                  <a:lnTo>
                    <a:pt x="2542767" y="3587238"/>
                  </a:lnTo>
                  <a:lnTo>
                    <a:pt x="2618023" y="3799325"/>
                  </a:lnTo>
                  <a:lnTo>
                    <a:pt x="1760552" y="4136840"/>
                  </a:lnTo>
                  <a:lnTo>
                    <a:pt x="431016" y="3436724"/>
                  </a:lnTo>
                  <a:lnTo>
                    <a:pt x="294186" y="3610042"/>
                  </a:lnTo>
                  <a:lnTo>
                    <a:pt x="0" y="2663632"/>
                  </a:lnTo>
                  <a:lnTo>
                    <a:pt x="1069558" y="2426460"/>
                  </a:lnTo>
                  <a:lnTo>
                    <a:pt x="980619" y="2583814"/>
                  </a:lnTo>
                  <a:lnTo>
                    <a:pt x="1705820" y="2862036"/>
                  </a:lnTo>
                  <a:lnTo>
                    <a:pt x="2955539" y="2419618"/>
                  </a:lnTo>
                  <a:lnTo>
                    <a:pt x="3053600" y="2608900"/>
                  </a:lnTo>
                  <a:lnTo>
                    <a:pt x="3600922" y="1641965"/>
                  </a:lnTo>
                  <a:lnTo>
                    <a:pt x="2478912" y="1359182"/>
                  </a:lnTo>
                  <a:lnTo>
                    <a:pt x="2588377" y="1584952"/>
                  </a:lnTo>
                  <a:lnTo>
                    <a:pt x="1760552" y="1865454"/>
                  </a:lnTo>
                  <a:lnTo>
                    <a:pt x="419614" y="1167619"/>
                  </a:lnTo>
                  <a:lnTo>
                    <a:pt x="285064" y="1338657"/>
                  </a:lnTo>
                  <a:lnTo>
                    <a:pt x="0" y="389966"/>
                  </a:lnTo>
                  <a:lnTo>
                    <a:pt x="1080962" y="127708"/>
                  </a:lnTo>
                  <a:lnTo>
                    <a:pt x="971497" y="323831"/>
                  </a:lnTo>
                  <a:lnTo>
                    <a:pt x="1760552" y="734323"/>
                  </a:lnTo>
                  <a:lnTo>
                    <a:pt x="1760552" y="2280"/>
                  </a:lnTo>
                  <a:lnTo>
                    <a:pt x="4779945" y="2280"/>
                  </a:lnTo>
                  <a:lnTo>
                    <a:pt x="5086714" y="1339"/>
                  </a:lnTo>
                  <a:close/>
                </a:path>
              </a:pathLst>
            </a:custGeom>
            <a:gradFill>
              <a:gsLst>
                <a:gs pos="0">
                  <a:srgbClr val="3968C4"/>
                </a:gs>
                <a:gs pos="100000">
                  <a:srgbClr val="D93E5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Light" panose="020B0502040204020203" pitchFamily="34" charset="-122"/>
              </a:endParaRPr>
            </a:p>
          </p:txBody>
        </p:sp>
        <p:sp>
          <p:nvSpPr>
            <p:cNvPr id="9" name="Title 20"/>
            <p:cNvSpPr txBox="1"/>
            <p:nvPr/>
          </p:nvSpPr>
          <p:spPr>
            <a:xfrm>
              <a:off x="8917454" y="1060476"/>
              <a:ext cx="2444129" cy="268160"/>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smtClean="0">
                  <a:solidFill>
                    <a:schemeClr val="bg1"/>
                  </a:solidFill>
                  <a:latin typeface="+mn-lt"/>
                  <a:ea typeface="微软雅黑 Light" panose="020B0502040204020203" pitchFamily="34" charset="-122"/>
                  <a:cs typeface="Lato Regular"/>
                </a:rPr>
                <a:t>输入文本内容</a:t>
              </a:r>
              <a:endParaRPr lang="en-US" sz="1600" b="1" dirty="0">
                <a:solidFill>
                  <a:schemeClr val="bg1"/>
                </a:solidFill>
                <a:latin typeface="+mn-lt"/>
                <a:ea typeface="微软雅黑 Light" panose="020B0502040204020203" pitchFamily="34" charset="-122"/>
                <a:cs typeface="Lato Regular"/>
              </a:endParaRPr>
            </a:p>
          </p:txBody>
        </p:sp>
        <p:sp>
          <p:nvSpPr>
            <p:cNvPr id="10" name="Title 20"/>
            <p:cNvSpPr txBox="1"/>
            <p:nvPr/>
          </p:nvSpPr>
          <p:spPr>
            <a:xfrm>
              <a:off x="8928593" y="1249505"/>
              <a:ext cx="2552273" cy="858082"/>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en-US" sz="1200">
                  <a:solidFill>
                    <a:schemeClr val="bg1"/>
                  </a:solidFill>
                  <a:latin typeface="+mn-lt"/>
                  <a:ea typeface="微软雅黑 Light" panose="020B0502040204020203" pitchFamily="34" charset="-122"/>
                </a:rPr>
                <a:t>Lorem ipsum edolor sita amet,  conectatetur teis adipiscing pet elit. Pellentesque conseat.</a:t>
              </a:r>
              <a:endParaRPr lang="en-US" sz="1200" dirty="0">
                <a:solidFill>
                  <a:schemeClr val="bg1"/>
                </a:solidFill>
                <a:latin typeface="+mn-lt"/>
                <a:ea typeface="微软雅黑 Light" panose="020B0502040204020203" pitchFamily="34" charset="-122"/>
                <a:cs typeface="Lato Light"/>
              </a:endParaRPr>
            </a:p>
          </p:txBody>
        </p:sp>
        <p:sp>
          <p:nvSpPr>
            <p:cNvPr id="11" name="Title 20"/>
            <p:cNvSpPr txBox="1"/>
            <p:nvPr/>
          </p:nvSpPr>
          <p:spPr>
            <a:xfrm>
              <a:off x="8917454" y="3292833"/>
              <a:ext cx="2444129" cy="268160"/>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bg1"/>
                  </a:solidFill>
                  <a:ea typeface="微软雅黑 Light" panose="020B0502040204020203" pitchFamily="34" charset="-122"/>
                  <a:cs typeface="Lato Regular"/>
                </a:rPr>
                <a:t>输入文本内容</a:t>
              </a:r>
              <a:endParaRPr lang="en-US" altLang="zh-CN" sz="1600" b="1" dirty="0">
                <a:solidFill>
                  <a:schemeClr val="bg1"/>
                </a:solidFill>
                <a:ea typeface="微软雅黑 Light" panose="020B0502040204020203" pitchFamily="34" charset="-122"/>
                <a:cs typeface="Lato Regular"/>
              </a:endParaRPr>
            </a:p>
          </p:txBody>
        </p:sp>
        <p:sp>
          <p:nvSpPr>
            <p:cNvPr id="12" name="Title 20"/>
            <p:cNvSpPr txBox="1"/>
            <p:nvPr/>
          </p:nvSpPr>
          <p:spPr>
            <a:xfrm>
              <a:off x="8928593" y="3481862"/>
              <a:ext cx="2552273" cy="858082"/>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en-US" sz="1200">
                  <a:solidFill>
                    <a:schemeClr val="bg1"/>
                  </a:solidFill>
                  <a:latin typeface="+mn-lt"/>
                  <a:ea typeface="微软雅黑 Light" panose="020B0502040204020203" pitchFamily="34" charset="-122"/>
                </a:rPr>
                <a:t>Lorem ipsum edolor sita amet,  conectatetur teis adipiscing pet elit. Pellentesque conseat.</a:t>
              </a:r>
              <a:endParaRPr lang="en-US" sz="1200" dirty="0">
                <a:solidFill>
                  <a:schemeClr val="bg1"/>
                </a:solidFill>
                <a:latin typeface="+mn-lt"/>
                <a:ea typeface="微软雅黑 Light" panose="020B0502040204020203" pitchFamily="34" charset="-122"/>
                <a:cs typeface="Lato Light"/>
              </a:endParaRPr>
            </a:p>
          </p:txBody>
        </p:sp>
        <p:sp>
          <p:nvSpPr>
            <p:cNvPr id="13" name="Title 20"/>
            <p:cNvSpPr txBox="1"/>
            <p:nvPr/>
          </p:nvSpPr>
          <p:spPr>
            <a:xfrm>
              <a:off x="8917454" y="5572217"/>
              <a:ext cx="2444129" cy="268160"/>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bg1"/>
                  </a:solidFill>
                  <a:ea typeface="微软雅黑 Light" panose="020B0502040204020203" pitchFamily="34" charset="-122"/>
                  <a:cs typeface="Lato Regular"/>
                </a:rPr>
                <a:t>输入文本内容</a:t>
              </a:r>
              <a:endParaRPr lang="en-US" altLang="zh-CN" sz="1600" b="1" dirty="0">
                <a:solidFill>
                  <a:schemeClr val="bg1"/>
                </a:solidFill>
                <a:ea typeface="微软雅黑 Light" panose="020B0502040204020203" pitchFamily="34" charset="-122"/>
                <a:cs typeface="Lato Regular"/>
              </a:endParaRPr>
            </a:p>
          </p:txBody>
        </p:sp>
        <p:sp>
          <p:nvSpPr>
            <p:cNvPr id="14" name="Title 20"/>
            <p:cNvSpPr txBox="1"/>
            <p:nvPr/>
          </p:nvSpPr>
          <p:spPr>
            <a:xfrm>
              <a:off x="8928593" y="5761246"/>
              <a:ext cx="2552273" cy="858082"/>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en-US" sz="1200">
                  <a:solidFill>
                    <a:schemeClr val="bg1"/>
                  </a:solidFill>
                  <a:latin typeface="+mn-lt"/>
                  <a:ea typeface="微软雅黑 Light" panose="020B0502040204020203" pitchFamily="34" charset="-122"/>
                </a:rPr>
                <a:t>Lorem ipsum edolor sita amet,  conectatetur teis adipiscing pet elit. Pellentesque conseat.</a:t>
              </a:r>
              <a:endParaRPr lang="en-US" sz="1200" dirty="0">
                <a:solidFill>
                  <a:schemeClr val="bg1"/>
                </a:solidFill>
                <a:latin typeface="+mn-lt"/>
                <a:ea typeface="微软雅黑 Light" panose="020B0502040204020203" pitchFamily="34" charset="-122"/>
                <a:cs typeface="Lato Light"/>
              </a:endParaRPr>
            </a:p>
          </p:txBody>
        </p:sp>
        <p:sp>
          <p:nvSpPr>
            <p:cNvPr id="15" name="Title 20"/>
            <p:cNvSpPr txBox="1"/>
            <p:nvPr/>
          </p:nvSpPr>
          <p:spPr>
            <a:xfrm flipH="1">
              <a:off x="889469" y="384635"/>
              <a:ext cx="2444129" cy="268160"/>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600" b="1" dirty="0" smtClean="0">
                  <a:solidFill>
                    <a:schemeClr val="bg1"/>
                  </a:solidFill>
                  <a:latin typeface="+mn-lt"/>
                  <a:ea typeface="微软雅黑 Light" panose="020B0502040204020203" pitchFamily="34" charset="-122"/>
                  <a:cs typeface="Lato Regular"/>
                </a:rPr>
                <a:t>输入文本内容</a:t>
              </a:r>
              <a:endParaRPr lang="en-US" sz="1600" b="1" dirty="0">
                <a:solidFill>
                  <a:schemeClr val="bg1"/>
                </a:solidFill>
                <a:latin typeface="+mn-lt"/>
                <a:ea typeface="微软雅黑 Light" panose="020B0502040204020203" pitchFamily="34" charset="-122"/>
                <a:cs typeface="Lato Regular"/>
              </a:endParaRPr>
            </a:p>
          </p:txBody>
        </p:sp>
        <p:sp>
          <p:nvSpPr>
            <p:cNvPr id="16" name="Title 20"/>
            <p:cNvSpPr txBox="1"/>
            <p:nvPr/>
          </p:nvSpPr>
          <p:spPr>
            <a:xfrm flipH="1">
              <a:off x="770186" y="573664"/>
              <a:ext cx="2552273" cy="858082"/>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sz="1200">
                  <a:solidFill>
                    <a:schemeClr val="bg1"/>
                  </a:solidFill>
                  <a:latin typeface="+mn-lt"/>
                  <a:ea typeface="微软雅黑 Light" panose="020B0502040204020203" pitchFamily="34" charset="-122"/>
                </a:rPr>
                <a:t>Lorem ipsum edolor sita amet,  conectatetur teis adipiscing pet elit. Pellentesque conseat.</a:t>
              </a:r>
              <a:endParaRPr lang="en-US" sz="1200" dirty="0">
                <a:solidFill>
                  <a:schemeClr val="bg1"/>
                </a:solidFill>
                <a:latin typeface="+mn-lt"/>
                <a:ea typeface="微软雅黑 Light" panose="020B0502040204020203" pitchFamily="34" charset="-122"/>
                <a:cs typeface="Lato Light"/>
              </a:endParaRPr>
            </a:p>
          </p:txBody>
        </p:sp>
        <p:sp>
          <p:nvSpPr>
            <p:cNvPr id="17" name="Title 20"/>
            <p:cNvSpPr txBox="1"/>
            <p:nvPr/>
          </p:nvSpPr>
          <p:spPr>
            <a:xfrm flipH="1">
              <a:off x="889469" y="2616992"/>
              <a:ext cx="2444129" cy="268160"/>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600" b="1" dirty="0">
                  <a:solidFill>
                    <a:schemeClr val="bg1"/>
                  </a:solidFill>
                  <a:ea typeface="微软雅黑 Light" panose="020B0502040204020203" pitchFamily="34" charset="-122"/>
                  <a:cs typeface="Lato Regular"/>
                </a:rPr>
                <a:t>输入文本内容</a:t>
              </a:r>
              <a:endParaRPr lang="en-US" altLang="zh-CN" sz="1600" b="1" dirty="0">
                <a:solidFill>
                  <a:schemeClr val="bg1"/>
                </a:solidFill>
                <a:ea typeface="微软雅黑 Light" panose="020B0502040204020203" pitchFamily="34" charset="-122"/>
                <a:cs typeface="Lato Regular"/>
              </a:endParaRPr>
            </a:p>
          </p:txBody>
        </p:sp>
        <p:sp>
          <p:nvSpPr>
            <p:cNvPr id="18" name="Title 20"/>
            <p:cNvSpPr txBox="1"/>
            <p:nvPr/>
          </p:nvSpPr>
          <p:spPr>
            <a:xfrm flipH="1">
              <a:off x="770186" y="2806021"/>
              <a:ext cx="2552273" cy="858082"/>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sz="1200">
                  <a:solidFill>
                    <a:schemeClr val="bg1"/>
                  </a:solidFill>
                  <a:latin typeface="+mn-lt"/>
                  <a:ea typeface="微软雅黑 Light" panose="020B0502040204020203" pitchFamily="34" charset="-122"/>
                </a:rPr>
                <a:t>Lorem ipsum edolor sita amet,  conectatetur teis adipiscing pet elit. Pellentesque conseat.</a:t>
              </a:r>
              <a:endParaRPr lang="en-US" sz="1200" dirty="0">
                <a:solidFill>
                  <a:schemeClr val="bg1"/>
                </a:solidFill>
                <a:latin typeface="+mn-lt"/>
                <a:ea typeface="微软雅黑 Light" panose="020B0502040204020203" pitchFamily="34" charset="-122"/>
                <a:cs typeface="Lato Light"/>
              </a:endParaRPr>
            </a:p>
          </p:txBody>
        </p:sp>
        <p:sp>
          <p:nvSpPr>
            <p:cNvPr id="19" name="Title 20"/>
            <p:cNvSpPr txBox="1"/>
            <p:nvPr/>
          </p:nvSpPr>
          <p:spPr>
            <a:xfrm flipH="1">
              <a:off x="889469" y="4896376"/>
              <a:ext cx="2444129" cy="268160"/>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600" b="1" dirty="0">
                  <a:solidFill>
                    <a:schemeClr val="bg1"/>
                  </a:solidFill>
                  <a:ea typeface="微软雅黑 Light" panose="020B0502040204020203" pitchFamily="34" charset="-122"/>
                  <a:cs typeface="Lato Regular"/>
                </a:rPr>
                <a:t>输入文本内容</a:t>
              </a:r>
              <a:endParaRPr lang="en-US" altLang="zh-CN" sz="1600" b="1" dirty="0">
                <a:solidFill>
                  <a:schemeClr val="bg1"/>
                </a:solidFill>
                <a:ea typeface="微软雅黑 Light" panose="020B0502040204020203" pitchFamily="34" charset="-122"/>
                <a:cs typeface="Lato Regular"/>
              </a:endParaRPr>
            </a:p>
          </p:txBody>
        </p:sp>
        <p:sp>
          <p:nvSpPr>
            <p:cNvPr id="20" name="Title 20"/>
            <p:cNvSpPr txBox="1"/>
            <p:nvPr/>
          </p:nvSpPr>
          <p:spPr>
            <a:xfrm flipH="1">
              <a:off x="770186" y="5085405"/>
              <a:ext cx="2552273" cy="858082"/>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sz="1200">
                  <a:solidFill>
                    <a:schemeClr val="bg1"/>
                  </a:solidFill>
                  <a:latin typeface="+mn-lt"/>
                  <a:ea typeface="微软雅黑 Light" panose="020B0502040204020203" pitchFamily="34" charset="-122"/>
                </a:rPr>
                <a:t>Lorem ipsum edolor sita amet,  conectatetur teis adipiscing pet elit. Pellentesque conseat.</a:t>
              </a:r>
              <a:endParaRPr lang="en-US" sz="1200" dirty="0">
                <a:solidFill>
                  <a:schemeClr val="bg1"/>
                </a:solidFill>
                <a:latin typeface="+mn-lt"/>
                <a:ea typeface="微软雅黑 Light" panose="020B0502040204020203" pitchFamily="34" charset="-122"/>
                <a:cs typeface="Lato Light"/>
              </a:endParaRPr>
            </a:p>
          </p:txBody>
        </p:sp>
        <p:sp>
          <p:nvSpPr>
            <p:cNvPr id="21" name="Title 20"/>
            <p:cNvSpPr txBox="1"/>
            <p:nvPr/>
          </p:nvSpPr>
          <p:spPr>
            <a:xfrm rot="1595994" flipH="1">
              <a:off x="4498723" y="666315"/>
              <a:ext cx="1796694" cy="33520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00" b="1">
                  <a:solidFill>
                    <a:schemeClr val="bg1"/>
                  </a:solidFill>
                  <a:latin typeface="Lato Regular"/>
                  <a:ea typeface="微软雅黑 Light" panose="020B0502040204020203" pitchFamily="34" charset="-122"/>
                  <a:cs typeface="Lato Regular"/>
                </a:rPr>
                <a:t>OPTION 01</a:t>
              </a:r>
              <a:endParaRPr lang="en-US" sz="2000" b="1" dirty="0">
                <a:solidFill>
                  <a:schemeClr val="bg1"/>
                </a:solidFill>
                <a:latin typeface="Lato Regular"/>
                <a:ea typeface="微软雅黑 Light" panose="020B0502040204020203" pitchFamily="34" charset="-122"/>
                <a:cs typeface="Lato Regular"/>
              </a:endParaRPr>
            </a:p>
          </p:txBody>
        </p:sp>
        <p:sp>
          <p:nvSpPr>
            <p:cNvPr id="22" name="Title 20"/>
            <p:cNvSpPr txBox="1"/>
            <p:nvPr/>
          </p:nvSpPr>
          <p:spPr>
            <a:xfrm rot="1595994" flipH="1">
              <a:off x="4598053" y="2975321"/>
              <a:ext cx="1796694" cy="33520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00" b="1">
                  <a:solidFill>
                    <a:schemeClr val="bg1"/>
                  </a:solidFill>
                  <a:latin typeface="Lato Regular"/>
                  <a:ea typeface="微软雅黑 Light" panose="020B0502040204020203" pitchFamily="34" charset="-122"/>
                  <a:cs typeface="Lato Regular"/>
                </a:rPr>
                <a:t>OPTION 03</a:t>
              </a:r>
              <a:endParaRPr lang="en-US" sz="2000" b="1" dirty="0">
                <a:solidFill>
                  <a:schemeClr val="bg1"/>
                </a:solidFill>
                <a:latin typeface="Lato Regular"/>
                <a:ea typeface="微软雅黑 Light" panose="020B0502040204020203" pitchFamily="34" charset="-122"/>
                <a:cs typeface="Lato Regular"/>
              </a:endParaRPr>
            </a:p>
          </p:txBody>
        </p:sp>
        <p:sp>
          <p:nvSpPr>
            <p:cNvPr id="23" name="Title 20"/>
            <p:cNvSpPr txBox="1"/>
            <p:nvPr/>
          </p:nvSpPr>
          <p:spPr>
            <a:xfrm rot="1595994" flipH="1">
              <a:off x="4600758" y="5254706"/>
              <a:ext cx="1796694" cy="33520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00" b="1">
                  <a:solidFill>
                    <a:schemeClr val="bg1"/>
                  </a:solidFill>
                  <a:latin typeface="Lato Regular"/>
                  <a:ea typeface="微软雅黑 Light" panose="020B0502040204020203" pitchFamily="34" charset="-122"/>
                  <a:cs typeface="Lato Regular"/>
                </a:rPr>
                <a:t>OPTION 05</a:t>
              </a:r>
              <a:endParaRPr lang="en-US" sz="2000" b="1" dirty="0">
                <a:solidFill>
                  <a:schemeClr val="bg1"/>
                </a:solidFill>
                <a:latin typeface="Lato Regular"/>
                <a:ea typeface="微软雅黑 Light" panose="020B0502040204020203" pitchFamily="34" charset="-122"/>
                <a:cs typeface="Lato Regular"/>
              </a:endParaRPr>
            </a:p>
          </p:txBody>
        </p:sp>
        <p:sp>
          <p:nvSpPr>
            <p:cNvPr id="24" name="Title 20"/>
            <p:cNvSpPr txBox="1"/>
            <p:nvPr/>
          </p:nvSpPr>
          <p:spPr>
            <a:xfrm rot="20402507" flipH="1">
              <a:off x="6019246" y="1893162"/>
              <a:ext cx="1796694" cy="33520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00" b="1">
                  <a:solidFill>
                    <a:schemeClr val="bg1"/>
                  </a:solidFill>
                  <a:latin typeface="Lato Regular"/>
                  <a:ea typeface="微软雅黑 Light" panose="020B0502040204020203" pitchFamily="34" charset="-122"/>
                  <a:cs typeface="Lato Regular"/>
                </a:rPr>
                <a:t>OPTION 02</a:t>
              </a:r>
              <a:endParaRPr lang="en-US" sz="2000" b="1" dirty="0">
                <a:solidFill>
                  <a:schemeClr val="bg1"/>
                </a:solidFill>
                <a:latin typeface="Lato Regular"/>
                <a:ea typeface="微软雅黑 Light" panose="020B0502040204020203" pitchFamily="34" charset="-122"/>
                <a:cs typeface="Lato Regular"/>
              </a:endParaRPr>
            </a:p>
          </p:txBody>
        </p:sp>
        <p:sp>
          <p:nvSpPr>
            <p:cNvPr id="25" name="Title 20"/>
            <p:cNvSpPr txBox="1"/>
            <p:nvPr/>
          </p:nvSpPr>
          <p:spPr>
            <a:xfrm rot="20402507" flipH="1">
              <a:off x="6118576" y="4202168"/>
              <a:ext cx="1796694" cy="33520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00" b="1">
                  <a:solidFill>
                    <a:schemeClr val="bg1"/>
                  </a:solidFill>
                  <a:latin typeface="Lato Regular"/>
                  <a:ea typeface="微软雅黑 Light" panose="020B0502040204020203" pitchFamily="34" charset="-122"/>
                  <a:cs typeface="Lato Regular"/>
                </a:rPr>
                <a:t>OPTION 04</a:t>
              </a:r>
              <a:endParaRPr lang="en-US" sz="2000" b="1" dirty="0">
                <a:solidFill>
                  <a:schemeClr val="bg1"/>
                </a:solidFill>
                <a:latin typeface="Lato Regular"/>
                <a:ea typeface="微软雅黑 Light" panose="020B0502040204020203" pitchFamily="34" charset="-122"/>
                <a:cs typeface="Lato Regular"/>
              </a:endParaRPr>
            </a:p>
          </p:txBody>
        </p:sp>
        <p:sp>
          <p:nvSpPr>
            <p:cNvPr id="26" name="Title 20"/>
            <p:cNvSpPr txBox="1"/>
            <p:nvPr/>
          </p:nvSpPr>
          <p:spPr>
            <a:xfrm rot="20402507" flipH="1">
              <a:off x="6267810" y="6358307"/>
              <a:ext cx="1796694" cy="33520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00" b="1">
                  <a:solidFill>
                    <a:schemeClr val="bg1"/>
                  </a:solidFill>
                  <a:latin typeface="Lato Regular"/>
                  <a:ea typeface="微软雅黑 Light" panose="020B0502040204020203" pitchFamily="34" charset="-122"/>
                  <a:cs typeface="Lato Regular"/>
                </a:rPr>
                <a:t>OPTION 06</a:t>
              </a:r>
              <a:endParaRPr lang="en-US" sz="2000" b="1" dirty="0">
                <a:solidFill>
                  <a:schemeClr val="bg1"/>
                </a:solidFill>
                <a:latin typeface="Lato Regular"/>
                <a:ea typeface="微软雅黑 Light" panose="020B0502040204020203" pitchFamily="34" charset="-122"/>
                <a:cs typeface="Lato Regular"/>
              </a:endParaRPr>
            </a:p>
          </p:txBody>
        </p:sp>
        <p:sp>
          <p:nvSpPr>
            <p:cNvPr id="27" name="AutoShape 19"/>
            <p:cNvSpPr>
              <a:spLocks noChangeAspect="1"/>
            </p:cNvSpPr>
            <p:nvPr/>
          </p:nvSpPr>
          <p:spPr bwMode="auto">
            <a:xfrm>
              <a:off x="8292743" y="1176700"/>
              <a:ext cx="480342" cy="480467"/>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latin typeface="Lato Regular"/>
                <a:ea typeface="微软雅黑 Light" panose="020B0502040204020203" pitchFamily="34" charset="-122"/>
                <a:cs typeface="Lato Regular"/>
                <a:sym typeface="Gill Sans" charset="0"/>
              </a:endParaRPr>
            </a:p>
          </p:txBody>
        </p:sp>
        <p:sp>
          <p:nvSpPr>
            <p:cNvPr id="28" name="AutoShape 36"/>
            <p:cNvSpPr>
              <a:spLocks noChangeAspect="1"/>
            </p:cNvSpPr>
            <p:nvPr/>
          </p:nvSpPr>
          <p:spPr bwMode="auto">
            <a:xfrm>
              <a:off x="3467609" y="2733215"/>
              <a:ext cx="482269" cy="480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bg1"/>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latin typeface="Lato Regular"/>
                <a:ea typeface="微软雅黑 Light" panose="020B0502040204020203" pitchFamily="34" charset="-122"/>
                <a:cs typeface="Lato Regular"/>
                <a:sym typeface="Gill Sans" charset="0"/>
              </a:endParaRPr>
            </a:p>
          </p:txBody>
        </p:sp>
        <p:sp>
          <p:nvSpPr>
            <p:cNvPr id="29" name="AutoShape 84"/>
            <p:cNvSpPr>
              <a:spLocks noChangeAspect="1"/>
            </p:cNvSpPr>
            <p:nvPr/>
          </p:nvSpPr>
          <p:spPr bwMode="auto">
            <a:xfrm>
              <a:off x="3471455" y="5012599"/>
              <a:ext cx="478423" cy="480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ea typeface="微软雅黑 Light" panose="020B0502040204020203" pitchFamily="34" charset="-122"/>
                <a:cs typeface="Gill Sans" charset="0"/>
                <a:sym typeface="Gill Sans" charset="0"/>
              </a:endParaRPr>
            </a:p>
          </p:txBody>
        </p:sp>
        <p:sp>
          <p:nvSpPr>
            <p:cNvPr id="30" name="Freeform 37"/>
            <p:cNvSpPr>
              <a:spLocks noChangeAspect="1" noChangeArrowheads="1"/>
            </p:cNvSpPr>
            <p:nvPr/>
          </p:nvSpPr>
          <p:spPr bwMode="auto">
            <a:xfrm>
              <a:off x="3433247" y="500859"/>
              <a:ext cx="550995" cy="540063"/>
            </a:xfrm>
            <a:custGeom>
              <a:avLst/>
              <a:gdLst>
                <a:gd name="connsiteX0" fmla="*/ 153791 w 480786"/>
                <a:gd name="connsiteY0" fmla="*/ 222310 h 471247"/>
                <a:gd name="connsiteX1" fmla="*/ 172194 w 480786"/>
                <a:gd name="connsiteY1" fmla="*/ 240279 h 471247"/>
                <a:gd name="connsiteX2" fmla="*/ 32861 w 480786"/>
                <a:gd name="connsiteY2" fmla="*/ 376142 h 471247"/>
                <a:gd name="connsiteX3" fmla="*/ 95079 w 480786"/>
                <a:gd name="connsiteY3" fmla="*/ 438377 h 471247"/>
                <a:gd name="connsiteX4" fmla="*/ 109538 w 480786"/>
                <a:gd name="connsiteY4" fmla="*/ 423475 h 471247"/>
                <a:gd name="connsiteX5" fmla="*/ 87630 w 480786"/>
                <a:gd name="connsiteY5" fmla="*/ 401562 h 471247"/>
                <a:gd name="connsiteX6" fmla="*/ 102528 w 480786"/>
                <a:gd name="connsiteY6" fmla="*/ 387099 h 471247"/>
                <a:gd name="connsiteX7" fmla="*/ 124435 w 480786"/>
                <a:gd name="connsiteY7" fmla="*/ 412519 h 471247"/>
                <a:gd name="connsiteX8" fmla="*/ 135389 w 480786"/>
                <a:gd name="connsiteY8" fmla="*/ 398056 h 471247"/>
                <a:gd name="connsiteX9" fmla="*/ 102528 w 480786"/>
                <a:gd name="connsiteY9" fmla="*/ 365186 h 471247"/>
                <a:gd name="connsiteX10" fmla="*/ 116987 w 480786"/>
                <a:gd name="connsiteY10" fmla="*/ 354229 h 471247"/>
                <a:gd name="connsiteX11" fmla="*/ 149848 w 480786"/>
                <a:gd name="connsiteY11" fmla="*/ 387099 h 471247"/>
                <a:gd name="connsiteX12" fmla="*/ 168250 w 480786"/>
                <a:gd name="connsiteY12" fmla="*/ 368692 h 471247"/>
                <a:gd name="connsiteX13" fmla="*/ 146343 w 480786"/>
                <a:gd name="connsiteY13" fmla="*/ 346778 h 471247"/>
                <a:gd name="connsiteX14" fmla="*/ 157297 w 480786"/>
                <a:gd name="connsiteY14" fmla="*/ 332316 h 471247"/>
                <a:gd name="connsiteX15" fmla="*/ 179204 w 480786"/>
                <a:gd name="connsiteY15" fmla="*/ 357735 h 471247"/>
                <a:gd name="connsiteX16" fmla="*/ 194101 w 480786"/>
                <a:gd name="connsiteY16" fmla="*/ 342834 h 471247"/>
                <a:gd name="connsiteX17" fmla="*/ 161240 w 480786"/>
                <a:gd name="connsiteY17" fmla="*/ 309964 h 471247"/>
                <a:gd name="connsiteX18" fmla="*/ 172194 w 480786"/>
                <a:gd name="connsiteY18" fmla="*/ 299007 h 471247"/>
                <a:gd name="connsiteX19" fmla="*/ 205055 w 480786"/>
                <a:gd name="connsiteY19" fmla="*/ 332316 h 471247"/>
                <a:gd name="connsiteX20" fmla="*/ 219514 w 480786"/>
                <a:gd name="connsiteY20" fmla="*/ 313908 h 471247"/>
                <a:gd name="connsiteX21" fmla="*/ 197607 w 480786"/>
                <a:gd name="connsiteY21" fmla="*/ 291557 h 471247"/>
                <a:gd name="connsiteX22" fmla="*/ 212066 w 480786"/>
                <a:gd name="connsiteY22" fmla="*/ 280600 h 471247"/>
                <a:gd name="connsiteX23" fmla="*/ 248871 w 480786"/>
                <a:gd name="connsiteY23" fmla="*/ 320921 h 471247"/>
                <a:gd name="connsiteX24" fmla="*/ 95079 w 480786"/>
                <a:gd name="connsiteY24" fmla="*/ 471247 h 471247"/>
                <a:gd name="connsiteX25" fmla="*/ 0 w 480786"/>
                <a:gd name="connsiteY25" fmla="*/ 376142 h 471247"/>
                <a:gd name="connsiteX26" fmla="*/ 129128 w 480786"/>
                <a:gd name="connsiteY26" fmla="*/ 28996 h 471247"/>
                <a:gd name="connsiteX27" fmla="*/ 195209 w 480786"/>
                <a:gd name="connsiteY27" fmla="*/ 91201 h 471247"/>
                <a:gd name="connsiteX28" fmla="*/ 392576 w 480786"/>
                <a:gd name="connsiteY28" fmla="*/ 292271 h 471247"/>
                <a:gd name="connsiteX29" fmla="*/ 436338 w 480786"/>
                <a:gd name="connsiteY29" fmla="*/ 417119 h 471247"/>
                <a:gd name="connsiteX30" fmla="*/ 315992 w 480786"/>
                <a:gd name="connsiteY30" fmla="*/ 361923 h 471247"/>
                <a:gd name="connsiteX31" fmla="*/ 118188 w 480786"/>
                <a:gd name="connsiteY31" fmla="*/ 167862 h 471247"/>
                <a:gd name="connsiteX32" fmla="*/ 56046 w 480786"/>
                <a:gd name="connsiteY32" fmla="*/ 102152 h 471247"/>
                <a:gd name="connsiteX33" fmla="*/ 385180 w 480786"/>
                <a:gd name="connsiteY33" fmla="*/ 0 h 471247"/>
                <a:gd name="connsiteX34" fmla="*/ 480786 w 480786"/>
                <a:gd name="connsiteY34" fmla="*/ 95227 h 471247"/>
                <a:gd name="connsiteX35" fmla="*/ 348780 w 480786"/>
                <a:gd name="connsiteY35" fmla="*/ 223805 h 471247"/>
                <a:gd name="connsiteX36" fmla="*/ 311941 w 480786"/>
                <a:gd name="connsiteY36" fmla="*/ 186943 h 471247"/>
                <a:gd name="connsiteX37" fmla="*/ 326852 w 480786"/>
                <a:gd name="connsiteY37" fmla="*/ 175972 h 471247"/>
                <a:gd name="connsiteX38" fmla="*/ 344833 w 480786"/>
                <a:gd name="connsiteY38" fmla="*/ 194403 h 471247"/>
                <a:gd name="connsiteX39" fmla="*/ 359744 w 480786"/>
                <a:gd name="connsiteY39" fmla="*/ 183433 h 471247"/>
                <a:gd name="connsiteX40" fmla="*/ 326852 w 480786"/>
                <a:gd name="connsiteY40" fmla="*/ 154031 h 471247"/>
                <a:gd name="connsiteX41" fmla="*/ 341324 w 480786"/>
                <a:gd name="connsiteY41" fmla="*/ 143060 h 471247"/>
                <a:gd name="connsiteX42" fmla="*/ 370708 w 480786"/>
                <a:gd name="connsiteY42" fmla="*/ 172462 h 471247"/>
                <a:gd name="connsiteX43" fmla="*/ 389127 w 480786"/>
                <a:gd name="connsiteY43" fmla="*/ 154031 h 471247"/>
                <a:gd name="connsiteX44" fmla="*/ 370708 w 480786"/>
                <a:gd name="connsiteY44" fmla="*/ 135600 h 471247"/>
                <a:gd name="connsiteX45" fmla="*/ 381672 w 480786"/>
                <a:gd name="connsiteY45" fmla="*/ 120679 h 471247"/>
                <a:gd name="connsiteX46" fmla="*/ 400091 w 480786"/>
                <a:gd name="connsiteY46" fmla="*/ 143060 h 471247"/>
                <a:gd name="connsiteX47" fmla="*/ 414563 w 480786"/>
                <a:gd name="connsiteY47" fmla="*/ 128139 h 471247"/>
                <a:gd name="connsiteX48" fmla="*/ 385180 w 480786"/>
                <a:gd name="connsiteY48" fmla="*/ 98738 h 471247"/>
                <a:gd name="connsiteX49" fmla="*/ 396583 w 480786"/>
                <a:gd name="connsiteY49" fmla="*/ 87767 h 471247"/>
                <a:gd name="connsiteX50" fmla="*/ 425966 w 480786"/>
                <a:gd name="connsiteY50" fmla="*/ 117169 h 471247"/>
                <a:gd name="connsiteX51" fmla="*/ 447894 w 480786"/>
                <a:gd name="connsiteY51" fmla="*/ 95227 h 471247"/>
                <a:gd name="connsiteX52" fmla="*/ 385180 w 480786"/>
                <a:gd name="connsiteY52" fmla="*/ 32913 h 471247"/>
                <a:gd name="connsiteX53" fmla="*/ 268085 w 480786"/>
                <a:gd name="connsiteY53" fmla="*/ 146570 h 471247"/>
                <a:gd name="connsiteX54" fmla="*/ 253174 w 480786"/>
                <a:gd name="connsiteY54" fmla="*/ 128139 h 47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80786" h="471247">
                  <a:moveTo>
                    <a:pt x="153791" y="222310"/>
                  </a:moveTo>
                  <a:lnTo>
                    <a:pt x="172194" y="240279"/>
                  </a:lnTo>
                  <a:lnTo>
                    <a:pt x="32861" y="376142"/>
                  </a:lnTo>
                  <a:lnTo>
                    <a:pt x="95079" y="438377"/>
                  </a:lnTo>
                  <a:lnTo>
                    <a:pt x="109538" y="423475"/>
                  </a:lnTo>
                  <a:lnTo>
                    <a:pt x="87630" y="401562"/>
                  </a:lnTo>
                  <a:lnTo>
                    <a:pt x="102528" y="387099"/>
                  </a:lnTo>
                  <a:lnTo>
                    <a:pt x="124435" y="412519"/>
                  </a:lnTo>
                  <a:lnTo>
                    <a:pt x="135389" y="398056"/>
                  </a:lnTo>
                  <a:lnTo>
                    <a:pt x="102528" y="365186"/>
                  </a:lnTo>
                  <a:lnTo>
                    <a:pt x="116987" y="354229"/>
                  </a:lnTo>
                  <a:lnTo>
                    <a:pt x="149848" y="387099"/>
                  </a:lnTo>
                  <a:lnTo>
                    <a:pt x="168250" y="368692"/>
                  </a:lnTo>
                  <a:lnTo>
                    <a:pt x="146343" y="346778"/>
                  </a:lnTo>
                  <a:lnTo>
                    <a:pt x="157297" y="332316"/>
                  </a:lnTo>
                  <a:lnTo>
                    <a:pt x="179204" y="357735"/>
                  </a:lnTo>
                  <a:lnTo>
                    <a:pt x="194101" y="342834"/>
                  </a:lnTo>
                  <a:lnTo>
                    <a:pt x="161240" y="309964"/>
                  </a:lnTo>
                  <a:lnTo>
                    <a:pt x="172194" y="299007"/>
                  </a:lnTo>
                  <a:lnTo>
                    <a:pt x="205055" y="332316"/>
                  </a:lnTo>
                  <a:lnTo>
                    <a:pt x="219514" y="313908"/>
                  </a:lnTo>
                  <a:lnTo>
                    <a:pt x="197607" y="291557"/>
                  </a:lnTo>
                  <a:lnTo>
                    <a:pt x="212066" y="280600"/>
                  </a:lnTo>
                  <a:lnTo>
                    <a:pt x="248871" y="320921"/>
                  </a:lnTo>
                  <a:lnTo>
                    <a:pt x="95079" y="471247"/>
                  </a:lnTo>
                  <a:lnTo>
                    <a:pt x="0" y="376142"/>
                  </a:lnTo>
                  <a:close/>
                  <a:moveTo>
                    <a:pt x="129128" y="28996"/>
                  </a:moveTo>
                  <a:lnTo>
                    <a:pt x="195209" y="91201"/>
                  </a:lnTo>
                  <a:lnTo>
                    <a:pt x="392576" y="292271"/>
                  </a:lnTo>
                  <a:lnTo>
                    <a:pt x="436338" y="417119"/>
                  </a:lnTo>
                  <a:lnTo>
                    <a:pt x="315992" y="361923"/>
                  </a:lnTo>
                  <a:lnTo>
                    <a:pt x="118188" y="167862"/>
                  </a:lnTo>
                  <a:lnTo>
                    <a:pt x="56046" y="102152"/>
                  </a:lnTo>
                  <a:close/>
                  <a:moveTo>
                    <a:pt x="385180" y="0"/>
                  </a:moveTo>
                  <a:lnTo>
                    <a:pt x="480786" y="95227"/>
                  </a:lnTo>
                  <a:lnTo>
                    <a:pt x="348780" y="223805"/>
                  </a:lnTo>
                  <a:lnTo>
                    <a:pt x="311941" y="186943"/>
                  </a:lnTo>
                  <a:lnTo>
                    <a:pt x="326852" y="175972"/>
                  </a:lnTo>
                  <a:lnTo>
                    <a:pt x="344833" y="194403"/>
                  </a:lnTo>
                  <a:lnTo>
                    <a:pt x="359744" y="183433"/>
                  </a:lnTo>
                  <a:lnTo>
                    <a:pt x="326852" y="154031"/>
                  </a:lnTo>
                  <a:lnTo>
                    <a:pt x="341324" y="143060"/>
                  </a:lnTo>
                  <a:lnTo>
                    <a:pt x="370708" y="172462"/>
                  </a:lnTo>
                  <a:lnTo>
                    <a:pt x="389127" y="154031"/>
                  </a:lnTo>
                  <a:lnTo>
                    <a:pt x="370708" y="135600"/>
                  </a:lnTo>
                  <a:lnTo>
                    <a:pt x="381672" y="120679"/>
                  </a:lnTo>
                  <a:lnTo>
                    <a:pt x="400091" y="143060"/>
                  </a:lnTo>
                  <a:lnTo>
                    <a:pt x="414563" y="128139"/>
                  </a:lnTo>
                  <a:lnTo>
                    <a:pt x="385180" y="98738"/>
                  </a:lnTo>
                  <a:lnTo>
                    <a:pt x="396583" y="87767"/>
                  </a:lnTo>
                  <a:lnTo>
                    <a:pt x="425966" y="117169"/>
                  </a:lnTo>
                  <a:lnTo>
                    <a:pt x="447894" y="95227"/>
                  </a:lnTo>
                  <a:lnTo>
                    <a:pt x="385180" y="32913"/>
                  </a:lnTo>
                  <a:lnTo>
                    <a:pt x="268085" y="146570"/>
                  </a:lnTo>
                  <a:lnTo>
                    <a:pt x="253174" y="128139"/>
                  </a:lnTo>
                  <a:close/>
                </a:path>
              </a:pathLst>
            </a:custGeom>
            <a:solidFill>
              <a:schemeClr val="bg1"/>
            </a:solidFill>
            <a:ln>
              <a:noFill/>
            </a:ln>
            <a:effectLst/>
          </p:spPr>
          <p:txBody>
            <a:bodyPr wrap="square" anchor="ctr">
              <a:noAutofit/>
            </a:bodyPr>
            <a:lstStyle/>
            <a:p>
              <a:pPr>
                <a:defRPr/>
              </a:pPr>
              <a:endParaRPr lang="en-US" sz="2400" dirty="0">
                <a:ea typeface="微软雅黑 Light" panose="020B0502040204020203" pitchFamily="34" charset="-122"/>
              </a:endParaRPr>
            </a:p>
          </p:txBody>
        </p:sp>
        <p:grpSp>
          <p:nvGrpSpPr>
            <p:cNvPr id="31" name="Group 38"/>
            <p:cNvGrpSpPr/>
            <p:nvPr/>
          </p:nvGrpSpPr>
          <p:grpSpPr>
            <a:xfrm>
              <a:off x="8294862" y="3387693"/>
              <a:ext cx="479582" cy="479582"/>
              <a:chOff x="2522538" y="2108200"/>
              <a:chExt cx="376238" cy="376238"/>
            </a:xfrm>
            <a:solidFill>
              <a:schemeClr val="bg1"/>
            </a:solidFill>
          </p:grpSpPr>
          <p:sp>
            <p:nvSpPr>
              <p:cNvPr id="32" name="Freeform 54"/>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p:spPr>
            <p:txBody>
              <a:bodyPr vert="horz" wrap="square" lIns="91440" tIns="45720" rIns="91440" bIns="45720" numCol="1" anchor="t" anchorCtr="0" compatLnSpc="1"/>
              <a:lstStyle/>
              <a:p>
                <a:endParaRPr lang="id-ID">
                  <a:ea typeface="微软雅黑 Light" panose="020B0502040204020203" pitchFamily="34" charset="-122"/>
                </a:endParaRPr>
              </a:p>
            </p:txBody>
          </p:sp>
          <p:sp>
            <p:nvSpPr>
              <p:cNvPr id="33" name="Freeform 55"/>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p:spPr>
            <p:txBody>
              <a:bodyPr vert="horz" wrap="square" lIns="91440" tIns="45720" rIns="91440" bIns="45720" numCol="1" anchor="t" anchorCtr="0" compatLnSpc="1"/>
              <a:lstStyle/>
              <a:p>
                <a:endParaRPr lang="id-ID">
                  <a:ea typeface="微软雅黑 Light" panose="020B0502040204020203" pitchFamily="34" charset="-122"/>
                </a:endParaRPr>
              </a:p>
            </p:txBody>
          </p:sp>
          <p:sp>
            <p:nvSpPr>
              <p:cNvPr id="34" name="Freeform 56"/>
              <p:cNvSpPr/>
              <p:nvPr/>
            </p:nvSpPr>
            <p:spPr bwMode="auto">
              <a:xfrm>
                <a:off x="2522538"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p:spPr>
            <p:txBody>
              <a:bodyPr vert="horz" wrap="square" lIns="91440" tIns="45720" rIns="91440" bIns="45720" numCol="1" anchor="t" anchorCtr="0" compatLnSpc="1"/>
              <a:lstStyle/>
              <a:p>
                <a:endParaRPr lang="id-ID">
                  <a:ea typeface="微软雅黑 Light" panose="020B0502040204020203" pitchFamily="34" charset="-122"/>
                </a:endParaRPr>
              </a:p>
            </p:txBody>
          </p:sp>
          <p:sp>
            <p:nvSpPr>
              <p:cNvPr id="35"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p:spPr>
            <p:txBody>
              <a:bodyPr vert="horz" wrap="square" lIns="91440" tIns="45720" rIns="91440" bIns="45720" numCol="1" anchor="t" anchorCtr="0" compatLnSpc="1"/>
              <a:lstStyle/>
              <a:p>
                <a:endParaRPr lang="id-ID">
                  <a:ea typeface="微软雅黑 Light" panose="020B0502040204020203" pitchFamily="34" charset="-122"/>
                </a:endParaRPr>
              </a:p>
            </p:txBody>
          </p:sp>
        </p:grpSp>
        <p:sp>
          <p:nvSpPr>
            <p:cNvPr id="36" name="Freeform 21"/>
            <p:cNvSpPr>
              <a:spLocks noEditPoints="1"/>
            </p:cNvSpPr>
            <p:nvPr/>
          </p:nvSpPr>
          <p:spPr bwMode="auto">
            <a:xfrm>
              <a:off x="8347979" y="5644239"/>
              <a:ext cx="432615" cy="494135"/>
            </a:xfrm>
            <a:custGeom>
              <a:avLst/>
              <a:gdLst>
                <a:gd name="T0" fmla="*/ 432 w 504"/>
                <a:gd name="T1" fmla="*/ 541 h 577"/>
                <a:gd name="T2" fmla="*/ 407 w 504"/>
                <a:gd name="T3" fmla="*/ 541 h 577"/>
                <a:gd name="T4" fmla="*/ 504 w 504"/>
                <a:gd name="T5" fmla="*/ 361 h 577"/>
                <a:gd name="T6" fmla="*/ 341 w 504"/>
                <a:gd name="T7" fmla="*/ 152 h 577"/>
                <a:gd name="T8" fmla="*/ 382 w 504"/>
                <a:gd name="T9" fmla="*/ 75 h 577"/>
                <a:gd name="T10" fmla="*/ 374 w 504"/>
                <a:gd name="T11" fmla="*/ 50 h 577"/>
                <a:gd name="T12" fmla="*/ 277 w 504"/>
                <a:gd name="T13" fmla="*/ 3 h 577"/>
                <a:gd name="T14" fmla="*/ 263 w 504"/>
                <a:gd name="T15" fmla="*/ 2 h 577"/>
                <a:gd name="T16" fmla="*/ 252 w 504"/>
                <a:gd name="T17" fmla="*/ 12 h 577"/>
                <a:gd name="T18" fmla="*/ 137 w 504"/>
                <a:gd name="T19" fmla="*/ 230 h 577"/>
                <a:gd name="T20" fmla="*/ 153 w 504"/>
                <a:gd name="T21" fmla="*/ 280 h 577"/>
                <a:gd name="T22" fmla="*/ 137 w 504"/>
                <a:gd name="T23" fmla="*/ 313 h 577"/>
                <a:gd name="T24" fmla="*/ 202 w 504"/>
                <a:gd name="T25" fmla="*/ 344 h 577"/>
                <a:gd name="T26" fmla="*/ 217 w 504"/>
                <a:gd name="T27" fmla="*/ 312 h 577"/>
                <a:gd name="T28" fmla="*/ 217 w 504"/>
                <a:gd name="T29" fmla="*/ 312 h 577"/>
                <a:gd name="T30" fmla="*/ 267 w 504"/>
                <a:gd name="T31" fmla="*/ 293 h 577"/>
                <a:gd name="T32" fmla="*/ 306 w 504"/>
                <a:gd name="T33" fmla="*/ 219 h 577"/>
                <a:gd name="T34" fmla="*/ 432 w 504"/>
                <a:gd name="T35" fmla="*/ 361 h 577"/>
                <a:gd name="T36" fmla="*/ 288 w 504"/>
                <a:gd name="T37" fmla="*/ 505 h 577"/>
                <a:gd name="T38" fmla="*/ 180 w 504"/>
                <a:gd name="T39" fmla="*/ 469 h 577"/>
                <a:gd name="T40" fmla="*/ 180 w 504"/>
                <a:gd name="T41" fmla="*/ 451 h 577"/>
                <a:gd name="T42" fmla="*/ 198 w 504"/>
                <a:gd name="T43" fmla="*/ 433 h 577"/>
                <a:gd name="T44" fmla="*/ 288 w 504"/>
                <a:gd name="T45" fmla="*/ 433 h 577"/>
                <a:gd name="T46" fmla="*/ 288 w 504"/>
                <a:gd name="T47" fmla="*/ 397 h 577"/>
                <a:gd name="T48" fmla="*/ 149 w 504"/>
                <a:gd name="T49" fmla="*/ 397 h 577"/>
                <a:gd name="T50" fmla="*/ 75 w 504"/>
                <a:gd name="T51" fmla="*/ 397 h 577"/>
                <a:gd name="T52" fmla="*/ 0 w 504"/>
                <a:gd name="T53" fmla="*/ 397 h 577"/>
                <a:gd name="T54" fmla="*/ 0 w 504"/>
                <a:gd name="T55" fmla="*/ 433 h 577"/>
                <a:gd name="T56" fmla="*/ 85 w 504"/>
                <a:gd name="T57" fmla="*/ 433 h 577"/>
                <a:gd name="T58" fmla="*/ 90 w 504"/>
                <a:gd name="T59" fmla="*/ 433 h 577"/>
                <a:gd name="T60" fmla="*/ 108 w 504"/>
                <a:gd name="T61" fmla="*/ 451 h 577"/>
                <a:gd name="T62" fmla="*/ 108 w 504"/>
                <a:gd name="T63" fmla="*/ 469 h 577"/>
                <a:gd name="T64" fmla="*/ 108 w 504"/>
                <a:gd name="T65" fmla="*/ 541 h 577"/>
                <a:gd name="T66" fmla="*/ 36 w 504"/>
                <a:gd name="T67" fmla="*/ 577 h 577"/>
                <a:gd name="T68" fmla="*/ 504 w 504"/>
                <a:gd name="T69" fmla="*/ 577 h 577"/>
                <a:gd name="T70" fmla="*/ 432 w 504"/>
                <a:gd name="T71" fmla="*/ 541 h 577"/>
                <a:gd name="T72" fmla="*/ 306 w 504"/>
                <a:gd name="T73" fmla="*/ 49 h 577"/>
                <a:gd name="T74" fmla="*/ 294 w 504"/>
                <a:gd name="T75" fmla="*/ 61 h 577"/>
                <a:gd name="T76" fmla="*/ 212 w 504"/>
                <a:gd name="T77" fmla="*/ 217 h 577"/>
                <a:gd name="T78" fmla="*/ 180 w 504"/>
                <a:gd name="T79" fmla="*/ 202 h 577"/>
                <a:gd name="T80" fmla="*/ 182 w 504"/>
                <a:gd name="T81" fmla="*/ 195 h 577"/>
                <a:gd name="T82" fmla="*/ 261 w 504"/>
                <a:gd name="T83" fmla="*/ 48 h 577"/>
                <a:gd name="T84" fmla="*/ 272 w 504"/>
                <a:gd name="T85" fmla="*/ 38 h 577"/>
                <a:gd name="T86" fmla="*/ 286 w 504"/>
                <a:gd name="T87" fmla="*/ 39 h 577"/>
                <a:gd name="T88" fmla="*/ 306 w 504"/>
                <a:gd name="T89" fmla="*/ 49 h 577"/>
                <a:gd name="T90" fmla="*/ 306 w 504"/>
                <a:gd name="T91" fmla="*/ 4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77">
                  <a:moveTo>
                    <a:pt x="432" y="541"/>
                  </a:moveTo>
                  <a:cubicBezTo>
                    <a:pt x="407" y="541"/>
                    <a:pt x="407" y="541"/>
                    <a:pt x="407" y="541"/>
                  </a:cubicBezTo>
                  <a:cubicBezTo>
                    <a:pt x="466" y="502"/>
                    <a:pt x="504" y="436"/>
                    <a:pt x="504" y="361"/>
                  </a:cubicBezTo>
                  <a:cubicBezTo>
                    <a:pt x="504" y="260"/>
                    <a:pt x="435" y="175"/>
                    <a:pt x="341" y="152"/>
                  </a:cubicBezTo>
                  <a:cubicBezTo>
                    <a:pt x="382" y="75"/>
                    <a:pt x="382" y="75"/>
                    <a:pt x="382" y="75"/>
                  </a:cubicBezTo>
                  <a:cubicBezTo>
                    <a:pt x="386" y="65"/>
                    <a:pt x="383" y="54"/>
                    <a:pt x="374" y="50"/>
                  </a:cubicBezTo>
                  <a:cubicBezTo>
                    <a:pt x="277" y="3"/>
                    <a:pt x="277" y="3"/>
                    <a:pt x="277" y="3"/>
                  </a:cubicBezTo>
                  <a:cubicBezTo>
                    <a:pt x="272" y="1"/>
                    <a:pt x="267" y="0"/>
                    <a:pt x="263" y="2"/>
                  </a:cubicBezTo>
                  <a:cubicBezTo>
                    <a:pt x="258" y="4"/>
                    <a:pt x="254" y="7"/>
                    <a:pt x="252" y="12"/>
                  </a:cubicBezTo>
                  <a:cubicBezTo>
                    <a:pt x="137" y="230"/>
                    <a:pt x="137" y="230"/>
                    <a:pt x="137" y="230"/>
                  </a:cubicBezTo>
                  <a:cubicBezTo>
                    <a:pt x="128" y="249"/>
                    <a:pt x="135" y="272"/>
                    <a:pt x="153" y="280"/>
                  </a:cubicBezTo>
                  <a:cubicBezTo>
                    <a:pt x="137" y="313"/>
                    <a:pt x="137" y="313"/>
                    <a:pt x="137" y="313"/>
                  </a:cubicBezTo>
                  <a:cubicBezTo>
                    <a:pt x="202" y="344"/>
                    <a:pt x="202" y="344"/>
                    <a:pt x="202" y="344"/>
                  </a:cubicBezTo>
                  <a:cubicBezTo>
                    <a:pt x="217" y="312"/>
                    <a:pt x="217" y="312"/>
                    <a:pt x="217" y="312"/>
                  </a:cubicBezTo>
                  <a:cubicBezTo>
                    <a:pt x="217" y="312"/>
                    <a:pt x="217" y="312"/>
                    <a:pt x="217" y="312"/>
                  </a:cubicBezTo>
                  <a:cubicBezTo>
                    <a:pt x="235" y="320"/>
                    <a:pt x="257" y="312"/>
                    <a:pt x="267" y="293"/>
                  </a:cubicBezTo>
                  <a:cubicBezTo>
                    <a:pt x="306" y="219"/>
                    <a:pt x="306" y="219"/>
                    <a:pt x="306" y="219"/>
                  </a:cubicBezTo>
                  <a:cubicBezTo>
                    <a:pt x="377" y="228"/>
                    <a:pt x="432" y="288"/>
                    <a:pt x="432" y="361"/>
                  </a:cubicBezTo>
                  <a:cubicBezTo>
                    <a:pt x="432" y="440"/>
                    <a:pt x="367" y="505"/>
                    <a:pt x="288" y="505"/>
                  </a:cubicBezTo>
                  <a:cubicBezTo>
                    <a:pt x="252" y="505"/>
                    <a:pt x="205" y="491"/>
                    <a:pt x="180" y="469"/>
                  </a:cubicBezTo>
                  <a:cubicBezTo>
                    <a:pt x="180" y="451"/>
                    <a:pt x="180" y="451"/>
                    <a:pt x="180" y="451"/>
                  </a:cubicBezTo>
                  <a:cubicBezTo>
                    <a:pt x="180" y="441"/>
                    <a:pt x="188" y="433"/>
                    <a:pt x="198" y="433"/>
                  </a:cubicBezTo>
                  <a:cubicBezTo>
                    <a:pt x="288" y="433"/>
                    <a:pt x="288" y="433"/>
                    <a:pt x="288" y="433"/>
                  </a:cubicBezTo>
                  <a:cubicBezTo>
                    <a:pt x="288" y="397"/>
                    <a:pt x="288" y="397"/>
                    <a:pt x="288" y="397"/>
                  </a:cubicBezTo>
                  <a:cubicBezTo>
                    <a:pt x="149" y="397"/>
                    <a:pt x="149" y="397"/>
                    <a:pt x="149" y="397"/>
                  </a:cubicBezTo>
                  <a:cubicBezTo>
                    <a:pt x="75" y="397"/>
                    <a:pt x="75" y="397"/>
                    <a:pt x="75" y="397"/>
                  </a:cubicBezTo>
                  <a:cubicBezTo>
                    <a:pt x="0" y="397"/>
                    <a:pt x="0" y="397"/>
                    <a:pt x="0" y="397"/>
                  </a:cubicBezTo>
                  <a:cubicBezTo>
                    <a:pt x="0" y="433"/>
                    <a:pt x="0" y="433"/>
                    <a:pt x="0" y="433"/>
                  </a:cubicBezTo>
                  <a:cubicBezTo>
                    <a:pt x="85" y="433"/>
                    <a:pt x="85" y="433"/>
                    <a:pt x="85" y="433"/>
                  </a:cubicBezTo>
                  <a:cubicBezTo>
                    <a:pt x="90" y="433"/>
                    <a:pt x="90" y="433"/>
                    <a:pt x="90" y="433"/>
                  </a:cubicBezTo>
                  <a:cubicBezTo>
                    <a:pt x="100" y="433"/>
                    <a:pt x="108" y="441"/>
                    <a:pt x="108" y="451"/>
                  </a:cubicBezTo>
                  <a:cubicBezTo>
                    <a:pt x="108" y="469"/>
                    <a:pt x="108" y="469"/>
                    <a:pt x="108" y="469"/>
                  </a:cubicBezTo>
                  <a:cubicBezTo>
                    <a:pt x="108" y="541"/>
                    <a:pt x="108" y="541"/>
                    <a:pt x="108" y="541"/>
                  </a:cubicBezTo>
                  <a:cubicBezTo>
                    <a:pt x="68" y="541"/>
                    <a:pt x="36" y="537"/>
                    <a:pt x="36" y="577"/>
                  </a:cubicBezTo>
                  <a:cubicBezTo>
                    <a:pt x="504" y="577"/>
                    <a:pt x="504" y="577"/>
                    <a:pt x="504" y="577"/>
                  </a:cubicBezTo>
                  <a:cubicBezTo>
                    <a:pt x="504" y="537"/>
                    <a:pt x="472" y="541"/>
                    <a:pt x="432" y="541"/>
                  </a:cubicBezTo>
                  <a:close/>
                  <a:moveTo>
                    <a:pt x="306" y="49"/>
                  </a:moveTo>
                  <a:cubicBezTo>
                    <a:pt x="301" y="51"/>
                    <a:pt x="297" y="55"/>
                    <a:pt x="294" y="61"/>
                  </a:cubicBezTo>
                  <a:cubicBezTo>
                    <a:pt x="212" y="217"/>
                    <a:pt x="212" y="217"/>
                    <a:pt x="212" y="217"/>
                  </a:cubicBezTo>
                  <a:cubicBezTo>
                    <a:pt x="180" y="202"/>
                    <a:pt x="180" y="202"/>
                    <a:pt x="180" y="202"/>
                  </a:cubicBezTo>
                  <a:cubicBezTo>
                    <a:pt x="181" y="199"/>
                    <a:pt x="181" y="197"/>
                    <a:pt x="182" y="195"/>
                  </a:cubicBezTo>
                  <a:cubicBezTo>
                    <a:pt x="261" y="48"/>
                    <a:pt x="261" y="48"/>
                    <a:pt x="261" y="48"/>
                  </a:cubicBezTo>
                  <a:cubicBezTo>
                    <a:pt x="263" y="43"/>
                    <a:pt x="267" y="40"/>
                    <a:pt x="272" y="38"/>
                  </a:cubicBezTo>
                  <a:cubicBezTo>
                    <a:pt x="276" y="36"/>
                    <a:pt x="281" y="37"/>
                    <a:pt x="286" y="39"/>
                  </a:cubicBezTo>
                  <a:cubicBezTo>
                    <a:pt x="306" y="49"/>
                    <a:pt x="306" y="49"/>
                    <a:pt x="306" y="49"/>
                  </a:cubicBezTo>
                  <a:cubicBezTo>
                    <a:pt x="306" y="49"/>
                    <a:pt x="306" y="49"/>
                    <a:pt x="306" y="49"/>
                  </a:cubicBezTo>
                  <a:close/>
                </a:path>
              </a:pathLst>
            </a:custGeom>
            <a:solidFill>
              <a:schemeClr val="bg1"/>
            </a:solidFill>
            <a:ln>
              <a:noFill/>
            </a:ln>
          </p:spPr>
          <p:txBody>
            <a:bodyPr vert="horz" wrap="square" lIns="91440" tIns="45720" rIns="91440" bIns="45720" numCol="1" anchor="t" anchorCtr="0" compatLnSpc="1"/>
            <a:lstStyle/>
            <a:p>
              <a:endParaRPr lang="id-ID">
                <a:ea typeface="微软雅黑 Light" panose="020B0502040204020203" pitchFamily="34" charset="-122"/>
              </a:endParaRPr>
            </a:p>
          </p:txBody>
        </p:sp>
      </p:grpSp>
      <p:sp>
        <p:nvSpPr>
          <p:cNvPr id="38" name="TextBox 1"/>
          <p:cNvSpPr txBox="1"/>
          <p:nvPr/>
        </p:nvSpPr>
        <p:spPr>
          <a:xfrm>
            <a:off x="8593344" y="372132"/>
            <a:ext cx="2469137" cy="1019831"/>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3.1</a:t>
            </a:r>
            <a:r>
              <a:rPr lang="en-US" altLang="zh-CN" sz="28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sz="2800" b="1"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现状发展</a:t>
            </a:r>
          </a:p>
          <a:p>
            <a:pPr>
              <a:lnSpc>
                <a:spcPts val="1800"/>
              </a:lnSpc>
            </a:pPr>
            <a:r>
              <a:rPr lang="en-US" altLang="zh-CN" sz="1800" b="1"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DEVELOPMENT</a:t>
            </a:r>
            <a:r>
              <a:rPr lang="en-US" altLang="zh-CN" sz="18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sz="1800" b="1"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STATUS</a:t>
            </a:r>
          </a:p>
          <a:p>
            <a:pPr>
              <a:lnSpc>
                <a:spcPts val="1000"/>
              </a:lnSpc>
            </a:pPr>
            <a:endParaRPr lang="en-US"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nSpc>
                <a:spcPts val="1000"/>
              </a:lnSpc>
            </a:pPr>
            <a:endParaRPr lang="en-US"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018057"/>
          </a:xfrm>
          <a:prstGeom prst="rect">
            <a:avLst/>
          </a:prstGeom>
        </p:spPr>
      </p:pic>
      <p:sp>
        <p:nvSpPr>
          <p:cNvPr id="6" name="文本框 5"/>
          <p:cNvSpPr txBox="1"/>
          <p:nvPr/>
        </p:nvSpPr>
        <p:spPr>
          <a:xfrm>
            <a:off x="1126275" y="1929159"/>
            <a:ext cx="11576822" cy="2215991"/>
          </a:xfrm>
          <a:prstGeom prst="rect">
            <a:avLst/>
          </a:prstGeom>
          <a:noFill/>
        </p:spPr>
        <p:txBody>
          <a:bodyPr wrap="square" rtlCol="0">
            <a:spAutoFit/>
          </a:bodyPr>
          <a:lstStyle/>
          <a:p>
            <a:r>
              <a:rPr lang="en-US" altLang="zh-CN" sz="13800" b="1" dirty="0">
                <a:solidFill>
                  <a:schemeClr val="bg1"/>
                </a:solidFill>
                <a:latin typeface="Agency FB" panose="020B0503020202020204" pitchFamily="34" charset="0"/>
                <a:ea typeface="微软雅黑 Light" panose="020B0502040204020203" pitchFamily="34" charset="-122"/>
              </a:rPr>
              <a:t>ONE MORE THING</a:t>
            </a:r>
            <a:endParaRPr lang="zh-CN" altLang="en-US" sz="13800" b="1" dirty="0">
              <a:solidFill>
                <a:schemeClr val="bg1"/>
              </a:solidFill>
              <a:latin typeface="Agency FB" panose="020B0503020202020204" pitchFamily="34" charset="0"/>
              <a:ea typeface="微软雅黑 Light" panose="020B0502040204020203" pitchFamily="34" charset="-122"/>
            </a:endParaRPr>
          </a:p>
        </p:txBody>
      </p:sp>
      <p:sp>
        <p:nvSpPr>
          <p:cNvPr id="7" name="文本框 6"/>
          <p:cNvSpPr txBox="1"/>
          <p:nvPr/>
        </p:nvSpPr>
        <p:spPr>
          <a:xfrm>
            <a:off x="3819290" y="3821984"/>
            <a:ext cx="6930486" cy="646331"/>
          </a:xfrm>
          <a:prstGeom prst="rect">
            <a:avLst/>
          </a:prstGeom>
          <a:noFill/>
        </p:spPr>
        <p:txBody>
          <a:bodyPr wrap="square" rtlCol="0">
            <a:spAutoFit/>
          </a:bodyPr>
          <a:lstStyle/>
          <a:p>
            <a:r>
              <a:rPr lang="en-US" altLang="zh-CN" sz="3600" dirty="0">
                <a:solidFill>
                  <a:schemeClr val="bg1"/>
                </a:solidFill>
                <a:ea typeface="微软雅黑 Light" panose="020B0502040204020203" pitchFamily="34" charset="-122"/>
              </a:rPr>
              <a:t>CHANGE THE WORLD</a:t>
            </a:r>
            <a:endParaRPr lang="zh-CN" altLang="en-US" sz="3600" dirty="0">
              <a:solidFill>
                <a:schemeClr val="bg1"/>
              </a:solidFill>
              <a:ea typeface="微软雅黑 Light" panose="020B0502040204020203"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5815186" y="1408281"/>
            <a:ext cx="3781322" cy="828495"/>
            <a:chOff x="6668709" y="1297791"/>
            <a:chExt cx="3781322" cy="828495"/>
          </a:xfrm>
        </p:grpSpPr>
        <p:sp>
          <p:nvSpPr>
            <p:cNvPr id="5" name="TextBox 32"/>
            <p:cNvSpPr txBox="1">
              <a:spLocks noChangeArrowheads="1"/>
            </p:cNvSpPr>
            <p:nvPr/>
          </p:nvSpPr>
          <p:spPr bwMode="auto">
            <a:xfrm>
              <a:off x="6668709" y="1400091"/>
              <a:ext cx="659614" cy="646986"/>
            </a:xfrm>
            <a:prstGeom prst="roundRect">
              <a:avLst/>
            </a:prstGeom>
            <a:solidFill>
              <a:srgbClr val="3968C4"/>
            </a:solidFill>
            <a:ln>
              <a:noFill/>
            </a:ln>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ea typeface="微软雅黑 Light" panose="020B0502040204020203" pitchFamily="34" charset="-122"/>
                </a:rPr>
                <a:t>01</a:t>
              </a:r>
              <a:endParaRPr lang="zh-CN" altLang="en-US" sz="3200" dirty="0">
                <a:solidFill>
                  <a:schemeClr val="bg1"/>
                </a:solidFill>
                <a:ea typeface="微软雅黑 Light" panose="020B0502040204020203" pitchFamily="34" charset="-122"/>
              </a:endParaRPr>
            </a:p>
          </p:txBody>
        </p:sp>
        <p:sp>
          <p:nvSpPr>
            <p:cNvPr id="6" name="矩形 5"/>
            <p:cNvSpPr/>
            <p:nvPr/>
          </p:nvSpPr>
          <p:spPr>
            <a:xfrm>
              <a:off x="7446314" y="1297791"/>
              <a:ext cx="1261884" cy="415498"/>
            </a:xfrm>
            <a:prstGeom prst="rect">
              <a:avLst/>
            </a:prstGeom>
            <a:noFill/>
          </p:spPr>
          <p:txBody>
            <a:bodyPr wrap="none">
              <a:spAutoFit/>
            </a:bodyPr>
            <a:lstStyle/>
            <a:p>
              <a:pPr>
                <a:spcBef>
                  <a:spcPct val="0"/>
                </a:spcBef>
              </a:pPr>
              <a:r>
                <a:rPr lang="zh-CN" altLang="en-US" sz="2100" dirty="0">
                  <a:solidFill>
                    <a:schemeClr val="bg1"/>
                  </a:solidFill>
                  <a:latin typeface="微软雅黑 Light" panose="020B0502040204020203" pitchFamily="34" charset="-122"/>
                  <a:ea typeface="微软雅黑 Light" panose="020B0502040204020203" pitchFamily="34" charset="-122"/>
                </a:rPr>
                <a:t>项目概况</a:t>
              </a:r>
              <a:endParaRPr lang="en-US" altLang="zh-CN" sz="2100" dirty="0">
                <a:solidFill>
                  <a:schemeClr val="bg1"/>
                </a:solidFill>
                <a:latin typeface="微软雅黑 Light" panose="020B0502040204020203" pitchFamily="34" charset="-122"/>
                <a:ea typeface="微软雅黑 Light" panose="020B0502040204020203" pitchFamily="34" charset="-122"/>
              </a:endParaRPr>
            </a:p>
          </p:txBody>
        </p:sp>
        <p:sp>
          <p:nvSpPr>
            <p:cNvPr id="7" name="文本框 6"/>
            <p:cNvSpPr txBox="1"/>
            <p:nvPr/>
          </p:nvSpPr>
          <p:spPr>
            <a:xfrm>
              <a:off x="7446314" y="1633843"/>
              <a:ext cx="3003717" cy="492443"/>
            </a:xfrm>
            <a:prstGeom prst="rect">
              <a:avLst/>
            </a:prstGeom>
            <a:noFill/>
          </p:spPr>
          <p:txBody>
            <a:bodyPr wrap="square" rtlCol="0">
              <a:spAutoFit/>
            </a:bodyPr>
            <a:lstStyle/>
            <a:p>
              <a:pPr>
                <a:lnSpc>
                  <a:spcPct val="130000"/>
                </a:lnSpc>
              </a:pPr>
              <a:r>
                <a:rPr lang="en-US" altLang="zh-CN" sz="1000" dirty="0">
                  <a:solidFill>
                    <a:schemeClr val="bg1"/>
                  </a:solidFill>
                  <a:latin typeface="微软雅黑 Light" panose="020B0502040204020203" pitchFamily="34" charset="-122"/>
                  <a:ea typeface="微软雅黑 Light" panose="020B0502040204020203" pitchFamily="34" charset="-122"/>
                </a:rPr>
                <a:t>Flying impression graphic design thank you for buying this template</a:t>
              </a:r>
            </a:p>
          </p:txBody>
        </p:sp>
      </p:grpSp>
      <p:grpSp>
        <p:nvGrpSpPr>
          <p:cNvPr id="8" name="组合 7"/>
          <p:cNvGrpSpPr/>
          <p:nvPr/>
        </p:nvGrpSpPr>
        <p:grpSpPr>
          <a:xfrm>
            <a:off x="6272386" y="2556872"/>
            <a:ext cx="3781322" cy="828495"/>
            <a:chOff x="6668709" y="2462338"/>
            <a:chExt cx="3781322" cy="828495"/>
          </a:xfrm>
        </p:grpSpPr>
        <p:sp>
          <p:nvSpPr>
            <p:cNvPr id="9" name="TextBox 32"/>
            <p:cNvSpPr txBox="1">
              <a:spLocks noChangeArrowheads="1"/>
            </p:cNvSpPr>
            <p:nvPr/>
          </p:nvSpPr>
          <p:spPr bwMode="auto">
            <a:xfrm>
              <a:off x="6668709" y="2564638"/>
              <a:ext cx="659614" cy="646986"/>
            </a:xfrm>
            <a:prstGeom prst="roundRect">
              <a:avLst/>
            </a:prstGeom>
            <a:solidFill>
              <a:srgbClr val="D93E59"/>
            </a:solidFill>
            <a:ln>
              <a:noFill/>
            </a:ln>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ea typeface="微软雅黑 Light" panose="020B0502040204020203" pitchFamily="34" charset="-122"/>
                </a:rPr>
                <a:t>02</a:t>
              </a:r>
              <a:endParaRPr lang="zh-CN" altLang="en-US" sz="3200" dirty="0">
                <a:solidFill>
                  <a:schemeClr val="bg1"/>
                </a:solidFill>
                <a:ea typeface="微软雅黑 Light" panose="020B0502040204020203" pitchFamily="34" charset="-122"/>
              </a:endParaRPr>
            </a:p>
          </p:txBody>
        </p:sp>
        <p:sp>
          <p:nvSpPr>
            <p:cNvPr id="10" name="矩形 9"/>
            <p:cNvSpPr/>
            <p:nvPr/>
          </p:nvSpPr>
          <p:spPr>
            <a:xfrm>
              <a:off x="7446314" y="2462338"/>
              <a:ext cx="1261884" cy="415498"/>
            </a:xfrm>
            <a:prstGeom prst="rect">
              <a:avLst/>
            </a:prstGeom>
            <a:noFill/>
          </p:spPr>
          <p:txBody>
            <a:bodyPr wrap="none">
              <a:spAutoFit/>
            </a:bodyPr>
            <a:lstStyle/>
            <a:p>
              <a:pPr>
                <a:spcBef>
                  <a:spcPct val="0"/>
                </a:spcBef>
              </a:pPr>
              <a:r>
                <a:rPr lang="zh-CN" altLang="en-US" sz="2100" dirty="0">
                  <a:solidFill>
                    <a:schemeClr val="bg1"/>
                  </a:solidFill>
                  <a:latin typeface="微软雅黑 Light" panose="020B0502040204020203" pitchFamily="34" charset="-122"/>
                  <a:ea typeface="微软雅黑 Light" panose="020B0502040204020203" pitchFamily="34" charset="-122"/>
                </a:rPr>
                <a:t>市场透视</a:t>
              </a:r>
              <a:endParaRPr lang="en-US" altLang="zh-CN" sz="2100" dirty="0">
                <a:solidFill>
                  <a:schemeClr val="bg1"/>
                </a:solidFill>
                <a:latin typeface="微软雅黑 Light" panose="020B0502040204020203" pitchFamily="34" charset="-122"/>
                <a:ea typeface="微软雅黑 Light" panose="020B0502040204020203" pitchFamily="34" charset="-122"/>
              </a:endParaRPr>
            </a:p>
          </p:txBody>
        </p:sp>
        <p:sp>
          <p:nvSpPr>
            <p:cNvPr id="11" name="文本框 10"/>
            <p:cNvSpPr txBox="1"/>
            <p:nvPr/>
          </p:nvSpPr>
          <p:spPr>
            <a:xfrm>
              <a:off x="7446314" y="2798390"/>
              <a:ext cx="3003717" cy="492443"/>
            </a:xfrm>
            <a:prstGeom prst="rect">
              <a:avLst/>
            </a:prstGeom>
            <a:noFill/>
          </p:spPr>
          <p:txBody>
            <a:bodyPr wrap="square" rtlCol="0">
              <a:spAutoFit/>
            </a:bodyPr>
            <a:lstStyle/>
            <a:p>
              <a:pPr>
                <a:lnSpc>
                  <a:spcPct val="130000"/>
                </a:lnSpc>
              </a:pPr>
              <a:r>
                <a:rPr lang="en-US" altLang="zh-CN" sz="1000" dirty="0">
                  <a:solidFill>
                    <a:schemeClr val="bg1"/>
                  </a:solidFill>
                  <a:latin typeface="微软雅黑 Light" panose="020B0502040204020203" pitchFamily="34" charset="-122"/>
                  <a:ea typeface="微软雅黑 Light" panose="020B0502040204020203" pitchFamily="34" charset="-122"/>
                </a:rPr>
                <a:t>Flying impression graphic design thank you for buying this template</a:t>
              </a:r>
            </a:p>
          </p:txBody>
        </p:sp>
      </p:grpSp>
      <p:grpSp>
        <p:nvGrpSpPr>
          <p:cNvPr id="12" name="组合 11"/>
          <p:cNvGrpSpPr/>
          <p:nvPr/>
        </p:nvGrpSpPr>
        <p:grpSpPr>
          <a:xfrm>
            <a:off x="6818796" y="3709077"/>
            <a:ext cx="3781322" cy="828495"/>
            <a:chOff x="6668709" y="3626885"/>
            <a:chExt cx="3781322" cy="828495"/>
          </a:xfrm>
        </p:grpSpPr>
        <p:sp>
          <p:nvSpPr>
            <p:cNvPr id="13" name="TextBox 32"/>
            <p:cNvSpPr txBox="1">
              <a:spLocks noChangeArrowheads="1"/>
            </p:cNvSpPr>
            <p:nvPr/>
          </p:nvSpPr>
          <p:spPr bwMode="auto">
            <a:xfrm>
              <a:off x="6668709" y="3729185"/>
              <a:ext cx="659614" cy="646986"/>
            </a:xfrm>
            <a:prstGeom prst="roundRect">
              <a:avLst/>
            </a:prstGeom>
            <a:solidFill>
              <a:srgbClr val="2A63F5"/>
            </a:solidFill>
            <a:ln>
              <a:noFill/>
            </a:ln>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ea typeface="微软雅黑 Light" panose="020B0502040204020203" pitchFamily="34" charset="-122"/>
                </a:rPr>
                <a:t>03</a:t>
              </a:r>
              <a:endParaRPr lang="zh-CN" altLang="en-US" sz="3200" dirty="0">
                <a:solidFill>
                  <a:schemeClr val="bg1"/>
                </a:solidFill>
                <a:ea typeface="微软雅黑 Light" panose="020B0502040204020203" pitchFamily="34" charset="-122"/>
              </a:endParaRPr>
            </a:p>
          </p:txBody>
        </p:sp>
        <p:sp>
          <p:nvSpPr>
            <p:cNvPr id="14" name="矩形 13"/>
            <p:cNvSpPr/>
            <p:nvPr/>
          </p:nvSpPr>
          <p:spPr>
            <a:xfrm>
              <a:off x="7446314" y="3626885"/>
              <a:ext cx="1261884" cy="415498"/>
            </a:xfrm>
            <a:prstGeom prst="rect">
              <a:avLst/>
            </a:prstGeom>
            <a:noFill/>
          </p:spPr>
          <p:txBody>
            <a:bodyPr wrap="none">
              <a:spAutoFit/>
            </a:bodyPr>
            <a:lstStyle/>
            <a:p>
              <a:pPr>
                <a:spcBef>
                  <a:spcPct val="0"/>
                </a:spcBef>
              </a:pPr>
              <a:r>
                <a:rPr lang="zh-CN" altLang="en-US" sz="2100" dirty="0">
                  <a:solidFill>
                    <a:schemeClr val="bg1"/>
                  </a:solidFill>
                  <a:latin typeface="微软雅黑 Light" panose="020B0502040204020203" pitchFamily="34" charset="-122"/>
                  <a:ea typeface="微软雅黑 Light" panose="020B0502040204020203" pitchFamily="34" charset="-122"/>
                </a:rPr>
                <a:t>整体规划</a:t>
              </a:r>
              <a:endParaRPr lang="en-US" altLang="zh-CN" sz="2100" dirty="0">
                <a:solidFill>
                  <a:schemeClr val="bg1"/>
                </a:solidFill>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7446314" y="3962937"/>
              <a:ext cx="3003717" cy="492443"/>
            </a:xfrm>
            <a:prstGeom prst="rect">
              <a:avLst/>
            </a:prstGeom>
            <a:noFill/>
          </p:spPr>
          <p:txBody>
            <a:bodyPr wrap="square" rtlCol="0">
              <a:spAutoFit/>
            </a:bodyPr>
            <a:lstStyle/>
            <a:p>
              <a:pPr>
                <a:lnSpc>
                  <a:spcPct val="130000"/>
                </a:lnSpc>
              </a:pPr>
              <a:r>
                <a:rPr lang="en-US" altLang="zh-CN" sz="1000" dirty="0">
                  <a:solidFill>
                    <a:schemeClr val="bg1"/>
                  </a:solidFill>
                  <a:latin typeface="微软雅黑 Light" panose="020B0502040204020203" pitchFamily="34" charset="-122"/>
                  <a:ea typeface="微软雅黑 Light" panose="020B0502040204020203" pitchFamily="34" charset="-122"/>
                </a:rPr>
                <a:t>Flying impression graphic design thank you for buying this template</a:t>
              </a:r>
            </a:p>
          </p:txBody>
        </p:sp>
      </p:grpSp>
      <p:grpSp>
        <p:nvGrpSpPr>
          <p:cNvPr id="16" name="组合 15"/>
          <p:cNvGrpSpPr/>
          <p:nvPr/>
        </p:nvGrpSpPr>
        <p:grpSpPr>
          <a:xfrm>
            <a:off x="7376358" y="4892869"/>
            <a:ext cx="3781321" cy="828495"/>
            <a:chOff x="6668710" y="4791432"/>
            <a:chExt cx="3781321" cy="828495"/>
          </a:xfrm>
        </p:grpSpPr>
        <p:sp>
          <p:nvSpPr>
            <p:cNvPr id="17" name="TextBox 32"/>
            <p:cNvSpPr txBox="1">
              <a:spLocks noChangeArrowheads="1"/>
            </p:cNvSpPr>
            <p:nvPr/>
          </p:nvSpPr>
          <p:spPr bwMode="auto">
            <a:xfrm>
              <a:off x="6668710" y="4893732"/>
              <a:ext cx="659614" cy="646986"/>
            </a:xfrm>
            <a:prstGeom prst="roundRect">
              <a:avLst/>
            </a:prstGeom>
            <a:solidFill>
              <a:srgbClr val="D93E59"/>
            </a:solidFill>
            <a:ln>
              <a:noFill/>
            </a:ln>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ea typeface="微软雅黑 Light" panose="020B0502040204020203" pitchFamily="34" charset="-122"/>
                </a:rPr>
                <a:t>04</a:t>
              </a:r>
              <a:endParaRPr lang="zh-CN" altLang="en-US" sz="3200" dirty="0">
                <a:solidFill>
                  <a:schemeClr val="bg1"/>
                </a:solidFill>
                <a:ea typeface="微软雅黑 Light" panose="020B0502040204020203" pitchFamily="34" charset="-122"/>
              </a:endParaRPr>
            </a:p>
          </p:txBody>
        </p:sp>
        <p:sp>
          <p:nvSpPr>
            <p:cNvPr id="18" name="矩形 17"/>
            <p:cNvSpPr/>
            <p:nvPr/>
          </p:nvSpPr>
          <p:spPr>
            <a:xfrm>
              <a:off x="7446314" y="4791432"/>
              <a:ext cx="1261884" cy="415498"/>
            </a:xfrm>
            <a:prstGeom prst="rect">
              <a:avLst/>
            </a:prstGeom>
            <a:noFill/>
          </p:spPr>
          <p:txBody>
            <a:bodyPr wrap="none">
              <a:spAutoFit/>
            </a:bodyPr>
            <a:lstStyle/>
            <a:p>
              <a:pPr>
                <a:spcBef>
                  <a:spcPct val="0"/>
                </a:spcBef>
              </a:pPr>
              <a:r>
                <a:rPr lang="zh-CN" altLang="en-US" sz="2100" dirty="0">
                  <a:solidFill>
                    <a:schemeClr val="bg1"/>
                  </a:solidFill>
                  <a:latin typeface="微软雅黑 Light" panose="020B0502040204020203" pitchFamily="34" charset="-122"/>
                  <a:ea typeface="微软雅黑 Light" panose="020B0502040204020203" pitchFamily="34" charset="-122"/>
                </a:rPr>
                <a:t>财务分析</a:t>
              </a:r>
              <a:endParaRPr lang="en-US" altLang="zh-CN" sz="2100" dirty="0">
                <a:solidFill>
                  <a:schemeClr val="bg1"/>
                </a:solidFill>
                <a:latin typeface="微软雅黑 Light" panose="020B0502040204020203" pitchFamily="34" charset="-122"/>
                <a:ea typeface="微软雅黑 Light" panose="020B0502040204020203" pitchFamily="34" charset="-122"/>
              </a:endParaRPr>
            </a:p>
          </p:txBody>
        </p:sp>
        <p:sp>
          <p:nvSpPr>
            <p:cNvPr id="19" name="文本框 18"/>
            <p:cNvSpPr txBox="1"/>
            <p:nvPr/>
          </p:nvSpPr>
          <p:spPr>
            <a:xfrm>
              <a:off x="7446314" y="5127484"/>
              <a:ext cx="3003717" cy="492443"/>
            </a:xfrm>
            <a:prstGeom prst="rect">
              <a:avLst/>
            </a:prstGeom>
            <a:noFill/>
          </p:spPr>
          <p:txBody>
            <a:bodyPr wrap="square" rtlCol="0">
              <a:spAutoFit/>
            </a:bodyPr>
            <a:lstStyle/>
            <a:p>
              <a:pPr>
                <a:lnSpc>
                  <a:spcPct val="130000"/>
                </a:lnSpc>
              </a:pPr>
              <a:r>
                <a:rPr lang="en-US" altLang="zh-CN" sz="1000" dirty="0">
                  <a:solidFill>
                    <a:schemeClr val="bg1"/>
                  </a:solidFill>
                  <a:latin typeface="微软雅黑 Light" panose="020B0502040204020203" pitchFamily="34" charset="-122"/>
                  <a:ea typeface="微软雅黑 Light" panose="020B0502040204020203" pitchFamily="34" charset="-122"/>
                </a:rPr>
                <a:t>Flying impression graphic design thank you for buying this template</a:t>
              </a:r>
            </a:p>
          </p:txBody>
        </p:sp>
      </p:grpSp>
      <p:sp>
        <p:nvSpPr>
          <p:cNvPr id="20" name="Text Box 3"/>
          <p:cNvSpPr>
            <a:spLocks noChangeArrowheads="1"/>
          </p:cNvSpPr>
          <p:nvPr/>
        </p:nvSpPr>
        <p:spPr bwMode="auto">
          <a:xfrm>
            <a:off x="659576" y="2798326"/>
            <a:ext cx="4175630" cy="1015663"/>
          </a:xfrm>
          <a:prstGeom prst="rect">
            <a:avLst/>
          </a:prstGeom>
          <a:noFill/>
        </p:spPr>
        <p:txBody>
          <a:bodyPr wrap="none">
            <a:spAutoFit/>
          </a:bodyPr>
          <a:lstStyle/>
          <a:p>
            <a:pPr algn="ctr">
              <a:spcBef>
                <a:spcPct val="0"/>
              </a:spcBef>
            </a:pPr>
            <a:r>
              <a:rPr lang="en-US" altLang="zh-CN" sz="6000" b="1" dirty="0">
                <a:solidFill>
                  <a:schemeClr val="bg1"/>
                </a:solidFill>
                <a:latin typeface="微软雅黑 Light" panose="020B0502040204020203" pitchFamily="34" charset="-122"/>
                <a:ea typeface="微软雅黑 Light" panose="020B0502040204020203" pitchFamily="34" charset="-122"/>
              </a:rPr>
              <a:t>CONTENTS</a:t>
            </a:r>
            <a:endParaRPr lang="zh-CN" altLang="en-US" sz="3200" b="1"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anim calcmode="lin" valueType="num">
                                      <p:cBhvr>
                                        <p:cTn id="10" dur="1000" fill="hold"/>
                                        <p:tgtEl>
                                          <p:spTgt spid="4"/>
                                        </p:tgtEl>
                                        <p:attrNameLst>
                                          <p:attrName>ppt_x</p:attrName>
                                        </p:attrNameLst>
                                      </p:cBhvr>
                                      <p:tavLst>
                                        <p:tav tm="0">
                                          <p:val>
                                            <p:fltVal val="0.5"/>
                                          </p:val>
                                        </p:tav>
                                        <p:tav tm="100000">
                                          <p:val>
                                            <p:strVal val="#ppt_x"/>
                                          </p:val>
                                        </p:tav>
                                      </p:tavLst>
                                    </p:anim>
                                    <p:anim calcmode="lin" valueType="num">
                                      <p:cBhvr>
                                        <p:cTn id="11"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fltVal val="0.5"/>
                                          </p:val>
                                        </p:tav>
                                        <p:tav tm="100000">
                                          <p:val>
                                            <p:strVal val="#ppt_x"/>
                                          </p:val>
                                        </p:tav>
                                      </p:tavLst>
                                    </p:anim>
                                    <p:anim calcmode="lin" valueType="num">
                                      <p:cBhvr>
                                        <p:cTn id="29" dur="10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fltVal val="0"/>
                                          </p:val>
                                        </p:tav>
                                        <p:tav tm="100000">
                                          <p:val>
                                            <p:strVal val="#ppt_w"/>
                                          </p:val>
                                        </p:tav>
                                      </p:tavLst>
                                    </p:anim>
                                    <p:anim calcmode="lin" valueType="num">
                                      <p:cBhvr>
                                        <p:cTn id="35" dur="1000" fill="hold"/>
                                        <p:tgtEl>
                                          <p:spTgt spid="16"/>
                                        </p:tgtEl>
                                        <p:attrNameLst>
                                          <p:attrName>ppt_h</p:attrName>
                                        </p:attrNameLst>
                                      </p:cBhvr>
                                      <p:tavLst>
                                        <p:tav tm="0">
                                          <p:val>
                                            <p:fltVal val="0"/>
                                          </p:val>
                                        </p:tav>
                                        <p:tav tm="100000">
                                          <p:val>
                                            <p:strVal val="#ppt_h"/>
                                          </p:val>
                                        </p:tav>
                                      </p:tavLst>
                                    </p:anim>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fltVal val="0.5"/>
                                          </p:val>
                                        </p:tav>
                                        <p:tav tm="100000">
                                          <p:val>
                                            <p:strVal val="#ppt_x"/>
                                          </p:val>
                                        </p:tav>
                                      </p:tavLst>
                                    </p:anim>
                                    <p:anim calcmode="lin" valueType="num">
                                      <p:cBhvr>
                                        <p:cTn id="38" dur="1000" fill="hold"/>
                                        <p:tgtEl>
                                          <p:spTgt spid="16"/>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20"/>
                                        </p:tgtEl>
                                        <p:attrNameLst>
                                          <p:attrName>style.visibility</p:attrName>
                                        </p:attrNameLst>
                                      </p:cBhvr>
                                      <p:to>
                                        <p:strVal val="visible"/>
                                      </p:to>
                                    </p:set>
                                    <p:anim by="(-#ppt_w*2)" calcmode="lin" valueType="num">
                                      <p:cBhvr rctx="PPT">
                                        <p:cTn id="43" dur="250" autoRev="1" fill="hold">
                                          <p:stCondLst>
                                            <p:cond delay="0"/>
                                          </p:stCondLst>
                                        </p:cTn>
                                        <p:tgtEl>
                                          <p:spTgt spid="20"/>
                                        </p:tgtEl>
                                        <p:attrNameLst>
                                          <p:attrName>ppt_w</p:attrName>
                                        </p:attrNameLst>
                                      </p:cBhvr>
                                    </p:anim>
                                    <p:anim by="(#ppt_w*0.50)" calcmode="lin" valueType="num">
                                      <p:cBhvr>
                                        <p:cTn id="44" dur="250" decel="50000" autoRev="1" fill="hold">
                                          <p:stCondLst>
                                            <p:cond delay="0"/>
                                          </p:stCondLst>
                                        </p:cTn>
                                        <p:tgtEl>
                                          <p:spTgt spid="20"/>
                                        </p:tgtEl>
                                        <p:attrNameLst>
                                          <p:attrName>ppt_x</p:attrName>
                                        </p:attrNameLst>
                                      </p:cBhvr>
                                    </p:anim>
                                    <p:anim from="(-#ppt_h/2)" to="(#ppt_y)" calcmode="lin" valueType="num">
                                      <p:cBhvr>
                                        <p:cTn id="45" dur="500" fill="hold">
                                          <p:stCondLst>
                                            <p:cond delay="0"/>
                                          </p:stCondLst>
                                        </p:cTn>
                                        <p:tgtEl>
                                          <p:spTgt spid="20"/>
                                        </p:tgtEl>
                                        <p:attrNameLst>
                                          <p:attrName>ppt_y</p:attrName>
                                        </p:attrNameLst>
                                      </p:cBhvr>
                                    </p:anim>
                                    <p:animRot by="21600000">
                                      <p:cBhvr>
                                        <p:cTn id="46" dur="5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57"/>
            <a:ext cx="12192000" cy="7018057"/>
          </a:xfrm>
          <a:prstGeom prst="rect">
            <a:avLst/>
          </a:prstGeom>
        </p:spPr>
      </p:pic>
      <p:sp>
        <p:nvSpPr>
          <p:cNvPr id="4" name="文本框 18"/>
          <p:cNvSpPr txBox="1">
            <a:spLocks noChangeArrowheads="1"/>
          </p:cNvSpPr>
          <p:nvPr/>
        </p:nvSpPr>
        <p:spPr bwMode="auto">
          <a:xfrm>
            <a:off x="2967741" y="1984035"/>
            <a:ext cx="731520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11500" b="1" dirty="0">
                <a:solidFill>
                  <a:schemeClr val="bg1"/>
                </a:solidFill>
                <a:latin typeface="Agency FB" panose="020B0503020202020204" pitchFamily="34" charset="0"/>
                <a:ea typeface="微软雅黑 Light" panose="020B0502040204020203" pitchFamily="34" charset="-122"/>
                <a:cs typeface="Yuanti SC" charset="-122"/>
              </a:rPr>
              <a:t>  </a:t>
            </a:r>
            <a:r>
              <a:rPr kumimoji="1" lang="en-US" altLang="zh-CN" sz="11500" b="1" dirty="0">
                <a:solidFill>
                  <a:schemeClr val="bg1"/>
                </a:solidFill>
                <a:latin typeface="Agency FB" panose="020B0503020202020204" pitchFamily="34" charset="0"/>
                <a:ea typeface="微软雅黑 Light" panose="020B0502040204020203" pitchFamily="34" charset="-122"/>
                <a:cs typeface="Yuanti SC" charset="-122"/>
              </a:rPr>
              <a:t>PART</a:t>
            </a:r>
            <a:r>
              <a:rPr kumimoji="1" lang="zh-CN" altLang="en-US" sz="11500" b="1" dirty="0">
                <a:solidFill>
                  <a:schemeClr val="bg1"/>
                </a:solidFill>
                <a:latin typeface="Agency FB" panose="020B0503020202020204" pitchFamily="34" charset="0"/>
                <a:ea typeface="微软雅黑 Light" panose="020B0502040204020203" pitchFamily="34" charset="-122"/>
                <a:cs typeface="Yuanti SC" charset="-122"/>
              </a:rPr>
              <a:t> </a:t>
            </a:r>
            <a:r>
              <a:rPr kumimoji="1" lang="en-US" altLang="zh-CN" sz="11500" b="1" dirty="0">
                <a:solidFill>
                  <a:schemeClr val="bg1"/>
                </a:solidFill>
                <a:latin typeface="Agency FB" panose="020B0503020202020204" pitchFamily="34" charset="0"/>
                <a:ea typeface="微软雅黑 Light" panose="020B0502040204020203" pitchFamily="34" charset="-122"/>
                <a:cs typeface="Yuanti SC" charset="-122"/>
              </a:rPr>
              <a:t>ONE</a:t>
            </a:r>
            <a:endParaRPr kumimoji="1" lang="zh-CN" altLang="en-US" sz="23900" b="1" dirty="0">
              <a:solidFill>
                <a:schemeClr val="bg1"/>
              </a:solidFill>
              <a:latin typeface="Agency FB" panose="020B0503020202020204" pitchFamily="34" charset="0"/>
              <a:ea typeface="微软雅黑 Light" panose="020B0502040204020203" pitchFamily="34" charset="-122"/>
              <a:cs typeface="Yuanti SC" charset="-122"/>
            </a:endParaRPr>
          </a:p>
        </p:txBody>
      </p:sp>
      <p:sp>
        <p:nvSpPr>
          <p:cNvPr id="5" name="TextBox 1"/>
          <p:cNvSpPr txBox="1"/>
          <p:nvPr/>
        </p:nvSpPr>
        <p:spPr>
          <a:xfrm>
            <a:off x="4007373" y="3446924"/>
            <a:ext cx="4147225" cy="1700466"/>
          </a:xfrm>
          <a:prstGeom prst="rect">
            <a:avLst/>
          </a:prstGeom>
          <a:noFill/>
        </p:spPr>
        <p:txBody>
          <a:bodyPr wrap="none" lIns="0" tIns="0" rIns="0" rtlCol="0">
            <a:spAutoFit/>
          </a:bodyPr>
          <a:lstStyle/>
          <a:p>
            <a:pPr algn="ctr">
              <a:lnSpc>
                <a:spcPts val="9200"/>
              </a:lnSpc>
            </a:pPr>
            <a:r>
              <a:rPr lang="en-US" altLang="zh-CN" sz="60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项目概况</a:t>
            </a:r>
          </a:p>
          <a:p>
            <a:pPr algn="ctr">
              <a:lnSpc>
                <a:spcPts val="1800"/>
              </a:lnSpc>
            </a:pPr>
            <a:r>
              <a:rPr lang="en-US" altLang="zh-CN" sz="12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一句话描述商业计划项目的目标</a:t>
            </a:r>
          </a:p>
          <a:p>
            <a:pPr algn="ctr">
              <a:lnSpc>
                <a:spcPts val="1900"/>
              </a:lnSpc>
            </a:pPr>
            <a:r>
              <a:rPr lang="en-US" altLang="zh-CN" sz="12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Sentence description of the project business plan objectives.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6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id-ID" dirty="0">
                <a:solidFill>
                  <a:schemeClr val="tx1">
                    <a:lumMod val="75000"/>
                    <a:lumOff val="25000"/>
                  </a:schemeClr>
                </a:solidFill>
                <a:ea typeface="微软雅黑 Light" panose="020B0502040204020203" pitchFamily="34" charset="-122"/>
              </a:rPr>
              <a:t>BUSINESS </a:t>
            </a:r>
          </a:p>
        </p:txBody>
      </p:sp>
      <p:sp>
        <p:nvSpPr>
          <p:cNvPr id="6" name="Text Placeholder 5"/>
          <p:cNvSpPr>
            <a:spLocks noGrp="1"/>
          </p:cNvSpPr>
          <p:nvPr>
            <p:ph type="body" sz="quarter" idx="11"/>
          </p:nvPr>
        </p:nvSpPr>
        <p:spPr/>
        <p:txBody>
          <a:bodyPr/>
          <a:lstStyle/>
          <a:p>
            <a:r>
              <a:rPr lang="id-ID">
                <a:solidFill>
                  <a:schemeClr val="tx1">
                    <a:lumMod val="75000"/>
                    <a:lumOff val="25000"/>
                  </a:schemeClr>
                </a:solidFill>
                <a:ea typeface="微软雅黑 Light" panose="020B0502040204020203" pitchFamily="34" charset="-122"/>
              </a:rPr>
              <a:t>MODEL</a:t>
            </a:r>
            <a:endParaRPr lang="id-ID" dirty="0">
              <a:solidFill>
                <a:schemeClr val="tx1">
                  <a:lumMod val="75000"/>
                  <a:lumOff val="25000"/>
                </a:schemeClr>
              </a:solidFill>
              <a:ea typeface="微软雅黑 Light" panose="020B0502040204020203" pitchFamily="34" charset="-122"/>
            </a:endParaRPr>
          </a:p>
        </p:txBody>
      </p:sp>
      <p:sp>
        <p:nvSpPr>
          <p:cNvPr id="9" name="Rectangle 8"/>
          <p:cNvSpPr/>
          <p:nvPr/>
        </p:nvSpPr>
        <p:spPr>
          <a:xfrm>
            <a:off x="740229" y="612091"/>
            <a:ext cx="3831771" cy="2912389"/>
          </a:xfrm>
          <a:prstGeom prst="rect">
            <a:avLst/>
          </a:prstGeom>
          <a:noFill/>
          <a:ln w="57150">
            <a:solidFill>
              <a:srgbClr val="D93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ea typeface="微软雅黑 Light" panose="020B0502040204020203" pitchFamily="34" charset="-122"/>
            </a:endParaRPr>
          </a:p>
        </p:txBody>
      </p:sp>
      <p:sp>
        <p:nvSpPr>
          <p:cNvPr id="10" name="TextBox 9"/>
          <p:cNvSpPr txBox="1"/>
          <p:nvPr/>
        </p:nvSpPr>
        <p:spPr>
          <a:xfrm>
            <a:off x="1090762" y="1061199"/>
            <a:ext cx="1565353" cy="1569660"/>
          </a:xfrm>
          <a:prstGeom prst="rect">
            <a:avLst/>
          </a:prstGeom>
          <a:noFill/>
        </p:spPr>
        <p:txBody>
          <a:bodyPr wrap="square" rtlCol="0">
            <a:spAutoFit/>
          </a:bodyPr>
          <a:lstStyle/>
          <a:p>
            <a:pPr algn="ctr"/>
            <a:r>
              <a:rPr lang="id-ID" sz="9600" spc="-151" dirty="0">
                <a:solidFill>
                  <a:schemeClr val="bg1"/>
                </a:solidFill>
                <a:latin typeface="微软雅黑 Light" panose="020B0502040204020203" pitchFamily="34" charset="-122"/>
                <a:ea typeface="微软雅黑 Light" panose="020B0502040204020203" pitchFamily="34" charset="-122"/>
              </a:rPr>
              <a:t>02</a:t>
            </a:r>
          </a:p>
        </p:txBody>
      </p:sp>
      <p:sp>
        <p:nvSpPr>
          <p:cNvPr id="11" name="Rectangle 10"/>
          <p:cNvSpPr/>
          <p:nvPr/>
        </p:nvSpPr>
        <p:spPr>
          <a:xfrm>
            <a:off x="1274651" y="2436267"/>
            <a:ext cx="2368436" cy="934358"/>
          </a:xfrm>
          <a:prstGeom prst="rect">
            <a:avLst/>
          </a:prstGeom>
        </p:spPr>
        <p:txBody>
          <a:bodyPr wrap="square">
            <a:spAutoFit/>
          </a:bodyPr>
          <a:lstStyle/>
          <a:p>
            <a:pPr lvl="0">
              <a:lnSpc>
                <a:spcPct val="114000"/>
              </a:lnSpc>
              <a:defRPr/>
            </a:pPr>
            <a:r>
              <a:rPr lang="id-ID" sz="1200" dirty="0">
                <a:solidFill>
                  <a:schemeClr val="bg1"/>
                </a:solidFill>
                <a:latin typeface="Neris Light" panose="00000400000000000000" pitchFamily="50" charset="0"/>
                <a:ea typeface="微软雅黑 Light" panose="020B0502040204020203" pitchFamily="34" charset="-122"/>
                <a:cs typeface="Calibri" panose="020F0502020204030204"/>
              </a:rPr>
              <a:t>Ut wisi enim ad minim veniam, quis nostrud exerci tation ullamcorper</a:t>
            </a:r>
          </a:p>
        </p:txBody>
      </p:sp>
      <p:sp>
        <p:nvSpPr>
          <p:cNvPr id="12" name="Rectangle 11"/>
          <p:cNvSpPr/>
          <p:nvPr/>
        </p:nvSpPr>
        <p:spPr>
          <a:xfrm>
            <a:off x="4420296" y="5581114"/>
            <a:ext cx="6923315" cy="1144865"/>
          </a:xfrm>
          <a:prstGeom prst="rect">
            <a:avLst/>
          </a:prstGeom>
        </p:spPr>
        <p:txBody>
          <a:bodyPr wrap="square">
            <a:spAutoFit/>
          </a:bodyPr>
          <a:lstStyle/>
          <a:p>
            <a:pPr lvl="0">
              <a:lnSpc>
                <a:spcPct val="114000"/>
              </a:lnSpc>
              <a:defRPr/>
            </a:pPr>
            <a:r>
              <a:rPr lang="id-ID" sz="1200" dirty="0">
                <a:solidFill>
                  <a:schemeClr val="tx1">
                    <a:lumMod val="75000"/>
                    <a:lumOff val="25000"/>
                  </a:schemeClr>
                </a:solidFill>
                <a:latin typeface="Neris Light" panose="00000400000000000000" pitchFamily="50" charset="0"/>
                <a:ea typeface="微软雅黑 Light" panose="020B0502040204020203" pitchFamily="34" charset="-122"/>
                <a:cs typeface="Calibri" panose="020F0502020204030204"/>
              </a:rPr>
              <a:t>Ut wisi enim ad minim veniam, quis nostrud exerci tation ullamcorper nibh euismod tincidunt ut laoreet dolore magna aliquam erat volutpat. Ut wisi enim ad minim veniam, quis nostrud exerci. exerci tation ullamcorper nibh euismod tincidunt ut .</a:t>
            </a:r>
          </a:p>
          <a:p>
            <a:pPr lvl="0">
              <a:lnSpc>
                <a:spcPct val="114000"/>
              </a:lnSpc>
              <a:defRPr/>
            </a:pPr>
            <a:endParaRPr lang="id-ID" sz="1200" dirty="0">
              <a:solidFill>
                <a:schemeClr val="tx1">
                  <a:lumMod val="75000"/>
                  <a:lumOff val="25000"/>
                </a:schemeClr>
              </a:solidFill>
              <a:latin typeface="Neris Light" panose="00000400000000000000" pitchFamily="50" charset="0"/>
              <a:ea typeface="微软雅黑 Light" panose="020B0502040204020203" pitchFamily="34" charset="-122"/>
              <a:cs typeface="Calibri" panose="020F0502020204030204"/>
            </a:endParaRPr>
          </a:p>
        </p:txBody>
      </p:sp>
      <p:sp>
        <p:nvSpPr>
          <p:cNvPr id="13" name="文本框 12"/>
          <p:cNvSpPr txBox="1"/>
          <p:nvPr/>
        </p:nvSpPr>
        <p:spPr>
          <a:xfrm>
            <a:off x="4420296" y="4599681"/>
            <a:ext cx="6643876" cy="897362"/>
          </a:xfrm>
          <a:prstGeom prst="rect">
            <a:avLst/>
          </a:prstGeom>
          <a:noFill/>
        </p:spPr>
        <p:txBody>
          <a:bodyPr wrap="square" rtlCol="0" anchor="ctr">
            <a:spAutoFit/>
          </a:bodyPr>
          <a:lstStyle/>
          <a:p>
            <a:pPr>
              <a:lnSpc>
                <a:spcPct val="110000"/>
              </a:lnSpc>
            </a:pPr>
            <a:r>
              <a:rPr kumimoji="1" lang="en-US" altLang="zh-CN" sz="2000" b="1" dirty="0">
                <a:solidFill>
                  <a:schemeClr val="bg1">
                    <a:lumMod val="50000"/>
                  </a:schemeClr>
                </a:solidFill>
                <a:ea typeface="微软雅黑 Light" panose="020B0502040204020203" pitchFamily="34" charset="-122"/>
              </a:rPr>
              <a:t>MORE THAN TEMPLATE</a:t>
            </a:r>
            <a:endParaRPr kumimoji="1" lang="en-US" altLang="zh-CN" sz="2000" b="1" dirty="0">
              <a:solidFill>
                <a:schemeClr val="bg1">
                  <a:lumMod val="50000"/>
                </a:schemeClr>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nSpc>
                <a:spcPct val="110000"/>
              </a:lnSpc>
            </a:pPr>
            <a:r>
              <a:rPr kumimoji="1" lang="zh-CN" altLang="en-US" sz="2755" b="1" dirty="0">
                <a:solidFill>
                  <a:schemeClr val="bg1">
                    <a:lumMod val="50000"/>
                  </a:schemeClr>
                </a:solidFill>
                <a:latin typeface="微软雅黑 Light" panose="020B0502040204020203" pitchFamily="34" charset="-122"/>
                <a:ea typeface="微软雅黑 Light" panose="020B0502040204020203" pitchFamily="34" charset="-122"/>
                <a:cs typeface="微软雅黑" panose="020B0503020204020204" pitchFamily="18" charset="-122"/>
              </a:rPr>
              <a:t>点击此处添加副标题</a:t>
            </a:r>
          </a:p>
        </p:txBody>
      </p:sp>
      <p:pic>
        <p:nvPicPr>
          <p:cNvPr id="8" name="图片占位符 7"/>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0181" b="20181"/>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0"/>
          <p:cNvGrpSpPr/>
          <p:nvPr/>
        </p:nvGrpSpPr>
        <p:grpSpPr>
          <a:xfrm>
            <a:off x="4004733" y="3540680"/>
            <a:ext cx="2093384" cy="2514600"/>
            <a:chOff x="3003550" y="2513013"/>
            <a:chExt cx="1570038" cy="1885950"/>
          </a:xfrm>
          <a:solidFill>
            <a:srgbClr val="404040"/>
          </a:solidFill>
        </p:grpSpPr>
        <p:sp>
          <p:nvSpPr>
            <p:cNvPr id="5" name="Freeform 6"/>
            <p:cNvSpPr/>
            <p:nvPr/>
          </p:nvSpPr>
          <p:spPr bwMode="auto">
            <a:xfrm>
              <a:off x="3592513" y="2824163"/>
              <a:ext cx="981075" cy="966787"/>
            </a:xfrm>
            <a:custGeom>
              <a:avLst/>
              <a:gdLst/>
              <a:ahLst/>
              <a:cxnLst>
                <a:cxn ang="0">
                  <a:pos x="0" y="145"/>
                </a:cxn>
                <a:cxn ang="0">
                  <a:pos x="348" y="518"/>
                </a:cxn>
                <a:cxn ang="0">
                  <a:pos x="525" y="499"/>
                </a:cxn>
                <a:cxn ang="0">
                  <a:pos x="526" y="0"/>
                </a:cxn>
                <a:cxn ang="0">
                  <a:pos x="29" y="4"/>
                </a:cxn>
                <a:cxn ang="0">
                  <a:pos x="0" y="145"/>
                </a:cxn>
              </a:cxnLst>
              <a:rect l="0" t="0" r="r" b="b"/>
              <a:pathLst>
                <a:path w="526" h="518">
                  <a:moveTo>
                    <a:pt x="0" y="145"/>
                  </a:moveTo>
                  <a:cubicBezTo>
                    <a:pt x="47" y="320"/>
                    <a:pt x="179" y="460"/>
                    <a:pt x="348" y="518"/>
                  </a:cubicBezTo>
                  <a:cubicBezTo>
                    <a:pt x="525" y="499"/>
                    <a:pt x="525" y="499"/>
                    <a:pt x="525" y="499"/>
                  </a:cubicBezTo>
                  <a:cubicBezTo>
                    <a:pt x="526" y="0"/>
                    <a:pt x="526" y="0"/>
                    <a:pt x="526" y="0"/>
                  </a:cubicBezTo>
                  <a:cubicBezTo>
                    <a:pt x="29" y="4"/>
                    <a:pt x="29" y="4"/>
                    <a:pt x="29" y="4"/>
                  </a:cubicBezTo>
                  <a:lnTo>
                    <a:pt x="0" y="145"/>
                  </a:lnTo>
                  <a:close/>
                </a:path>
              </a:pathLst>
            </a:custGeom>
            <a:grpFill/>
            <a:ln w="9525">
              <a:noFill/>
              <a:round/>
            </a:ln>
          </p:spPr>
          <p:txBody>
            <a:bodyPr vert="horz" wrap="square" lIns="121920" tIns="60960" rIns="121920" bIns="60960" numCol="1" anchor="t" anchorCtr="0" compatLnSpc="1"/>
            <a:lstStyle/>
            <a:p>
              <a:endParaRPr lang="en-US" sz="3200">
                <a:solidFill>
                  <a:srgbClr val="3968C4"/>
                </a:solidFill>
                <a:ea typeface="微软雅黑 Light" panose="020B0502040204020203" pitchFamily="34" charset="-122"/>
              </a:endParaRPr>
            </a:p>
          </p:txBody>
        </p:sp>
        <p:sp>
          <p:nvSpPr>
            <p:cNvPr id="6" name="Freeform 9"/>
            <p:cNvSpPr/>
            <p:nvPr/>
          </p:nvSpPr>
          <p:spPr bwMode="auto">
            <a:xfrm>
              <a:off x="3003550" y="2513013"/>
              <a:ext cx="1568450" cy="1885950"/>
            </a:xfrm>
            <a:custGeom>
              <a:avLst/>
              <a:gdLst/>
              <a:ahLst/>
              <a:cxnLst>
                <a:cxn ang="0">
                  <a:pos x="840" y="665"/>
                </a:cxn>
                <a:cxn ang="0">
                  <a:pos x="344" y="171"/>
                </a:cxn>
                <a:cxn ang="0">
                  <a:pos x="345" y="171"/>
                </a:cxn>
                <a:cxn ang="0">
                  <a:pos x="172" y="0"/>
                </a:cxn>
                <a:cxn ang="0">
                  <a:pos x="0" y="170"/>
                </a:cxn>
                <a:cxn ang="0">
                  <a:pos x="0" y="170"/>
                </a:cxn>
                <a:cxn ang="0">
                  <a:pos x="0" y="171"/>
                </a:cxn>
                <a:cxn ang="0">
                  <a:pos x="0" y="171"/>
                </a:cxn>
                <a:cxn ang="0">
                  <a:pos x="0" y="171"/>
                </a:cxn>
                <a:cxn ang="0">
                  <a:pos x="839" y="1010"/>
                </a:cxn>
                <a:cxn ang="0">
                  <a:pos x="840" y="1010"/>
                </a:cxn>
                <a:cxn ang="0">
                  <a:pos x="742" y="827"/>
                </a:cxn>
                <a:cxn ang="0">
                  <a:pos x="840" y="665"/>
                </a:cxn>
              </a:cxnLst>
              <a:rect l="0" t="0" r="r" b="b"/>
              <a:pathLst>
                <a:path w="840" h="1010">
                  <a:moveTo>
                    <a:pt x="840" y="665"/>
                  </a:moveTo>
                  <a:cubicBezTo>
                    <a:pt x="567" y="665"/>
                    <a:pt x="345" y="444"/>
                    <a:pt x="344" y="171"/>
                  </a:cubicBezTo>
                  <a:cubicBezTo>
                    <a:pt x="345" y="171"/>
                    <a:pt x="345" y="171"/>
                    <a:pt x="345" y="171"/>
                  </a:cubicBezTo>
                  <a:cubicBezTo>
                    <a:pt x="344" y="77"/>
                    <a:pt x="267" y="0"/>
                    <a:pt x="172" y="0"/>
                  </a:cubicBezTo>
                  <a:cubicBezTo>
                    <a:pt x="78" y="0"/>
                    <a:pt x="1" y="76"/>
                    <a:pt x="0" y="170"/>
                  </a:cubicBezTo>
                  <a:cubicBezTo>
                    <a:pt x="0" y="170"/>
                    <a:pt x="0" y="170"/>
                    <a:pt x="0" y="170"/>
                  </a:cubicBezTo>
                  <a:cubicBezTo>
                    <a:pt x="0" y="171"/>
                    <a:pt x="0" y="171"/>
                    <a:pt x="0" y="171"/>
                  </a:cubicBezTo>
                  <a:cubicBezTo>
                    <a:pt x="0" y="171"/>
                    <a:pt x="0" y="171"/>
                    <a:pt x="0" y="171"/>
                  </a:cubicBezTo>
                  <a:cubicBezTo>
                    <a:pt x="0" y="171"/>
                    <a:pt x="0" y="171"/>
                    <a:pt x="0" y="171"/>
                  </a:cubicBezTo>
                  <a:cubicBezTo>
                    <a:pt x="0" y="634"/>
                    <a:pt x="376" y="1010"/>
                    <a:pt x="839" y="1010"/>
                  </a:cubicBezTo>
                  <a:cubicBezTo>
                    <a:pt x="840" y="1010"/>
                    <a:pt x="840" y="1010"/>
                    <a:pt x="840" y="1010"/>
                  </a:cubicBezTo>
                  <a:cubicBezTo>
                    <a:pt x="742" y="827"/>
                    <a:pt x="742" y="827"/>
                    <a:pt x="742" y="827"/>
                  </a:cubicBezTo>
                  <a:lnTo>
                    <a:pt x="840" y="665"/>
                  </a:lnTo>
                  <a:close/>
                </a:path>
              </a:pathLst>
            </a:custGeom>
            <a:grpFill/>
            <a:ln w="9525">
              <a:noFill/>
              <a:round/>
            </a:ln>
          </p:spPr>
          <p:txBody>
            <a:bodyPr vert="horz" wrap="square" lIns="121920" tIns="60960" rIns="121920" bIns="60960" numCol="1" anchor="t" anchorCtr="0" compatLnSpc="1"/>
            <a:lstStyle/>
            <a:p>
              <a:endParaRPr lang="en-US" sz="3200">
                <a:solidFill>
                  <a:srgbClr val="3968C4"/>
                </a:solidFill>
                <a:ea typeface="微软雅黑 Light" panose="020B0502040204020203" pitchFamily="34" charset="-122"/>
              </a:endParaRPr>
            </a:p>
          </p:txBody>
        </p:sp>
      </p:grpSp>
      <p:grpSp>
        <p:nvGrpSpPr>
          <p:cNvPr id="7" name="Group 21"/>
          <p:cNvGrpSpPr/>
          <p:nvPr/>
        </p:nvGrpSpPr>
        <p:grpSpPr>
          <a:xfrm>
            <a:off x="5672667" y="3955547"/>
            <a:ext cx="2514600" cy="2099733"/>
            <a:chOff x="4254500" y="2824163"/>
            <a:chExt cx="1885950" cy="1574800"/>
          </a:xfrm>
          <a:gradFill>
            <a:gsLst>
              <a:gs pos="2000">
                <a:srgbClr val="D93E59"/>
              </a:gs>
              <a:gs pos="100000">
                <a:srgbClr val="3968C4"/>
              </a:gs>
            </a:gsLst>
            <a:lin ang="5400000" scaled="1"/>
          </a:gradFill>
        </p:grpSpPr>
        <p:sp>
          <p:nvSpPr>
            <p:cNvPr id="8" name="Freeform 7"/>
            <p:cNvSpPr/>
            <p:nvPr/>
          </p:nvSpPr>
          <p:spPr bwMode="auto">
            <a:xfrm>
              <a:off x="4572000" y="2824163"/>
              <a:ext cx="960438" cy="985837"/>
            </a:xfrm>
            <a:custGeom>
              <a:avLst/>
              <a:gdLst/>
              <a:ahLst/>
              <a:cxnLst>
                <a:cxn ang="0">
                  <a:pos x="141" y="529"/>
                </a:cxn>
                <a:cxn ang="0">
                  <a:pos x="514" y="180"/>
                </a:cxn>
                <a:cxn ang="0">
                  <a:pos x="495" y="4"/>
                </a:cxn>
                <a:cxn ang="0">
                  <a:pos x="1" y="0"/>
                </a:cxn>
                <a:cxn ang="0">
                  <a:pos x="0" y="499"/>
                </a:cxn>
                <a:cxn ang="0">
                  <a:pos x="141" y="529"/>
                </a:cxn>
              </a:cxnLst>
              <a:rect l="0" t="0" r="r" b="b"/>
              <a:pathLst>
                <a:path w="514" h="529">
                  <a:moveTo>
                    <a:pt x="141" y="529"/>
                  </a:moveTo>
                  <a:cubicBezTo>
                    <a:pt x="316" y="482"/>
                    <a:pt x="455" y="350"/>
                    <a:pt x="514" y="180"/>
                  </a:cubicBezTo>
                  <a:cubicBezTo>
                    <a:pt x="495" y="4"/>
                    <a:pt x="495" y="4"/>
                    <a:pt x="495" y="4"/>
                  </a:cubicBezTo>
                  <a:cubicBezTo>
                    <a:pt x="1" y="0"/>
                    <a:pt x="1" y="0"/>
                    <a:pt x="1" y="0"/>
                  </a:cubicBezTo>
                  <a:cubicBezTo>
                    <a:pt x="0" y="499"/>
                    <a:pt x="0" y="499"/>
                    <a:pt x="0" y="499"/>
                  </a:cubicBezTo>
                  <a:lnTo>
                    <a:pt x="141" y="529"/>
                  </a:lnTo>
                  <a:close/>
                </a:path>
              </a:pathLst>
            </a:custGeom>
            <a:grpFill/>
            <a:ln w="9525">
              <a:noFill/>
              <a:round/>
            </a:ln>
          </p:spPr>
          <p:txBody>
            <a:bodyPr vert="horz" wrap="square" lIns="121920" tIns="60960" rIns="121920" bIns="60960" numCol="1" anchor="t" anchorCtr="0" compatLnSpc="1"/>
            <a:lstStyle/>
            <a:p>
              <a:endParaRPr lang="en-US" sz="3200">
                <a:solidFill>
                  <a:srgbClr val="3968C4"/>
                </a:solidFill>
                <a:ea typeface="微软雅黑 Light" panose="020B0502040204020203" pitchFamily="34" charset="-122"/>
              </a:endParaRPr>
            </a:p>
          </p:txBody>
        </p:sp>
        <p:sp>
          <p:nvSpPr>
            <p:cNvPr id="9" name="Freeform 10"/>
            <p:cNvSpPr/>
            <p:nvPr/>
          </p:nvSpPr>
          <p:spPr bwMode="auto">
            <a:xfrm>
              <a:off x="4254500" y="2830513"/>
              <a:ext cx="1885950" cy="1568450"/>
            </a:xfrm>
            <a:custGeom>
              <a:avLst/>
              <a:gdLst/>
              <a:ahLst/>
              <a:cxnLst>
                <a:cxn ang="0">
                  <a:pos x="1010" y="0"/>
                </a:cxn>
                <a:cxn ang="0">
                  <a:pos x="1010" y="0"/>
                </a:cxn>
                <a:cxn ang="0">
                  <a:pos x="821" y="77"/>
                </a:cxn>
                <a:cxn ang="0">
                  <a:pos x="665" y="0"/>
                </a:cxn>
                <a:cxn ang="0">
                  <a:pos x="171" y="495"/>
                </a:cxn>
                <a:cxn ang="0">
                  <a:pos x="171" y="495"/>
                </a:cxn>
                <a:cxn ang="0">
                  <a:pos x="0" y="667"/>
                </a:cxn>
                <a:cxn ang="0">
                  <a:pos x="170" y="840"/>
                </a:cxn>
                <a:cxn ang="0">
                  <a:pos x="170" y="840"/>
                </a:cxn>
                <a:cxn ang="0">
                  <a:pos x="171" y="840"/>
                </a:cxn>
                <a:cxn ang="0">
                  <a:pos x="171" y="840"/>
                </a:cxn>
                <a:cxn ang="0">
                  <a:pos x="171" y="840"/>
                </a:cxn>
                <a:cxn ang="0">
                  <a:pos x="1010" y="0"/>
                </a:cxn>
              </a:cxnLst>
              <a:rect l="0" t="0" r="r" b="b"/>
              <a:pathLst>
                <a:path w="1010" h="840">
                  <a:moveTo>
                    <a:pt x="1010" y="0"/>
                  </a:moveTo>
                  <a:cubicBezTo>
                    <a:pt x="1010" y="0"/>
                    <a:pt x="1010" y="0"/>
                    <a:pt x="1010" y="0"/>
                  </a:cubicBezTo>
                  <a:cubicBezTo>
                    <a:pt x="821" y="77"/>
                    <a:pt x="821" y="77"/>
                    <a:pt x="821" y="77"/>
                  </a:cubicBezTo>
                  <a:cubicBezTo>
                    <a:pt x="665" y="0"/>
                    <a:pt x="665" y="0"/>
                    <a:pt x="665" y="0"/>
                  </a:cubicBezTo>
                  <a:cubicBezTo>
                    <a:pt x="665" y="273"/>
                    <a:pt x="444" y="494"/>
                    <a:pt x="171" y="495"/>
                  </a:cubicBezTo>
                  <a:cubicBezTo>
                    <a:pt x="171" y="495"/>
                    <a:pt x="171" y="495"/>
                    <a:pt x="171" y="495"/>
                  </a:cubicBezTo>
                  <a:cubicBezTo>
                    <a:pt x="76" y="496"/>
                    <a:pt x="0" y="572"/>
                    <a:pt x="0" y="667"/>
                  </a:cubicBezTo>
                  <a:cubicBezTo>
                    <a:pt x="0" y="762"/>
                    <a:pt x="76" y="838"/>
                    <a:pt x="170" y="840"/>
                  </a:cubicBezTo>
                  <a:cubicBezTo>
                    <a:pt x="170" y="840"/>
                    <a:pt x="170" y="840"/>
                    <a:pt x="170" y="840"/>
                  </a:cubicBezTo>
                  <a:cubicBezTo>
                    <a:pt x="170" y="840"/>
                    <a:pt x="171" y="840"/>
                    <a:pt x="171" y="840"/>
                  </a:cubicBezTo>
                  <a:cubicBezTo>
                    <a:pt x="171" y="840"/>
                    <a:pt x="171" y="840"/>
                    <a:pt x="171" y="840"/>
                  </a:cubicBezTo>
                  <a:cubicBezTo>
                    <a:pt x="171" y="840"/>
                    <a:pt x="171" y="840"/>
                    <a:pt x="171" y="840"/>
                  </a:cubicBezTo>
                  <a:cubicBezTo>
                    <a:pt x="634" y="839"/>
                    <a:pt x="1009" y="464"/>
                    <a:pt x="1010" y="0"/>
                  </a:cubicBezTo>
                  <a:close/>
                </a:path>
              </a:pathLst>
            </a:custGeom>
            <a:grpFill/>
            <a:ln w="9525">
              <a:noFill/>
              <a:round/>
            </a:ln>
          </p:spPr>
          <p:txBody>
            <a:bodyPr vert="horz" wrap="square" lIns="121920" tIns="60960" rIns="121920" bIns="60960" numCol="1" anchor="t" anchorCtr="0" compatLnSpc="1"/>
            <a:lstStyle/>
            <a:p>
              <a:endParaRPr lang="en-US" sz="3200">
                <a:solidFill>
                  <a:srgbClr val="3968C4"/>
                </a:solidFill>
                <a:ea typeface="微软雅黑 Light" panose="020B0502040204020203" pitchFamily="34" charset="-122"/>
              </a:endParaRPr>
            </a:p>
          </p:txBody>
        </p:sp>
      </p:grpSp>
      <p:grpSp>
        <p:nvGrpSpPr>
          <p:cNvPr id="10" name="Group 18"/>
          <p:cNvGrpSpPr/>
          <p:nvPr/>
        </p:nvGrpSpPr>
        <p:grpSpPr>
          <a:xfrm>
            <a:off x="6096000" y="1874864"/>
            <a:ext cx="2091267" cy="2514600"/>
            <a:chOff x="4572000" y="1263651"/>
            <a:chExt cx="1568450" cy="1885950"/>
          </a:xfrm>
          <a:solidFill>
            <a:srgbClr val="404040"/>
          </a:solidFill>
        </p:grpSpPr>
        <p:sp>
          <p:nvSpPr>
            <p:cNvPr id="11" name="Freeform 5"/>
            <p:cNvSpPr/>
            <p:nvPr/>
          </p:nvSpPr>
          <p:spPr bwMode="auto">
            <a:xfrm>
              <a:off x="4572000" y="1871663"/>
              <a:ext cx="977900" cy="958850"/>
            </a:xfrm>
            <a:custGeom>
              <a:avLst/>
              <a:gdLst/>
              <a:ahLst/>
              <a:cxnLst>
                <a:cxn ang="0">
                  <a:pos x="524" y="373"/>
                </a:cxn>
                <a:cxn ang="0">
                  <a:pos x="176" y="0"/>
                </a:cxn>
                <a:cxn ang="0">
                  <a:pos x="0" y="19"/>
                </a:cxn>
                <a:cxn ang="0">
                  <a:pos x="1" y="510"/>
                </a:cxn>
                <a:cxn ang="0">
                  <a:pos x="495" y="514"/>
                </a:cxn>
                <a:cxn ang="0">
                  <a:pos x="524" y="373"/>
                </a:cxn>
              </a:cxnLst>
              <a:rect l="0" t="0" r="r" b="b"/>
              <a:pathLst>
                <a:path w="524" h="514">
                  <a:moveTo>
                    <a:pt x="524" y="373"/>
                  </a:moveTo>
                  <a:cubicBezTo>
                    <a:pt x="477" y="198"/>
                    <a:pt x="346" y="58"/>
                    <a:pt x="176" y="0"/>
                  </a:cubicBezTo>
                  <a:cubicBezTo>
                    <a:pt x="0" y="19"/>
                    <a:pt x="0" y="19"/>
                    <a:pt x="0" y="19"/>
                  </a:cubicBezTo>
                  <a:cubicBezTo>
                    <a:pt x="1" y="510"/>
                    <a:pt x="1" y="510"/>
                    <a:pt x="1" y="510"/>
                  </a:cubicBezTo>
                  <a:cubicBezTo>
                    <a:pt x="495" y="514"/>
                    <a:pt x="495" y="514"/>
                    <a:pt x="495" y="514"/>
                  </a:cubicBezTo>
                  <a:lnTo>
                    <a:pt x="524" y="373"/>
                  </a:lnTo>
                  <a:close/>
                </a:path>
              </a:pathLst>
            </a:custGeom>
            <a:grpFill/>
            <a:ln w="9525">
              <a:noFill/>
              <a:round/>
            </a:ln>
          </p:spPr>
          <p:txBody>
            <a:bodyPr vert="horz" wrap="square" lIns="121920" tIns="60960" rIns="121920" bIns="60960" numCol="1" anchor="t" anchorCtr="0" compatLnSpc="1"/>
            <a:lstStyle/>
            <a:p>
              <a:endParaRPr lang="en-US" sz="3200">
                <a:solidFill>
                  <a:srgbClr val="3968C4"/>
                </a:solidFill>
                <a:ea typeface="微软雅黑 Light" panose="020B0502040204020203" pitchFamily="34" charset="-122"/>
              </a:endParaRPr>
            </a:p>
          </p:txBody>
        </p:sp>
        <p:sp>
          <p:nvSpPr>
            <p:cNvPr id="12" name="Freeform 11"/>
            <p:cNvSpPr/>
            <p:nvPr/>
          </p:nvSpPr>
          <p:spPr bwMode="auto">
            <a:xfrm>
              <a:off x="4572000" y="1263651"/>
              <a:ext cx="1568450" cy="1885950"/>
            </a:xfrm>
            <a:custGeom>
              <a:avLst/>
              <a:gdLst/>
              <a:ahLst/>
              <a:cxnLst>
                <a:cxn ang="0">
                  <a:pos x="840" y="840"/>
                </a:cxn>
                <a:cxn ang="0">
                  <a:pos x="840" y="840"/>
                </a:cxn>
                <a:cxn ang="0">
                  <a:pos x="0" y="0"/>
                </a:cxn>
                <a:cxn ang="0">
                  <a:pos x="0" y="0"/>
                </a:cxn>
                <a:cxn ang="0">
                  <a:pos x="70" y="178"/>
                </a:cxn>
                <a:cxn ang="0">
                  <a:pos x="0" y="345"/>
                </a:cxn>
                <a:cxn ang="0">
                  <a:pos x="495" y="840"/>
                </a:cxn>
                <a:cxn ang="0">
                  <a:pos x="495" y="840"/>
                </a:cxn>
                <a:cxn ang="0">
                  <a:pos x="667" y="1011"/>
                </a:cxn>
                <a:cxn ang="0">
                  <a:pos x="840" y="840"/>
                </a:cxn>
              </a:cxnLst>
              <a:rect l="0" t="0" r="r" b="b"/>
              <a:pathLst>
                <a:path w="840" h="1011">
                  <a:moveTo>
                    <a:pt x="840" y="840"/>
                  </a:moveTo>
                  <a:cubicBezTo>
                    <a:pt x="840" y="840"/>
                    <a:pt x="840" y="840"/>
                    <a:pt x="840" y="840"/>
                  </a:cubicBezTo>
                  <a:cubicBezTo>
                    <a:pt x="839" y="376"/>
                    <a:pt x="464" y="0"/>
                    <a:pt x="0" y="0"/>
                  </a:cubicBezTo>
                  <a:cubicBezTo>
                    <a:pt x="0" y="0"/>
                    <a:pt x="0" y="0"/>
                    <a:pt x="0" y="0"/>
                  </a:cubicBezTo>
                  <a:cubicBezTo>
                    <a:pt x="70" y="178"/>
                    <a:pt x="70" y="178"/>
                    <a:pt x="70" y="178"/>
                  </a:cubicBezTo>
                  <a:cubicBezTo>
                    <a:pt x="0" y="345"/>
                    <a:pt x="0" y="345"/>
                    <a:pt x="0" y="345"/>
                  </a:cubicBezTo>
                  <a:cubicBezTo>
                    <a:pt x="273" y="345"/>
                    <a:pt x="495" y="566"/>
                    <a:pt x="495" y="840"/>
                  </a:cubicBezTo>
                  <a:cubicBezTo>
                    <a:pt x="495" y="840"/>
                    <a:pt x="495" y="840"/>
                    <a:pt x="495" y="840"/>
                  </a:cubicBezTo>
                  <a:cubicBezTo>
                    <a:pt x="496" y="935"/>
                    <a:pt x="573" y="1011"/>
                    <a:pt x="667" y="1011"/>
                  </a:cubicBezTo>
                  <a:cubicBezTo>
                    <a:pt x="762" y="1011"/>
                    <a:pt x="839" y="935"/>
                    <a:pt x="840" y="840"/>
                  </a:cubicBezTo>
                  <a:close/>
                </a:path>
              </a:pathLst>
            </a:custGeom>
            <a:grpFill/>
            <a:ln w="9525">
              <a:noFill/>
              <a:round/>
            </a:ln>
          </p:spPr>
          <p:txBody>
            <a:bodyPr vert="horz" wrap="square" lIns="121920" tIns="60960" rIns="121920" bIns="60960" numCol="1" anchor="t" anchorCtr="0" compatLnSpc="1"/>
            <a:lstStyle/>
            <a:p>
              <a:endParaRPr lang="en-US" sz="3200">
                <a:solidFill>
                  <a:srgbClr val="3968C4"/>
                </a:solidFill>
                <a:ea typeface="微软雅黑 Light" panose="020B0502040204020203" pitchFamily="34" charset="-122"/>
              </a:endParaRPr>
            </a:p>
          </p:txBody>
        </p:sp>
      </p:grpSp>
      <p:grpSp>
        <p:nvGrpSpPr>
          <p:cNvPr id="13" name="Group 19"/>
          <p:cNvGrpSpPr/>
          <p:nvPr/>
        </p:nvGrpSpPr>
        <p:grpSpPr>
          <a:xfrm>
            <a:off x="4004734" y="1874864"/>
            <a:ext cx="2518833" cy="2089149"/>
            <a:chOff x="3003550" y="1263651"/>
            <a:chExt cx="1889125" cy="1566862"/>
          </a:xfrm>
          <a:gradFill>
            <a:gsLst>
              <a:gs pos="2000">
                <a:srgbClr val="D93E59"/>
              </a:gs>
              <a:gs pos="100000">
                <a:srgbClr val="3968C4"/>
              </a:gs>
            </a:gsLst>
            <a:lin ang="5400000" scaled="1"/>
          </a:gradFill>
        </p:grpSpPr>
        <p:sp>
          <p:nvSpPr>
            <p:cNvPr id="14" name="Freeform 8"/>
            <p:cNvSpPr/>
            <p:nvPr/>
          </p:nvSpPr>
          <p:spPr bwMode="auto">
            <a:xfrm>
              <a:off x="3611563" y="1851025"/>
              <a:ext cx="962025" cy="979487"/>
            </a:xfrm>
            <a:custGeom>
              <a:avLst/>
              <a:gdLst/>
              <a:ahLst/>
              <a:cxnLst>
                <a:cxn ang="0">
                  <a:pos x="372" y="0"/>
                </a:cxn>
                <a:cxn ang="0">
                  <a:pos x="0" y="349"/>
                </a:cxn>
                <a:cxn ang="0">
                  <a:pos x="18" y="525"/>
                </a:cxn>
                <a:cxn ang="0">
                  <a:pos x="515" y="521"/>
                </a:cxn>
                <a:cxn ang="0">
                  <a:pos x="514" y="30"/>
                </a:cxn>
                <a:cxn ang="0">
                  <a:pos x="372" y="0"/>
                </a:cxn>
              </a:cxnLst>
              <a:rect l="0" t="0" r="r" b="b"/>
              <a:pathLst>
                <a:path w="515" h="525">
                  <a:moveTo>
                    <a:pt x="372" y="0"/>
                  </a:moveTo>
                  <a:cubicBezTo>
                    <a:pt x="198" y="47"/>
                    <a:pt x="58" y="179"/>
                    <a:pt x="0" y="349"/>
                  </a:cubicBezTo>
                  <a:cubicBezTo>
                    <a:pt x="18" y="525"/>
                    <a:pt x="18" y="525"/>
                    <a:pt x="18" y="525"/>
                  </a:cubicBezTo>
                  <a:cubicBezTo>
                    <a:pt x="515" y="521"/>
                    <a:pt x="515" y="521"/>
                    <a:pt x="515" y="521"/>
                  </a:cubicBezTo>
                  <a:cubicBezTo>
                    <a:pt x="514" y="30"/>
                    <a:pt x="514" y="30"/>
                    <a:pt x="514" y="30"/>
                  </a:cubicBezTo>
                  <a:lnTo>
                    <a:pt x="372" y="0"/>
                  </a:lnTo>
                  <a:close/>
                </a:path>
              </a:pathLst>
            </a:custGeom>
            <a:grpFill/>
            <a:ln w="9525">
              <a:noFill/>
              <a:round/>
            </a:ln>
          </p:spPr>
          <p:txBody>
            <a:bodyPr vert="horz" wrap="square" lIns="121920" tIns="60960" rIns="121920" bIns="60960" numCol="1" anchor="t" anchorCtr="0" compatLnSpc="1"/>
            <a:lstStyle/>
            <a:p>
              <a:endParaRPr lang="en-US" sz="3200">
                <a:solidFill>
                  <a:srgbClr val="3968C4"/>
                </a:solidFill>
                <a:ea typeface="微软雅黑 Light" panose="020B0502040204020203" pitchFamily="34" charset="-122"/>
              </a:endParaRPr>
            </a:p>
          </p:txBody>
        </p:sp>
        <p:sp>
          <p:nvSpPr>
            <p:cNvPr id="15" name="Freeform 12"/>
            <p:cNvSpPr/>
            <p:nvPr/>
          </p:nvSpPr>
          <p:spPr bwMode="auto">
            <a:xfrm>
              <a:off x="3003550" y="1263651"/>
              <a:ext cx="1889125" cy="1566862"/>
            </a:xfrm>
            <a:custGeom>
              <a:avLst/>
              <a:gdLst/>
              <a:ahLst/>
              <a:cxnLst>
                <a:cxn ang="0">
                  <a:pos x="841" y="0"/>
                </a:cxn>
                <a:cxn ang="0">
                  <a:pos x="841" y="2"/>
                </a:cxn>
                <a:cxn ang="0">
                  <a:pos x="840" y="0"/>
                </a:cxn>
                <a:cxn ang="0">
                  <a:pos x="839" y="0"/>
                </a:cxn>
                <a:cxn ang="0">
                  <a:pos x="0" y="840"/>
                </a:cxn>
                <a:cxn ang="0">
                  <a:pos x="0" y="840"/>
                </a:cxn>
                <a:cxn ang="0">
                  <a:pos x="172" y="670"/>
                </a:cxn>
                <a:cxn ang="0">
                  <a:pos x="345" y="834"/>
                </a:cxn>
                <a:cxn ang="0">
                  <a:pos x="840" y="345"/>
                </a:cxn>
                <a:cxn ang="0">
                  <a:pos x="841" y="343"/>
                </a:cxn>
                <a:cxn ang="0">
                  <a:pos x="841" y="345"/>
                </a:cxn>
                <a:cxn ang="0">
                  <a:pos x="1012" y="172"/>
                </a:cxn>
                <a:cxn ang="0">
                  <a:pos x="841" y="0"/>
                </a:cxn>
              </a:cxnLst>
              <a:rect l="0" t="0" r="r" b="b"/>
              <a:pathLst>
                <a:path w="1012" h="840">
                  <a:moveTo>
                    <a:pt x="841" y="0"/>
                  </a:moveTo>
                  <a:cubicBezTo>
                    <a:pt x="841" y="2"/>
                    <a:pt x="841" y="2"/>
                    <a:pt x="841" y="2"/>
                  </a:cubicBezTo>
                  <a:cubicBezTo>
                    <a:pt x="840" y="0"/>
                    <a:pt x="840" y="0"/>
                    <a:pt x="840" y="0"/>
                  </a:cubicBezTo>
                  <a:cubicBezTo>
                    <a:pt x="839" y="0"/>
                    <a:pt x="839" y="0"/>
                    <a:pt x="839" y="0"/>
                  </a:cubicBezTo>
                  <a:cubicBezTo>
                    <a:pt x="376" y="0"/>
                    <a:pt x="0" y="376"/>
                    <a:pt x="0" y="840"/>
                  </a:cubicBezTo>
                  <a:cubicBezTo>
                    <a:pt x="0" y="840"/>
                    <a:pt x="0" y="840"/>
                    <a:pt x="0" y="840"/>
                  </a:cubicBezTo>
                  <a:cubicBezTo>
                    <a:pt x="1" y="746"/>
                    <a:pt x="78" y="670"/>
                    <a:pt x="172" y="670"/>
                  </a:cubicBezTo>
                  <a:cubicBezTo>
                    <a:pt x="265" y="670"/>
                    <a:pt x="340" y="743"/>
                    <a:pt x="345" y="834"/>
                  </a:cubicBezTo>
                  <a:cubicBezTo>
                    <a:pt x="348" y="563"/>
                    <a:pt x="568" y="345"/>
                    <a:pt x="840" y="345"/>
                  </a:cubicBezTo>
                  <a:cubicBezTo>
                    <a:pt x="841" y="343"/>
                    <a:pt x="841" y="343"/>
                    <a:pt x="841" y="343"/>
                  </a:cubicBezTo>
                  <a:cubicBezTo>
                    <a:pt x="841" y="345"/>
                    <a:pt x="841" y="345"/>
                    <a:pt x="841" y="345"/>
                  </a:cubicBezTo>
                  <a:cubicBezTo>
                    <a:pt x="936" y="344"/>
                    <a:pt x="1012" y="267"/>
                    <a:pt x="1012" y="172"/>
                  </a:cubicBezTo>
                  <a:cubicBezTo>
                    <a:pt x="1012" y="77"/>
                    <a:pt x="936" y="1"/>
                    <a:pt x="841" y="0"/>
                  </a:cubicBezTo>
                  <a:close/>
                </a:path>
              </a:pathLst>
            </a:custGeom>
            <a:grpFill/>
            <a:ln w="9525">
              <a:noFill/>
              <a:round/>
            </a:ln>
          </p:spPr>
          <p:txBody>
            <a:bodyPr vert="horz" wrap="square" lIns="121920" tIns="60960" rIns="121920" bIns="60960" numCol="1" anchor="t" anchorCtr="0" compatLnSpc="1"/>
            <a:lstStyle/>
            <a:p>
              <a:endParaRPr lang="en-US" sz="3200">
                <a:solidFill>
                  <a:srgbClr val="3968C4"/>
                </a:solidFill>
                <a:ea typeface="微软雅黑 Light" panose="020B0502040204020203" pitchFamily="34" charset="-122"/>
              </a:endParaRPr>
            </a:p>
          </p:txBody>
        </p:sp>
      </p:grpSp>
      <p:sp>
        <p:nvSpPr>
          <p:cNvPr id="16" name="Line 13"/>
          <p:cNvSpPr>
            <a:spLocks noChangeShapeType="1"/>
          </p:cNvSpPr>
          <p:nvPr/>
        </p:nvSpPr>
        <p:spPr bwMode="auto">
          <a:xfrm>
            <a:off x="6817784" y="4131230"/>
            <a:ext cx="2117" cy="2116"/>
          </a:xfrm>
          <a:prstGeom prst="line">
            <a:avLst/>
          </a:prstGeom>
          <a:noFill/>
          <a:ln w="9525">
            <a:noFill/>
            <a:round/>
          </a:ln>
        </p:spPr>
        <p:txBody>
          <a:bodyPr vert="horz" wrap="square" lIns="121920" tIns="60960" rIns="121920" bIns="60960" numCol="1" anchor="t" anchorCtr="0" compatLnSpc="1"/>
          <a:lstStyle/>
          <a:p>
            <a:endParaRPr lang="en-US" sz="3200">
              <a:solidFill>
                <a:srgbClr val="3968C4"/>
              </a:solidFill>
              <a:ea typeface="微软雅黑 Light" panose="020B0502040204020203" pitchFamily="34" charset="-122"/>
            </a:endParaRPr>
          </a:p>
        </p:txBody>
      </p:sp>
      <p:sp>
        <p:nvSpPr>
          <p:cNvPr id="17" name="Line 14"/>
          <p:cNvSpPr>
            <a:spLocks noChangeShapeType="1"/>
          </p:cNvSpPr>
          <p:nvPr/>
        </p:nvSpPr>
        <p:spPr bwMode="auto">
          <a:xfrm>
            <a:off x="6817784" y="4131230"/>
            <a:ext cx="2117" cy="2116"/>
          </a:xfrm>
          <a:prstGeom prst="line">
            <a:avLst/>
          </a:prstGeom>
          <a:noFill/>
          <a:ln w="9525">
            <a:noFill/>
            <a:round/>
          </a:ln>
        </p:spPr>
        <p:txBody>
          <a:bodyPr vert="horz" wrap="square" lIns="121920" tIns="60960" rIns="121920" bIns="60960" numCol="1" anchor="t" anchorCtr="0" compatLnSpc="1"/>
          <a:lstStyle/>
          <a:p>
            <a:endParaRPr lang="en-US" sz="3200">
              <a:solidFill>
                <a:srgbClr val="3968C4"/>
              </a:solidFill>
              <a:ea typeface="微软雅黑 Light" panose="020B0502040204020203" pitchFamily="34" charset="-122"/>
            </a:endParaRPr>
          </a:p>
        </p:txBody>
      </p:sp>
      <p:sp>
        <p:nvSpPr>
          <p:cNvPr id="18" name="Freeform 15"/>
          <p:cNvSpPr/>
          <p:nvPr/>
        </p:nvSpPr>
        <p:spPr bwMode="auto">
          <a:xfrm>
            <a:off x="7956551" y="5693329"/>
            <a:ext cx="2117" cy="150283"/>
          </a:xfrm>
          <a:custGeom>
            <a:avLst/>
            <a:gdLst/>
            <a:ahLst/>
            <a:cxnLst>
              <a:cxn ang="0">
                <a:pos x="0" y="0"/>
              </a:cxn>
              <a:cxn ang="0">
                <a:pos x="0" y="71"/>
              </a:cxn>
              <a:cxn ang="0">
                <a:pos x="0" y="0"/>
              </a:cxn>
            </a:cxnLst>
            <a:rect l="0" t="0" r="r" b="b"/>
            <a:pathLst>
              <a:path h="71">
                <a:moveTo>
                  <a:pt x="0" y="0"/>
                </a:moveTo>
                <a:lnTo>
                  <a:pt x="0" y="71"/>
                </a:lnTo>
                <a:lnTo>
                  <a:pt x="0" y="0"/>
                </a:lnTo>
                <a:close/>
              </a:path>
            </a:pathLst>
          </a:custGeom>
          <a:solidFill>
            <a:srgbClr val="FFD200"/>
          </a:solidFill>
          <a:ln w="9525">
            <a:noFill/>
            <a:round/>
          </a:ln>
        </p:spPr>
        <p:txBody>
          <a:bodyPr vert="horz" wrap="square" lIns="121920" tIns="60960" rIns="121920" bIns="60960" numCol="1" anchor="t" anchorCtr="0" compatLnSpc="1"/>
          <a:lstStyle/>
          <a:p>
            <a:endParaRPr lang="en-US" sz="3200">
              <a:solidFill>
                <a:srgbClr val="3968C4"/>
              </a:solidFill>
              <a:ea typeface="微软雅黑 Light" panose="020B0502040204020203" pitchFamily="34" charset="-122"/>
            </a:endParaRPr>
          </a:p>
        </p:txBody>
      </p:sp>
      <p:sp>
        <p:nvSpPr>
          <p:cNvPr id="19" name="Line 16"/>
          <p:cNvSpPr>
            <a:spLocks noChangeShapeType="1"/>
          </p:cNvSpPr>
          <p:nvPr/>
        </p:nvSpPr>
        <p:spPr bwMode="auto">
          <a:xfrm>
            <a:off x="7956551" y="5693329"/>
            <a:ext cx="2117" cy="150283"/>
          </a:xfrm>
          <a:prstGeom prst="line">
            <a:avLst/>
          </a:prstGeom>
          <a:noFill/>
          <a:ln w="9525">
            <a:noFill/>
            <a:round/>
          </a:ln>
        </p:spPr>
        <p:txBody>
          <a:bodyPr vert="horz" wrap="square" lIns="121920" tIns="60960" rIns="121920" bIns="60960" numCol="1" anchor="t" anchorCtr="0" compatLnSpc="1"/>
          <a:lstStyle/>
          <a:p>
            <a:endParaRPr lang="en-US" sz="3200">
              <a:solidFill>
                <a:srgbClr val="3968C4"/>
              </a:solidFill>
              <a:ea typeface="微软雅黑 Light" panose="020B0502040204020203" pitchFamily="34" charset="-122"/>
            </a:endParaRPr>
          </a:p>
        </p:txBody>
      </p:sp>
      <p:grpSp>
        <p:nvGrpSpPr>
          <p:cNvPr id="20" name="Group 24"/>
          <p:cNvGrpSpPr/>
          <p:nvPr/>
        </p:nvGrpSpPr>
        <p:grpSpPr>
          <a:xfrm>
            <a:off x="5155096" y="3024168"/>
            <a:ext cx="1881808" cy="1881808"/>
            <a:chOff x="3866322" y="2094672"/>
            <a:chExt cx="1411356" cy="1411356"/>
          </a:xfrm>
        </p:grpSpPr>
        <p:sp>
          <p:nvSpPr>
            <p:cNvPr id="21" name="Oval 22"/>
            <p:cNvSpPr/>
            <p:nvPr/>
          </p:nvSpPr>
          <p:spPr>
            <a:xfrm>
              <a:off x="3866322" y="2094672"/>
              <a:ext cx="1411356" cy="1411356"/>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3968C4"/>
                </a:solidFill>
                <a:ea typeface="微软雅黑 Light" panose="020B0502040204020203" pitchFamily="34" charset="-122"/>
              </a:endParaRPr>
            </a:p>
          </p:txBody>
        </p:sp>
        <p:sp>
          <p:nvSpPr>
            <p:cNvPr id="22" name="Freeform 5"/>
            <p:cNvSpPr>
              <a:spLocks noEditPoints="1"/>
            </p:cNvSpPr>
            <p:nvPr/>
          </p:nvSpPr>
          <p:spPr bwMode="auto">
            <a:xfrm>
              <a:off x="4253113" y="2490788"/>
              <a:ext cx="637774" cy="619125"/>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3200">
                <a:solidFill>
                  <a:srgbClr val="3968C4"/>
                </a:solidFill>
                <a:ea typeface="微软雅黑 Light" panose="020B0502040204020203" pitchFamily="34" charset="-122"/>
              </a:endParaRPr>
            </a:p>
          </p:txBody>
        </p:sp>
      </p:grpSp>
      <p:sp>
        <p:nvSpPr>
          <p:cNvPr id="23" name="Freeform 103"/>
          <p:cNvSpPr>
            <a:spLocks noEditPoints="1"/>
          </p:cNvSpPr>
          <p:nvPr/>
        </p:nvSpPr>
        <p:spPr bwMode="auto">
          <a:xfrm>
            <a:off x="5808133" y="2044196"/>
            <a:ext cx="355600" cy="523629"/>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rgbClr val="3968C4"/>
              </a:solidFill>
              <a:ea typeface="微软雅黑 Light" panose="020B0502040204020203" pitchFamily="34" charset="-122"/>
            </a:endParaRPr>
          </a:p>
        </p:txBody>
      </p:sp>
      <p:sp>
        <p:nvSpPr>
          <p:cNvPr id="24" name="Freeform 31"/>
          <p:cNvSpPr>
            <a:spLocks noEditPoints="1"/>
          </p:cNvSpPr>
          <p:nvPr/>
        </p:nvSpPr>
        <p:spPr bwMode="auto">
          <a:xfrm>
            <a:off x="7586134" y="3568197"/>
            <a:ext cx="371631" cy="55744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rgbClr val="3968C4"/>
              </a:solidFill>
              <a:ea typeface="微软雅黑 Light" panose="020B0502040204020203" pitchFamily="34" charset="-122"/>
            </a:endParaRPr>
          </a:p>
        </p:txBody>
      </p:sp>
      <p:sp>
        <p:nvSpPr>
          <p:cNvPr id="25" name="Freeform 52"/>
          <p:cNvSpPr>
            <a:spLocks noEditPoints="1"/>
          </p:cNvSpPr>
          <p:nvPr/>
        </p:nvSpPr>
        <p:spPr bwMode="auto">
          <a:xfrm>
            <a:off x="6028267" y="5380064"/>
            <a:ext cx="471237" cy="50698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rgbClr val="3968C4"/>
              </a:solidFill>
              <a:ea typeface="微软雅黑 Light" panose="020B0502040204020203" pitchFamily="34" charset="-122"/>
            </a:endParaRPr>
          </a:p>
        </p:txBody>
      </p:sp>
      <p:sp>
        <p:nvSpPr>
          <p:cNvPr id="26" name="Freeform 152"/>
          <p:cNvSpPr>
            <a:spLocks noEditPoints="1"/>
          </p:cNvSpPr>
          <p:nvPr/>
        </p:nvSpPr>
        <p:spPr bwMode="auto">
          <a:xfrm>
            <a:off x="4199467" y="3856063"/>
            <a:ext cx="494732"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rgbClr val="3968C4"/>
              </a:solidFill>
              <a:ea typeface="微软雅黑 Light" panose="020B0502040204020203" pitchFamily="34" charset="-122"/>
            </a:endParaRPr>
          </a:p>
        </p:txBody>
      </p:sp>
      <p:sp>
        <p:nvSpPr>
          <p:cNvPr id="27" name="TextBox 38"/>
          <p:cNvSpPr txBox="1"/>
          <p:nvPr/>
        </p:nvSpPr>
        <p:spPr>
          <a:xfrm rot="18840856">
            <a:off x="4143400" y="2523026"/>
            <a:ext cx="1704313" cy="502766"/>
          </a:xfrm>
          <a:prstGeom prst="rect">
            <a:avLst/>
          </a:prstGeom>
          <a:noFill/>
        </p:spPr>
        <p:txBody>
          <a:bodyPr wrap="none" rtlCol="0">
            <a:spAutoFit/>
          </a:bodyPr>
          <a:lstStyle/>
          <a:p>
            <a:r>
              <a:rPr lang="en-US" sz="2665" b="1" dirty="0">
                <a:solidFill>
                  <a:schemeClr val="bg1"/>
                </a:solidFill>
                <a:ea typeface="微软雅黑 Light" panose="020B0502040204020203" pitchFamily="34" charset="-122"/>
              </a:rPr>
              <a:t>Option01</a:t>
            </a:r>
          </a:p>
        </p:txBody>
      </p:sp>
      <p:sp>
        <p:nvSpPr>
          <p:cNvPr id="28" name="TextBox 39"/>
          <p:cNvSpPr txBox="1"/>
          <p:nvPr/>
        </p:nvSpPr>
        <p:spPr>
          <a:xfrm rot="2640856">
            <a:off x="6370775" y="2523025"/>
            <a:ext cx="1704313" cy="502766"/>
          </a:xfrm>
          <a:prstGeom prst="rect">
            <a:avLst/>
          </a:prstGeom>
          <a:noFill/>
        </p:spPr>
        <p:txBody>
          <a:bodyPr wrap="none" rtlCol="0">
            <a:spAutoFit/>
          </a:bodyPr>
          <a:lstStyle/>
          <a:p>
            <a:r>
              <a:rPr lang="en-US" sz="2665" b="1" dirty="0">
                <a:solidFill>
                  <a:srgbClr val="3968C4"/>
                </a:solidFill>
                <a:ea typeface="微软雅黑 Light" panose="020B0502040204020203" pitchFamily="34" charset="-122"/>
              </a:rPr>
              <a:t>Option02</a:t>
            </a:r>
          </a:p>
        </p:txBody>
      </p:sp>
      <p:sp>
        <p:nvSpPr>
          <p:cNvPr id="29" name="TextBox 40"/>
          <p:cNvSpPr txBox="1"/>
          <p:nvPr/>
        </p:nvSpPr>
        <p:spPr>
          <a:xfrm rot="2759144" flipH="1">
            <a:off x="4143400" y="4816277"/>
            <a:ext cx="1704313" cy="502766"/>
          </a:xfrm>
          <a:prstGeom prst="rect">
            <a:avLst/>
          </a:prstGeom>
          <a:noFill/>
        </p:spPr>
        <p:txBody>
          <a:bodyPr wrap="none" rtlCol="0">
            <a:spAutoFit/>
          </a:bodyPr>
          <a:lstStyle/>
          <a:p>
            <a:r>
              <a:rPr lang="en-US" sz="2665" b="1" dirty="0">
                <a:solidFill>
                  <a:srgbClr val="3968C4"/>
                </a:solidFill>
                <a:ea typeface="微软雅黑 Light" panose="020B0502040204020203" pitchFamily="34" charset="-122"/>
              </a:rPr>
              <a:t>Option04</a:t>
            </a:r>
          </a:p>
        </p:txBody>
      </p:sp>
      <p:sp>
        <p:nvSpPr>
          <p:cNvPr id="30" name="TextBox 41"/>
          <p:cNvSpPr txBox="1"/>
          <p:nvPr/>
        </p:nvSpPr>
        <p:spPr>
          <a:xfrm rot="18959144" flipH="1">
            <a:off x="6370775" y="4816275"/>
            <a:ext cx="1704313" cy="502766"/>
          </a:xfrm>
          <a:prstGeom prst="rect">
            <a:avLst/>
          </a:prstGeom>
          <a:noFill/>
        </p:spPr>
        <p:txBody>
          <a:bodyPr wrap="none" rtlCol="0">
            <a:spAutoFit/>
          </a:bodyPr>
          <a:lstStyle/>
          <a:p>
            <a:r>
              <a:rPr lang="en-US" sz="2665" b="1" dirty="0">
                <a:solidFill>
                  <a:schemeClr val="bg1"/>
                </a:solidFill>
                <a:ea typeface="微软雅黑 Light" panose="020B0502040204020203" pitchFamily="34" charset="-122"/>
              </a:rPr>
              <a:t>Option03</a:t>
            </a:r>
          </a:p>
        </p:txBody>
      </p:sp>
      <p:sp>
        <p:nvSpPr>
          <p:cNvPr id="31" name="TextBox 42"/>
          <p:cNvSpPr txBox="1"/>
          <p:nvPr/>
        </p:nvSpPr>
        <p:spPr>
          <a:xfrm flipH="1">
            <a:off x="1341802" y="1854200"/>
            <a:ext cx="2819732" cy="1107739"/>
          </a:xfrm>
          <a:prstGeom prst="rect">
            <a:avLst/>
          </a:prstGeom>
          <a:noFill/>
        </p:spPr>
        <p:txBody>
          <a:bodyPr wrap="square" lIns="0" tIns="0" rIns="0" bIns="0" rtlCol="0" anchor="t">
            <a:spAutoFit/>
          </a:bodyPr>
          <a:lstStyle/>
          <a:p>
            <a:pPr algn="r">
              <a:spcBef>
                <a:spcPct val="20000"/>
              </a:spcBef>
              <a:defRPr/>
            </a:pPr>
            <a:r>
              <a:rPr lang="zh-CN" altLang="en-US" sz="1600" b="1" dirty="0" smtClean="0">
                <a:solidFill>
                  <a:srgbClr val="3968C4"/>
                </a:solidFill>
                <a:ea typeface="微软雅黑 Light" panose="020B0502040204020203" pitchFamily="34" charset="-122"/>
              </a:rPr>
              <a:t>输入文本内容</a:t>
            </a:r>
            <a:endParaRPr lang="en-US" sz="1600" b="1" dirty="0">
              <a:solidFill>
                <a:srgbClr val="3968C4"/>
              </a:solidFill>
              <a:ea typeface="微软雅黑 Light" panose="020B0502040204020203" pitchFamily="34" charset="-122"/>
            </a:endParaRPr>
          </a:p>
          <a:p>
            <a:pPr algn="r">
              <a:spcBef>
                <a:spcPct val="20000"/>
              </a:spcBef>
              <a:defRPr/>
            </a:pPr>
            <a:r>
              <a:rPr lang="en-US" sz="1335" dirty="0">
                <a:solidFill>
                  <a:srgbClr val="3968C4"/>
                </a:solidFill>
                <a:ea typeface="微软雅黑 Light" panose="020B0502040204020203" pitchFamily="34" charset="-122"/>
              </a:rPr>
              <a:t>There are many variations of passages of lorem ipsum available, but the majority suffered alteration some form.</a:t>
            </a:r>
          </a:p>
        </p:txBody>
      </p:sp>
      <p:sp>
        <p:nvSpPr>
          <p:cNvPr id="32" name="TextBox 43"/>
          <p:cNvSpPr txBox="1"/>
          <p:nvPr/>
        </p:nvSpPr>
        <p:spPr>
          <a:xfrm>
            <a:off x="8013535" y="1854200"/>
            <a:ext cx="2819732" cy="1107739"/>
          </a:xfrm>
          <a:prstGeom prst="rect">
            <a:avLst/>
          </a:prstGeom>
          <a:noFill/>
        </p:spPr>
        <p:txBody>
          <a:bodyPr wrap="square" lIns="0" tIns="0" rIns="0" bIns="0" rtlCol="0" anchor="t">
            <a:spAutoFit/>
          </a:bodyPr>
          <a:lstStyle/>
          <a:p>
            <a:pPr>
              <a:spcBef>
                <a:spcPct val="20000"/>
              </a:spcBef>
              <a:defRPr/>
            </a:pPr>
            <a:r>
              <a:rPr lang="zh-CN" altLang="en-US" sz="1600" b="1" dirty="0" smtClean="0">
                <a:solidFill>
                  <a:srgbClr val="3968C4"/>
                </a:solidFill>
                <a:ea typeface="微软雅黑 Light" panose="020B0502040204020203" pitchFamily="34" charset="-122"/>
              </a:rPr>
              <a:t>输入文本内容</a:t>
            </a:r>
            <a:endParaRPr lang="en-US" sz="1600" b="1" dirty="0">
              <a:solidFill>
                <a:srgbClr val="3968C4"/>
              </a:solidFill>
              <a:ea typeface="微软雅黑 Light" panose="020B0502040204020203" pitchFamily="34" charset="-122"/>
            </a:endParaRPr>
          </a:p>
          <a:p>
            <a:pPr>
              <a:spcBef>
                <a:spcPct val="20000"/>
              </a:spcBef>
              <a:defRPr/>
            </a:pPr>
            <a:r>
              <a:rPr lang="en-US" sz="1335" dirty="0">
                <a:solidFill>
                  <a:srgbClr val="3968C4"/>
                </a:solidFill>
                <a:ea typeface="微软雅黑 Light" panose="020B0502040204020203" pitchFamily="34" charset="-122"/>
              </a:rPr>
              <a:t>There are many variations of passages of lorem ipsum available, but the majority suffered alteration some form.</a:t>
            </a:r>
          </a:p>
        </p:txBody>
      </p:sp>
      <p:sp>
        <p:nvSpPr>
          <p:cNvPr id="33" name="TextBox 45"/>
          <p:cNvSpPr txBox="1"/>
          <p:nvPr/>
        </p:nvSpPr>
        <p:spPr>
          <a:xfrm flipH="1">
            <a:off x="1341802" y="5173133"/>
            <a:ext cx="2819732" cy="1107739"/>
          </a:xfrm>
          <a:prstGeom prst="rect">
            <a:avLst/>
          </a:prstGeom>
          <a:noFill/>
        </p:spPr>
        <p:txBody>
          <a:bodyPr wrap="square" lIns="0" tIns="0" rIns="0" bIns="0" rtlCol="0" anchor="t">
            <a:spAutoFit/>
          </a:bodyPr>
          <a:lstStyle/>
          <a:p>
            <a:pPr algn="r">
              <a:spcBef>
                <a:spcPct val="20000"/>
              </a:spcBef>
              <a:defRPr/>
            </a:pPr>
            <a:r>
              <a:rPr lang="zh-CN" altLang="en-US" sz="1600" b="1" dirty="0" smtClean="0">
                <a:solidFill>
                  <a:srgbClr val="3968C4"/>
                </a:solidFill>
                <a:ea typeface="微软雅黑 Light" panose="020B0502040204020203" pitchFamily="34" charset="-122"/>
              </a:rPr>
              <a:t>输入文本内容</a:t>
            </a:r>
            <a:endParaRPr lang="en-US" sz="1600" b="1" dirty="0">
              <a:solidFill>
                <a:srgbClr val="3968C4"/>
              </a:solidFill>
              <a:ea typeface="微软雅黑 Light" panose="020B0502040204020203" pitchFamily="34" charset="-122"/>
            </a:endParaRPr>
          </a:p>
          <a:p>
            <a:pPr algn="r">
              <a:spcBef>
                <a:spcPct val="20000"/>
              </a:spcBef>
              <a:defRPr/>
            </a:pPr>
            <a:r>
              <a:rPr lang="en-US" sz="1335" dirty="0">
                <a:solidFill>
                  <a:srgbClr val="3968C4"/>
                </a:solidFill>
                <a:ea typeface="微软雅黑 Light" panose="020B0502040204020203" pitchFamily="34" charset="-122"/>
              </a:rPr>
              <a:t>There are many variations of passages of lorem ipsum available, but the majority suffered alteration some form.</a:t>
            </a:r>
          </a:p>
        </p:txBody>
      </p:sp>
      <p:sp>
        <p:nvSpPr>
          <p:cNvPr id="34" name="TextBox 46"/>
          <p:cNvSpPr txBox="1"/>
          <p:nvPr/>
        </p:nvSpPr>
        <p:spPr>
          <a:xfrm>
            <a:off x="8013535" y="5173133"/>
            <a:ext cx="2819732" cy="1107739"/>
          </a:xfrm>
          <a:prstGeom prst="rect">
            <a:avLst/>
          </a:prstGeom>
          <a:noFill/>
        </p:spPr>
        <p:txBody>
          <a:bodyPr wrap="square" lIns="0" tIns="0" rIns="0" bIns="0" rtlCol="0" anchor="t">
            <a:spAutoFit/>
          </a:bodyPr>
          <a:lstStyle/>
          <a:p>
            <a:pPr>
              <a:spcBef>
                <a:spcPct val="20000"/>
              </a:spcBef>
              <a:defRPr/>
            </a:pPr>
            <a:r>
              <a:rPr lang="zh-CN" altLang="en-US" sz="1600" b="1" dirty="0" smtClean="0">
                <a:solidFill>
                  <a:srgbClr val="3968C4"/>
                </a:solidFill>
                <a:ea typeface="微软雅黑 Light" panose="020B0502040204020203" pitchFamily="34" charset="-122"/>
              </a:rPr>
              <a:t>输入文本内容</a:t>
            </a:r>
            <a:endParaRPr lang="en-US" sz="1600" b="1" dirty="0">
              <a:solidFill>
                <a:srgbClr val="3968C4"/>
              </a:solidFill>
              <a:ea typeface="微软雅黑 Light" panose="020B0502040204020203" pitchFamily="34" charset="-122"/>
            </a:endParaRPr>
          </a:p>
          <a:p>
            <a:pPr>
              <a:spcBef>
                <a:spcPct val="20000"/>
              </a:spcBef>
              <a:defRPr/>
            </a:pPr>
            <a:r>
              <a:rPr lang="en-US" sz="1335" dirty="0">
                <a:solidFill>
                  <a:srgbClr val="3968C4"/>
                </a:solidFill>
                <a:ea typeface="微软雅黑 Light" panose="020B0502040204020203" pitchFamily="34" charset="-122"/>
              </a:rPr>
              <a:t>There are many variations of passages of lorem ipsum available, but the majority suffered alteration some form.</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upRight)">
                                      <p:cBhvr>
                                        <p:cTn id="12" dur="500"/>
                                        <p:tgtEl>
                                          <p:spTgt spid="1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Right)">
                                      <p:cBhvr>
                                        <p:cTn id="25" dur="500"/>
                                        <p:tgtEl>
                                          <p:spTgt spid="1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18" presetClass="entr" presetSubtype="12"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trips(downLeft)">
                                      <p:cBhvr>
                                        <p:cTn id="38" dur="5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par>
                          <p:cTn id="43" fill="hold">
                            <p:stCondLst>
                              <p:cond delay="4500"/>
                            </p:stCondLst>
                            <p:childTnLst>
                              <p:par>
                                <p:cTn id="44" presetID="23" presetClass="entr" presetSubtype="16"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8" presetClass="entr" presetSubtype="9"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strips(upLeft)">
                                      <p:cBhvr>
                                        <p:cTn id="51" dur="500"/>
                                        <p:tgtEl>
                                          <p:spTgt spid="3"/>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6000"/>
                            </p:stCondLst>
                            <p:childTnLst>
                              <p:par>
                                <p:cTn id="57" presetID="23" presetClass="entr" presetSubtype="16"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2" presetClass="entr" presetSubtype="8" accel="50000" decel="5000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0-#ppt_w/2"/>
                                          </p:val>
                                        </p:tav>
                                        <p:tav tm="100000">
                                          <p:val>
                                            <p:strVal val="#ppt_x"/>
                                          </p:val>
                                        </p:tav>
                                      </p:tavLst>
                                    </p:anim>
                                    <p:anim calcmode="lin" valueType="num">
                                      <p:cBhvr additive="base">
                                        <p:cTn id="65" dur="500" fill="hold"/>
                                        <p:tgtEl>
                                          <p:spTgt spid="31"/>
                                        </p:tgtEl>
                                        <p:attrNameLst>
                                          <p:attrName>ppt_y</p:attrName>
                                        </p:attrNameLst>
                                      </p:cBhvr>
                                      <p:tavLst>
                                        <p:tav tm="0">
                                          <p:val>
                                            <p:strVal val="#ppt_y"/>
                                          </p:val>
                                        </p:tav>
                                        <p:tav tm="100000">
                                          <p:val>
                                            <p:strVal val="#ppt_y"/>
                                          </p:val>
                                        </p:tav>
                                      </p:tavLst>
                                    </p:anim>
                                  </p:childTnLst>
                                </p:cTn>
                              </p:par>
                            </p:childTnLst>
                          </p:cTn>
                        </p:par>
                        <p:par>
                          <p:cTn id="66" fill="hold">
                            <p:stCondLst>
                              <p:cond delay="7000"/>
                            </p:stCondLst>
                            <p:childTnLst>
                              <p:par>
                                <p:cTn id="67" presetID="2" presetClass="entr" presetSubtype="2" accel="50000" decel="5000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fill="hold"/>
                                        <p:tgtEl>
                                          <p:spTgt spid="32"/>
                                        </p:tgtEl>
                                        <p:attrNameLst>
                                          <p:attrName>ppt_x</p:attrName>
                                        </p:attrNameLst>
                                      </p:cBhvr>
                                      <p:tavLst>
                                        <p:tav tm="0">
                                          <p:val>
                                            <p:strVal val="1+#ppt_w/2"/>
                                          </p:val>
                                        </p:tav>
                                        <p:tav tm="100000">
                                          <p:val>
                                            <p:strVal val="#ppt_x"/>
                                          </p:val>
                                        </p:tav>
                                      </p:tavLst>
                                    </p:anim>
                                    <p:anim calcmode="lin" valueType="num">
                                      <p:cBhvr additive="base">
                                        <p:cTn id="70" dur="500" fill="hold"/>
                                        <p:tgtEl>
                                          <p:spTgt spid="32"/>
                                        </p:tgtEl>
                                        <p:attrNameLst>
                                          <p:attrName>ppt_y</p:attrName>
                                        </p:attrNameLst>
                                      </p:cBhvr>
                                      <p:tavLst>
                                        <p:tav tm="0">
                                          <p:val>
                                            <p:strVal val="#ppt_y"/>
                                          </p:val>
                                        </p:tav>
                                        <p:tav tm="100000">
                                          <p:val>
                                            <p:strVal val="#ppt_y"/>
                                          </p:val>
                                        </p:tav>
                                      </p:tavLst>
                                    </p:anim>
                                  </p:childTnLst>
                                </p:cTn>
                              </p:par>
                            </p:childTnLst>
                          </p:cTn>
                        </p:par>
                        <p:par>
                          <p:cTn id="71" fill="hold">
                            <p:stCondLst>
                              <p:cond delay="7500"/>
                            </p:stCondLst>
                            <p:childTnLst>
                              <p:par>
                                <p:cTn id="72" presetID="2" presetClass="entr" presetSubtype="2" accel="50000" decel="50000"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additive="base">
                                        <p:cTn id="74" dur="500" fill="hold"/>
                                        <p:tgtEl>
                                          <p:spTgt spid="34"/>
                                        </p:tgtEl>
                                        <p:attrNameLst>
                                          <p:attrName>ppt_x</p:attrName>
                                        </p:attrNameLst>
                                      </p:cBhvr>
                                      <p:tavLst>
                                        <p:tav tm="0">
                                          <p:val>
                                            <p:strVal val="1+#ppt_w/2"/>
                                          </p:val>
                                        </p:tav>
                                        <p:tav tm="100000">
                                          <p:val>
                                            <p:strVal val="#ppt_x"/>
                                          </p:val>
                                        </p:tav>
                                      </p:tavLst>
                                    </p:anim>
                                    <p:anim calcmode="lin" valueType="num">
                                      <p:cBhvr additive="base">
                                        <p:cTn id="75" dur="500" fill="hold"/>
                                        <p:tgtEl>
                                          <p:spTgt spid="34"/>
                                        </p:tgtEl>
                                        <p:attrNameLst>
                                          <p:attrName>ppt_y</p:attrName>
                                        </p:attrNameLst>
                                      </p:cBhvr>
                                      <p:tavLst>
                                        <p:tav tm="0">
                                          <p:val>
                                            <p:strVal val="#ppt_y"/>
                                          </p:val>
                                        </p:tav>
                                        <p:tav tm="100000">
                                          <p:val>
                                            <p:strVal val="#ppt_y"/>
                                          </p:val>
                                        </p:tav>
                                      </p:tavLst>
                                    </p:anim>
                                  </p:childTnLst>
                                </p:cTn>
                              </p:par>
                            </p:childTnLst>
                          </p:cTn>
                        </p:par>
                        <p:par>
                          <p:cTn id="76" fill="hold">
                            <p:stCondLst>
                              <p:cond delay="8000"/>
                            </p:stCondLst>
                            <p:childTnLst>
                              <p:par>
                                <p:cTn id="77" presetID="2" presetClass="entr" presetSubtype="8" accel="50000" decel="5000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0-#ppt_w/2"/>
                                          </p:val>
                                        </p:tav>
                                        <p:tav tm="100000">
                                          <p:val>
                                            <p:strVal val="#ppt_x"/>
                                          </p:val>
                                        </p:tav>
                                      </p:tavLst>
                                    </p:anim>
                                    <p:anim calcmode="lin" valueType="num">
                                      <p:cBhvr additive="base">
                                        <p:cTn id="80"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p:bldP spid="28" grpId="0"/>
      <p:bldP spid="29" grpId="0"/>
      <p:bldP spid="30"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ea typeface="微软雅黑 Light" panose="020B0502040204020203" pitchFamily="34" charset="-122"/>
            </a:endParaRPr>
          </a:p>
        </p:txBody>
      </p:sp>
      <p:sp>
        <p:nvSpPr>
          <p:cNvPr id="3" name="内容占位符 2"/>
          <p:cNvSpPr>
            <a:spLocks noGrp="1"/>
          </p:cNvSpPr>
          <p:nvPr>
            <p:ph idx="1"/>
          </p:nvPr>
        </p:nvSpPr>
        <p:spPr/>
        <p:txBody>
          <a:bodyPr/>
          <a:lstStyle/>
          <a:p>
            <a:endParaRPr kumimoji="1" lang="zh-CN" altLang="en-US">
              <a:ea typeface="微软雅黑 Light" panose="020B0502040204020203" pitchFamily="34" charset="-122"/>
            </a:endParaRPr>
          </a:p>
        </p:txBody>
      </p:sp>
      <p:sp>
        <p:nvSpPr>
          <p:cNvPr id="5" name="矩形 4"/>
          <p:cNvSpPr/>
          <p:nvPr/>
        </p:nvSpPr>
        <p:spPr>
          <a:xfrm>
            <a:off x="268514" y="280534"/>
            <a:ext cx="11654972" cy="6296932"/>
          </a:xfrm>
          <a:prstGeom prst="rect">
            <a:avLst/>
          </a:prstGeom>
          <a:solidFill>
            <a:schemeClr val="bg1"/>
          </a:solidFill>
          <a:ln>
            <a:noFill/>
          </a:ln>
          <a:effectLst>
            <a:innerShdw>
              <a:srgbClr val="00B050"/>
            </a:inn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ea typeface="微软雅黑 Light" panose="020B0502040204020203" pitchFamily="34" charset="-122"/>
            </a:endParaRPr>
          </a:p>
        </p:txBody>
      </p:sp>
      <p:grpSp>
        <p:nvGrpSpPr>
          <p:cNvPr id="65" name="组 64"/>
          <p:cNvGrpSpPr/>
          <p:nvPr/>
        </p:nvGrpSpPr>
        <p:grpSpPr>
          <a:xfrm>
            <a:off x="268514" y="280534"/>
            <a:ext cx="11654972" cy="6296932"/>
            <a:chOff x="0" y="0"/>
            <a:chExt cx="12192000" cy="6858000"/>
          </a:xfrm>
        </p:grpSpPr>
        <p:sp>
          <p:nvSpPr>
            <p:cNvPr id="32" name="Rectangle 1"/>
            <p:cNvSpPr/>
            <p:nvPr/>
          </p:nvSpPr>
          <p:spPr>
            <a:xfrm>
              <a:off x="0" y="0"/>
              <a:ext cx="12192000" cy="13716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Light" panose="020B0502040204020203" pitchFamily="34" charset="-122"/>
              </a:endParaRPr>
            </a:p>
          </p:txBody>
        </p:sp>
        <p:sp>
          <p:nvSpPr>
            <p:cNvPr id="33" name="Rectangle 2"/>
            <p:cNvSpPr/>
            <p:nvPr/>
          </p:nvSpPr>
          <p:spPr>
            <a:xfrm>
              <a:off x="0" y="1371600"/>
              <a:ext cx="12192000" cy="1371600"/>
            </a:xfrm>
            <a:prstGeom prst="rect">
              <a:avLst/>
            </a:prstGeom>
            <a:gradFill>
              <a:gsLst>
                <a:gs pos="0">
                  <a:srgbClr val="D93E59"/>
                </a:gs>
                <a:gs pos="100000">
                  <a:srgbClr val="3968C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sp>
          <p:nvSpPr>
            <p:cNvPr id="34" name="Rectangle 3"/>
            <p:cNvSpPr/>
            <p:nvPr/>
          </p:nvSpPr>
          <p:spPr>
            <a:xfrm>
              <a:off x="0" y="2743200"/>
              <a:ext cx="12192000" cy="13716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Light" panose="020B0502040204020203" pitchFamily="34" charset="-122"/>
              </a:endParaRPr>
            </a:p>
          </p:txBody>
        </p:sp>
        <p:sp>
          <p:nvSpPr>
            <p:cNvPr id="35" name="Rectangle 4"/>
            <p:cNvSpPr/>
            <p:nvPr/>
          </p:nvSpPr>
          <p:spPr>
            <a:xfrm>
              <a:off x="0" y="4114800"/>
              <a:ext cx="12192000" cy="1371600"/>
            </a:xfrm>
            <a:prstGeom prst="rect">
              <a:avLst/>
            </a:prstGeom>
            <a:gradFill>
              <a:gsLst>
                <a:gs pos="0">
                  <a:srgbClr val="D93E59"/>
                </a:gs>
                <a:gs pos="100000">
                  <a:srgbClr val="3968C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微软雅黑 Light" panose="020B0502040204020203" pitchFamily="34" charset="-122"/>
              </a:endParaRPr>
            </a:p>
          </p:txBody>
        </p:sp>
        <p:sp>
          <p:nvSpPr>
            <p:cNvPr id="36" name="Rectangle 5"/>
            <p:cNvSpPr/>
            <p:nvPr/>
          </p:nvSpPr>
          <p:spPr>
            <a:xfrm>
              <a:off x="0" y="5486400"/>
              <a:ext cx="12192000" cy="13716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Light" panose="020B0502040204020203" pitchFamily="34" charset="-122"/>
              </a:endParaRPr>
            </a:p>
          </p:txBody>
        </p:sp>
        <p:sp>
          <p:nvSpPr>
            <p:cNvPr id="37" name="Rounded Rectangle 6"/>
            <p:cNvSpPr/>
            <p:nvPr/>
          </p:nvSpPr>
          <p:spPr>
            <a:xfrm>
              <a:off x="5227320" y="323306"/>
              <a:ext cx="1737360" cy="724989"/>
            </a:xfrm>
            <a:prstGeom prst="roundRect">
              <a:avLst/>
            </a:prstGeom>
            <a:gradFill>
              <a:gsLst>
                <a:gs pos="0">
                  <a:srgbClr val="D93E59"/>
                </a:gs>
                <a:gs pos="100000">
                  <a:srgbClr val="3968C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ea typeface="微软雅黑 Light" panose="020B0502040204020203" pitchFamily="34" charset="-122"/>
                </a:rPr>
                <a:t>2011</a:t>
              </a:r>
            </a:p>
          </p:txBody>
        </p:sp>
        <p:sp>
          <p:nvSpPr>
            <p:cNvPr id="38" name="Rounded Rectangle 7"/>
            <p:cNvSpPr/>
            <p:nvPr/>
          </p:nvSpPr>
          <p:spPr>
            <a:xfrm>
              <a:off x="5227320" y="1694905"/>
              <a:ext cx="1737360" cy="724989"/>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ea typeface="微软雅黑 Light" panose="020B0502040204020203" pitchFamily="34" charset="-122"/>
                </a:rPr>
                <a:t>2012</a:t>
              </a:r>
            </a:p>
          </p:txBody>
        </p:sp>
        <p:sp>
          <p:nvSpPr>
            <p:cNvPr id="39" name="Rounded Rectangle 8"/>
            <p:cNvSpPr/>
            <p:nvPr/>
          </p:nvSpPr>
          <p:spPr>
            <a:xfrm>
              <a:off x="5227320" y="3066505"/>
              <a:ext cx="1737360" cy="724989"/>
            </a:xfrm>
            <a:prstGeom prst="roundRect">
              <a:avLst/>
            </a:prstGeom>
            <a:gradFill>
              <a:gsLst>
                <a:gs pos="0">
                  <a:srgbClr val="D93E59"/>
                </a:gs>
                <a:gs pos="100000">
                  <a:srgbClr val="3968C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ea typeface="微软雅黑 Light" panose="020B0502040204020203" pitchFamily="34" charset="-122"/>
                </a:rPr>
                <a:t>2013</a:t>
              </a:r>
            </a:p>
          </p:txBody>
        </p:sp>
        <p:sp>
          <p:nvSpPr>
            <p:cNvPr id="40" name="Rounded Rectangle 9"/>
            <p:cNvSpPr/>
            <p:nvPr/>
          </p:nvSpPr>
          <p:spPr>
            <a:xfrm>
              <a:off x="5227320" y="4438105"/>
              <a:ext cx="1737360" cy="724989"/>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ea typeface="微软雅黑 Light" panose="020B0502040204020203" pitchFamily="34" charset="-122"/>
                </a:rPr>
                <a:t>2014</a:t>
              </a:r>
            </a:p>
          </p:txBody>
        </p:sp>
        <p:sp>
          <p:nvSpPr>
            <p:cNvPr id="41" name="Rounded Rectangle 10"/>
            <p:cNvSpPr/>
            <p:nvPr/>
          </p:nvSpPr>
          <p:spPr>
            <a:xfrm>
              <a:off x="5227320" y="5809705"/>
              <a:ext cx="1737360" cy="724989"/>
            </a:xfrm>
            <a:prstGeom prst="roundRect">
              <a:avLst/>
            </a:prstGeom>
            <a:gradFill>
              <a:gsLst>
                <a:gs pos="0">
                  <a:srgbClr val="D93E59"/>
                </a:gs>
                <a:gs pos="100000">
                  <a:srgbClr val="3968C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ea typeface="微软雅黑 Light" panose="020B0502040204020203" pitchFamily="34" charset="-122"/>
                </a:rPr>
                <a:t>2018</a:t>
              </a:r>
            </a:p>
          </p:txBody>
        </p:sp>
        <p:sp>
          <p:nvSpPr>
            <p:cNvPr id="42" name="AutoShape 59"/>
            <p:cNvSpPr/>
            <p:nvPr/>
          </p:nvSpPr>
          <p:spPr bwMode="auto">
            <a:xfrm>
              <a:off x="1766038" y="5856931"/>
              <a:ext cx="630541" cy="62946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grpSp>
          <p:nvGrpSpPr>
            <p:cNvPr id="43" name="Group 12"/>
            <p:cNvGrpSpPr/>
            <p:nvPr/>
          </p:nvGrpSpPr>
          <p:grpSpPr>
            <a:xfrm>
              <a:off x="1880094" y="3113728"/>
              <a:ext cx="432556" cy="630541"/>
              <a:chOff x="3582988" y="3510757"/>
              <a:chExt cx="319088" cy="465138"/>
            </a:xfrm>
            <a:solidFill>
              <a:schemeClr val="bg1"/>
            </a:solidFill>
          </p:grpSpPr>
          <p:sp>
            <p:nvSpPr>
              <p:cNvPr id="44"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8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sp>
            <p:nvSpPr>
              <p:cNvPr id="45"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grpSp>
        <p:grpSp>
          <p:nvGrpSpPr>
            <p:cNvPr id="46" name="Group 15"/>
            <p:cNvGrpSpPr/>
            <p:nvPr/>
          </p:nvGrpSpPr>
          <p:grpSpPr>
            <a:xfrm>
              <a:off x="9742802" y="1741590"/>
              <a:ext cx="472367" cy="630541"/>
              <a:chOff x="2639219" y="3510757"/>
              <a:chExt cx="348456" cy="465138"/>
            </a:xfrm>
            <a:solidFill>
              <a:schemeClr val="bg1"/>
            </a:solidFill>
          </p:grpSpPr>
          <p:sp>
            <p:nvSpPr>
              <p:cNvPr id="47"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sp>
            <p:nvSpPr>
              <p:cNvPr id="48"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grpSp>
        <p:grpSp>
          <p:nvGrpSpPr>
            <p:cNvPr id="49" name="Group 18"/>
            <p:cNvGrpSpPr/>
            <p:nvPr/>
          </p:nvGrpSpPr>
          <p:grpSpPr>
            <a:xfrm>
              <a:off x="1767114" y="377906"/>
              <a:ext cx="629465" cy="629465"/>
              <a:chOff x="3498967" y="3049909"/>
              <a:chExt cx="464344" cy="464344"/>
            </a:xfrm>
            <a:solidFill>
              <a:schemeClr val="bg1"/>
            </a:solidFill>
          </p:grpSpPr>
          <p:sp>
            <p:nvSpPr>
              <p:cNvPr id="50"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sp>
            <p:nvSpPr>
              <p:cNvPr id="51"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80" y="0"/>
                    </a:moveTo>
                    <a:cubicBezTo>
                      <a:pt x="9025" y="0"/>
                      <a:pt x="0" y="9025"/>
                      <a:pt x="0" y="20180"/>
                    </a:cubicBezTo>
                    <a:cubicBezTo>
                      <a:pt x="0" y="20954"/>
                      <a:pt x="644" y="21600"/>
                      <a:pt x="1440" y="21600"/>
                    </a:cubicBezTo>
                    <a:cubicBezTo>
                      <a:pt x="2235" y="21600"/>
                      <a:pt x="2880" y="20954"/>
                      <a:pt x="2880" y="20180"/>
                    </a:cubicBezTo>
                    <a:cubicBezTo>
                      <a:pt x="2880" y="10618"/>
                      <a:pt x="10617" y="2880"/>
                      <a:pt x="20180" y="2880"/>
                    </a:cubicBezTo>
                    <a:cubicBezTo>
                      <a:pt x="20955" y="2880"/>
                      <a:pt x="21599" y="2234"/>
                      <a:pt x="21599" y="1440"/>
                    </a:cubicBezTo>
                    <a:cubicBezTo>
                      <a:pt x="21599" y="645"/>
                      <a:pt x="20955" y="0"/>
                      <a:pt x="2018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grpSp>
        <p:grpSp>
          <p:nvGrpSpPr>
            <p:cNvPr id="52" name="Group 21"/>
            <p:cNvGrpSpPr/>
            <p:nvPr/>
          </p:nvGrpSpPr>
          <p:grpSpPr>
            <a:xfrm>
              <a:off x="9663714" y="4485866"/>
              <a:ext cx="630541" cy="629465"/>
              <a:chOff x="2581275" y="2582069"/>
              <a:chExt cx="465138" cy="464344"/>
            </a:xfrm>
            <a:solidFill>
              <a:schemeClr val="bg1"/>
            </a:solidFill>
          </p:grpSpPr>
          <p:sp>
            <p:nvSpPr>
              <p:cNvPr id="53"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sp>
            <p:nvSpPr>
              <p:cNvPr id="54"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grpSp>
        <p:sp>
          <p:nvSpPr>
            <p:cNvPr id="55" name="Rectangle 24"/>
            <p:cNvSpPr/>
            <p:nvPr/>
          </p:nvSpPr>
          <p:spPr>
            <a:xfrm>
              <a:off x="7384322" y="425117"/>
              <a:ext cx="3719285" cy="804480"/>
            </a:xfrm>
            <a:prstGeom prst="rect">
              <a:avLst/>
            </a:prstGeom>
          </p:spPr>
          <p:txBody>
            <a:bodyPr wrap="square">
              <a:spAutoFit/>
            </a:bodyPr>
            <a:lstStyle/>
            <a:p>
              <a:pPr algn="ctr"/>
              <a:r>
                <a:rPr lang="en-US" sz="1400">
                  <a:solidFill>
                    <a:schemeClr val="bg1"/>
                  </a:solidFill>
                  <a:ea typeface="微软雅黑 Light" panose="020B0502040204020203" pitchFamily="34" charset="-122"/>
                </a:rPr>
                <a:t>Lorem ipsum dolor sit amet, consectetur adip iscing elit. Pellentesque consequat libero.</a:t>
              </a:r>
            </a:p>
          </p:txBody>
        </p:sp>
        <p:sp>
          <p:nvSpPr>
            <p:cNvPr id="56" name="TextBox 25"/>
            <p:cNvSpPr txBox="1"/>
            <p:nvPr/>
          </p:nvSpPr>
          <p:spPr>
            <a:xfrm>
              <a:off x="2416646" y="361041"/>
              <a:ext cx="2002513" cy="703920"/>
            </a:xfrm>
            <a:prstGeom prst="rect">
              <a:avLst/>
            </a:prstGeom>
            <a:noFill/>
          </p:spPr>
          <p:txBody>
            <a:bodyPr wrap="none" rtlCol="0">
              <a:spAutoFit/>
            </a:bodyPr>
            <a:lstStyle/>
            <a:p>
              <a:pPr algn="ctr"/>
              <a:r>
                <a:rPr lang="en-US" b="1">
                  <a:solidFill>
                    <a:schemeClr val="bg1"/>
                  </a:solidFill>
                  <a:ea typeface="微软雅黑 Light" panose="020B0502040204020203" pitchFamily="34" charset="-122"/>
                </a:rPr>
                <a:t>FIND WORK</a:t>
              </a:r>
            </a:p>
            <a:p>
              <a:pPr algn="ctr"/>
              <a:r>
                <a:rPr lang="en-US" b="1">
                  <a:solidFill>
                    <a:schemeClr val="bg1"/>
                  </a:solidFill>
                  <a:ea typeface="微软雅黑 Light" panose="020B0502040204020203" pitchFamily="34" charset="-122"/>
                </a:rPr>
                <a:t>FOR OURSELVES</a:t>
              </a:r>
            </a:p>
          </p:txBody>
        </p:sp>
        <p:sp>
          <p:nvSpPr>
            <p:cNvPr id="57" name="TextBox 26"/>
            <p:cNvSpPr txBox="1"/>
            <p:nvPr/>
          </p:nvSpPr>
          <p:spPr>
            <a:xfrm>
              <a:off x="8002400" y="1725801"/>
              <a:ext cx="1643663" cy="703920"/>
            </a:xfrm>
            <a:prstGeom prst="rect">
              <a:avLst/>
            </a:prstGeom>
            <a:noFill/>
          </p:spPr>
          <p:txBody>
            <a:bodyPr wrap="none" rtlCol="0">
              <a:spAutoFit/>
            </a:bodyPr>
            <a:lstStyle/>
            <a:p>
              <a:pPr algn="ctr"/>
              <a:r>
                <a:rPr lang="en-US" b="1">
                  <a:solidFill>
                    <a:schemeClr val="bg1"/>
                  </a:solidFill>
                  <a:ea typeface="微软雅黑 Light" panose="020B0502040204020203" pitchFamily="34" charset="-122"/>
                </a:rPr>
                <a:t>MEET SOME </a:t>
              </a:r>
            </a:p>
            <a:p>
              <a:pPr algn="ctr"/>
              <a:r>
                <a:rPr lang="en-US" b="1">
                  <a:solidFill>
                    <a:schemeClr val="bg1"/>
                  </a:solidFill>
                  <a:ea typeface="微软雅黑 Light" panose="020B0502040204020203" pitchFamily="34" charset="-122"/>
                </a:rPr>
                <a:t>DIFFICULTIES</a:t>
              </a:r>
            </a:p>
          </p:txBody>
        </p:sp>
        <p:sp>
          <p:nvSpPr>
            <p:cNvPr id="58" name="Rectangle 27"/>
            <p:cNvSpPr/>
            <p:nvPr/>
          </p:nvSpPr>
          <p:spPr>
            <a:xfrm>
              <a:off x="1177141" y="1796717"/>
              <a:ext cx="3719285" cy="804480"/>
            </a:xfrm>
            <a:prstGeom prst="rect">
              <a:avLst/>
            </a:prstGeom>
          </p:spPr>
          <p:txBody>
            <a:bodyPr wrap="square">
              <a:spAutoFit/>
            </a:bodyPr>
            <a:lstStyle/>
            <a:p>
              <a:pPr algn="ctr"/>
              <a:r>
                <a:rPr lang="en-US" sz="1400">
                  <a:solidFill>
                    <a:schemeClr val="bg1"/>
                  </a:solidFill>
                  <a:ea typeface="微软雅黑 Light" panose="020B0502040204020203" pitchFamily="34" charset="-122"/>
                </a:rPr>
                <a:t>Lorem ipsum dolor sit amet, consectetur adip iscing elit. Pellentesque consequat libero.</a:t>
              </a:r>
            </a:p>
          </p:txBody>
        </p:sp>
        <p:sp>
          <p:nvSpPr>
            <p:cNvPr id="59" name="Rectangle 28"/>
            <p:cNvSpPr/>
            <p:nvPr/>
          </p:nvSpPr>
          <p:spPr>
            <a:xfrm>
              <a:off x="7384322" y="3168317"/>
              <a:ext cx="3719285" cy="804480"/>
            </a:xfrm>
            <a:prstGeom prst="rect">
              <a:avLst/>
            </a:prstGeom>
          </p:spPr>
          <p:txBody>
            <a:bodyPr wrap="square">
              <a:spAutoFit/>
            </a:bodyPr>
            <a:lstStyle/>
            <a:p>
              <a:pPr algn="ctr"/>
              <a:r>
                <a:rPr lang="en-US" sz="1400">
                  <a:solidFill>
                    <a:schemeClr val="bg1"/>
                  </a:solidFill>
                  <a:ea typeface="微软雅黑 Light" panose="020B0502040204020203" pitchFamily="34" charset="-122"/>
                </a:rPr>
                <a:t>Lorem ipsum dolor sit amet, consectetur adip iscing elit. Pellentesque consequat libero.</a:t>
              </a:r>
            </a:p>
          </p:txBody>
        </p:sp>
        <p:sp>
          <p:nvSpPr>
            <p:cNvPr id="60" name="Rectangle 29"/>
            <p:cNvSpPr/>
            <p:nvPr/>
          </p:nvSpPr>
          <p:spPr>
            <a:xfrm>
              <a:off x="1177141" y="4539917"/>
              <a:ext cx="3719285" cy="804480"/>
            </a:xfrm>
            <a:prstGeom prst="rect">
              <a:avLst/>
            </a:prstGeom>
          </p:spPr>
          <p:txBody>
            <a:bodyPr wrap="square">
              <a:spAutoFit/>
            </a:bodyPr>
            <a:lstStyle/>
            <a:p>
              <a:pPr algn="ctr"/>
              <a:r>
                <a:rPr lang="en-US" sz="1400">
                  <a:solidFill>
                    <a:schemeClr val="bg1"/>
                  </a:solidFill>
                  <a:ea typeface="微软雅黑 Light" panose="020B0502040204020203" pitchFamily="34" charset="-122"/>
                </a:rPr>
                <a:t>Lorem ipsum dolor sit amet, consectetur adip iscing elit. Pellentesque consequat libero.</a:t>
              </a:r>
            </a:p>
          </p:txBody>
        </p:sp>
        <p:sp>
          <p:nvSpPr>
            <p:cNvPr id="61" name="Rectangle 30"/>
            <p:cNvSpPr/>
            <p:nvPr/>
          </p:nvSpPr>
          <p:spPr>
            <a:xfrm>
              <a:off x="7384322" y="5912012"/>
              <a:ext cx="3719285" cy="804480"/>
            </a:xfrm>
            <a:prstGeom prst="rect">
              <a:avLst/>
            </a:prstGeom>
          </p:spPr>
          <p:txBody>
            <a:bodyPr wrap="square">
              <a:spAutoFit/>
            </a:bodyPr>
            <a:lstStyle/>
            <a:p>
              <a:pPr algn="ctr"/>
              <a:r>
                <a:rPr lang="en-US" sz="1400">
                  <a:solidFill>
                    <a:schemeClr val="bg1"/>
                  </a:solidFill>
                  <a:ea typeface="微软雅黑 Light" panose="020B0502040204020203" pitchFamily="34" charset="-122"/>
                </a:rPr>
                <a:t>Lorem ipsum dolor sit amet, consectetur adip iscing elit. Pellentesque consequat libero.</a:t>
              </a:r>
            </a:p>
          </p:txBody>
        </p:sp>
        <p:sp>
          <p:nvSpPr>
            <p:cNvPr id="62" name="TextBox 31"/>
            <p:cNvSpPr txBox="1"/>
            <p:nvPr/>
          </p:nvSpPr>
          <p:spPr>
            <a:xfrm>
              <a:off x="2612839" y="3113728"/>
              <a:ext cx="1610126" cy="703920"/>
            </a:xfrm>
            <a:prstGeom prst="rect">
              <a:avLst/>
            </a:prstGeom>
            <a:noFill/>
          </p:spPr>
          <p:txBody>
            <a:bodyPr wrap="none" rtlCol="0">
              <a:spAutoFit/>
            </a:bodyPr>
            <a:lstStyle/>
            <a:p>
              <a:pPr algn="ctr"/>
              <a:r>
                <a:rPr lang="en-US" b="1">
                  <a:solidFill>
                    <a:schemeClr val="bg1"/>
                  </a:solidFill>
                  <a:ea typeface="微软雅黑 Light" panose="020B0502040204020203" pitchFamily="34" charset="-122"/>
                </a:rPr>
                <a:t>HAVE SOME </a:t>
              </a:r>
            </a:p>
            <a:p>
              <a:pPr algn="ctr"/>
              <a:r>
                <a:rPr lang="en-US" b="1">
                  <a:solidFill>
                    <a:schemeClr val="bg1"/>
                  </a:solidFill>
                  <a:ea typeface="微软雅黑 Light" panose="020B0502040204020203" pitchFamily="34" charset="-122"/>
                </a:rPr>
                <a:t>IDEAS</a:t>
              </a:r>
            </a:p>
          </p:txBody>
        </p:sp>
        <p:sp>
          <p:nvSpPr>
            <p:cNvPr id="63" name="TextBox 32"/>
            <p:cNvSpPr txBox="1"/>
            <p:nvPr/>
          </p:nvSpPr>
          <p:spPr>
            <a:xfrm>
              <a:off x="7962155" y="4471233"/>
              <a:ext cx="1724153" cy="703920"/>
            </a:xfrm>
            <a:prstGeom prst="rect">
              <a:avLst/>
            </a:prstGeom>
            <a:noFill/>
          </p:spPr>
          <p:txBody>
            <a:bodyPr wrap="none" rtlCol="0">
              <a:spAutoFit/>
            </a:bodyPr>
            <a:lstStyle/>
            <a:p>
              <a:pPr algn="ctr"/>
              <a:r>
                <a:rPr lang="en-US" b="1">
                  <a:solidFill>
                    <a:schemeClr val="bg1"/>
                  </a:solidFill>
                  <a:ea typeface="微软雅黑 Light" panose="020B0502040204020203" pitchFamily="34" charset="-122"/>
                </a:rPr>
                <a:t>FIND THE KEY</a:t>
              </a:r>
            </a:p>
            <a:p>
              <a:pPr algn="ctr"/>
              <a:r>
                <a:rPr lang="en-US" b="1">
                  <a:solidFill>
                    <a:schemeClr val="bg1"/>
                  </a:solidFill>
                  <a:ea typeface="微软雅黑 Light" panose="020B0502040204020203" pitchFamily="34" charset="-122"/>
                </a:rPr>
                <a:t>SUCCESS</a:t>
              </a:r>
            </a:p>
          </p:txBody>
        </p:sp>
        <p:sp>
          <p:nvSpPr>
            <p:cNvPr id="64" name="TextBox 33"/>
            <p:cNvSpPr txBox="1"/>
            <p:nvPr/>
          </p:nvSpPr>
          <p:spPr>
            <a:xfrm>
              <a:off x="2494621" y="5841140"/>
              <a:ext cx="1846564" cy="703920"/>
            </a:xfrm>
            <a:prstGeom prst="rect">
              <a:avLst/>
            </a:prstGeom>
            <a:noFill/>
          </p:spPr>
          <p:txBody>
            <a:bodyPr wrap="none" rtlCol="0">
              <a:spAutoFit/>
            </a:bodyPr>
            <a:lstStyle/>
            <a:p>
              <a:pPr algn="ctr"/>
              <a:r>
                <a:rPr lang="en-US" b="1">
                  <a:solidFill>
                    <a:schemeClr val="bg1"/>
                  </a:solidFill>
                  <a:ea typeface="微软雅黑 Light" panose="020B0502040204020203" pitchFamily="34" charset="-122"/>
                </a:rPr>
                <a:t>FLY HIGH</a:t>
              </a:r>
            </a:p>
            <a:p>
              <a:pPr algn="ctr"/>
              <a:r>
                <a:rPr lang="en-US" b="1">
                  <a:solidFill>
                    <a:schemeClr val="bg1"/>
                  </a:solidFill>
                  <a:ea typeface="微软雅黑 Light" panose="020B0502040204020203" pitchFamily="34" charset="-122"/>
                </a:rPr>
                <a:t>AND HIGHER…</a:t>
              </a: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57"/>
            <a:ext cx="12192000" cy="7018057"/>
          </a:xfrm>
          <a:prstGeom prst="rect">
            <a:avLst/>
          </a:prstGeom>
        </p:spPr>
      </p:pic>
      <p:sp>
        <p:nvSpPr>
          <p:cNvPr id="6" name="文本框 18"/>
          <p:cNvSpPr txBox="1">
            <a:spLocks noChangeArrowheads="1"/>
          </p:cNvSpPr>
          <p:nvPr/>
        </p:nvSpPr>
        <p:spPr bwMode="auto">
          <a:xfrm>
            <a:off x="2782489" y="1776799"/>
            <a:ext cx="731520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11500" b="1" dirty="0">
                <a:solidFill>
                  <a:schemeClr val="bg1"/>
                </a:solidFill>
                <a:latin typeface="Agency FB" panose="020B0503020202020204" pitchFamily="34" charset="0"/>
                <a:ea typeface="微软雅黑 Light" panose="020B0502040204020203" pitchFamily="34" charset="-122"/>
                <a:cs typeface="Yuanti SC" charset="-122"/>
              </a:rPr>
              <a:t>  </a:t>
            </a:r>
            <a:r>
              <a:rPr kumimoji="1" lang="en-US" altLang="zh-CN" sz="11500" b="1" dirty="0">
                <a:solidFill>
                  <a:schemeClr val="bg1"/>
                </a:solidFill>
                <a:latin typeface="Agency FB" panose="020B0503020202020204" pitchFamily="34" charset="0"/>
                <a:ea typeface="微软雅黑 Light" panose="020B0502040204020203" pitchFamily="34" charset="-122"/>
                <a:cs typeface="Yuanti SC" charset="-122"/>
              </a:rPr>
              <a:t>PART</a:t>
            </a:r>
            <a:r>
              <a:rPr kumimoji="1" lang="zh-CN" altLang="en-US" sz="11500" b="1" dirty="0">
                <a:solidFill>
                  <a:schemeClr val="bg1"/>
                </a:solidFill>
                <a:latin typeface="Agency FB" panose="020B0503020202020204" pitchFamily="34" charset="0"/>
                <a:ea typeface="微软雅黑 Light" panose="020B0502040204020203" pitchFamily="34" charset="-122"/>
                <a:cs typeface="Yuanti SC" charset="-122"/>
              </a:rPr>
              <a:t> </a:t>
            </a:r>
            <a:r>
              <a:rPr kumimoji="1" lang="en-US" altLang="zh-CN" sz="11500" b="1" dirty="0">
                <a:solidFill>
                  <a:schemeClr val="bg1"/>
                </a:solidFill>
                <a:latin typeface="Agency FB" panose="020B0503020202020204" pitchFamily="34" charset="0"/>
                <a:ea typeface="微软雅黑 Light" panose="020B0502040204020203" pitchFamily="34" charset="-122"/>
                <a:cs typeface="Yuanti SC" charset="-122"/>
              </a:rPr>
              <a:t>TWO</a:t>
            </a:r>
            <a:endParaRPr kumimoji="1" lang="zh-CN" altLang="en-US" sz="23900" b="1" dirty="0">
              <a:solidFill>
                <a:schemeClr val="bg1"/>
              </a:solidFill>
              <a:latin typeface="Agency FB" panose="020B0503020202020204" pitchFamily="34" charset="0"/>
              <a:ea typeface="微软雅黑 Light" panose="020B0502040204020203" pitchFamily="34" charset="-122"/>
              <a:cs typeface="Yuanti SC" charset="-122"/>
            </a:endParaRPr>
          </a:p>
        </p:txBody>
      </p:sp>
      <p:sp>
        <p:nvSpPr>
          <p:cNvPr id="7" name="TextBox 1"/>
          <p:cNvSpPr txBox="1"/>
          <p:nvPr/>
        </p:nvSpPr>
        <p:spPr>
          <a:xfrm>
            <a:off x="3955388" y="3286101"/>
            <a:ext cx="4605555" cy="1700466"/>
          </a:xfrm>
          <a:prstGeom prst="rect">
            <a:avLst/>
          </a:prstGeom>
          <a:noFill/>
        </p:spPr>
        <p:txBody>
          <a:bodyPr wrap="none" lIns="0" tIns="0" rIns="0" rtlCol="0">
            <a:spAutoFit/>
          </a:bodyPr>
          <a:lstStyle/>
          <a:p>
            <a:pPr algn="ctr">
              <a:lnSpc>
                <a:spcPts val="9200"/>
              </a:lnSpc>
            </a:pPr>
            <a:r>
              <a:rPr lang="en-US" altLang="zh-CN" sz="60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市场透视</a:t>
            </a:r>
            <a:endParaRPr lang="en-US" altLang="zh-CN" sz="60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ts val="1800"/>
              </a:lnSpc>
            </a:pPr>
            <a:r>
              <a:rPr lang="en-US" altLang="zh-CN" sz="12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你需要知道你的市场，客户的需求，客户在那里</a:t>
            </a:r>
            <a:endParaRPr lang="en-US" altLang="zh-CN" sz="12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ts val="1900"/>
              </a:lnSpc>
            </a:pPr>
            <a:r>
              <a:rPr lang="en-US" altLang="zh-CN" sz="12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You need to know your market, customer needs, where customers.</a:t>
            </a:r>
            <a:endParaRPr lang="en-US" altLang="zh-CN" sz="12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397"/>
          <p:cNvSpPr txBox="1"/>
          <p:nvPr/>
        </p:nvSpPr>
        <p:spPr>
          <a:xfrm>
            <a:off x="2546046" y="1635766"/>
            <a:ext cx="2865849" cy="461665"/>
          </a:xfrm>
          <a:prstGeom prst="rect">
            <a:avLst/>
          </a:prstGeom>
          <a:noFill/>
        </p:spPr>
        <p:txBody>
          <a:bodyPr wrap="none" rtlCol="0">
            <a:spAutoFit/>
          </a:bodyPr>
          <a:lstStyle/>
          <a:p>
            <a:r>
              <a:rPr lang="id-ID" sz="2400"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rPr>
              <a:t>PROJECT </a:t>
            </a:r>
            <a:r>
              <a:rPr lang="id-ID" sz="2400" b="1"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rPr>
              <a:t>PROCESS</a:t>
            </a:r>
            <a:endParaRPr lang="id-ID" sz="2400"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05" name="Rectangle 398"/>
          <p:cNvSpPr/>
          <p:nvPr/>
        </p:nvSpPr>
        <p:spPr>
          <a:xfrm>
            <a:off x="2546046" y="2023276"/>
            <a:ext cx="2581412" cy="276999"/>
          </a:xfrm>
          <a:prstGeom prst="rect">
            <a:avLst/>
          </a:prstGeom>
          <a:noFill/>
        </p:spPr>
        <p:txBody>
          <a:bodyPr wrap="none">
            <a:spAutoFit/>
          </a:bodyPr>
          <a:lstStyle/>
          <a:p>
            <a:r>
              <a:rPr lang="id-ID" sz="1200"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rPr>
              <a:t>Reflect professionalism Infographic</a:t>
            </a:r>
          </a:p>
        </p:txBody>
      </p:sp>
      <p:sp>
        <p:nvSpPr>
          <p:cNvPr id="106" name="Freeform 239"/>
          <p:cNvSpPr>
            <a:spLocks noEditPoints="1"/>
          </p:cNvSpPr>
          <p:nvPr/>
        </p:nvSpPr>
        <p:spPr bwMode="auto">
          <a:xfrm>
            <a:off x="8104328" y="2662530"/>
            <a:ext cx="2000250" cy="2000250"/>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gradFill>
            <a:gsLst>
              <a:gs pos="0">
                <a:srgbClr val="D93E59"/>
              </a:gs>
              <a:gs pos="100000">
                <a:srgbClr val="3968C4"/>
              </a:gs>
            </a:gsLst>
            <a:lin ang="5400000" scaled="1"/>
          </a:gradFill>
          <a:ln>
            <a:noFill/>
          </a:ln>
        </p:spPr>
        <p:txBody>
          <a:bodyPr vert="horz" wrap="square" lIns="68580" tIns="34290" rIns="68580" bIns="34290" numCol="1" anchor="t" anchorCtr="0" compatLnSpc="1"/>
          <a:lstStyle/>
          <a:p>
            <a:endParaRPr lang="id-ID" sz="135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07" name="Freeform 240"/>
          <p:cNvSpPr>
            <a:spLocks noEditPoints="1"/>
          </p:cNvSpPr>
          <p:nvPr/>
        </p:nvSpPr>
        <p:spPr bwMode="auto">
          <a:xfrm>
            <a:off x="6694628" y="1923152"/>
            <a:ext cx="1739504" cy="1739503"/>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adFill>
            <a:gsLst>
              <a:gs pos="0">
                <a:srgbClr val="D93E59"/>
              </a:gs>
              <a:gs pos="100000">
                <a:srgbClr val="3968C4"/>
              </a:gs>
            </a:gsLst>
            <a:lin ang="5400000" scaled="1"/>
          </a:gradFill>
          <a:ln>
            <a:noFill/>
          </a:ln>
        </p:spPr>
        <p:txBody>
          <a:bodyPr vert="horz" wrap="square" lIns="68580" tIns="34290" rIns="68580" bIns="34290" numCol="1" anchor="t" anchorCtr="0" compatLnSpc="1"/>
          <a:lstStyle/>
          <a:p>
            <a:endParaRPr lang="id-ID" sz="135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08" name="Freeform 241"/>
          <p:cNvSpPr>
            <a:spLocks noEditPoints="1"/>
          </p:cNvSpPr>
          <p:nvPr/>
        </p:nvSpPr>
        <p:spPr bwMode="auto">
          <a:xfrm>
            <a:off x="8142428" y="1351652"/>
            <a:ext cx="1262063" cy="1262063"/>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tx1"/>
          </a:solidFill>
          <a:ln>
            <a:noFill/>
          </a:ln>
        </p:spPr>
        <p:txBody>
          <a:bodyPr vert="horz" wrap="square" lIns="68580" tIns="34290" rIns="68580" bIns="34290" numCol="1" anchor="t" anchorCtr="0" compatLnSpc="1"/>
          <a:lstStyle/>
          <a:p>
            <a:endParaRPr lang="id-ID" sz="135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09" name="Freeform 242"/>
          <p:cNvSpPr>
            <a:spLocks noEditPoints="1"/>
          </p:cNvSpPr>
          <p:nvPr/>
        </p:nvSpPr>
        <p:spPr bwMode="auto">
          <a:xfrm>
            <a:off x="7845962" y="4380602"/>
            <a:ext cx="1072754" cy="1071563"/>
          </a:xfrm>
          <a:custGeom>
            <a:avLst/>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chemeClr val="tx1"/>
          </a:solidFill>
          <a:ln>
            <a:noFill/>
          </a:ln>
        </p:spPr>
        <p:txBody>
          <a:bodyPr vert="horz" wrap="square" lIns="68580" tIns="34290" rIns="68580" bIns="34290" numCol="1" anchor="t" anchorCtr="0" compatLnSpc="1"/>
          <a:lstStyle/>
          <a:p>
            <a:endParaRPr lang="id-ID" sz="135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10" name="Freeform 243"/>
          <p:cNvSpPr/>
          <p:nvPr/>
        </p:nvSpPr>
        <p:spPr bwMode="auto">
          <a:xfrm>
            <a:off x="8782984" y="5454546"/>
            <a:ext cx="190500" cy="177403"/>
          </a:xfrm>
          <a:custGeom>
            <a:avLst/>
            <a:gdLst>
              <a:gd name="T0" fmla="*/ 127 w 202"/>
              <a:gd name="T1" fmla="*/ 3 h 188"/>
              <a:gd name="T2" fmla="*/ 104 w 202"/>
              <a:gd name="T3" fmla="*/ 0 h 188"/>
              <a:gd name="T4" fmla="*/ 12 w 202"/>
              <a:gd name="T5" fmla="*/ 72 h 188"/>
              <a:gd name="T6" fmla="*/ 81 w 202"/>
              <a:gd name="T7" fmla="*/ 186 h 188"/>
              <a:gd name="T8" fmla="*/ 104 w 202"/>
              <a:gd name="T9" fmla="*/ 188 h 188"/>
              <a:gd name="T10" fmla="*/ 104 w 202"/>
              <a:gd name="T11" fmla="*/ 188 h 188"/>
              <a:gd name="T12" fmla="*/ 196 w 202"/>
              <a:gd name="T13" fmla="*/ 117 h 188"/>
              <a:gd name="T14" fmla="*/ 185 w 202"/>
              <a:gd name="T15" fmla="*/ 46 h 188"/>
              <a:gd name="T16" fmla="*/ 127 w 202"/>
              <a:gd name="T17" fmla="*/ 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88">
                <a:moveTo>
                  <a:pt x="127" y="3"/>
                </a:moveTo>
                <a:cubicBezTo>
                  <a:pt x="119" y="1"/>
                  <a:pt x="112" y="0"/>
                  <a:pt x="104" y="0"/>
                </a:cubicBezTo>
                <a:cubicBezTo>
                  <a:pt x="60" y="0"/>
                  <a:pt x="23" y="30"/>
                  <a:pt x="12" y="72"/>
                </a:cubicBezTo>
                <a:cubicBezTo>
                  <a:pt x="0" y="122"/>
                  <a:pt x="30" y="173"/>
                  <a:pt x="81" y="186"/>
                </a:cubicBezTo>
                <a:cubicBezTo>
                  <a:pt x="89" y="188"/>
                  <a:pt x="96" y="188"/>
                  <a:pt x="104" y="188"/>
                </a:cubicBezTo>
                <a:cubicBezTo>
                  <a:pt x="104" y="188"/>
                  <a:pt x="104" y="188"/>
                  <a:pt x="104" y="188"/>
                </a:cubicBezTo>
                <a:cubicBezTo>
                  <a:pt x="147" y="188"/>
                  <a:pt x="185" y="159"/>
                  <a:pt x="196" y="117"/>
                </a:cubicBezTo>
                <a:cubicBezTo>
                  <a:pt x="202" y="93"/>
                  <a:pt x="198" y="68"/>
                  <a:pt x="185" y="46"/>
                </a:cubicBezTo>
                <a:cubicBezTo>
                  <a:pt x="172" y="24"/>
                  <a:pt x="151" y="9"/>
                  <a:pt x="127" y="3"/>
                </a:cubicBezTo>
                <a:close/>
              </a:path>
            </a:pathLst>
          </a:custGeom>
          <a:gradFill>
            <a:gsLst>
              <a:gs pos="0">
                <a:srgbClr val="D93E59"/>
              </a:gs>
              <a:gs pos="100000">
                <a:srgbClr val="3968C4"/>
              </a:gs>
            </a:gsLst>
            <a:lin ang="5400000" scaled="1"/>
          </a:gradFill>
          <a:ln>
            <a:noFill/>
          </a:ln>
        </p:spPr>
        <p:txBody>
          <a:bodyPr vert="horz" wrap="square" lIns="68580" tIns="34290" rIns="68580" bIns="34290" numCol="1" anchor="t" anchorCtr="0" compatLnSpc="1"/>
          <a:lstStyle/>
          <a:p>
            <a:endParaRPr lang="id-ID" sz="1350">
              <a:solidFill>
                <a:srgbClr val="3968C4"/>
              </a:solidFill>
              <a:latin typeface="微软雅黑 Light" panose="020B0502040204020203" pitchFamily="34" charset="-122"/>
              <a:ea typeface="微软雅黑 Light" panose="020B0502040204020203" pitchFamily="34" charset="-122"/>
            </a:endParaRPr>
          </a:p>
        </p:txBody>
      </p:sp>
      <p:sp>
        <p:nvSpPr>
          <p:cNvPr id="111" name="Freeform 244"/>
          <p:cNvSpPr>
            <a:spLocks noEditPoints="1"/>
          </p:cNvSpPr>
          <p:nvPr/>
        </p:nvSpPr>
        <p:spPr bwMode="auto">
          <a:xfrm>
            <a:off x="8531763" y="5196181"/>
            <a:ext cx="697706" cy="697706"/>
          </a:xfrm>
          <a:custGeom>
            <a:avLst/>
            <a:gdLst>
              <a:gd name="T0" fmla="*/ 730 w 738"/>
              <a:gd name="T1" fmla="*/ 444 h 738"/>
              <a:gd name="T2" fmla="*/ 738 w 738"/>
              <a:gd name="T3" fmla="*/ 357 h 738"/>
              <a:gd name="T4" fmla="*/ 646 w 738"/>
              <a:gd name="T5" fmla="*/ 318 h 738"/>
              <a:gd name="T6" fmla="*/ 624 w 738"/>
              <a:gd name="T7" fmla="*/ 249 h 738"/>
              <a:gd name="T8" fmla="*/ 677 w 738"/>
              <a:gd name="T9" fmla="*/ 167 h 738"/>
              <a:gd name="T10" fmla="*/ 621 w 738"/>
              <a:gd name="T11" fmla="*/ 99 h 738"/>
              <a:gd name="T12" fmla="*/ 530 w 738"/>
              <a:gd name="T13" fmla="*/ 137 h 738"/>
              <a:gd name="T14" fmla="*/ 468 w 738"/>
              <a:gd name="T15" fmla="*/ 104 h 738"/>
              <a:gd name="T16" fmla="*/ 447 w 738"/>
              <a:gd name="T17" fmla="*/ 8 h 738"/>
              <a:gd name="T18" fmla="*/ 360 w 738"/>
              <a:gd name="T19" fmla="*/ 0 h 738"/>
              <a:gd name="T20" fmla="*/ 322 w 738"/>
              <a:gd name="T21" fmla="*/ 90 h 738"/>
              <a:gd name="T22" fmla="*/ 252 w 738"/>
              <a:gd name="T23" fmla="*/ 112 h 738"/>
              <a:gd name="T24" fmla="*/ 169 w 738"/>
              <a:gd name="T25" fmla="*/ 58 h 738"/>
              <a:gd name="T26" fmla="*/ 102 w 738"/>
              <a:gd name="T27" fmla="*/ 114 h 738"/>
              <a:gd name="T28" fmla="*/ 139 w 738"/>
              <a:gd name="T29" fmla="*/ 205 h 738"/>
              <a:gd name="T30" fmla="*/ 105 w 738"/>
              <a:gd name="T31" fmla="*/ 270 h 738"/>
              <a:gd name="T32" fmla="*/ 8 w 738"/>
              <a:gd name="T33" fmla="*/ 291 h 738"/>
              <a:gd name="T34" fmla="*/ 0 w 738"/>
              <a:gd name="T35" fmla="*/ 379 h 738"/>
              <a:gd name="T36" fmla="*/ 92 w 738"/>
              <a:gd name="T37" fmla="*/ 417 h 738"/>
              <a:gd name="T38" fmla="*/ 113 w 738"/>
              <a:gd name="T39" fmla="*/ 485 h 738"/>
              <a:gd name="T40" fmla="*/ 59 w 738"/>
              <a:gd name="T41" fmla="*/ 569 h 738"/>
              <a:gd name="T42" fmla="*/ 115 w 738"/>
              <a:gd name="T43" fmla="*/ 637 h 738"/>
              <a:gd name="T44" fmla="*/ 208 w 738"/>
              <a:gd name="T45" fmla="*/ 599 h 738"/>
              <a:gd name="T46" fmla="*/ 269 w 738"/>
              <a:gd name="T47" fmla="*/ 631 h 738"/>
              <a:gd name="T48" fmla="*/ 290 w 738"/>
              <a:gd name="T49" fmla="*/ 729 h 738"/>
              <a:gd name="T50" fmla="*/ 378 w 738"/>
              <a:gd name="T51" fmla="*/ 738 h 738"/>
              <a:gd name="T52" fmla="*/ 417 w 738"/>
              <a:gd name="T53" fmla="*/ 645 h 738"/>
              <a:gd name="T54" fmla="*/ 484 w 738"/>
              <a:gd name="T55" fmla="*/ 625 h 738"/>
              <a:gd name="T56" fmla="*/ 568 w 738"/>
              <a:gd name="T57" fmla="*/ 679 h 738"/>
              <a:gd name="T58" fmla="*/ 636 w 738"/>
              <a:gd name="T59" fmla="*/ 623 h 738"/>
              <a:gd name="T60" fmla="*/ 599 w 738"/>
              <a:gd name="T61" fmla="*/ 531 h 738"/>
              <a:gd name="T62" fmla="*/ 633 w 738"/>
              <a:gd name="T63" fmla="*/ 465 h 738"/>
              <a:gd name="T64" fmla="*/ 730 w 738"/>
              <a:gd name="T65" fmla="*/ 444 h 738"/>
              <a:gd name="T66" fmla="*/ 503 w 738"/>
              <a:gd name="T67" fmla="*/ 401 h 738"/>
              <a:gd name="T68" fmla="*/ 369 w 738"/>
              <a:gd name="T69" fmla="*/ 505 h 738"/>
              <a:gd name="T70" fmla="*/ 369 w 738"/>
              <a:gd name="T71" fmla="*/ 505 h 738"/>
              <a:gd name="T72" fmla="*/ 335 w 738"/>
              <a:gd name="T73" fmla="*/ 502 h 738"/>
              <a:gd name="T74" fmla="*/ 234 w 738"/>
              <a:gd name="T75" fmla="*/ 334 h 738"/>
              <a:gd name="T76" fmla="*/ 369 w 738"/>
              <a:gd name="T77" fmla="*/ 229 h 738"/>
              <a:gd name="T78" fmla="*/ 403 w 738"/>
              <a:gd name="T79" fmla="*/ 233 h 738"/>
              <a:gd name="T80" fmla="*/ 488 w 738"/>
              <a:gd name="T81" fmla="*/ 297 h 738"/>
              <a:gd name="T82" fmla="*/ 503 w 738"/>
              <a:gd name="T83" fmla="*/ 40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8" h="738">
                <a:moveTo>
                  <a:pt x="730" y="444"/>
                </a:moveTo>
                <a:cubicBezTo>
                  <a:pt x="738" y="357"/>
                  <a:pt x="738" y="357"/>
                  <a:pt x="738" y="357"/>
                </a:cubicBezTo>
                <a:cubicBezTo>
                  <a:pt x="646" y="318"/>
                  <a:pt x="646" y="318"/>
                  <a:pt x="646" y="318"/>
                </a:cubicBezTo>
                <a:cubicBezTo>
                  <a:pt x="642" y="294"/>
                  <a:pt x="635" y="271"/>
                  <a:pt x="624" y="249"/>
                </a:cubicBezTo>
                <a:cubicBezTo>
                  <a:pt x="677" y="167"/>
                  <a:pt x="677" y="167"/>
                  <a:pt x="677" y="167"/>
                </a:cubicBezTo>
                <a:cubicBezTo>
                  <a:pt x="621" y="99"/>
                  <a:pt x="621" y="99"/>
                  <a:pt x="621" y="99"/>
                </a:cubicBezTo>
                <a:cubicBezTo>
                  <a:pt x="530" y="137"/>
                  <a:pt x="530" y="137"/>
                  <a:pt x="530" y="137"/>
                </a:cubicBezTo>
                <a:cubicBezTo>
                  <a:pt x="511" y="124"/>
                  <a:pt x="490" y="113"/>
                  <a:pt x="468" y="104"/>
                </a:cubicBezTo>
                <a:cubicBezTo>
                  <a:pt x="447" y="8"/>
                  <a:pt x="447" y="8"/>
                  <a:pt x="447" y="8"/>
                </a:cubicBezTo>
                <a:cubicBezTo>
                  <a:pt x="360" y="0"/>
                  <a:pt x="360" y="0"/>
                  <a:pt x="360" y="0"/>
                </a:cubicBezTo>
                <a:cubicBezTo>
                  <a:pt x="322" y="90"/>
                  <a:pt x="322" y="90"/>
                  <a:pt x="322" y="90"/>
                </a:cubicBezTo>
                <a:cubicBezTo>
                  <a:pt x="298" y="94"/>
                  <a:pt x="274" y="102"/>
                  <a:pt x="252" y="112"/>
                </a:cubicBezTo>
                <a:cubicBezTo>
                  <a:pt x="169" y="58"/>
                  <a:pt x="169" y="58"/>
                  <a:pt x="169" y="58"/>
                </a:cubicBezTo>
                <a:cubicBezTo>
                  <a:pt x="102" y="114"/>
                  <a:pt x="102" y="114"/>
                  <a:pt x="102" y="114"/>
                </a:cubicBezTo>
                <a:cubicBezTo>
                  <a:pt x="139" y="205"/>
                  <a:pt x="139" y="205"/>
                  <a:pt x="139" y="205"/>
                </a:cubicBezTo>
                <a:cubicBezTo>
                  <a:pt x="125" y="225"/>
                  <a:pt x="113" y="247"/>
                  <a:pt x="105" y="270"/>
                </a:cubicBezTo>
                <a:cubicBezTo>
                  <a:pt x="8" y="291"/>
                  <a:pt x="8" y="291"/>
                  <a:pt x="8" y="291"/>
                </a:cubicBezTo>
                <a:cubicBezTo>
                  <a:pt x="0" y="379"/>
                  <a:pt x="0" y="379"/>
                  <a:pt x="0" y="379"/>
                </a:cubicBezTo>
                <a:cubicBezTo>
                  <a:pt x="92" y="417"/>
                  <a:pt x="92" y="417"/>
                  <a:pt x="92" y="417"/>
                </a:cubicBezTo>
                <a:cubicBezTo>
                  <a:pt x="96" y="441"/>
                  <a:pt x="103" y="464"/>
                  <a:pt x="113" y="485"/>
                </a:cubicBezTo>
                <a:cubicBezTo>
                  <a:pt x="59" y="569"/>
                  <a:pt x="59" y="569"/>
                  <a:pt x="59" y="569"/>
                </a:cubicBezTo>
                <a:cubicBezTo>
                  <a:pt x="115" y="637"/>
                  <a:pt x="115" y="637"/>
                  <a:pt x="115" y="637"/>
                </a:cubicBezTo>
                <a:cubicBezTo>
                  <a:pt x="208" y="599"/>
                  <a:pt x="208" y="599"/>
                  <a:pt x="208" y="599"/>
                </a:cubicBezTo>
                <a:cubicBezTo>
                  <a:pt x="226" y="612"/>
                  <a:pt x="247" y="623"/>
                  <a:pt x="269" y="631"/>
                </a:cubicBezTo>
                <a:cubicBezTo>
                  <a:pt x="290" y="729"/>
                  <a:pt x="290" y="729"/>
                  <a:pt x="290" y="729"/>
                </a:cubicBezTo>
                <a:cubicBezTo>
                  <a:pt x="378" y="738"/>
                  <a:pt x="378" y="738"/>
                  <a:pt x="378" y="738"/>
                </a:cubicBezTo>
                <a:cubicBezTo>
                  <a:pt x="417" y="645"/>
                  <a:pt x="417" y="645"/>
                  <a:pt x="417" y="645"/>
                </a:cubicBezTo>
                <a:cubicBezTo>
                  <a:pt x="440" y="641"/>
                  <a:pt x="463" y="634"/>
                  <a:pt x="484" y="625"/>
                </a:cubicBezTo>
                <a:cubicBezTo>
                  <a:pt x="568" y="679"/>
                  <a:pt x="568" y="679"/>
                  <a:pt x="568" y="679"/>
                </a:cubicBezTo>
                <a:cubicBezTo>
                  <a:pt x="636" y="623"/>
                  <a:pt x="636" y="623"/>
                  <a:pt x="636" y="623"/>
                </a:cubicBezTo>
                <a:cubicBezTo>
                  <a:pt x="599" y="531"/>
                  <a:pt x="599" y="531"/>
                  <a:pt x="599" y="531"/>
                </a:cubicBezTo>
                <a:cubicBezTo>
                  <a:pt x="613" y="511"/>
                  <a:pt x="624" y="489"/>
                  <a:pt x="633" y="465"/>
                </a:cubicBezTo>
                <a:lnTo>
                  <a:pt x="730" y="444"/>
                </a:lnTo>
                <a:close/>
                <a:moveTo>
                  <a:pt x="503" y="401"/>
                </a:moveTo>
                <a:cubicBezTo>
                  <a:pt x="488" y="463"/>
                  <a:pt x="433" y="505"/>
                  <a:pt x="369" y="505"/>
                </a:cubicBezTo>
                <a:cubicBezTo>
                  <a:pt x="369" y="505"/>
                  <a:pt x="369" y="505"/>
                  <a:pt x="369" y="505"/>
                </a:cubicBezTo>
                <a:cubicBezTo>
                  <a:pt x="358" y="505"/>
                  <a:pt x="346" y="504"/>
                  <a:pt x="335" y="502"/>
                </a:cubicBezTo>
                <a:cubicBezTo>
                  <a:pt x="261" y="483"/>
                  <a:pt x="216" y="408"/>
                  <a:pt x="234" y="334"/>
                </a:cubicBezTo>
                <a:cubicBezTo>
                  <a:pt x="250" y="272"/>
                  <a:pt x="305" y="229"/>
                  <a:pt x="369" y="229"/>
                </a:cubicBezTo>
                <a:cubicBezTo>
                  <a:pt x="380" y="229"/>
                  <a:pt x="392" y="231"/>
                  <a:pt x="403" y="233"/>
                </a:cubicBezTo>
                <a:cubicBezTo>
                  <a:pt x="439" y="242"/>
                  <a:pt x="469" y="265"/>
                  <a:pt x="488" y="297"/>
                </a:cubicBezTo>
                <a:cubicBezTo>
                  <a:pt x="507" y="328"/>
                  <a:pt x="512" y="365"/>
                  <a:pt x="503" y="401"/>
                </a:cubicBezTo>
                <a:close/>
              </a:path>
            </a:pathLst>
          </a:custGeom>
          <a:gradFill>
            <a:gsLst>
              <a:gs pos="0">
                <a:srgbClr val="D93E59"/>
              </a:gs>
              <a:gs pos="100000">
                <a:srgbClr val="3968C4"/>
              </a:gs>
            </a:gsLst>
            <a:lin ang="5400000" scaled="1"/>
          </a:gradFill>
          <a:ln>
            <a:noFill/>
          </a:ln>
        </p:spPr>
        <p:txBody>
          <a:bodyPr vert="horz" wrap="square" lIns="68580" tIns="34290" rIns="68580" bIns="34290" numCol="1" anchor="t" anchorCtr="0" compatLnSpc="1"/>
          <a:lstStyle/>
          <a:p>
            <a:endParaRPr lang="id-ID" sz="1350">
              <a:solidFill>
                <a:srgbClr val="3968C4"/>
              </a:solidFill>
              <a:latin typeface="微软雅黑 Light" panose="020B0502040204020203" pitchFamily="34" charset="-122"/>
              <a:ea typeface="微软雅黑 Light" panose="020B0502040204020203" pitchFamily="34" charset="-122"/>
            </a:endParaRPr>
          </a:p>
        </p:txBody>
      </p:sp>
      <p:sp>
        <p:nvSpPr>
          <p:cNvPr id="112" name="Freeform 245"/>
          <p:cNvSpPr/>
          <p:nvPr/>
        </p:nvSpPr>
        <p:spPr bwMode="auto">
          <a:xfrm>
            <a:off x="9485453" y="2344633"/>
            <a:ext cx="190500" cy="178594"/>
          </a:xfrm>
          <a:custGeom>
            <a:avLst/>
            <a:gdLst>
              <a:gd name="T0" fmla="*/ 128 w 202"/>
              <a:gd name="T1" fmla="*/ 3 h 189"/>
              <a:gd name="T2" fmla="*/ 104 w 202"/>
              <a:gd name="T3" fmla="*/ 0 h 189"/>
              <a:gd name="T4" fmla="*/ 13 w 202"/>
              <a:gd name="T5" fmla="*/ 71 h 189"/>
              <a:gd name="T6" fmla="*/ 82 w 202"/>
              <a:gd name="T7" fmla="*/ 186 h 189"/>
              <a:gd name="T8" fmla="*/ 105 w 202"/>
              <a:gd name="T9" fmla="*/ 189 h 189"/>
              <a:gd name="T10" fmla="*/ 196 w 202"/>
              <a:gd name="T11" fmla="*/ 117 h 189"/>
              <a:gd name="T12" fmla="*/ 186 w 202"/>
              <a:gd name="T13" fmla="*/ 46 h 189"/>
              <a:gd name="T14" fmla="*/ 128 w 202"/>
              <a:gd name="T15" fmla="*/ 3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9">
                <a:moveTo>
                  <a:pt x="128" y="3"/>
                </a:moveTo>
                <a:cubicBezTo>
                  <a:pt x="120" y="1"/>
                  <a:pt x="112" y="0"/>
                  <a:pt x="104" y="0"/>
                </a:cubicBezTo>
                <a:cubicBezTo>
                  <a:pt x="61" y="0"/>
                  <a:pt x="23" y="29"/>
                  <a:pt x="13" y="71"/>
                </a:cubicBezTo>
                <a:cubicBezTo>
                  <a:pt x="0" y="122"/>
                  <a:pt x="31" y="173"/>
                  <a:pt x="82" y="186"/>
                </a:cubicBezTo>
                <a:cubicBezTo>
                  <a:pt x="89" y="188"/>
                  <a:pt x="97" y="189"/>
                  <a:pt x="105" y="189"/>
                </a:cubicBezTo>
                <a:cubicBezTo>
                  <a:pt x="148" y="189"/>
                  <a:pt x="186" y="160"/>
                  <a:pt x="196" y="117"/>
                </a:cubicBezTo>
                <a:cubicBezTo>
                  <a:pt x="202" y="93"/>
                  <a:pt x="199" y="67"/>
                  <a:pt x="186" y="46"/>
                </a:cubicBezTo>
                <a:cubicBezTo>
                  <a:pt x="173" y="24"/>
                  <a:pt x="152" y="9"/>
                  <a:pt x="128" y="3"/>
                </a:cubicBezTo>
                <a:close/>
              </a:path>
            </a:pathLst>
          </a:custGeom>
          <a:solidFill>
            <a:schemeClr val="tx1"/>
          </a:solidFill>
          <a:ln>
            <a:noFill/>
          </a:ln>
        </p:spPr>
        <p:txBody>
          <a:bodyPr vert="horz" wrap="square" lIns="68580" tIns="34290" rIns="68580" bIns="34290" numCol="1" anchor="t" anchorCtr="0" compatLnSpc="1"/>
          <a:lstStyle/>
          <a:p>
            <a:endParaRPr lang="id-ID" sz="135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13" name="Freeform 246"/>
          <p:cNvSpPr>
            <a:spLocks noEditPoints="1"/>
          </p:cNvSpPr>
          <p:nvPr/>
        </p:nvSpPr>
        <p:spPr bwMode="auto">
          <a:xfrm>
            <a:off x="9234232" y="2085077"/>
            <a:ext cx="697706" cy="697706"/>
          </a:xfrm>
          <a:custGeom>
            <a:avLst/>
            <a:gdLst>
              <a:gd name="T0" fmla="*/ 730 w 738"/>
              <a:gd name="T1" fmla="*/ 445 h 738"/>
              <a:gd name="T2" fmla="*/ 738 w 738"/>
              <a:gd name="T3" fmla="*/ 357 h 738"/>
              <a:gd name="T4" fmla="*/ 647 w 738"/>
              <a:gd name="T5" fmla="*/ 319 h 738"/>
              <a:gd name="T6" fmla="*/ 625 w 738"/>
              <a:gd name="T7" fmla="*/ 250 h 738"/>
              <a:gd name="T8" fmla="*/ 678 w 738"/>
              <a:gd name="T9" fmla="*/ 168 h 738"/>
              <a:gd name="T10" fmla="*/ 622 w 738"/>
              <a:gd name="T11" fmla="*/ 100 h 738"/>
              <a:gd name="T12" fmla="*/ 530 w 738"/>
              <a:gd name="T13" fmla="*/ 137 h 738"/>
              <a:gd name="T14" fmla="*/ 469 w 738"/>
              <a:gd name="T15" fmla="*/ 105 h 738"/>
              <a:gd name="T16" fmla="*/ 448 w 738"/>
              <a:gd name="T17" fmla="*/ 9 h 738"/>
              <a:gd name="T18" fmla="*/ 360 w 738"/>
              <a:gd name="T19" fmla="*/ 0 h 738"/>
              <a:gd name="T20" fmla="*/ 322 w 738"/>
              <a:gd name="T21" fmla="*/ 91 h 738"/>
              <a:gd name="T22" fmla="*/ 253 w 738"/>
              <a:gd name="T23" fmla="*/ 112 h 738"/>
              <a:gd name="T24" fmla="*/ 170 w 738"/>
              <a:gd name="T25" fmla="*/ 59 h 738"/>
              <a:gd name="T26" fmla="*/ 102 w 738"/>
              <a:gd name="T27" fmla="*/ 115 h 738"/>
              <a:gd name="T28" fmla="*/ 139 w 738"/>
              <a:gd name="T29" fmla="*/ 206 h 738"/>
              <a:gd name="T30" fmla="*/ 105 w 738"/>
              <a:gd name="T31" fmla="*/ 271 h 738"/>
              <a:gd name="T32" fmla="*/ 8 w 738"/>
              <a:gd name="T33" fmla="*/ 292 h 738"/>
              <a:gd name="T34" fmla="*/ 0 w 738"/>
              <a:gd name="T35" fmla="*/ 379 h 738"/>
              <a:gd name="T36" fmla="*/ 92 w 738"/>
              <a:gd name="T37" fmla="*/ 418 h 738"/>
              <a:gd name="T38" fmla="*/ 113 w 738"/>
              <a:gd name="T39" fmla="*/ 486 h 738"/>
              <a:gd name="T40" fmla="*/ 59 w 738"/>
              <a:gd name="T41" fmla="*/ 570 h 738"/>
              <a:gd name="T42" fmla="*/ 116 w 738"/>
              <a:gd name="T43" fmla="*/ 637 h 738"/>
              <a:gd name="T44" fmla="*/ 208 w 738"/>
              <a:gd name="T45" fmla="*/ 599 h 738"/>
              <a:gd name="T46" fmla="*/ 270 w 738"/>
              <a:gd name="T47" fmla="*/ 632 h 738"/>
              <a:gd name="T48" fmla="*/ 291 w 738"/>
              <a:gd name="T49" fmla="*/ 730 h 738"/>
              <a:gd name="T50" fmla="*/ 379 w 738"/>
              <a:gd name="T51" fmla="*/ 738 h 738"/>
              <a:gd name="T52" fmla="*/ 417 w 738"/>
              <a:gd name="T53" fmla="*/ 646 h 738"/>
              <a:gd name="T54" fmla="*/ 485 w 738"/>
              <a:gd name="T55" fmla="*/ 625 h 738"/>
              <a:gd name="T56" fmla="*/ 569 w 738"/>
              <a:gd name="T57" fmla="*/ 680 h 738"/>
              <a:gd name="T58" fmla="*/ 637 w 738"/>
              <a:gd name="T59" fmla="*/ 623 h 738"/>
              <a:gd name="T60" fmla="*/ 599 w 738"/>
              <a:gd name="T61" fmla="*/ 532 h 738"/>
              <a:gd name="T62" fmla="*/ 634 w 738"/>
              <a:gd name="T63" fmla="*/ 466 h 738"/>
              <a:gd name="T64" fmla="*/ 730 w 738"/>
              <a:gd name="T65" fmla="*/ 445 h 738"/>
              <a:gd name="T66" fmla="*/ 504 w 738"/>
              <a:gd name="T67" fmla="*/ 402 h 738"/>
              <a:gd name="T68" fmla="*/ 370 w 738"/>
              <a:gd name="T69" fmla="*/ 507 h 738"/>
              <a:gd name="T70" fmla="*/ 336 w 738"/>
              <a:gd name="T71" fmla="*/ 503 h 738"/>
              <a:gd name="T72" fmla="*/ 235 w 738"/>
              <a:gd name="T73" fmla="*/ 335 h 738"/>
              <a:gd name="T74" fmla="*/ 369 w 738"/>
              <a:gd name="T75" fmla="*/ 230 h 738"/>
              <a:gd name="T76" fmla="*/ 403 w 738"/>
              <a:gd name="T77" fmla="*/ 234 h 738"/>
              <a:gd name="T78" fmla="*/ 488 w 738"/>
              <a:gd name="T79" fmla="*/ 297 h 738"/>
              <a:gd name="T80" fmla="*/ 504 w 738"/>
              <a:gd name="T81" fmla="*/ 4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8" h="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solidFill>
            <a:schemeClr val="tx1"/>
          </a:solidFill>
          <a:ln>
            <a:noFill/>
          </a:ln>
        </p:spPr>
        <p:txBody>
          <a:bodyPr vert="horz" wrap="square" lIns="68580" tIns="34290" rIns="68580" bIns="34290" numCol="1" anchor="t" anchorCtr="0" compatLnSpc="1"/>
          <a:lstStyle/>
          <a:p>
            <a:endParaRPr lang="id-ID" sz="135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14" name="Freeform 247"/>
          <p:cNvSpPr>
            <a:spLocks noEditPoints="1"/>
          </p:cNvSpPr>
          <p:nvPr/>
        </p:nvSpPr>
        <p:spPr bwMode="auto">
          <a:xfrm>
            <a:off x="7328040" y="2557755"/>
            <a:ext cx="472679" cy="471488"/>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adFill>
            <a:gsLst>
              <a:gs pos="0">
                <a:srgbClr val="D93E59"/>
              </a:gs>
              <a:gs pos="100000">
                <a:srgbClr val="3968C4"/>
              </a:gs>
            </a:gsLst>
            <a:lin ang="5400000" scaled="1"/>
          </a:gradFill>
          <a:ln>
            <a:noFill/>
          </a:ln>
        </p:spPr>
        <p:txBody>
          <a:bodyPr vert="horz" wrap="square" lIns="68580" tIns="34290" rIns="68580" bIns="34290" numCol="1" anchor="t" anchorCtr="0" compatLnSpc="1"/>
          <a:lstStyle/>
          <a:p>
            <a:endParaRPr lang="id-ID" sz="1350">
              <a:solidFill>
                <a:srgbClr val="3968C4"/>
              </a:solidFill>
              <a:latin typeface="微软雅黑 Light" panose="020B0502040204020203" pitchFamily="34" charset="-122"/>
              <a:ea typeface="微软雅黑 Light" panose="020B0502040204020203" pitchFamily="34" charset="-122"/>
            </a:endParaRPr>
          </a:p>
        </p:txBody>
      </p:sp>
      <p:sp>
        <p:nvSpPr>
          <p:cNvPr id="115" name="Freeform 248"/>
          <p:cNvSpPr>
            <a:spLocks noEditPoints="1"/>
          </p:cNvSpPr>
          <p:nvPr/>
        </p:nvSpPr>
        <p:spPr bwMode="auto">
          <a:xfrm>
            <a:off x="8843707" y="3391193"/>
            <a:ext cx="541735" cy="544115"/>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gradFill>
            <a:gsLst>
              <a:gs pos="0">
                <a:srgbClr val="D93E59"/>
              </a:gs>
              <a:gs pos="100000">
                <a:srgbClr val="3968C4"/>
              </a:gs>
            </a:gsLst>
            <a:lin ang="5400000" scaled="1"/>
          </a:gradFill>
          <a:ln>
            <a:noFill/>
          </a:ln>
        </p:spPr>
        <p:txBody>
          <a:bodyPr vert="horz" wrap="square" lIns="68580" tIns="34290" rIns="68580" bIns="34290" numCol="1" anchor="t" anchorCtr="0" compatLnSpc="1"/>
          <a:lstStyle/>
          <a:p>
            <a:endParaRPr lang="id-ID" sz="1350">
              <a:solidFill>
                <a:srgbClr val="3968C4"/>
              </a:solidFill>
              <a:latin typeface="微软雅黑 Light" panose="020B0502040204020203" pitchFamily="34" charset="-122"/>
              <a:ea typeface="微软雅黑 Light" panose="020B0502040204020203" pitchFamily="34" charset="-122"/>
            </a:endParaRPr>
          </a:p>
        </p:txBody>
      </p:sp>
      <p:sp>
        <p:nvSpPr>
          <p:cNvPr id="116" name="Freeform 249"/>
          <p:cNvSpPr>
            <a:spLocks noEditPoints="1"/>
          </p:cNvSpPr>
          <p:nvPr/>
        </p:nvSpPr>
        <p:spPr bwMode="auto">
          <a:xfrm>
            <a:off x="8603200" y="1813614"/>
            <a:ext cx="342900" cy="342900"/>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tx1"/>
          </a:solidFill>
          <a:ln>
            <a:noFill/>
          </a:ln>
        </p:spPr>
        <p:txBody>
          <a:bodyPr vert="horz" wrap="square" lIns="68580" tIns="34290" rIns="68580" bIns="34290" numCol="1" anchor="t" anchorCtr="0" compatLnSpc="1"/>
          <a:lstStyle/>
          <a:p>
            <a:endParaRPr lang="id-ID" sz="135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17" name="Freeform 250"/>
          <p:cNvSpPr>
            <a:spLocks noEditPoints="1"/>
          </p:cNvSpPr>
          <p:nvPr/>
        </p:nvSpPr>
        <p:spPr bwMode="auto">
          <a:xfrm>
            <a:off x="8219819" y="4755650"/>
            <a:ext cx="323850" cy="325040"/>
          </a:xfrm>
          <a:custGeom>
            <a:avLst/>
            <a:gdLst>
              <a:gd name="T0" fmla="*/ 171 w 343"/>
              <a:gd name="T1" fmla="*/ 343 h 343"/>
              <a:gd name="T2" fmla="*/ 0 w 343"/>
              <a:gd name="T3" fmla="*/ 171 h 343"/>
              <a:gd name="T4" fmla="*/ 171 w 343"/>
              <a:gd name="T5" fmla="*/ 0 h 343"/>
              <a:gd name="T6" fmla="*/ 343 w 343"/>
              <a:gd name="T7" fmla="*/ 171 h 343"/>
              <a:gd name="T8" fmla="*/ 171 w 343"/>
              <a:gd name="T9" fmla="*/ 343 h 343"/>
              <a:gd name="T10" fmla="*/ 171 w 343"/>
              <a:gd name="T11" fmla="*/ 100 h 343"/>
              <a:gd name="T12" fmla="*/ 100 w 343"/>
              <a:gd name="T13" fmla="*/ 171 h 343"/>
              <a:gd name="T14" fmla="*/ 171 w 343"/>
              <a:gd name="T15" fmla="*/ 243 h 343"/>
              <a:gd name="T16" fmla="*/ 243 w 343"/>
              <a:gd name="T17" fmla="*/ 171 h 343"/>
              <a:gd name="T18" fmla="*/ 171 w 343"/>
              <a:gd name="T19" fmla="*/ 10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3">
                <a:moveTo>
                  <a:pt x="171" y="343"/>
                </a:moveTo>
                <a:cubicBezTo>
                  <a:pt x="77" y="343"/>
                  <a:pt x="0" y="266"/>
                  <a:pt x="0" y="171"/>
                </a:cubicBezTo>
                <a:cubicBezTo>
                  <a:pt x="0" y="77"/>
                  <a:pt x="77" y="0"/>
                  <a:pt x="171" y="0"/>
                </a:cubicBezTo>
                <a:cubicBezTo>
                  <a:pt x="266" y="0"/>
                  <a:pt x="343" y="77"/>
                  <a:pt x="343" y="171"/>
                </a:cubicBezTo>
                <a:cubicBezTo>
                  <a:pt x="343" y="266"/>
                  <a:pt x="266" y="343"/>
                  <a:pt x="171" y="343"/>
                </a:cubicBezTo>
                <a:close/>
                <a:moveTo>
                  <a:pt x="171" y="100"/>
                </a:moveTo>
                <a:cubicBezTo>
                  <a:pt x="132" y="100"/>
                  <a:pt x="100" y="132"/>
                  <a:pt x="100" y="171"/>
                </a:cubicBezTo>
                <a:cubicBezTo>
                  <a:pt x="100" y="211"/>
                  <a:pt x="132" y="243"/>
                  <a:pt x="171" y="243"/>
                </a:cubicBezTo>
                <a:cubicBezTo>
                  <a:pt x="211" y="243"/>
                  <a:pt x="243" y="211"/>
                  <a:pt x="243" y="171"/>
                </a:cubicBezTo>
                <a:cubicBezTo>
                  <a:pt x="243" y="132"/>
                  <a:pt x="211" y="100"/>
                  <a:pt x="171" y="100"/>
                </a:cubicBezTo>
                <a:close/>
              </a:path>
            </a:pathLst>
          </a:custGeom>
          <a:solidFill>
            <a:schemeClr val="tx1"/>
          </a:solidFill>
          <a:ln>
            <a:noFill/>
          </a:ln>
        </p:spPr>
        <p:txBody>
          <a:bodyPr vert="horz" wrap="square" lIns="68580" tIns="34290" rIns="68580" bIns="34290" numCol="1" anchor="t" anchorCtr="0" compatLnSpc="1"/>
          <a:lstStyle/>
          <a:p>
            <a:endParaRPr lang="id-ID" sz="135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18" name="Freeform 254"/>
          <p:cNvSpPr/>
          <p:nvPr/>
        </p:nvSpPr>
        <p:spPr bwMode="auto">
          <a:xfrm>
            <a:off x="6970351" y="3796003"/>
            <a:ext cx="551260" cy="264319"/>
          </a:xfrm>
          <a:custGeom>
            <a:avLst/>
            <a:gdLst>
              <a:gd name="T0" fmla="*/ 630 w 651"/>
              <a:gd name="T1" fmla="*/ 273 h 313"/>
              <a:gd name="T2" fmla="*/ 589 w 651"/>
              <a:gd name="T3" fmla="*/ 273 h 313"/>
              <a:gd name="T4" fmla="*/ 304 w 651"/>
              <a:gd name="T5" fmla="*/ 0 h 313"/>
              <a:gd name="T6" fmla="*/ 19 w 651"/>
              <a:gd name="T7" fmla="*/ 271 h 313"/>
              <a:gd name="T8" fmla="*/ 0 w 651"/>
              <a:gd name="T9" fmla="*/ 292 h 313"/>
              <a:gd name="T10" fmla="*/ 21 w 651"/>
              <a:gd name="T11" fmla="*/ 313 h 313"/>
              <a:gd name="T12" fmla="*/ 630 w 651"/>
              <a:gd name="T13" fmla="*/ 313 h 313"/>
              <a:gd name="T14" fmla="*/ 651 w 651"/>
              <a:gd name="T15" fmla="*/ 293 h 313"/>
              <a:gd name="T16" fmla="*/ 630 w 651"/>
              <a:gd name="T17" fmla="*/ 27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gradFill>
            <a:gsLst>
              <a:gs pos="0">
                <a:srgbClr val="D93E59"/>
              </a:gs>
              <a:gs pos="100000">
                <a:srgbClr val="3968C4"/>
              </a:gs>
            </a:gsLst>
            <a:lin ang="5400000" scaled="1"/>
          </a:gradFill>
          <a:ln>
            <a:noFill/>
          </a:ln>
        </p:spPr>
        <p:txBody>
          <a:bodyPr vert="horz" wrap="square" lIns="68580" tIns="34290" rIns="68580" bIns="34290" numCol="1" anchor="t" anchorCtr="0" compatLnSpc="1"/>
          <a:lstStyle/>
          <a:p>
            <a:endParaRPr lang="id-ID" sz="1350">
              <a:solidFill>
                <a:srgbClr val="3968C4"/>
              </a:solidFill>
              <a:latin typeface="微软雅黑 Light" panose="020B0502040204020203" pitchFamily="34" charset="-122"/>
              <a:ea typeface="微软雅黑 Light" panose="020B0502040204020203" pitchFamily="34" charset="-122"/>
            </a:endParaRPr>
          </a:p>
        </p:txBody>
      </p:sp>
      <p:sp>
        <p:nvSpPr>
          <p:cNvPr id="119" name="Freeform 255"/>
          <p:cNvSpPr/>
          <p:nvPr/>
        </p:nvSpPr>
        <p:spPr bwMode="auto">
          <a:xfrm>
            <a:off x="6843426" y="3875274"/>
            <a:ext cx="1106121" cy="2120326"/>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chemeClr val="tx1"/>
          </a:solidFill>
          <a:ln>
            <a:noFill/>
          </a:ln>
        </p:spPr>
        <p:txBody>
          <a:bodyPr vert="horz" wrap="square" lIns="68580" tIns="34290" rIns="68580" bIns="34290" numCol="1" anchor="t" anchorCtr="0" compatLnSpc="1"/>
          <a:lstStyle/>
          <a:p>
            <a:endParaRPr lang="id-ID" sz="135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20" name="Freeform 256"/>
          <p:cNvSpPr/>
          <p:nvPr/>
        </p:nvSpPr>
        <p:spPr bwMode="auto">
          <a:xfrm>
            <a:off x="7006069" y="4111519"/>
            <a:ext cx="453629" cy="245269"/>
          </a:xfrm>
          <a:custGeom>
            <a:avLst/>
            <a:gdLst>
              <a:gd name="T0" fmla="*/ 1 w 535"/>
              <a:gd name="T1" fmla="*/ 0 h 290"/>
              <a:gd name="T2" fmla="*/ 0 w 535"/>
              <a:gd name="T3" fmla="*/ 22 h 290"/>
              <a:gd name="T4" fmla="*/ 267 w 535"/>
              <a:gd name="T5" fmla="*/ 290 h 290"/>
              <a:gd name="T6" fmla="*/ 535 w 535"/>
              <a:gd name="T7" fmla="*/ 22 h 290"/>
              <a:gd name="T8" fmla="*/ 534 w 535"/>
              <a:gd name="T9" fmla="*/ 0 h 290"/>
              <a:gd name="T10" fmla="*/ 1 w 535"/>
              <a:gd name="T11" fmla="*/ 0 h 290"/>
            </a:gdLst>
            <a:ahLst/>
            <a:cxnLst>
              <a:cxn ang="0">
                <a:pos x="T0" y="T1"/>
              </a:cxn>
              <a:cxn ang="0">
                <a:pos x="T2" y="T3"/>
              </a:cxn>
              <a:cxn ang="0">
                <a:pos x="T4" y="T5"/>
              </a:cxn>
              <a:cxn ang="0">
                <a:pos x="T6" y="T7"/>
              </a:cxn>
              <a:cxn ang="0">
                <a:pos x="T8" y="T9"/>
              </a:cxn>
              <a:cxn ang="0">
                <a:pos x="T10" y="T11"/>
              </a:cxn>
            </a:cxnLst>
            <a:rect l="0" t="0" r="r" b="b"/>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solidFill>
            <a:schemeClr val="tx1"/>
          </a:solidFill>
          <a:ln>
            <a:noFill/>
          </a:ln>
        </p:spPr>
        <p:txBody>
          <a:bodyPr vert="horz" wrap="square" lIns="68580" tIns="34290" rIns="68580" bIns="34290" numCol="1" anchor="t" anchorCtr="0" compatLnSpc="1"/>
          <a:lstStyle/>
          <a:p>
            <a:endParaRPr lang="id-ID" sz="135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21" name="TextBox 353"/>
          <p:cNvSpPr txBox="1"/>
          <p:nvPr/>
        </p:nvSpPr>
        <p:spPr>
          <a:xfrm>
            <a:off x="2966882" y="3127763"/>
            <a:ext cx="3451522" cy="646331"/>
          </a:xfrm>
          <a:prstGeom prst="rect">
            <a:avLst/>
          </a:prstGeom>
          <a:noFill/>
        </p:spPr>
        <p:txBody>
          <a:bodyPr wrap="none" rtlCol="0">
            <a:spAutoFit/>
          </a:bodyPr>
          <a:lstStyle/>
          <a:p>
            <a:pPr algn="r"/>
            <a:r>
              <a:rPr lang="id-ID" sz="3600" b="1"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rPr>
              <a:t>DEVELOPMENT</a:t>
            </a:r>
          </a:p>
        </p:txBody>
      </p:sp>
      <p:sp>
        <p:nvSpPr>
          <p:cNvPr id="122" name="Rectangle 354"/>
          <p:cNvSpPr/>
          <p:nvPr/>
        </p:nvSpPr>
        <p:spPr>
          <a:xfrm>
            <a:off x="3517510" y="3709638"/>
            <a:ext cx="2900894" cy="1061829"/>
          </a:xfrm>
          <a:prstGeom prst="rect">
            <a:avLst/>
          </a:prstGeom>
        </p:spPr>
        <p:txBody>
          <a:bodyPr wrap="square">
            <a:spAutoFit/>
          </a:bodyPr>
          <a:lstStyle/>
          <a:p>
            <a:pPr algn="r"/>
            <a:r>
              <a:rPr lang="id-ID" sz="1050" b="1"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rPr>
              <a:t>Suitable for all categories </a:t>
            </a:r>
            <a:r>
              <a:rPr lang="id-ID" sz="1050"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rPr>
              <a:t>business and personal presentation, eaque ipsa quae ab illo inventore veritatis et quasi architecto beatae vitae dicta sunt explicabo </a:t>
            </a:r>
            <a:r>
              <a:rPr lang="en-US" sz="1050"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rPr>
              <a:t>farmers ensure that we will bring the best of the market to your</a:t>
            </a:r>
            <a:r>
              <a:rPr lang="id-ID" sz="1050"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rPr>
              <a:t> kim</a:t>
            </a:r>
          </a:p>
        </p:txBody>
      </p:sp>
      <p:sp>
        <p:nvSpPr>
          <p:cNvPr id="22" name="TextBox 1"/>
          <p:cNvSpPr txBox="1"/>
          <p:nvPr/>
        </p:nvSpPr>
        <p:spPr>
          <a:xfrm>
            <a:off x="2641151" y="2413735"/>
            <a:ext cx="2535631" cy="738664"/>
          </a:xfrm>
          <a:prstGeom prst="rect">
            <a:avLst/>
          </a:prstGeom>
          <a:noFill/>
        </p:spPr>
        <p:txBody>
          <a:bodyPr wrap="none" lIns="0" tIns="0" rIns="0" rtlCol="0">
            <a:spAutoFit/>
          </a:bodyPr>
          <a:lstStyle/>
          <a:p>
            <a:pPr>
              <a:lnSpc>
                <a:spcPts val="3600"/>
              </a:lnSpc>
            </a:pPr>
            <a:r>
              <a:rPr lang="en-US" altLang="zh-CN" sz="2800" b="1"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rPr>
              <a:t>2.3</a:t>
            </a:r>
            <a:r>
              <a:rPr lang="en-US" altLang="zh-CN" sz="2800"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sz="2800" b="1"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rPr>
              <a:t>行业痛点</a:t>
            </a:r>
          </a:p>
          <a:p>
            <a:pPr>
              <a:lnSpc>
                <a:spcPts val="1800"/>
              </a:lnSpc>
            </a:pPr>
            <a:r>
              <a:rPr lang="en-US" altLang="zh-CN" sz="1800" b="1"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rPr>
              <a:t>INDUSTRY</a:t>
            </a:r>
            <a:r>
              <a:rPr lang="en-US" altLang="zh-CN" sz="1800"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sz="1800" b="1"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rPr>
              <a:t>PAIN</a:t>
            </a:r>
            <a:r>
              <a:rPr lang="en-US" altLang="zh-CN" sz="1800"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sz="1800" b="1" dirty="0">
                <a:solidFill>
                  <a:srgbClr val="3968C4"/>
                </a:solidFill>
                <a:latin typeface="微软雅黑 Light" panose="020B0502040204020203" pitchFamily="34" charset="-122"/>
                <a:ea typeface="微软雅黑 Light" panose="020B0502040204020203" pitchFamily="34" charset="-122"/>
                <a:cs typeface="微软雅黑" panose="020B0503020204020204" pitchFamily="18" charset="-122"/>
              </a:rPr>
              <a:t>POINTS</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fade">
                                      <p:cBhvr>
                                        <p:cTn id="11" dur="500"/>
                                        <p:tgtEl>
                                          <p:spTgt spid="105"/>
                                        </p:tgtEl>
                                      </p:cBhvr>
                                    </p:animEffect>
                                  </p:childTnLst>
                                </p:cTn>
                              </p:par>
                              <p:par>
                                <p:cTn id="12" presetID="53" presetClass="entr" presetSubtype="16" fill="hold" grpId="1" nodeType="withEffect">
                                  <p:stCondLst>
                                    <p:cond delay="0"/>
                                  </p:stCondLst>
                                  <p:childTnLst>
                                    <p:set>
                                      <p:cBhvr>
                                        <p:cTn id="13" dur="1" fill="hold">
                                          <p:stCondLst>
                                            <p:cond delay="0"/>
                                          </p:stCondLst>
                                        </p:cTn>
                                        <p:tgtEl>
                                          <p:spTgt spid="107"/>
                                        </p:tgtEl>
                                        <p:attrNameLst>
                                          <p:attrName>style.visibility</p:attrName>
                                        </p:attrNameLst>
                                      </p:cBhvr>
                                      <p:to>
                                        <p:strVal val="visible"/>
                                      </p:to>
                                    </p:set>
                                    <p:anim calcmode="lin" valueType="num">
                                      <p:cBhvr>
                                        <p:cTn id="14" dur="500" fill="hold"/>
                                        <p:tgtEl>
                                          <p:spTgt spid="107"/>
                                        </p:tgtEl>
                                        <p:attrNameLst>
                                          <p:attrName>ppt_w</p:attrName>
                                        </p:attrNameLst>
                                      </p:cBhvr>
                                      <p:tavLst>
                                        <p:tav tm="0">
                                          <p:val>
                                            <p:fltVal val="0"/>
                                          </p:val>
                                        </p:tav>
                                        <p:tav tm="100000">
                                          <p:val>
                                            <p:strVal val="#ppt_w"/>
                                          </p:val>
                                        </p:tav>
                                      </p:tavLst>
                                    </p:anim>
                                    <p:anim calcmode="lin" valueType="num">
                                      <p:cBhvr>
                                        <p:cTn id="15" dur="500" fill="hold"/>
                                        <p:tgtEl>
                                          <p:spTgt spid="107"/>
                                        </p:tgtEl>
                                        <p:attrNameLst>
                                          <p:attrName>ppt_h</p:attrName>
                                        </p:attrNameLst>
                                      </p:cBhvr>
                                      <p:tavLst>
                                        <p:tav tm="0">
                                          <p:val>
                                            <p:fltVal val="0"/>
                                          </p:val>
                                        </p:tav>
                                        <p:tav tm="100000">
                                          <p:val>
                                            <p:strVal val="#ppt_h"/>
                                          </p:val>
                                        </p:tav>
                                      </p:tavLst>
                                    </p:anim>
                                    <p:animEffect transition="in" filter="fade">
                                      <p:cBhvr>
                                        <p:cTn id="16" dur="500"/>
                                        <p:tgtEl>
                                          <p:spTgt spid="107"/>
                                        </p:tgtEl>
                                      </p:cBhvr>
                                    </p:animEffect>
                                  </p:childTnLst>
                                </p:cTn>
                              </p:par>
                              <p:par>
                                <p:cTn id="17" presetID="53" presetClass="entr" presetSubtype="16" fill="hold" grpId="1" nodeType="withEffect">
                                  <p:stCondLst>
                                    <p:cond delay="0"/>
                                  </p:stCondLst>
                                  <p:childTnLst>
                                    <p:set>
                                      <p:cBhvr>
                                        <p:cTn id="18" dur="1" fill="hold">
                                          <p:stCondLst>
                                            <p:cond delay="0"/>
                                          </p:stCondLst>
                                        </p:cTn>
                                        <p:tgtEl>
                                          <p:spTgt spid="108"/>
                                        </p:tgtEl>
                                        <p:attrNameLst>
                                          <p:attrName>style.visibility</p:attrName>
                                        </p:attrNameLst>
                                      </p:cBhvr>
                                      <p:to>
                                        <p:strVal val="visible"/>
                                      </p:to>
                                    </p:set>
                                    <p:anim calcmode="lin" valueType="num">
                                      <p:cBhvr>
                                        <p:cTn id="19" dur="500" fill="hold"/>
                                        <p:tgtEl>
                                          <p:spTgt spid="108"/>
                                        </p:tgtEl>
                                        <p:attrNameLst>
                                          <p:attrName>ppt_w</p:attrName>
                                        </p:attrNameLst>
                                      </p:cBhvr>
                                      <p:tavLst>
                                        <p:tav tm="0">
                                          <p:val>
                                            <p:fltVal val="0"/>
                                          </p:val>
                                        </p:tav>
                                        <p:tav tm="100000">
                                          <p:val>
                                            <p:strVal val="#ppt_w"/>
                                          </p:val>
                                        </p:tav>
                                      </p:tavLst>
                                    </p:anim>
                                    <p:anim calcmode="lin" valueType="num">
                                      <p:cBhvr>
                                        <p:cTn id="20" dur="500" fill="hold"/>
                                        <p:tgtEl>
                                          <p:spTgt spid="108"/>
                                        </p:tgtEl>
                                        <p:attrNameLst>
                                          <p:attrName>ppt_h</p:attrName>
                                        </p:attrNameLst>
                                      </p:cBhvr>
                                      <p:tavLst>
                                        <p:tav tm="0">
                                          <p:val>
                                            <p:fltVal val="0"/>
                                          </p:val>
                                        </p:tav>
                                        <p:tav tm="100000">
                                          <p:val>
                                            <p:strVal val="#ppt_h"/>
                                          </p:val>
                                        </p:tav>
                                      </p:tavLst>
                                    </p:anim>
                                    <p:animEffect transition="in" filter="fade">
                                      <p:cBhvr>
                                        <p:cTn id="21" dur="500"/>
                                        <p:tgtEl>
                                          <p:spTgt spid="108"/>
                                        </p:tgtEl>
                                      </p:cBhvr>
                                    </p:animEffect>
                                  </p:childTnLst>
                                </p:cTn>
                              </p:par>
                              <p:par>
                                <p:cTn id="22" presetID="53" presetClass="entr" presetSubtype="16" fill="hold" grpId="1" nodeType="withEffect">
                                  <p:stCondLst>
                                    <p:cond delay="0"/>
                                  </p:stCondLst>
                                  <p:childTnLst>
                                    <p:set>
                                      <p:cBhvr>
                                        <p:cTn id="23" dur="1" fill="hold">
                                          <p:stCondLst>
                                            <p:cond delay="0"/>
                                          </p:stCondLst>
                                        </p:cTn>
                                        <p:tgtEl>
                                          <p:spTgt spid="113"/>
                                        </p:tgtEl>
                                        <p:attrNameLst>
                                          <p:attrName>style.visibility</p:attrName>
                                        </p:attrNameLst>
                                      </p:cBhvr>
                                      <p:to>
                                        <p:strVal val="visible"/>
                                      </p:to>
                                    </p:set>
                                    <p:anim calcmode="lin" valueType="num">
                                      <p:cBhvr>
                                        <p:cTn id="24" dur="500" fill="hold"/>
                                        <p:tgtEl>
                                          <p:spTgt spid="113"/>
                                        </p:tgtEl>
                                        <p:attrNameLst>
                                          <p:attrName>ppt_w</p:attrName>
                                        </p:attrNameLst>
                                      </p:cBhvr>
                                      <p:tavLst>
                                        <p:tav tm="0">
                                          <p:val>
                                            <p:fltVal val="0"/>
                                          </p:val>
                                        </p:tav>
                                        <p:tav tm="100000">
                                          <p:val>
                                            <p:strVal val="#ppt_w"/>
                                          </p:val>
                                        </p:tav>
                                      </p:tavLst>
                                    </p:anim>
                                    <p:anim calcmode="lin" valueType="num">
                                      <p:cBhvr>
                                        <p:cTn id="25" dur="500" fill="hold"/>
                                        <p:tgtEl>
                                          <p:spTgt spid="113"/>
                                        </p:tgtEl>
                                        <p:attrNameLst>
                                          <p:attrName>ppt_h</p:attrName>
                                        </p:attrNameLst>
                                      </p:cBhvr>
                                      <p:tavLst>
                                        <p:tav tm="0">
                                          <p:val>
                                            <p:fltVal val="0"/>
                                          </p:val>
                                        </p:tav>
                                        <p:tav tm="100000">
                                          <p:val>
                                            <p:strVal val="#ppt_h"/>
                                          </p:val>
                                        </p:tav>
                                      </p:tavLst>
                                    </p:anim>
                                    <p:animEffect transition="in" filter="fade">
                                      <p:cBhvr>
                                        <p:cTn id="26" dur="500"/>
                                        <p:tgtEl>
                                          <p:spTgt spid="113"/>
                                        </p:tgtEl>
                                      </p:cBhvr>
                                    </p:animEffect>
                                  </p:childTnLst>
                                </p:cTn>
                              </p:par>
                              <p:par>
                                <p:cTn id="27" presetID="53" presetClass="entr" presetSubtype="16" fill="hold" grpId="1" nodeType="withEffect">
                                  <p:stCondLst>
                                    <p:cond delay="0"/>
                                  </p:stCondLst>
                                  <p:childTnLst>
                                    <p:set>
                                      <p:cBhvr>
                                        <p:cTn id="28" dur="1" fill="hold">
                                          <p:stCondLst>
                                            <p:cond delay="0"/>
                                          </p:stCondLst>
                                        </p:cTn>
                                        <p:tgtEl>
                                          <p:spTgt spid="106"/>
                                        </p:tgtEl>
                                        <p:attrNameLst>
                                          <p:attrName>style.visibility</p:attrName>
                                        </p:attrNameLst>
                                      </p:cBhvr>
                                      <p:to>
                                        <p:strVal val="visible"/>
                                      </p:to>
                                    </p:set>
                                    <p:anim calcmode="lin" valueType="num">
                                      <p:cBhvr>
                                        <p:cTn id="29" dur="500" fill="hold"/>
                                        <p:tgtEl>
                                          <p:spTgt spid="106"/>
                                        </p:tgtEl>
                                        <p:attrNameLst>
                                          <p:attrName>ppt_w</p:attrName>
                                        </p:attrNameLst>
                                      </p:cBhvr>
                                      <p:tavLst>
                                        <p:tav tm="0">
                                          <p:val>
                                            <p:fltVal val="0"/>
                                          </p:val>
                                        </p:tav>
                                        <p:tav tm="100000">
                                          <p:val>
                                            <p:strVal val="#ppt_w"/>
                                          </p:val>
                                        </p:tav>
                                      </p:tavLst>
                                    </p:anim>
                                    <p:anim calcmode="lin" valueType="num">
                                      <p:cBhvr>
                                        <p:cTn id="30" dur="500" fill="hold"/>
                                        <p:tgtEl>
                                          <p:spTgt spid="106"/>
                                        </p:tgtEl>
                                        <p:attrNameLst>
                                          <p:attrName>ppt_h</p:attrName>
                                        </p:attrNameLst>
                                      </p:cBhvr>
                                      <p:tavLst>
                                        <p:tav tm="0">
                                          <p:val>
                                            <p:fltVal val="0"/>
                                          </p:val>
                                        </p:tav>
                                        <p:tav tm="100000">
                                          <p:val>
                                            <p:strVal val="#ppt_h"/>
                                          </p:val>
                                        </p:tav>
                                      </p:tavLst>
                                    </p:anim>
                                    <p:animEffect transition="in" filter="fade">
                                      <p:cBhvr>
                                        <p:cTn id="31" dur="500"/>
                                        <p:tgtEl>
                                          <p:spTgt spid="106"/>
                                        </p:tgtEl>
                                      </p:cBhvr>
                                    </p:animEffect>
                                  </p:childTnLst>
                                </p:cTn>
                              </p:par>
                              <p:par>
                                <p:cTn id="32" presetID="53" presetClass="entr" presetSubtype="16" fill="hold" grpId="1" nodeType="withEffect">
                                  <p:stCondLst>
                                    <p:cond delay="0"/>
                                  </p:stCondLst>
                                  <p:childTnLst>
                                    <p:set>
                                      <p:cBhvr>
                                        <p:cTn id="33" dur="1" fill="hold">
                                          <p:stCondLst>
                                            <p:cond delay="0"/>
                                          </p:stCondLst>
                                        </p:cTn>
                                        <p:tgtEl>
                                          <p:spTgt spid="109"/>
                                        </p:tgtEl>
                                        <p:attrNameLst>
                                          <p:attrName>style.visibility</p:attrName>
                                        </p:attrNameLst>
                                      </p:cBhvr>
                                      <p:to>
                                        <p:strVal val="visible"/>
                                      </p:to>
                                    </p:set>
                                    <p:anim calcmode="lin" valueType="num">
                                      <p:cBhvr>
                                        <p:cTn id="34" dur="500" fill="hold"/>
                                        <p:tgtEl>
                                          <p:spTgt spid="109"/>
                                        </p:tgtEl>
                                        <p:attrNameLst>
                                          <p:attrName>ppt_w</p:attrName>
                                        </p:attrNameLst>
                                      </p:cBhvr>
                                      <p:tavLst>
                                        <p:tav tm="0">
                                          <p:val>
                                            <p:fltVal val="0"/>
                                          </p:val>
                                        </p:tav>
                                        <p:tav tm="100000">
                                          <p:val>
                                            <p:strVal val="#ppt_w"/>
                                          </p:val>
                                        </p:tav>
                                      </p:tavLst>
                                    </p:anim>
                                    <p:anim calcmode="lin" valueType="num">
                                      <p:cBhvr>
                                        <p:cTn id="35" dur="500" fill="hold"/>
                                        <p:tgtEl>
                                          <p:spTgt spid="109"/>
                                        </p:tgtEl>
                                        <p:attrNameLst>
                                          <p:attrName>ppt_h</p:attrName>
                                        </p:attrNameLst>
                                      </p:cBhvr>
                                      <p:tavLst>
                                        <p:tav tm="0">
                                          <p:val>
                                            <p:fltVal val="0"/>
                                          </p:val>
                                        </p:tav>
                                        <p:tav tm="100000">
                                          <p:val>
                                            <p:strVal val="#ppt_h"/>
                                          </p:val>
                                        </p:tav>
                                      </p:tavLst>
                                    </p:anim>
                                    <p:animEffect transition="in" filter="fade">
                                      <p:cBhvr>
                                        <p:cTn id="36" dur="500"/>
                                        <p:tgtEl>
                                          <p:spTgt spid="109"/>
                                        </p:tgtEl>
                                      </p:cBhvr>
                                    </p:animEffect>
                                  </p:childTnLst>
                                </p:cTn>
                              </p:par>
                              <p:par>
                                <p:cTn id="37" presetID="53" presetClass="entr" presetSubtype="16" fill="hold" grpId="1" nodeType="withEffect">
                                  <p:stCondLst>
                                    <p:cond delay="0"/>
                                  </p:stCondLst>
                                  <p:childTnLst>
                                    <p:set>
                                      <p:cBhvr>
                                        <p:cTn id="38" dur="1" fill="hold">
                                          <p:stCondLst>
                                            <p:cond delay="0"/>
                                          </p:stCondLst>
                                        </p:cTn>
                                        <p:tgtEl>
                                          <p:spTgt spid="111"/>
                                        </p:tgtEl>
                                        <p:attrNameLst>
                                          <p:attrName>style.visibility</p:attrName>
                                        </p:attrNameLst>
                                      </p:cBhvr>
                                      <p:to>
                                        <p:strVal val="visible"/>
                                      </p:to>
                                    </p:set>
                                    <p:anim calcmode="lin" valueType="num">
                                      <p:cBhvr>
                                        <p:cTn id="39" dur="500" fill="hold"/>
                                        <p:tgtEl>
                                          <p:spTgt spid="111"/>
                                        </p:tgtEl>
                                        <p:attrNameLst>
                                          <p:attrName>ppt_w</p:attrName>
                                        </p:attrNameLst>
                                      </p:cBhvr>
                                      <p:tavLst>
                                        <p:tav tm="0">
                                          <p:val>
                                            <p:fltVal val="0"/>
                                          </p:val>
                                        </p:tav>
                                        <p:tav tm="100000">
                                          <p:val>
                                            <p:strVal val="#ppt_w"/>
                                          </p:val>
                                        </p:tav>
                                      </p:tavLst>
                                    </p:anim>
                                    <p:anim calcmode="lin" valueType="num">
                                      <p:cBhvr>
                                        <p:cTn id="40" dur="500" fill="hold"/>
                                        <p:tgtEl>
                                          <p:spTgt spid="111"/>
                                        </p:tgtEl>
                                        <p:attrNameLst>
                                          <p:attrName>ppt_h</p:attrName>
                                        </p:attrNameLst>
                                      </p:cBhvr>
                                      <p:tavLst>
                                        <p:tav tm="0">
                                          <p:val>
                                            <p:fltVal val="0"/>
                                          </p:val>
                                        </p:tav>
                                        <p:tav tm="100000">
                                          <p:val>
                                            <p:strVal val="#ppt_h"/>
                                          </p:val>
                                        </p:tav>
                                      </p:tavLst>
                                    </p:anim>
                                    <p:animEffect transition="in" filter="fade">
                                      <p:cBhvr>
                                        <p:cTn id="41" dur="500"/>
                                        <p:tgtEl>
                                          <p:spTgt spid="11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4"/>
                                        </p:tgtEl>
                                        <p:attrNameLst>
                                          <p:attrName>style.visibility</p:attrName>
                                        </p:attrNameLst>
                                      </p:cBhvr>
                                      <p:to>
                                        <p:strVal val="visible"/>
                                      </p:to>
                                    </p:set>
                                    <p:anim calcmode="lin" valueType="num">
                                      <p:cBhvr>
                                        <p:cTn id="44" dur="500" fill="hold"/>
                                        <p:tgtEl>
                                          <p:spTgt spid="114"/>
                                        </p:tgtEl>
                                        <p:attrNameLst>
                                          <p:attrName>ppt_w</p:attrName>
                                        </p:attrNameLst>
                                      </p:cBhvr>
                                      <p:tavLst>
                                        <p:tav tm="0">
                                          <p:val>
                                            <p:fltVal val="0"/>
                                          </p:val>
                                        </p:tav>
                                        <p:tav tm="100000">
                                          <p:val>
                                            <p:strVal val="#ppt_w"/>
                                          </p:val>
                                        </p:tav>
                                      </p:tavLst>
                                    </p:anim>
                                    <p:anim calcmode="lin" valueType="num">
                                      <p:cBhvr>
                                        <p:cTn id="45" dur="500" fill="hold"/>
                                        <p:tgtEl>
                                          <p:spTgt spid="114"/>
                                        </p:tgtEl>
                                        <p:attrNameLst>
                                          <p:attrName>ppt_h</p:attrName>
                                        </p:attrNameLst>
                                      </p:cBhvr>
                                      <p:tavLst>
                                        <p:tav tm="0">
                                          <p:val>
                                            <p:fltVal val="0"/>
                                          </p:val>
                                        </p:tav>
                                        <p:tav tm="100000">
                                          <p:val>
                                            <p:strVal val="#ppt_h"/>
                                          </p:val>
                                        </p:tav>
                                      </p:tavLst>
                                    </p:anim>
                                    <p:animEffect transition="in" filter="fade">
                                      <p:cBhvr>
                                        <p:cTn id="46" dur="500"/>
                                        <p:tgtEl>
                                          <p:spTgt spid="11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6"/>
                                        </p:tgtEl>
                                        <p:attrNameLst>
                                          <p:attrName>style.visibility</p:attrName>
                                        </p:attrNameLst>
                                      </p:cBhvr>
                                      <p:to>
                                        <p:strVal val="visible"/>
                                      </p:to>
                                    </p:set>
                                    <p:anim calcmode="lin" valueType="num">
                                      <p:cBhvr>
                                        <p:cTn id="49" dur="500" fill="hold"/>
                                        <p:tgtEl>
                                          <p:spTgt spid="116"/>
                                        </p:tgtEl>
                                        <p:attrNameLst>
                                          <p:attrName>ppt_w</p:attrName>
                                        </p:attrNameLst>
                                      </p:cBhvr>
                                      <p:tavLst>
                                        <p:tav tm="0">
                                          <p:val>
                                            <p:fltVal val="0"/>
                                          </p:val>
                                        </p:tav>
                                        <p:tav tm="100000">
                                          <p:val>
                                            <p:strVal val="#ppt_w"/>
                                          </p:val>
                                        </p:tav>
                                      </p:tavLst>
                                    </p:anim>
                                    <p:anim calcmode="lin" valueType="num">
                                      <p:cBhvr>
                                        <p:cTn id="50" dur="500" fill="hold"/>
                                        <p:tgtEl>
                                          <p:spTgt spid="116"/>
                                        </p:tgtEl>
                                        <p:attrNameLst>
                                          <p:attrName>ppt_h</p:attrName>
                                        </p:attrNameLst>
                                      </p:cBhvr>
                                      <p:tavLst>
                                        <p:tav tm="0">
                                          <p:val>
                                            <p:fltVal val="0"/>
                                          </p:val>
                                        </p:tav>
                                        <p:tav tm="100000">
                                          <p:val>
                                            <p:strVal val="#ppt_h"/>
                                          </p:val>
                                        </p:tav>
                                      </p:tavLst>
                                    </p:anim>
                                    <p:animEffect transition="in" filter="fade">
                                      <p:cBhvr>
                                        <p:cTn id="51" dur="500"/>
                                        <p:tgtEl>
                                          <p:spTgt spid="11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12"/>
                                        </p:tgtEl>
                                        <p:attrNameLst>
                                          <p:attrName>style.visibility</p:attrName>
                                        </p:attrNameLst>
                                      </p:cBhvr>
                                      <p:to>
                                        <p:strVal val="visible"/>
                                      </p:to>
                                    </p:set>
                                    <p:anim calcmode="lin" valueType="num">
                                      <p:cBhvr>
                                        <p:cTn id="54" dur="500" fill="hold"/>
                                        <p:tgtEl>
                                          <p:spTgt spid="112"/>
                                        </p:tgtEl>
                                        <p:attrNameLst>
                                          <p:attrName>ppt_w</p:attrName>
                                        </p:attrNameLst>
                                      </p:cBhvr>
                                      <p:tavLst>
                                        <p:tav tm="0">
                                          <p:val>
                                            <p:fltVal val="0"/>
                                          </p:val>
                                        </p:tav>
                                        <p:tav tm="100000">
                                          <p:val>
                                            <p:strVal val="#ppt_w"/>
                                          </p:val>
                                        </p:tav>
                                      </p:tavLst>
                                    </p:anim>
                                    <p:anim calcmode="lin" valueType="num">
                                      <p:cBhvr>
                                        <p:cTn id="55" dur="500" fill="hold"/>
                                        <p:tgtEl>
                                          <p:spTgt spid="112"/>
                                        </p:tgtEl>
                                        <p:attrNameLst>
                                          <p:attrName>ppt_h</p:attrName>
                                        </p:attrNameLst>
                                      </p:cBhvr>
                                      <p:tavLst>
                                        <p:tav tm="0">
                                          <p:val>
                                            <p:fltVal val="0"/>
                                          </p:val>
                                        </p:tav>
                                        <p:tav tm="100000">
                                          <p:val>
                                            <p:strVal val="#ppt_h"/>
                                          </p:val>
                                        </p:tav>
                                      </p:tavLst>
                                    </p:anim>
                                    <p:animEffect transition="in" filter="fade">
                                      <p:cBhvr>
                                        <p:cTn id="56" dur="500"/>
                                        <p:tgtEl>
                                          <p:spTgt spid="11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15"/>
                                        </p:tgtEl>
                                        <p:attrNameLst>
                                          <p:attrName>style.visibility</p:attrName>
                                        </p:attrNameLst>
                                      </p:cBhvr>
                                      <p:to>
                                        <p:strVal val="visible"/>
                                      </p:to>
                                    </p:set>
                                    <p:anim calcmode="lin" valueType="num">
                                      <p:cBhvr>
                                        <p:cTn id="59" dur="500" fill="hold"/>
                                        <p:tgtEl>
                                          <p:spTgt spid="115"/>
                                        </p:tgtEl>
                                        <p:attrNameLst>
                                          <p:attrName>ppt_w</p:attrName>
                                        </p:attrNameLst>
                                      </p:cBhvr>
                                      <p:tavLst>
                                        <p:tav tm="0">
                                          <p:val>
                                            <p:fltVal val="0"/>
                                          </p:val>
                                        </p:tav>
                                        <p:tav tm="100000">
                                          <p:val>
                                            <p:strVal val="#ppt_w"/>
                                          </p:val>
                                        </p:tav>
                                      </p:tavLst>
                                    </p:anim>
                                    <p:anim calcmode="lin" valueType="num">
                                      <p:cBhvr>
                                        <p:cTn id="60" dur="500" fill="hold"/>
                                        <p:tgtEl>
                                          <p:spTgt spid="115"/>
                                        </p:tgtEl>
                                        <p:attrNameLst>
                                          <p:attrName>ppt_h</p:attrName>
                                        </p:attrNameLst>
                                      </p:cBhvr>
                                      <p:tavLst>
                                        <p:tav tm="0">
                                          <p:val>
                                            <p:fltVal val="0"/>
                                          </p:val>
                                        </p:tav>
                                        <p:tav tm="100000">
                                          <p:val>
                                            <p:strVal val="#ppt_h"/>
                                          </p:val>
                                        </p:tav>
                                      </p:tavLst>
                                    </p:anim>
                                    <p:animEffect transition="in" filter="fade">
                                      <p:cBhvr>
                                        <p:cTn id="61" dur="500"/>
                                        <p:tgtEl>
                                          <p:spTgt spid="11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17"/>
                                        </p:tgtEl>
                                        <p:attrNameLst>
                                          <p:attrName>style.visibility</p:attrName>
                                        </p:attrNameLst>
                                      </p:cBhvr>
                                      <p:to>
                                        <p:strVal val="visible"/>
                                      </p:to>
                                    </p:set>
                                    <p:anim calcmode="lin" valueType="num">
                                      <p:cBhvr>
                                        <p:cTn id="64" dur="500" fill="hold"/>
                                        <p:tgtEl>
                                          <p:spTgt spid="117"/>
                                        </p:tgtEl>
                                        <p:attrNameLst>
                                          <p:attrName>ppt_w</p:attrName>
                                        </p:attrNameLst>
                                      </p:cBhvr>
                                      <p:tavLst>
                                        <p:tav tm="0">
                                          <p:val>
                                            <p:fltVal val="0"/>
                                          </p:val>
                                        </p:tav>
                                        <p:tav tm="100000">
                                          <p:val>
                                            <p:strVal val="#ppt_w"/>
                                          </p:val>
                                        </p:tav>
                                      </p:tavLst>
                                    </p:anim>
                                    <p:anim calcmode="lin" valueType="num">
                                      <p:cBhvr>
                                        <p:cTn id="65" dur="500" fill="hold"/>
                                        <p:tgtEl>
                                          <p:spTgt spid="117"/>
                                        </p:tgtEl>
                                        <p:attrNameLst>
                                          <p:attrName>ppt_h</p:attrName>
                                        </p:attrNameLst>
                                      </p:cBhvr>
                                      <p:tavLst>
                                        <p:tav tm="0">
                                          <p:val>
                                            <p:fltVal val="0"/>
                                          </p:val>
                                        </p:tav>
                                        <p:tav tm="100000">
                                          <p:val>
                                            <p:strVal val="#ppt_h"/>
                                          </p:val>
                                        </p:tav>
                                      </p:tavLst>
                                    </p:anim>
                                    <p:animEffect transition="in" filter="fade">
                                      <p:cBhvr>
                                        <p:cTn id="66" dur="500"/>
                                        <p:tgtEl>
                                          <p:spTgt spid="11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p:cTn id="69" dur="500" fill="hold"/>
                                        <p:tgtEl>
                                          <p:spTgt spid="110"/>
                                        </p:tgtEl>
                                        <p:attrNameLst>
                                          <p:attrName>ppt_w</p:attrName>
                                        </p:attrNameLst>
                                      </p:cBhvr>
                                      <p:tavLst>
                                        <p:tav tm="0">
                                          <p:val>
                                            <p:fltVal val="0"/>
                                          </p:val>
                                        </p:tav>
                                        <p:tav tm="100000">
                                          <p:val>
                                            <p:strVal val="#ppt_w"/>
                                          </p:val>
                                        </p:tav>
                                      </p:tavLst>
                                    </p:anim>
                                    <p:anim calcmode="lin" valueType="num">
                                      <p:cBhvr>
                                        <p:cTn id="70" dur="500" fill="hold"/>
                                        <p:tgtEl>
                                          <p:spTgt spid="110"/>
                                        </p:tgtEl>
                                        <p:attrNameLst>
                                          <p:attrName>ppt_h</p:attrName>
                                        </p:attrNameLst>
                                      </p:cBhvr>
                                      <p:tavLst>
                                        <p:tav tm="0">
                                          <p:val>
                                            <p:fltVal val="0"/>
                                          </p:val>
                                        </p:tav>
                                        <p:tav tm="100000">
                                          <p:val>
                                            <p:strVal val="#ppt_h"/>
                                          </p:val>
                                        </p:tav>
                                      </p:tavLst>
                                    </p:anim>
                                    <p:animEffect transition="in" filter="fade">
                                      <p:cBhvr>
                                        <p:cTn id="71" dur="500"/>
                                        <p:tgtEl>
                                          <p:spTgt spid="110"/>
                                        </p:tgtEl>
                                      </p:cBhvr>
                                    </p:animEffect>
                                  </p:childTnLst>
                                </p:cTn>
                              </p:par>
                              <p:par>
                                <p:cTn id="72" presetID="8" presetClass="emph" presetSubtype="0" fill="hold" grpId="0" nodeType="withEffect">
                                  <p:stCondLst>
                                    <p:cond delay="0"/>
                                  </p:stCondLst>
                                  <p:childTnLst>
                                    <p:animRot by="21600000">
                                      <p:cBhvr>
                                        <p:cTn id="73" dur="4000" fill="hold"/>
                                        <p:tgtEl>
                                          <p:spTgt spid="107"/>
                                        </p:tgtEl>
                                        <p:attrNameLst>
                                          <p:attrName>r</p:attrName>
                                        </p:attrNameLst>
                                      </p:cBhvr>
                                    </p:animRot>
                                  </p:childTnLst>
                                </p:cTn>
                              </p:par>
                              <p:par>
                                <p:cTn id="74" presetID="8" presetClass="emph" presetSubtype="0" fill="hold" grpId="0" nodeType="withEffect">
                                  <p:stCondLst>
                                    <p:cond delay="0"/>
                                  </p:stCondLst>
                                  <p:childTnLst>
                                    <p:animRot by="-21600000">
                                      <p:cBhvr>
                                        <p:cTn id="75" dur="4000" fill="hold"/>
                                        <p:tgtEl>
                                          <p:spTgt spid="108"/>
                                        </p:tgtEl>
                                        <p:attrNameLst>
                                          <p:attrName>r</p:attrName>
                                        </p:attrNameLst>
                                      </p:cBhvr>
                                    </p:animRot>
                                  </p:childTnLst>
                                </p:cTn>
                              </p:par>
                              <p:par>
                                <p:cTn id="76" presetID="8" presetClass="emph" presetSubtype="0" fill="hold" grpId="0" nodeType="withEffect">
                                  <p:stCondLst>
                                    <p:cond delay="0"/>
                                  </p:stCondLst>
                                  <p:childTnLst>
                                    <p:animRot by="21600000">
                                      <p:cBhvr>
                                        <p:cTn id="77" dur="4000" fill="hold"/>
                                        <p:tgtEl>
                                          <p:spTgt spid="113"/>
                                        </p:tgtEl>
                                        <p:attrNameLst>
                                          <p:attrName>r</p:attrName>
                                        </p:attrNameLst>
                                      </p:cBhvr>
                                    </p:animRot>
                                  </p:childTnLst>
                                </p:cTn>
                              </p:par>
                              <p:par>
                                <p:cTn id="78" presetID="8" presetClass="emph" presetSubtype="0" fill="hold" grpId="0" nodeType="withEffect">
                                  <p:stCondLst>
                                    <p:cond delay="0"/>
                                  </p:stCondLst>
                                  <p:childTnLst>
                                    <p:animRot by="-21600000">
                                      <p:cBhvr>
                                        <p:cTn id="79" dur="4000" fill="hold"/>
                                        <p:tgtEl>
                                          <p:spTgt spid="106"/>
                                        </p:tgtEl>
                                        <p:attrNameLst>
                                          <p:attrName>r</p:attrName>
                                        </p:attrNameLst>
                                      </p:cBhvr>
                                    </p:animRot>
                                  </p:childTnLst>
                                </p:cTn>
                              </p:par>
                              <p:par>
                                <p:cTn id="80" presetID="8" presetClass="emph" presetSubtype="0" fill="hold" grpId="0" nodeType="withEffect">
                                  <p:stCondLst>
                                    <p:cond delay="0"/>
                                  </p:stCondLst>
                                  <p:childTnLst>
                                    <p:animRot by="21600000">
                                      <p:cBhvr>
                                        <p:cTn id="81" dur="4000" fill="hold"/>
                                        <p:tgtEl>
                                          <p:spTgt spid="109"/>
                                        </p:tgtEl>
                                        <p:attrNameLst>
                                          <p:attrName>r</p:attrName>
                                        </p:attrNameLst>
                                      </p:cBhvr>
                                    </p:animRot>
                                  </p:childTnLst>
                                </p:cTn>
                              </p:par>
                              <p:par>
                                <p:cTn id="82" presetID="8" presetClass="emph" presetSubtype="0" fill="hold" grpId="0" nodeType="withEffect">
                                  <p:stCondLst>
                                    <p:cond delay="0"/>
                                  </p:stCondLst>
                                  <p:childTnLst>
                                    <p:animRot by="-21600000">
                                      <p:cBhvr>
                                        <p:cTn id="83" dur="4000" fill="hold"/>
                                        <p:tgtEl>
                                          <p:spTgt spid="111"/>
                                        </p:tgtEl>
                                        <p:attrNameLst>
                                          <p:attrName>r</p:attrName>
                                        </p:attrNameLst>
                                      </p:cBhvr>
                                    </p:animRot>
                                  </p:childTnLst>
                                </p:cTn>
                              </p:par>
                              <p:par>
                                <p:cTn id="84" presetID="10" presetClass="entr" presetSubtype="0" fill="hold" grpId="0" nodeType="withEffect">
                                  <p:stCondLst>
                                    <p:cond delay="0"/>
                                  </p:stCondLst>
                                  <p:childTnLst>
                                    <p:set>
                                      <p:cBhvr>
                                        <p:cTn id="85" dur="1" fill="hold">
                                          <p:stCondLst>
                                            <p:cond delay="0"/>
                                          </p:stCondLst>
                                        </p:cTn>
                                        <p:tgtEl>
                                          <p:spTgt spid="119"/>
                                        </p:tgtEl>
                                        <p:attrNameLst>
                                          <p:attrName>style.visibility</p:attrName>
                                        </p:attrNameLst>
                                      </p:cBhvr>
                                      <p:to>
                                        <p:strVal val="visible"/>
                                      </p:to>
                                    </p:set>
                                    <p:animEffect transition="in" filter="fade">
                                      <p:cBhvr>
                                        <p:cTn id="86" dur="500"/>
                                        <p:tgtEl>
                                          <p:spTgt spid="1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18"/>
                                        </p:tgtEl>
                                        <p:attrNameLst>
                                          <p:attrName>style.visibility</p:attrName>
                                        </p:attrNameLst>
                                      </p:cBhvr>
                                      <p:to>
                                        <p:strVal val="visible"/>
                                      </p:to>
                                    </p:set>
                                    <p:animEffect transition="in" filter="fade">
                                      <p:cBhvr>
                                        <p:cTn id="89" dur="500"/>
                                        <p:tgtEl>
                                          <p:spTgt spid="11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0"/>
                                        </p:tgtEl>
                                        <p:attrNameLst>
                                          <p:attrName>style.visibility</p:attrName>
                                        </p:attrNameLst>
                                      </p:cBhvr>
                                      <p:to>
                                        <p:strVal val="visible"/>
                                      </p:to>
                                    </p:set>
                                    <p:animEffect transition="in" filter="fade">
                                      <p:cBhvr>
                                        <p:cTn id="92" dur="500"/>
                                        <p:tgtEl>
                                          <p:spTgt spid="12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21"/>
                                        </p:tgtEl>
                                        <p:attrNameLst>
                                          <p:attrName>style.visibility</p:attrName>
                                        </p:attrNameLst>
                                      </p:cBhvr>
                                      <p:to>
                                        <p:strVal val="visible"/>
                                      </p:to>
                                    </p:set>
                                    <p:animEffect transition="in" filter="fade">
                                      <p:cBhvr>
                                        <p:cTn id="95" dur="500"/>
                                        <p:tgtEl>
                                          <p:spTgt spid="12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22"/>
                                        </p:tgtEl>
                                        <p:attrNameLst>
                                          <p:attrName>style.visibility</p:attrName>
                                        </p:attrNameLst>
                                      </p:cBhvr>
                                      <p:to>
                                        <p:strVal val="visible"/>
                                      </p:to>
                                    </p:set>
                                    <p:animEffect transition="in" filter="fade">
                                      <p:cBhvr>
                                        <p:cTn id="98"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animBg="1"/>
      <p:bldP spid="106" grpId="1" animBg="1"/>
      <p:bldP spid="107" grpId="0" animBg="1"/>
      <p:bldP spid="107" grpId="1" animBg="1"/>
      <p:bldP spid="108" grpId="0" animBg="1"/>
      <p:bldP spid="108" grpId="1" animBg="1"/>
      <p:bldP spid="109" grpId="0" animBg="1"/>
      <p:bldP spid="109" grpId="1" animBg="1"/>
      <p:bldP spid="110" grpId="0" animBg="1"/>
      <p:bldP spid="111" grpId="0" animBg="1"/>
      <p:bldP spid="111" grpId="1" animBg="1"/>
      <p:bldP spid="112" grpId="0" animBg="1"/>
      <p:bldP spid="113" grpId="0" animBg="1"/>
      <p:bldP spid="113" grpId="1" animBg="1"/>
      <p:bldP spid="114" grpId="0" animBg="1"/>
      <p:bldP spid="115" grpId="0" animBg="1"/>
      <p:bldP spid="116" grpId="0" animBg="1"/>
      <p:bldP spid="117" grpId="0" animBg="1"/>
      <p:bldP spid="118" grpId="0" animBg="1"/>
      <p:bldP spid="119" grpId="0" animBg="1"/>
      <p:bldP spid="120" grpId="0" animBg="1"/>
      <p:bldP spid="121" grpId="0"/>
      <p:bldP spid="1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12192000" cy="6858000"/>
          </a:xfrm>
          <a:prstGeom prst="rect">
            <a:avLst/>
          </a:prstGeom>
          <a:solidFill>
            <a:srgbClr val="D93E59"/>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1283" name="Shape 1283"/>
          <p:cNvSpPr>
            <a:spLocks noGrp="1"/>
          </p:cNvSpPr>
          <p:nvPr>
            <p:ph type="title"/>
          </p:nvPr>
        </p:nvSpPr>
        <p:spPr>
          <a:xfrm>
            <a:off x="3716370" y="3158467"/>
            <a:ext cx="6971606" cy="793751"/>
          </a:xfrm>
          <a:prstGeom prst="rect">
            <a:avLst/>
          </a:prstGeom>
        </p:spPr>
        <p:txBody>
          <a:bodyPr/>
          <a:lstStyle/>
          <a:p>
            <a:r>
              <a:rPr dirty="0">
                <a:solidFill>
                  <a:schemeClr val="bg1"/>
                </a:solidFill>
                <a:ea typeface="微软雅黑 Light" panose="020B0502040204020203" pitchFamily="34" charset="-122"/>
              </a:rPr>
              <a:t>Rachael Barford</a:t>
            </a:r>
          </a:p>
        </p:txBody>
      </p:sp>
      <p:sp>
        <p:nvSpPr>
          <p:cNvPr id="1284" name="Shape 1284"/>
          <p:cNvSpPr/>
          <p:nvPr/>
        </p:nvSpPr>
        <p:spPr>
          <a:xfrm>
            <a:off x="1960711" y="5079088"/>
            <a:ext cx="3395161" cy="605294"/>
          </a:xfrm>
          <a:prstGeom prst="rect">
            <a:avLst/>
          </a:prstGeom>
          <a:ln w="12700">
            <a:miter lim="400000"/>
          </a:ln>
        </p:spPr>
        <p:txBody>
          <a:bodyPr wrap="none" lIns="25400" tIns="25400" rIns="25400" bIns="25400" anchor="ctr">
            <a:spAutoFit/>
          </a:bodyPr>
          <a:lstStyle/>
          <a:p>
            <a:pPr algn="r"/>
            <a:r>
              <a:rPr sz="900">
                <a:solidFill>
                  <a:schemeClr val="bg1"/>
                </a:solidFill>
                <a:ea typeface="微软雅黑 Light" panose="020B0502040204020203" pitchFamily="34" charset="-122"/>
              </a:rPr>
              <a:t>There are many variations of passages of Lorem Ipsum available or</a:t>
            </a:r>
          </a:p>
          <a:p>
            <a:pPr algn="r"/>
            <a:r>
              <a:rPr sz="900">
                <a:solidFill>
                  <a:schemeClr val="bg1"/>
                </a:solidFill>
                <a:ea typeface="微软雅黑 Light" panose="020B0502040204020203" pitchFamily="34" charset="-122"/>
              </a:rPr>
              <a:t>the majority have suffered alteration in an some form, by injected</a:t>
            </a:r>
          </a:p>
          <a:p>
            <a:pPr algn="r"/>
            <a:r>
              <a:rPr sz="900">
                <a:solidFill>
                  <a:schemeClr val="bg1"/>
                </a:solidFill>
                <a:ea typeface="微软雅黑 Light" panose="020B0502040204020203" pitchFamily="34" charset="-122"/>
              </a:rPr>
              <a:t>humour, or randomised words a which don't look even slightly and</a:t>
            </a:r>
          </a:p>
          <a:p>
            <a:pPr algn="r"/>
            <a:r>
              <a:rPr sz="900">
                <a:solidFill>
                  <a:schemeClr val="bg1"/>
                </a:solidFill>
                <a:ea typeface="微软雅黑 Light" panose="020B0502040204020203" pitchFamily="34" charset="-122"/>
              </a:rPr>
              <a:t>believable. If you are going to use a passage of Lorem Ipsum, you a</a:t>
            </a:r>
          </a:p>
        </p:txBody>
      </p:sp>
      <p:sp>
        <p:nvSpPr>
          <p:cNvPr id="1285" name="Shape 1285"/>
          <p:cNvSpPr/>
          <p:nvPr/>
        </p:nvSpPr>
        <p:spPr>
          <a:xfrm>
            <a:off x="4380352" y="4351443"/>
            <a:ext cx="974627" cy="272895"/>
          </a:xfrm>
          <a:prstGeom prst="rect">
            <a:avLst/>
          </a:prstGeom>
          <a:ln w="12700">
            <a:miter lim="400000"/>
          </a:ln>
        </p:spPr>
        <p:txBody>
          <a:bodyPr wrap="none" lIns="25400" tIns="25400" rIns="25400" bIns="25400">
            <a:spAutoFit/>
          </a:bodyPr>
          <a:lstStyle>
            <a:lvl1pPr algn="r">
              <a:lnSpc>
                <a:spcPct val="90000"/>
              </a:lnSpc>
              <a:defRPr sz="3200" b="1">
                <a:solidFill>
                  <a:srgbClr val="44474F"/>
                </a:solidFill>
                <a:latin typeface="+mn-lt"/>
                <a:ea typeface="+mn-ea"/>
                <a:cs typeface="+mn-cs"/>
                <a:sym typeface="Roboto"/>
              </a:defRPr>
            </a:lvl1pPr>
          </a:lstStyle>
          <a:p>
            <a:r>
              <a:rPr sz="1600">
                <a:solidFill>
                  <a:schemeClr val="bg1"/>
                </a:solidFill>
                <a:ea typeface="微软雅黑 Light" panose="020B0502040204020203" pitchFamily="34" charset="-122"/>
              </a:rPr>
              <a:t>About me</a:t>
            </a:r>
          </a:p>
        </p:txBody>
      </p:sp>
      <p:sp>
        <p:nvSpPr>
          <p:cNvPr id="1286" name="Shape 1286"/>
          <p:cNvSpPr/>
          <p:nvPr/>
        </p:nvSpPr>
        <p:spPr>
          <a:xfrm>
            <a:off x="6890465" y="4883259"/>
            <a:ext cx="904094" cy="217495"/>
          </a:xfrm>
          <a:prstGeom prst="rect">
            <a:avLst/>
          </a:prstGeom>
          <a:ln w="12700">
            <a:miter lim="400000"/>
          </a:ln>
        </p:spPr>
        <p:txBody>
          <a:bodyPr wrap="none" lIns="25400" tIns="25400" rIns="25400" bIns="25400">
            <a:spAutoFit/>
          </a:bodyPr>
          <a:lstStyle>
            <a:lvl1pPr algn="l">
              <a:lnSpc>
                <a:spcPct val="90000"/>
              </a:lnSpc>
              <a:defRPr sz="2400" b="1">
                <a:solidFill>
                  <a:srgbClr val="44474F"/>
                </a:solidFill>
                <a:latin typeface="+mn-lt"/>
                <a:ea typeface="+mn-ea"/>
                <a:cs typeface="+mn-cs"/>
                <a:sym typeface="Roboto"/>
              </a:defRPr>
            </a:lvl1pPr>
          </a:lstStyle>
          <a:p>
            <a:r>
              <a:rPr sz="1200">
                <a:solidFill>
                  <a:schemeClr val="bg1"/>
                </a:solidFill>
                <a:ea typeface="微软雅黑 Light" panose="020B0502040204020203" pitchFamily="34" charset="-122"/>
              </a:rPr>
              <a:t>Copywriting</a:t>
            </a:r>
          </a:p>
        </p:txBody>
      </p:sp>
      <p:sp>
        <p:nvSpPr>
          <p:cNvPr id="1287" name="Shape 1287"/>
          <p:cNvSpPr/>
          <p:nvPr/>
        </p:nvSpPr>
        <p:spPr>
          <a:xfrm>
            <a:off x="6887852" y="5261084"/>
            <a:ext cx="995465" cy="217495"/>
          </a:xfrm>
          <a:prstGeom prst="rect">
            <a:avLst/>
          </a:prstGeom>
          <a:ln w="12700">
            <a:miter lim="400000"/>
          </a:ln>
        </p:spPr>
        <p:txBody>
          <a:bodyPr wrap="none" lIns="25400" tIns="25400" rIns="25400" bIns="25400">
            <a:spAutoFit/>
          </a:bodyPr>
          <a:lstStyle>
            <a:lvl1pPr algn="l">
              <a:lnSpc>
                <a:spcPct val="90000"/>
              </a:lnSpc>
              <a:defRPr sz="2400" b="1">
                <a:solidFill>
                  <a:srgbClr val="44474F"/>
                </a:solidFill>
                <a:latin typeface="+mn-lt"/>
                <a:ea typeface="+mn-ea"/>
                <a:cs typeface="+mn-cs"/>
                <a:sym typeface="Roboto"/>
              </a:defRPr>
            </a:lvl1pPr>
          </a:lstStyle>
          <a:p>
            <a:r>
              <a:rPr sz="1200">
                <a:solidFill>
                  <a:schemeClr val="bg1"/>
                </a:solidFill>
                <a:ea typeface="微软雅黑 Light" panose="020B0502040204020203" pitchFamily="34" charset="-122"/>
              </a:rPr>
              <a:t>UI/UX Design</a:t>
            </a:r>
          </a:p>
        </p:txBody>
      </p:sp>
      <p:sp>
        <p:nvSpPr>
          <p:cNvPr id="1288" name="Shape 1288"/>
          <p:cNvSpPr/>
          <p:nvPr/>
        </p:nvSpPr>
        <p:spPr>
          <a:xfrm>
            <a:off x="6887582" y="5638909"/>
            <a:ext cx="982641" cy="217495"/>
          </a:xfrm>
          <a:prstGeom prst="rect">
            <a:avLst/>
          </a:prstGeom>
          <a:ln w="12700">
            <a:miter lim="400000"/>
          </a:ln>
        </p:spPr>
        <p:txBody>
          <a:bodyPr wrap="none" lIns="25400" tIns="25400" rIns="25400" bIns="25400">
            <a:spAutoFit/>
          </a:bodyPr>
          <a:lstStyle>
            <a:lvl1pPr algn="l">
              <a:lnSpc>
                <a:spcPct val="90000"/>
              </a:lnSpc>
              <a:defRPr sz="2400" b="1">
                <a:solidFill>
                  <a:srgbClr val="44474F"/>
                </a:solidFill>
                <a:latin typeface="+mn-lt"/>
                <a:ea typeface="+mn-ea"/>
                <a:cs typeface="+mn-cs"/>
                <a:sym typeface="Roboto"/>
              </a:defRPr>
            </a:lvl1pPr>
          </a:lstStyle>
          <a:p>
            <a:r>
              <a:rPr sz="1200">
                <a:solidFill>
                  <a:schemeClr val="bg1"/>
                </a:solidFill>
                <a:ea typeface="微软雅黑 Light" panose="020B0502040204020203" pitchFamily="34" charset="-122"/>
              </a:rPr>
              <a:t>Management</a:t>
            </a:r>
          </a:p>
        </p:txBody>
      </p:sp>
      <p:sp>
        <p:nvSpPr>
          <p:cNvPr id="1289" name="Shape 1289"/>
          <p:cNvSpPr/>
          <p:nvPr/>
        </p:nvSpPr>
        <p:spPr>
          <a:xfrm>
            <a:off x="9304142" y="4909011"/>
            <a:ext cx="1667123" cy="189796"/>
          </a:xfrm>
          <a:prstGeom prst="rect">
            <a:avLst/>
          </a:prstGeom>
          <a:ln w="12700">
            <a:miter lim="400000"/>
          </a:ln>
        </p:spPr>
        <p:txBody>
          <a:bodyPr wrap="none" lIns="25400" tIns="25400" rIns="25400" bIns="25400" anchor="ctr">
            <a:spAutoFit/>
          </a:bodyPr>
          <a:lstStyle>
            <a:lvl1pPr algn="l">
              <a:defRPr>
                <a:solidFill>
                  <a:srgbClr val="A0A2A2"/>
                </a:solidFill>
                <a:latin typeface="Lato Bold"/>
                <a:ea typeface="Lato Bold"/>
                <a:cs typeface="Lato Bold"/>
                <a:sym typeface="Lato Bold"/>
              </a:defRPr>
            </a:lvl1pPr>
          </a:lstStyle>
          <a:p>
            <a:r>
              <a:rPr sz="900">
                <a:solidFill>
                  <a:schemeClr val="bg1"/>
                </a:solidFill>
                <a:ea typeface="微软雅黑 Light" panose="020B0502040204020203" pitchFamily="34" charset="-122"/>
              </a:rPr>
              <a:t>////////////////////////////</a:t>
            </a:r>
          </a:p>
        </p:txBody>
      </p:sp>
      <p:sp>
        <p:nvSpPr>
          <p:cNvPr id="1290" name="Shape 1290"/>
          <p:cNvSpPr/>
          <p:nvPr/>
        </p:nvSpPr>
        <p:spPr>
          <a:xfrm>
            <a:off x="9307740" y="5286836"/>
            <a:ext cx="859210" cy="189796"/>
          </a:xfrm>
          <a:prstGeom prst="rect">
            <a:avLst/>
          </a:prstGeom>
          <a:ln w="12700">
            <a:miter lim="400000"/>
          </a:ln>
        </p:spPr>
        <p:txBody>
          <a:bodyPr wrap="none" lIns="25400" tIns="25400" rIns="25400" bIns="25400" anchor="ctr">
            <a:spAutoFit/>
          </a:bodyPr>
          <a:lstStyle>
            <a:lvl1pPr algn="l">
              <a:defRPr>
                <a:solidFill>
                  <a:srgbClr val="A0A2A2"/>
                </a:solidFill>
                <a:latin typeface="Lato Bold"/>
                <a:ea typeface="Lato Bold"/>
                <a:cs typeface="Lato Bold"/>
                <a:sym typeface="Lato Bold"/>
              </a:defRPr>
            </a:lvl1pPr>
          </a:lstStyle>
          <a:p>
            <a:r>
              <a:rPr sz="900">
                <a:solidFill>
                  <a:schemeClr val="bg1"/>
                </a:solidFill>
                <a:ea typeface="微软雅黑 Light" panose="020B0502040204020203" pitchFamily="34" charset="-122"/>
              </a:rPr>
              <a:t>//////////////</a:t>
            </a:r>
          </a:p>
        </p:txBody>
      </p:sp>
      <p:sp>
        <p:nvSpPr>
          <p:cNvPr id="1291" name="Shape 1291"/>
          <p:cNvSpPr/>
          <p:nvPr/>
        </p:nvSpPr>
        <p:spPr>
          <a:xfrm>
            <a:off x="9302290" y="5664661"/>
            <a:ext cx="2532745" cy="189796"/>
          </a:xfrm>
          <a:prstGeom prst="rect">
            <a:avLst/>
          </a:prstGeom>
          <a:ln w="12700">
            <a:miter lim="400000"/>
          </a:ln>
        </p:spPr>
        <p:txBody>
          <a:bodyPr wrap="none" lIns="25400" tIns="25400" rIns="25400" bIns="25400" anchor="ctr">
            <a:spAutoFit/>
          </a:bodyPr>
          <a:lstStyle>
            <a:lvl1pPr algn="l">
              <a:defRPr>
                <a:solidFill>
                  <a:srgbClr val="A0A2A2"/>
                </a:solidFill>
                <a:latin typeface="Lato Bold"/>
                <a:ea typeface="Lato Bold"/>
                <a:cs typeface="Lato Bold"/>
                <a:sym typeface="Lato Bold"/>
              </a:defRPr>
            </a:lvl1pPr>
          </a:lstStyle>
          <a:p>
            <a:r>
              <a:rPr sz="900">
                <a:solidFill>
                  <a:schemeClr val="bg1"/>
                </a:solidFill>
                <a:ea typeface="微软雅黑 Light" panose="020B0502040204020203" pitchFamily="34" charset="-122"/>
              </a:rPr>
              <a:t>///////////////////////////////////////////</a:t>
            </a:r>
          </a:p>
        </p:txBody>
      </p:sp>
      <p:sp>
        <p:nvSpPr>
          <p:cNvPr id="1292" name="Shape 1292"/>
          <p:cNvSpPr/>
          <p:nvPr/>
        </p:nvSpPr>
        <p:spPr>
          <a:xfrm>
            <a:off x="8564898" y="4956284"/>
            <a:ext cx="95251" cy="95251"/>
          </a:xfrm>
          <a:prstGeom prst="ellipse">
            <a:avLst/>
          </a:prstGeom>
          <a:solidFill>
            <a:srgbClr val="E3E7E7"/>
          </a:solidFill>
          <a:ln w="12700">
            <a:miter lim="400000"/>
          </a:ln>
        </p:spPr>
        <p:txBody>
          <a:bodyPr lIns="25400" tIns="25400" rIns="25400" bIns="25400" anchor="ctr"/>
          <a:lstStyle/>
          <a:p>
            <a:pPr>
              <a:lnSpc>
                <a:spcPct val="100000"/>
              </a:lnSpc>
              <a:defRPr sz="3200">
                <a:solidFill>
                  <a:srgbClr val="FFFFFF"/>
                </a:solidFill>
                <a:latin typeface="+mn-lt"/>
                <a:ea typeface="+mn-ea"/>
                <a:cs typeface="+mn-cs"/>
                <a:sym typeface="Roboto"/>
              </a:defRPr>
            </a:pPr>
            <a:endParaRPr sz="1600">
              <a:solidFill>
                <a:schemeClr val="bg1"/>
              </a:solidFill>
              <a:ea typeface="微软雅黑 Light" panose="020B0502040204020203" pitchFamily="34" charset="-122"/>
            </a:endParaRPr>
          </a:p>
        </p:txBody>
      </p:sp>
      <p:sp>
        <p:nvSpPr>
          <p:cNvPr id="1293" name="Shape 1293"/>
          <p:cNvSpPr/>
          <p:nvPr/>
        </p:nvSpPr>
        <p:spPr>
          <a:xfrm>
            <a:off x="8564898" y="5334109"/>
            <a:ext cx="95251" cy="95251"/>
          </a:xfrm>
          <a:prstGeom prst="ellipse">
            <a:avLst/>
          </a:prstGeom>
          <a:solidFill>
            <a:srgbClr val="E3E7E7"/>
          </a:solidFill>
          <a:ln w="12700">
            <a:miter lim="400000"/>
          </a:ln>
        </p:spPr>
        <p:txBody>
          <a:bodyPr lIns="25400" tIns="25400" rIns="25400" bIns="25400" anchor="ctr"/>
          <a:lstStyle/>
          <a:p>
            <a:pPr>
              <a:lnSpc>
                <a:spcPct val="100000"/>
              </a:lnSpc>
              <a:defRPr sz="3200">
                <a:solidFill>
                  <a:srgbClr val="FFFFFF"/>
                </a:solidFill>
                <a:latin typeface="+mn-lt"/>
                <a:ea typeface="+mn-ea"/>
                <a:cs typeface="+mn-cs"/>
                <a:sym typeface="Roboto"/>
              </a:defRPr>
            </a:pPr>
            <a:endParaRPr sz="1600">
              <a:solidFill>
                <a:schemeClr val="bg1"/>
              </a:solidFill>
              <a:ea typeface="微软雅黑 Light" panose="020B0502040204020203" pitchFamily="34" charset="-122"/>
            </a:endParaRPr>
          </a:p>
        </p:txBody>
      </p:sp>
      <p:sp>
        <p:nvSpPr>
          <p:cNvPr id="1294" name="Shape 1294"/>
          <p:cNvSpPr/>
          <p:nvPr/>
        </p:nvSpPr>
        <p:spPr>
          <a:xfrm>
            <a:off x="8564898" y="5711934"/>
            <a:ext cx="95251" cy="95251"/>
          </a:xfrm>
          <a:prstGeom prst="ellipse">
            <a:avLst/>
          </a:prstGeom>
          <a:solidFill>
            <a:srgbClr val="E3E7E7"/>
          </a:solidFill>
          <a:ln w="12700">
            <a:miter lim="400000"/>
          </a:ln>
        </p:spPr>
        <p:txBody>
          <a:bodyPr lIns="25400" tIns="25400" rIns="25400" bIns="25400" anchor="ctr"/>
          <a:lstStyle/>
          <a:p>
            <a:pPr>
              <a:lnSpc>
                <a:spcPct val="100000"/>
              </a:lnSpc>
              <a:defRPr sz="3200">
                <a:solidFill>
                  <a:srgbClr val="FFFFFF"/>
                </a:solidFill>
                <a:latin typeface="+mn-lt"/>
                <a:ea typeface="+mn-ea"/>
                <a:cs typeface="+mn-cs"/>
                <a:sym typeface="Roboto"/>
              </a:defRPr>
            </a:pPr>
            <a:endParaRPr sz="1600">
              <a:solidFill>
                <a:schemeClr val="bg1"/>
              </a:solidFill>
              <a:ea typeface="微软雅黑 Light" panose="020B0502040204020203" pitchFamily="34" charset="-122"/>
            </a:endParaRPr>
          </a:p>
        </p:txBody>
      </p:sp>
      <p:sp>
        <p:nvSpPr>
          <p:cNvPr id="1295" name="Shape 1295"/>
          <p:cNvSpPr/>
          <p:nvPr/>
        </p:nvSpPr>
        <p:spPr>
          <a:xfrm>
            <a:off x="6889572" y="4351443"/>
            <a:ext cx="843180" cy="272895"/>
          </a:xfrm>
          <a:prstGeom prst="rect">
            <a:avLst/>
          </a:prstGeom>
          <a:ln w="12700">
            <a:miter lim="400000"/>
          </a:ln>
        </p:spPr>
        <p:txBody>
          <a:bodyPr wrap="none" lIns="25400" tIns="25400" rIns="25400" bIns="25400">
            <a:spAutoFit/>
          </a:bodyPr>
          <a:lstStyle>
            <a:lvl1pPr algn="l">
              <a:lnSpc>
                <a:spcPct val="90000"/>
              </a:lnSpc>
              <a:defRPr sz="3200" b="1">
                <a:solidFill>
                  <a:srgbClr val="44474F"/>
                </a:solidFill>
                <a:latin typeface="+mn-lt"/>
                <a:ea typeface="+mn-ea"/>
                <a:cs typeface="+mn-cs"/>
                <a:sym typeface="Roboto"/>
              </a:defRPr>
            </a:lvl1pPr>
          </a:lstStyle>
          <a:p>
            <a:r>
              <a:rPr sz="1600">
                <a:solidFill>
                  <a:schemeClr val="bg1"/>
                </a:solidFill>
                <a:ea typeface="微软雅黑 Light" panose="020B0502040204020203" pitchFamily="34" charset="-122"/>
              </a:rPr>
              <a:t>My skills</a:t>
            </a:r>
          </a:p>
        </p:txBody>
      </p:sp>
      <p:sp>
        <p:nvSpPr>
          <p:cNvPr id="19" name="泪滴形 18"/>
          <p:cNvSpPr/>
          <p:nvPr/>
        </p:nvSpPr>
        <p:spPr>
          <a:xfrm>
            <a:off x="9035001" y="-1198493"/>
            <a:ext cx="3489773" cy="3489773"/>
          </a:xfrm>
          <a:prstGeom prst="teardrop">
            <a:avLst/>
          </a:prstGeom>
          <a:solidFill>
            <a:srgbClr val="3968C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grpSp>
        <p:nvGrpSpPr>
          <p:cNvPr id="21" name="组合 20"/>
          <p:cNvGrpSpPr/>
          <p:nvPr/>
        </p:nvGrpSpPr>
        <p:grpSpPr>
          <a:xfrm>
            <a:off x="5291760" y="2391466"/>
            <a:ext cx="2918619" cy="730528"/>
            <a:chOff x="393394" y="4220722"/>
            <a:chExt cx="2918619" cy="730528"/>
          </a:xfrm>
        </p:grpSpPr>
        <p:sp>
          <p:nvSpPr>
            <p:cNvPr id="22" name="TextBox 1"/>
            <p:cNvSpPr txBox="1"/>
            <p:nvPr/>
          </p:nvSpPr>
          <p:spPr>
            <a:xfrm>
              <a:off x="393394" y="4220722"/>
              <a:ext cx="1966885" cy="480709"/>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1.5</a:t>
              </a:r>
              <a:r>
                <a:rPr lang="en-US" altLang="zh-CN" sz="28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sz="2800" b="1"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公司简介</a:t>
              </a:r>
            </a:p>
          </p:txBody>
        </p:sp>
        <p:sp>
          <p:nvSpPr>
            <p:cNvPr id="23" name="TextBox 1"/>
            <p:cNvSpPr txBox="1"/>
            <p:nvPr/>
          </p:nvSpPr>
          <p:spPr>
            <a:xfrm>
              <a:off x="393394" y="4627122"/>
              <a:ext cx="2918619" cy="324128"/>
            </a:xfrm>
            <a:prstGeom prst="rect">
              <a:avLst/>
            </a:prstGeom>
            <a:noFill/>
          </p:spPr>
          <p:txBody>
            <a:bodyPr wrap="none" lIns="0" tIns="0" rIns="0" rtlCol="0">
              <a:spAutoFit/>
            </a:bodyPr>
            <a:lstStyle/>
            <a:p>
              <a:pPr>
                <a:lnSpc>
                  <a:spcPts val="2300"/>
                </a:lnSpc>
              </a:pPr>
              <a:r>
                <a:rPr lang="en-US" altLang="zh-CN" sz="1800" b="1"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COMPANY</a:t>
              </a:r>
              <a:r>
                <a:rPr lang="en-US" altLang="zh-CN" sz="18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sz="1800" b="1"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18" charset="-122"/>
                </a:rPr>
                <a:t>INTRODUCTION</a:t>
              </a:r>
            </a:p>
          </p:txBody>
        </p:sp>
      </p:grpSp>
      <p:pic>
        <p:nvPicPr>
          <p:cNvPr id="6" name="图片占位符 5"/>
          <p:cNvPicPr>
            <a:picLocks noGrp="1" noChangeAspect="1"/>
          </p:cNvPicPr>
          <p:nvPr>
            <p:ph type="pic" idx="13"/>
          </p:nvPr>
        </p:nvPicPr>
        <p:blipFill>
          <a:blip r:embed="rId3">
            <a:extLst>
              <a:ext uri="{28A0092B-C50C-407E-A947-70E740481C1C}">
                <a14:useLocalDpi xmlns:a14="http://schemas.microsoft.com/office/drawing/2010/main" val="0"/>
              </a:ext>
            </a:extLst>
          </a:blip>
          <a:srcRect l="25946" r="25946"/>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1181</Words>
  <Application>Microsoft Office PowerPoint</Application>
  <PresentationFormat>宽屏</PresentationFormat>
  <Paragraphs>181</Paragraphs>
  <Slides>19</Slides>
  <Notes>12</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19</vt:i4>
      </vt:variant>
    </vt:vector>
  </HeadingPairs>
  <TitlesOfParts>
    <vt:vector size="44" baseType="lpstr">
      <vt:lpstr>Bristle Brush Script Demo</vt:lpstr>
      <vt:lpstr>Gill Sans</vt:lpstr>
      <vt:lpstr>Lato</vt:lpstr>
      <vt:lpstr>Lato Bold</vt:lpstr>
      <vt:lpstr>Lato Light</vt:lpstr>
      <vt:lpstr>Lato Regular</vt:lpstr>
      <vt:lpstr>Moon Light</vt:lpstr>
      <vt:lpstr>Neris Light</vt:lpstr>
      <vt:lpstr>Open Sans</vt:lpstr>
      <vt:lpstr>Open Sans Light</vt:lpstr>
      <vt:lpstr>Raleway</vt:lpstr>
      <vt:lpstr>Source Sans Pro ExtraLight</vt:lpstr>
      <vt:lpstr>Yuanti SC</vt:lpstr>
      <vt:lpstr>等线</vt:lpstr>
      <vt:lpstr>等线 Light</vt:lpstr>
      <vt:lpstr>微软雅黑</vt:lpstr>
      <vt:lpstr>微软雅黑 Light</vt:lpstr>
      <vt:lpstr>Agency FB</vt:lpstr>
      <vt:lpstr>Arial</vt:lpstr>
      <vt:lpstr>Calibri</vt:lpstr>
      <vt:lpstr>Roboto</vt:lpstr>
      <vt:lpstr>Roboto Condensed</vt:lpstr>
      <vt:lpstr>Roboto Medium</vt:lpstr>
      <vt:lpstr>Roboto Regular</vt:lpstr>
      <vt:lpstr>www.2ppt.com</vt:lpstr>
      <vt:lpstr>PowerPoint 演示文稿</vt:lpstr>
      <vt:lpstr>PowerPoint 演示文稿</vt:lpstr>
      <vt:lpstr>PowerPoint 演示文稿</vt:lpstr>
      <vt:lpstr>BUSINESS </vt:lpstr>
      <vt:lpstr>PowerPoint 演示文稿</vt:lpstr>
      <vt:lpstr>PowerPoint 演示文稿</vt:lpstr>
      <vt:lpstr>PowerPoint 演示文稿</vt:lpstr>
      <vt:lpstr>PowerPoint 演示文稿</vt:lpstr>
      <vt:lpstr>Rachael Barford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2021-07-15T00:58:41Z</dcterms:created>
  <dcterms:modified xsi:type="dcterms:W3CDTF">2023-01-11T01:31:26Z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3B4E4B4B238145658A08C13573323544</vt:lpwstr>
  </property>
  <property fmtid="{A09F084E-AD41-489F-8076-AA5BE3082BCA}" pid="100">
    <vt:ui4>5</vt:ui4>
  </property>
  <property fmtid="{64440492-4C8B-11D1-8B70-080036B11A03}" pid="11">
    <vt:lpwstr>www.2ppt.com-爱PPT提供资源下载</vt:lpwstr>
  </property>
</Properties>
</file>