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90" r:id="rId5"/>
    <p:sldId id="291" r:id="rId6"/>
    <p:sldId id="292" r:id="rId7"/>
    <p:sldId id="293" r:id="rId8"/>
    <p:sldId id="286" r:id="rId9"/>
    <p:sldId id="298" r:id="rId10"/>
    <p:sldId id="295" r:id="rId11"/>
    <p:sldId id="294" r:id="rId12"/>
    <p:sldId id="296" r:id="rId13"/>
    <p:sldId id="287" r:id="rId14"/>
    <p:sldId id="299" r:id="rId15"/>
    <p:sldId id="300" r:id="rId16"/>
    <p:sldId id="309" r:id="rId17"/>
    <p:sldId id="288" r:id="rId18"/>
    <p:sldId id="301" r:id="rId19"/>
    <p:sldId id="302" r:id="rId20"/>
    <p:sldId id="303" r:id="rId21"/>
    <p:sldId id="289" r:id="rId22"/>
    <p:sldId id="304" r:id="rId23"/>
    <p:sldId id="305" r:id="rId24"/>
    <p:sldId id="306" r:id="rId25"/>
    <p:sldId id="308" r:id="rId26"/>
    <p:sldId id="307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D39"/>
    <a:srgbClr val="E6325C"/>
    <a:srgbClr val="4BACC6"/>
    <a:srgbClr val="E4BE33"/>
    <a:srgbClr val="EC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5" autoAdjust="0"/>
    <p:restoredTop sz="94660"/>
  </p:normalViewPr>
  <p:slideViewPr>
    <p:cSldViewPr snapToGrid="0">
      <p:cViewPr>
        <p:scale>
          <a:sx n="70" d="100"/>
          <a:sy n="70" d="100"/>
        </p:scale>
        <p:origin x="-132" y="-17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Sheet1!$W$69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E4BE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3-43AA-9BCA-D4018A1A0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83-43AA-9BCA-D4018A1A04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83-43AA-9BCA-D4018A1A04D2}"/>
              </c:ext>
            </c:extLst>
          </c:dPt>
          <c:cat>
            <c:strRef>
              <c:f>Sheet1!$V$70:$V$72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Sheet1!$W$70:$W$72</c:f>
              <c:numCache>
                <c:formatCode>General</c:formatCode>
                <c:ptCount val="3"/>
                <c:pt idx="0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83-43AA-9BCA-D4018A1A0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Sheet1!$N$69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A3CD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E-44A3-9D85-0A9DB67BB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E-44A3-9D85-0A9DB67BBBE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BE-44A3-9D85-0A9DB67BBBEA}"/>
              </c:ext>
            </c:extLst>
          </c:dPt>
          <c:cat>
            <c:strRef>
              <c:f>Sheet1!$M$70:$M$72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Sheet1!$N$70:$N$72</c:f>
              <c:numCache>
                <c:formatCode>General</c:formatCode>
                <c:ptCount val="3"/>
                <c:pt idx="0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BE-44A3-9D85-0A9DB67BB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Sheet1!$AG$69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4-42F8-A83C-AF0C6B85B3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4-42F8-A83C-AF0C6B85B386}"/>
              </c:ext>
            </c:extLst>
          </c:dPt>
          <c:dPt>
            <c:idx val="2"/>
            <c:bubble3D val="0"/>
            <c:spPr>
              <a:solidFill>
                <a:srgbClr val="E6325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14-42F8-A83C-AF0C6B85B386}"/>
              </c:ext>
            </c:extLst>
          </c:dPt>
          <c:cat>
            <c:strRef>
              <c:f>Sheet1!$AF$70:$AF$72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Sheet1!$AG$70:$AG$72</c:f>
              <c:numCache>
                <c:formatCode>General</c:formatCode>
                <c:ptCount val="3"/>
                <c:pt idx="0">
                  <c:v>23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14-42F8-A83C-AF0C6B85B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42924-94AB-455E-970A-E2EBACA442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C3C0-EAC5-45A2-9331-8121C7990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C3C0-EAC5-45A2-9331-8121C7990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055987" y="4784864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E874-5C46-4622-A91A-CA94C7B7B1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D620-9D4F-4B02-A43F-F231AD0E2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2"/>
            <a:ext cx="9148763" cy="51433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97745" y="2044405"/>
            <a:ext cx="4751926" cy="56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4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音乐节音乐会</a:t>
            </a:r>
            <a:r>
              <a:rPr lang="en-US" altLang="zh-CN" sz="4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21" name="矩形 10"/>
          <p:cNvSpPr/>
          <p:nvPr/>
        </p:nvSpPr>
        <p:spPr>
          <a:xfrm>
            <a:off x="297745" y="2703343"/>
            <a:ext cx="3387151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适用于音乐培训｜演唱会总结等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5627131" y="988856"/>
            <a:ext cx="2874243" cy="2874243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菱形 6"/>
          <p:cNvSpPr/>
          <p:nvPr/>
        </p:nvSpPr>
        <p:spPr>
          <a:xfrm>
            <a:off x="5984130" y="1345857"/>
            <a:ext cx="2160240" cy="2160240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6779257" y="2134496"/>
            <a:ext cx="701089" cy="582961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27129" y="994177"/>
            <a:ext cx="1152128" cy="1152128"/>
            <a:chOff x="5292080" y="1139949"/>
            <a:chExt cx="1152128" cy="1152128"/>
          </a:xfrm>
        </p:grpSpPr>
        <p:sp>
          <p:nvSpPr>
            <p:cNvPr id="10" name="椭圆 9"/>
            <p:cNvSpPr/>
            <p:nvPr/>
          </p:nvSpPr>
          <p:spPr>
            <a:xfrm>
              <a:off x="5292080" y="1139949"/>
              <a:ext cx="1152128" cy="1152128"/>
            </a:xfrm>
            <a:prstGeom prst="ellipse">
              <a:avLst/>
            </a:prstGeom>
            <a:solidFill>
              <a:srgbClr val="E63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42"/>
            <p:cNvSpPr>
              <a:spLocks noChangeAspect="1" noEditPoints="1"/>
            </p:cNvSpPr>
            <p:nvPr/>
          </p:nvSpPr>
          <p:spPr bwMode="auto">
            <a:xfrm>
              <a:off x="5629237" y="1424413"/>
              <a:ext cx="455894" cy="583200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30155" y="2642002"/>
            <a:ext cx="1152128" cy="1152128"/>
            <a:chOff x="5295106" y="2787774"/>
            <a:chExt cx="1152128" cy="1152128"/>
          </a:xfrm>
        </p:grpSpPr>
        <p:sp>
          <p:nvSpPr>
            <p:cNvPr id="13" name="椭圆 12"/>
            <p:cNvSpPr/>
            <p:nvPr/>
          </p:nvSpPr>
          <p:spPr>
            <a:xfrm>
              <a:off x="5295106" y="2787774"/>
              <a:ext cx="1152128" cy="115212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47"/>
            <p:cNvSpPr>
              <a:spLocks noChangeAspect="1" noEditPoints="1"/>
            </p:cNvSpPr>
            <p:nvPr/>
          </p:nvSpPr>
          <p:spPr bwMode="auto">
            <a:xfrm>
              <a:off x="5511638" y="3101078"/>
              <a:ext cx="719064" cy="583200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58930" y="2642002"/>
            <a:ext cx="1152128" cy="1152128"/>
            <a:chOff x="6923881" y="2787774"/>
            <a:chExt cx="1152128" cy="1152128"/>
          </a:xfrm>
        </p:grpSpPr>
        <p:sp>
          <p:nvSpPr>
            <p:cNvPr id="16" name="椭圆 15"/>
            <p:cNvSpPr/>
            <p:nvPr/>
          </p:nvSpPr>
          <p:spPr>
            <a:xfrm>
              <a:off x="6923881" y="2787774"/>
              <a:ext cx="1152128" cy="1152128"/>
            </a:xfrm>
            <a:prstGeom prst="ellipse">
              <a:avLst/>
            </a:prstGeom>
            <a:solidFill>
              <a:srgbClr val="A3C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162685" y="3062938"/>
              <a:ext cx="674520" cy="583200"/>
              <a:chOff x="4848315" y="2995479"/>
              <a:chExt cx="674520" cy="583200"/>
            </a:xfrm>
          </p:grpSpPr>
          <p:sp>
            <p:nvSpPr>
              <p:cNvPr id="18" name="Freeform 52"/>
              <p:cNvSpPr>
                <a:spLocks noEditPoints="1"/>
              </p:cNvSpPr>
              <p:nvPr/>
            </p:nvSpPr>
            <p:spPr bwMode="auto">
              <a:xfrm>
                <a:off x="4963503" y="3243495"/>
                <a:ext cx="456598" cy="250091"/>
              </a:xfrm>
              <a:custGeom>
                <a:avLst/>
                <a:gdLst>
                  <a:gd name="T0" fmla="*/ 148 w 186"/>
                  <a:gd name="T1" fmla="*/ 81 h 102"/>
                  <a:gd name="T2" fmla="*/ 92 w 186"/>
                  <a:gd name="T3" fmla="*/ 88 h 102"/>
                  <a:gd name="T4" fmla="*/ 92 w 186"/>
                  <a:gd name="T5" fmla="*/ 64 h 102"/>
                  <a:gd name="T6" fmla="*/ 148 w 186"/>
                  <a:gd name="T7" fmla="*/ 71 h 102"/>
                  <a:gd name="T8" fmla="*/ 92 w 186"/>
                  <a:gd name="T9" fmla="*/ 64 h 102"/>
                  <a:gd name="T10" fmla="*/ 186 w 186"/>
                  <a:gd name="T11" fmla="*/ 44 h 102"/>
                  <a:gd name="T12" fmla="*/ 92 w 186"/>
                  <a:gd name="T13" fmla="*/ 51 h 102"/>
                  <a:gd name="T14" fmla="*/ 92 w 186"/>
                  <a:gd name="T15" fmla="*/ 25 h 102"/>
                  <a:gd name="T16" fmla="*/ 186 w 186"/>
                  <a:gd name="T17" fmla="*/ 32 h 102"/>
                  <a:gd name="T18" fmla="*/ 92 w 186"/>
                  <a:gd name="T19" fmla="*/ 25 h 102"/>
                  <a:gd name="T20" fmla="*/ 186 w 186"/>
                  <a:gd name="T21" fmla="*/ 6 h 102"/>
                  <a:gd name="T22" fmla="*/ 92 w 186"/>
                  <a:gd name="T23" fmla="*/ 13 h 102"/>
                  <a:gd name="T24" fmla="*/ 28 w 186"/>
                  <a:gd name="T25" fmla="*/ 3 h 102"/>
                  <a:gd name="T26" fmla="*/ 26 w 186"/>
                  <a:gd name="T27" fmla="*/ 4 h 102"/>
                  <a:gd name="T28" fmla="*/ 25 w 186"/>
                  <a:gd name="T29" fmla="*/ 4 h 102"/>
                  <a:gd name="T30" fmla="*/ 24 w 186"/>
                  <a:gd name="T31" fmla="*/ 5 h 102"/>
                  <a:gd name="T32" fmla="*/ 24 w 186"/>
                  <a:gd name="T33" fmla="*/ 5 h 102"/>
                  <a:gd name="T34" fmla="*/ 23 w 186"/>
                  <a:gd name="T35" fmla="*/ 6 h 102"/>
                  <a:gd name="T36" fmla="*/ 23 w 186"/>
                  <a:gd name="T37" fmla="*/ 6 h 102"/>
                  <a:gd name="T38" fmla="*/ 22 w 186"/>
                  <a:gd name="T39" fmla="*/ 6 h 102"/>
                  <a:gd name="T40" fmla="*/ 21 w 186"/>
                  <a:gd name="T41" fmla="*/ 7 h 102"/>
                  <a:gd name="T42" fmla="*/ 21 w 186"/>
                  <a:gd name="T43" fmla="*/ 7 h 102"/>
                  <a:gd name="T44" fmla="*/ 20 w 186"/>
                  <a:gd name="T45" fmla="*/ 8 h 102"/>
                  <a:gd name="T46" fmla="*/ 20 w 186"/>
                  <a:gd name="T47" fmla="*/ 8 h 102"/>
                  <a:gd name="T48" fmla="*/ 19 w 186"/>
                  <a:gd name="T49" fmla="*/ 8 h 102"/>
                  <a:gd name="T50" fmla="*/ 19 w 186"/>
                  <a:gd name="T51" fmla="*/ 9 h 102"/>
                  <a:gd name="T52" fmla="*/ 18 w 186"/>
                  <a:gd name="T53" fmla="*/ 9 h 102"/>
                  <a:gd name="T54" fmla="*/ 18 w 186"/>
                  <a:gd name="T55" fmla="*/ 10 h 102"/>
                  <a:gd name="T56" fmla="*/ 18 w 186"/>
                  <a:gd name="T57" fmla="*/ 10 h 102"/>
                  <a:gd name="T58" fmla="*/ 8 w 186"/>
                  <a:gd name="T59" fmla="*/ 28 h 102"/>
                  <a:gd name="T60" fmla="*/ 2 w 186"/>
                  <a:gd name="T61" fmla="*/ 61 h 102"/>
                  <a:gd name="T62" fmla="*/ 40 w 186"/>
                  <a:gd name="T63" fmla="*/ 1 h 102"/>
                  <a:gd name="T64" fmla="*/ 16 w 186"/>
                  <a:gd name="T65" fmla="*/ 30 h 102"/>
                  <a:gd name="T66" fmla="*/ 42 w 186"/>
                  <a:gd name="T67" fmla="*/ 16 h 102"/>
                  <a:gd name="T68" fmla="*/ 45 w 186"/>
                  <a:gd name="T69" fmla="*/ 30 h 102"/>
                  <a:gd name="T70" fmla="*/ 49 w 186"/>
                  <a:gd name="T71" fmla="*/ 30 h 102"/>
                  <a:gd name="T72" fmla="*/ 64 w 186"/>
                  <a:gd name="T73" fmla="*/ 33 h 102"/>
                  <a:gd name="T74" fmla="*/ 15 w 186"/>
                  <a:gd name="T75" fmla="*/ 33 h 102"/>
                  <a:gd name="T76" fmla="*/ 16 w 186"/>
                  <a:gd name="T77" fmla="*/ 30 h 102"/>
                  <a:gd name="T78" fmla="*/ 53 w 186"/>
                  <a:gd name="T79" fmla="*/ 38 h 102"/>
                  <a:gd name="T80" fmla="*/ 46 w 186"/>
                  <a:gd name="T81" fmla="*/ 38 h 102"/>
                  <a:gd name="T82" fmla="*/ 29 w 186"/>
                  <a:gd name="T83" fmla="*/ 35 h 102"/>
                  <a:gd name="T84" fmla="*/ 29 w 186"/>
                  <a:gd name="T85" fmla="*/ 42 h 102"/>
                  <a:gd name="T86" fmla="*/ 29 w 186"/>
                  <a:gd name="T87" fmla="*/ 35 h 102"/>
                  <a:gd name="T88" fmla="*/ 0 w 186"/>
                  <a:gd name="T89" fmla="*/ 102 h 102"/>
                  <a:gd name="T90" fmla="*/ 28 w 186"/>
                  <a:gd name="T91" fmla="*/ 96 h 102"/>
                  <a:gd name="T92" fmla="*/ 79 w 186"/>
                  <a:gd name="T9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" h="102">
                    <a:moveTo>
                      <a:pt x="92" y="81"/>
                    </a:move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8"/>
                      <a:pt x="148" y="88"/>
                      <a:pt x="148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81"/>
                      <a:pt x="92" y="81"/>
                      <a:pt x="92" y="81"/>
                    </a:cubicBezTo>
                    <a:close/>
                    <a:moveTo>
                      <a:pt x="92" y="64"/>
                    </a:moveTo>
                    <a:cubicBezTo>
                      <a:pt x="148" y="64"/>
                      <a:pt x="148" y="64"/>
                      <a:pt x="148" y="64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64"/>
                      <a:pt x="92" y="64"/>
                      <a:pt x="92" y="64"/>
                    </a:cubicBezTo>
                    <a:close/>
                    <a:moveTo>
                      <a:pt x="92" y="44"/>
                    </a:moveTo>
                    <a:cubicBezTo>
                      <a:pt x="186" y="44"/>
                      <a:pt x="186" y="44"/>
                      <a:pt x="186" y="44"/>
                    </a:cubicBezTo>
                    <a:cubicBezTo>
                      <a:pt x="186" y="51"/>
                      <a:pt x="186" y="51"/>
                      <a:pt x="186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44"/>
                      <a:pt x="92" y="44"/>
                      <a:pt x="92" y="44"/>
                    </a:cubicBezTo>
                    <a:close/>
                    <a:moveTo>
                      <a:pt x="92" y="25"/>
                    </a:move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25"/>
                      <a:pt x="92" y="25"/>
                      <a:pt x="92" y="25"/>
                    </a:cubicBezTo>
                    <a:close/>
                    <a:moveTo>
                      <a:pt x="92" y="6"/>
                    </a:moveTo>
                    <a:cubicBezTo>
                      <a:pt x="186" y="6"/>
                      <a:pt x="186" y="6"/>
                      <a:pt x="186" y="6"/>
                    </a:cubicBezTo>
                    <a:cubicBezTo>
                      <a:pt x="186" y="13"/>
                      <a:pt x="186" y="13"/>
                      <a:pt x="186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6"/>
                      <a:pt x="92" y="6"/>
                      <a:pt x="92" y="6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15"/>
                      <a:pt x="9" y="21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6" y="38"/>
                      <a:pt x="17" y="55"/>
                      <a:pt x="2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82" y="40"/>
                      <a:pt x="74" y="0"/>
                      <a:pt x="40" y="1"/>
                    </a:cubicBezTo>
                    <a:cubicBezTo>
                      <a:pt x="36" y="1"/>
                      <a:pt x="31" y="2"/>
                      <a:pt x="28" y="3"/>
                    </a:cubicBezTo>
                    <a:close/>
                    <a:moveTo>
                      <a:pt x="16" y="30"/>
                    </a:move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1"/>
                      <a:pt x="64" y="32"/>
                      <a:pt x="64" y="33"/>
                    </a:cubicBezTo>
                    <a:cubicBezTo>
                      <a:pt x="64" y="47"/>
                      <a:pt x="53" y="58"/>
                      <a:pt x="40" y="58"/>
                    </a:cubicBezTo>
                    <a:cubicBezTo>
                      <a:pt x="26" y="58"/>
                      <a:pt x="15" y="47"/>
                      <a:pt x="15" y="33"/>
                    </a:cubicBezTo>
                    <a:cubicBezTo>
                      <a:pt x="15" y="31"/>
                      <a:pt x="15" y="29"/>
                      <a:pt x="16" y="27"/>
                    </a:cubicBezTo>
                    <a:cubicBezTo>
                      <a:pt x="16" y="29"/>
                      <a:pt x="16" y="30"/>
                      <a:pt x="16" y="30"/>
                    </a:cubicBezTo>
                    <a:close/>
                    <a:moveTo>
                      <a:pt x="49" y="35"/>
                    </a:moveTo>
                    <a:cubicBezTo>
                      <a:pt x="51" y="35"/>
                      <a:pt x="53" y="37"/>
                      <a:pt x="53" y="38"/>
                    </a:cubicBezTo>
                    <a:cubicBezTo>
                      <a:pt x="53" y="40"/>
                      <a:pt x="51" y="42"/>
                      <a:pt x="49" y="42"/>
                    </a:cubicBezTo>
                    <a:cubicBezTo>
                      <a:pt x="47" y="42"/>
                      <a:pt x="46" y="40"/>
                      <a:pt x="46" y="38"/>
                    </a:cubicBezTo>
                    <a:cubicBezTo>
                      <a:pt x="46" y="37"/>
                      <a:pt x="47" y="35"/>
                      <a:pt x="49" y="35"/>
                    </a:cubicBezTo>
                    <a:close/>
                    <a:moveTo>
                      <a:pt x="29" y="35"/>
                    </a:moveTo>
                    <a:cubicBezTo>
                      <a:pt x="31" y="35"/>
                      <a:pt x="33" y="37"/>
                      <a:pt x="33" y="38"/>
                    </a:cubicBezTo>
                    <a:cubicBezTo>
                      <a:pt x="33" y="40"/>
                      <a:pt x="31" y="42"/>
                      <a:pt x="29" y="42"/>
                    </a:cubicBezTo>
                    <a:cubicBezTo>
                      <a:pt x="28" y="42"/>
                      <a:pt x="26" y="40"/>
                      <a:pt x="26" y="38"/>
                    </a:cubicBezTo>
                    <a:cubicBezTo>
                      <a:pt x="26" y="37"/>
                      <a:pt x="28" y="35"/>
                      <a:pt x="29" y="35"/>
                    </a:cubicBezTo>
                    <a:close/>
                    <a:moveTo>
                      <a:pt x="79" y="102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" y="83"/>
                      <a:pt x="12" y="68"/>
                      <a:pt x="28" y="63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67" y="68"/>
                      <a:pt x="78" y="83"/>
                      <a:pt x="79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53"/>
              <p:cNvSpPr>
                <a:spLocks noEditPoints="1"/>
              </p:cNvSpPr>
              <p:nvPr/>
            </p:nvSpPr>
            <p:spPr bwMode="auto">
              <a:xfrm>
                <a:off x="4848315" y="2995479"/>
                <a:ext cx="674520" cy="583200"/>
              </a:xfrm>
              <a:custGeom>
                <a:avLst/>
                <a:gdLst>
                  <a:gd name="T0" fmla="*/ 265 w 275"/>
                  <a:gd name="T1" fmla="*/ 71 h 238"/>
                  <a:gd name="T2" fmla="*/ 243 w 275"/>
                  <a:gd name="T3" fmla="*/ 62 h 238"/>
                  <a:gd name="T4" fmla="*/ 217 w 275"/>
                  <a:gd name="T5" fmla="*/ 62 h 238"/>
                  <a:gd name="T6" fmla="*/ 194 w 275"/>
                  <a:gd name="T7" fmla="*/ 43 h 238"/>
                  <a:gd name="T8" fmla="*/ 172 w 275"/>
                  <a:gd name="T9" fmla="*/ 43 h 238"/>
                  <a:gd name="T10" fmla="*/ 145 w 275"/>
                  <a:gd name="T11" fmla="*/ 0 h 238"/>
                  <a:gd name="T12" fmla="*/ 126 w 275"/>
                  <a:gd name="T13" fmla="*/ 0 h 238"/>
                  <a:gd name="T14" fmla="*/ 100 w 275"/>
                  <a:gd name="T15" fmla="*/ 43 h 238"/>
                  <a:gd name="T16" fmla="*/ 76 w 275"/>
                  <a:gd name="T17" fmla="*/ 44 h 238"/>
                  <a:gd name="T18" fmla="*/ 53 w 275"/>
                  <a:gd name="T19" fmla="*/ 62 h 238"/>
                  <a:gd name="T20" fmla="*/ 31 w 275"/>
                  <a:gd name="T21" fmla="*/ 62 h 238"/>
                  <a:gd name="T22" fmla="*/ 9 w 275"/>
                  <a:gd name="T23" fmla="*/ 71 h 238"/>
                  <a:gd name="T24" fmla="*/ 0 w 275"/>
                  <a:gd name="T25" fmla="*/ 93 h 238"/>
                  <a:gd name="T26" fmla="*/ 0 w 275"/>
                  <a:gd name="T27" fmla="*/ 207 h 238"/>
                  <a:gd name="T28" fmla="*/ 9 w 275"/>
                  <a:gd name="T29" fmla="*/ 229 h 238"/>
                  <a:gd name="T30" fmla="*/ 31 w 275"/>
                  <a:gd name="T31" fmla="*/ 238 h 238"/>
                  <a:gd name="T32" fmla="*/ 243 w 275"/>
                  <a:gd name="T33" fmla="*/ 238 h 238"/>
                  <a:gd name="T34" fmla="*/ 265 w 275"/>
                  <a:gd name="T35" fmla="*/ 229 h 238"/>
                  <a:gd name="T36" fmla="*/ 275 w 275"/>
                  <a:gd name="T37" fmla="*/ 207 h 238"/>
                  <a:gd name="T38" fmla="*/ 275 w 275"/>
                  <a:gd name="T39" fmla="*/ 93 h 238"/>
                  <a:gd name="T40" fmla="*/ 265 w 275"/>
                  <a:gd name="T41" fmla="*/ 71 h 238"/>
                  <a:gd name="T42" fmla="*/ 77 w 275"/>
                  <a:gd name="T43" fmla="*/ 50 h 238"/>
                  <a:gd name="T44" fmla="*/ 194 w 275"/>
                  <a:gd name="T45" fmla="*/ 49 h 238"/>
                  <a:gd name="T46" fmla="*/ 210 w 275"/>
                  <a:gd name="T47" fmla="*/ 58 h 238"/>
                  <a:gd name="T48" fmla="*/ 201 w 275"/>
                  <a:gd name="T49" fmla="*/ 56 h 238"/>
                  <a:gd name="T50" fmla="*/ 83 w 275"/>
                  <a:gd name="T51" fmla="*/ 57 h 238"/>
                  <a:gd name="T52" fmla="*/ 66 w 275"/>
                  <a:gd name="T53" fmla="*/ 74 h 238"/>
                  <a:gd name="T54" fmla="*/ 68 w 275"/>
                  <a:gd name="T55" fmla="*/ 83 h 238"/>
                  <a:gd name="T56" fmla="*/ 59 w 275"/>
                  <a:gd name="T57" fmla="*/ 68 h 238"/>
                  <a:gd name="T58" fmla="*/ 77 w 275"/>
                  <a:gd name="T59" fmla="*/ 50 h 238"/>
                  <a:gd name="T60" fmla="*/ 258 w 275"/>
                  <a:gd name="T61" fmla="*/ 207 h 238"/>
                  <a:gd name="T62" fmla="*/ 254 w 275"/>
                  <a:gd name="T63" fmla="*/ 217 h 238"/>
                  <a:gd name="T64" fmla="*/ 243 w 275"/>
                  <a:gd name="T65" fmla="*/ 222 h 238"/>
                  <a:gd name="T66" fmla="*/ 31 w 275"/>
                  <a:gd name="T67" fmla="*/ 222 h 238"/>
                  <a:gd name="T68" fmla="*/ 21 w 275"/>
                  <a:gd name="T69" fmla="*/ 217 h 238"/>
                  <a:gd name="T70" fmla="*/ 17 w 275"/>
                  <a:gd name="T71" fmla="*/ 207 h 238"/>
                  <a:gd name="T72" fmla="*/ 17 w 275"/>
                  <a:gd name="T73" fmla="*/ 93 h 238"/>
                  <a:gd name="T74" fmla="*/ 21 w 275"/>
                  <a:gd name="T75" fmla="*/ 83 h 238"/>
                  <a:gd name="T76" fmla="*/ 31 w 275"/>
                  <a:gd name="T77" fmla="*/ 78 h 238"/>
                  <a:gd name="T78" fmla="*/ 54 w 275"/>
                  <a:gd name="T79" fmla="*/ 78 h 238"/>
                  <a:gd name="T80" fmla="*/ 76 w 275"/>
                  <a:gd name="T81" fmla="*/ 92 h 238"/>
                  <a:gd name="T82" fmla="*/ 194 w 275"/>
                  <a:gd name="T83" fmla="*/ 92 h 238"/>
                  <a:gd name="T84" fmla="*/ 215 w 275"/>
                  <a:gd name="T85" fmla="*/ 78 h 238"/>
                  <a:gd name="T86" fmla="*/ 243 w 275"/>
                  <a:gd name="T87" fmla="*/ 78 h 238"/>
                  <a:gd name="T88" fmla="*/ 254 w 275"/>
                  <a:gd name="T89" fmla="*/ 83 h 238"/>
                  <a:gd name="T90" fmla="*/ 258 w 275"/>
                  <a:gd name="T91" fmla="*/ 93 h 238"/>
                  <a:gd name="T92" fmla="*/ 258 w 275"/>
                  <a:gd name="T93" fmla="*/ 20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5" h="238">
                    <a:moveTo>
                      <a:pt x="265" y="71"/>
                    </a:moveTo>
                    <a:cubicBezTo>
                      <a:pt x="260" y="65"/>
                      <a:pt x="252" y="62"/>
                      <a:pt x="243" y="62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15" y="51"/>
                      <a:pt x="205" y="43"/>
                      <a:pt x="194" y="43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55" y="30"/>
                      <a:pt x="148" y="15"/>
                      <a:pt x="145" y="0"/>
                    </a:cubicBezTo>
                    <a:cubicBezTo>
                      <a:pt x="138" y="0"/>
                      <a:pt x="132" y="0"/>
                      <a:pt x="126" y="0"/>
                    </a:cubicBezTo>
                    <a:cubicBezTo>
                      <a:pt x="123" y="20"/>
                      <a:pt x="114" y="33"/>
                      <a:pt x="100" y="43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65" y="44"/>
                      <a:pt x="56" y="51"/>
                      <a:pt x="5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23" y="62"/>
                      <a:pt x="15" y="65"/>
                      <a:pt x="9" y="71"/>
                    </a:cubicBezTo>
                    <a:cubicBezTo>
                      <a:pt x="3" y="77"/>
                      <a:pt x="0" y="84"/>
                      <a:pt x="0" y="9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3" y="223"/>
                      <a:pt x="9" y="229"/>
                    </a:cubicBezTo>
                    <a:cubicBezTo>
                      <a:pt x="15" y="235"/>
                      <a:pt x="23" y="238"/>
                      <a:pt x="31" y="238"/>
                    </a:cubicBezTo>
                    <a:cubicBezTo>
                      <a:pt x="243" y="238"/>
                      <a:pt x="243" y="238"/>
                      <a:pt x="243" y="238"/>
                    </a:cubicBezTo>
                    <a:cubicBezTo>
                      <a:pt x="252" y="238"/>
                      <a:pt x="260" y="235"/>
                      <a:pt x="265" y="229"/>
                    </a:cubicBezTo>
                    <a:cubicBezTo>
                      <a:pt x="271" y="223"/>
                      <a:pt x="275" y="215"/>
                      <a:pt x="275" y="207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5" y="84"/>
                      <a:pt x="271" y="77"/>
                      <a:pt x="265" y="71"/>
                    </a:cubicBezTo>
                    <a:close/>
                    <a:moveTo>
                      <a:pt x="77" y="50"/>
                    </a:moveTo>
                    <a:cubicBezTo>
                      <a:pt x="194" y="49"/>
                      <a:pt x="194" y="49"/>
                      <a:pt x="194" y="49"/>
                    </a:cubicBezTo>
                    <a:cubicBezTo>
                      <a:pt x="201" y="49"/>
                      <a:pt x="207" y="53"/>
                      <a:pt x="210" y="58"/>
                    </a:cubicBezTo>
                    <a:cubicBezTo>
                      <a:pt x="207" y="57"/>
                      <a:pt x="204" y="56"/>
                      <a:pt x="201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74" y="57"/>
                      <a:pt x="66" y="65"/>
                      <a:pt x="66" y="74"/>
                    </a:cubicBezTo>
                    <a:cubicBezTo>
                      <a:pt x="66" y="77"/>
                      <a:pt x="66" y="80"/>
                      <a:pt x="68" y="83"/>
                    </a:cubicBezTo>
                    <a:cubicBezTo>
                      <a:pt x="63" y="80"/>
                      <a:pt x="59" y="74"/>
                      <a:pt x="59" y="68"/>
                    </a:cubicBezTo>
                    <a:cubicBezTo>
                      <a:pt x="59" y="58"/>
                      <a:pt x="67" y="50"/>
                      <a:pt x="77" y="50"/>
                    </a:cubicBezTo>
                    <a:close/>
                    <a:moveTo>
                      <a:pt x="258" y="207"/>
                    </a:moveTo>
                    <a:cubicBezTo>
                      <a:pt x="258" y="211"/>
                      <a:pt x="256" y="214"/>
                      <a:pt x="254" y="217"/>
                    </a:cubicBezTo>
                    <a:cubicBezTo>
                      <a:pt x="251" y="220"/>
                      <a:pt x="247" y="222"/>
                      <a:pt x="243" y="222"/>
                    </a:cubicBezTo>
                    <a:cubicBezTo>
                      <a:pt x="31" y="222"/>
                      <a:pt x="31" y="222"/>
                      <a:pt x="31" y="222"/>
                    </a:cubicBezTo>
                    <a:cubicBezTo>
                      <a:pt x="27" y="222"/>
                      <a:pt x="24" y="220"/>
                      <a:pt x="21" y="217"/>
                    </a:cubicBezTo>
                    <a:cubicBezTo>
                      <a:pt x="18" y="214"/>
                      <a:pt x="17" y="211"/>
                      <a:pt x="17" y="207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89"/>
                      <a:pt x="18" y="85"/>
                      <a:pt x="21" y="83"/>
                    </a:cubicBezTo>
                    <a:cubicBezTo>
                      <a:pt x="24" y="80"/>
                      <a:pt x="27" y="78"/>
                      <a:pt x="31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8" y="87"/>
                      <a:pt x="67" y="92"/>
                      <a:pt x="76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203" y="92"/>
                      <a:pt x="211" y="86"/>
                      <a:pt x="215" y="78"/>
                    </a:cubicBezTo>
                    <a:cubicBezTo>
                      <a:pt x="243" y="78"/>
                      <a:pt x="243" y="78"/>
                      <a:pt x="243" y="78"/>
                    </a:cubicBezTo>
                    <a:cubicBezTo>
                      <a:pt x="247" y="78"/>
                      <a:pt x="251" y="80"/>
                      <a:pt x="254" y="83"/>
                    </a:cubicBezTo>
                    <a:cubicBezTo>
                      <a:pt x="256" y="85"/>
                      <a:pt x="258" y="89"/>
                      <a:pt x="258" y="93"/>
                    </a:cubicBezTo>
                    <a:lnTo>
                      <a:pt x="258" y="2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58930" y="994177"/>
            <a:ext cx="1152128" cy="1152128"/>
            <a:chOff x="6923881" y="1139949"/>
            <a:chExt cx="1152128" cy="1152128"/>
          </a:xfrm>
        </p:grpSpPr>
        <p:sp>
          <p:nvSpPr>
            <p:cNvPr id="21" name="椭圆 20"/>
            <p:cNvSpPr/>
            <p:nvPr/>
          </p:nvSpPr>
          <p:spPr>
            <a:xfrm>
              <a:off x="6923881" y="1139949"/>
              <a:ext cx="1152128" cy="1152128"/>
            </a:xfrm>
            <a:prstGeom prst="ellipse">
              <a:avLst/>
            </a:prstGeom>
            <a:solidFill>
              <a:srgbClr val="E4B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>
              <a:spLocks noChangeAspect="1" noEditPoints="1"/>
            </p:cNvSpPr>
            <p:nvPr/>
          </p:nvSpPr>
          <p:spPr bwMode="auto">
            <a:xfrm>
              <a:off x="7177642" y="1415320"/>
              <a:ext cx="621073" cy="583200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32211" y="1069632"/>
            <a:ext cx="4176518" cy="1647825"/>
          </a:xfrm>
          <a:prstGeom prst="rect">
            <a:avLst/>
          </a:prstGeom>
        </p:spPr>
      </p:pic>
      <p:sp>
        <p:nvSpPr>
          <p:cNvPr id="56" name="椭圆 55"/>
          <p:cNvSpPr/>
          <p:nvPr/>
        </p:nvSpPr>
        <p:spPr>
          <a:xfrm>
            <a:off x="783289" y="3392896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加号 56"/>
          <p:cNvSpPr/>
          <p:nvPr/>
        </p:nvSpPr>
        <p:spPr>
          <a:xfrm>
            <a:off x="827229" y="343568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204431" y="3021383"/>
            <a:ext cx="1452496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35091" y="3392896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加号 62"/>
          <p:cNvSpPr/>
          <p:nvPr/>
        </p:nvSpPr>
        <p:spPr>
          <a:xfrm>
            <a:off x="3179031" y="343568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556233" y="3021383"/>
            <a:ext cx="1452496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879526" y="3124238"/>
            <a:ext cx="0" cy="1033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56" grpId="0" animBg="1"/>
      <p:bldP spid="57" grpId="0" animBg="1"/>
      <p:bldP spid="58" grpId="0"/>
      <p:bldP spid="62" grpId="0" animBg="1"/>
      <p:bldP spid="63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图表 34"/>
          <p:cNvGraphicFramePr/>
          <p:nvPr/>
        </p:nvGraphicFramePr>
        <p:xfrm>
          <a:off x="3108502" y="708056"/>
          <a:ext cx="2881617" cy="209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矩形 35"/>
          <p:cNvSpPr/>
          <p:nvPr/>
        </p:nvSpPr>
        <p:spPr>
          <a:xfrm>
            <a:off x="4232590" y="1459437"/>
            <a:ext cx="77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easure" pitchFamily="2" charset="0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easure" pitchFamily="2" charset="0"/>
              <a:ea typeface="微软雅黑" panose="020B0503020204020204" pitchFamily="34" charset="-122"/>
            </a:endParaRPr>
          </a:p>
        </p:txBody>
      </p:sp>
      <p:graphicFrame>
        <p:nvGraphicFramePr>
          <p:cNvPr id="38" name="图表 37"/>
          <p:cNvGraphicFramePr/>
          <p:nvPr/>
        </p:nvGraphicFramePr>
        <p:xfrm>
          <a:off x="1105535" y="724748"/>
          <a:ext cx="2155756" cy="209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矩形 38"/>
          <p:cNvSpPr/>
          <p:nvPr/>
        </p:nvSpPr>
        <p:spPr>
          <a:xfrm>
            <a:off x="1845007" y="1478280"/>
            <a:ext cx="77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easure" pitchFamily="2" charset="0"/>
                <a:ea typeface="微软雅黑" panose="020B0503020204020204" pitchFamily="34" charset="-122"/>
              </a:rPr>
              <a:t>50%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easure" pitchFamily="2" charset="0"/>
              <a:ea typeface="微软雅黑" panose="020B0503020204020204" pitchFamily="34" charset="-122"/>
            </a:endParaRPr>
          </a:p>
        </p:txBody>
      </p:sp>
      <p:graphicFrame>
        <p:nvGraphicFramePr>
          <p:cNvPr id="41" name="图表 40"/>
          <p:cNvGraphicFramePr/>
          <p:nvPr/>
        </p:nvGraphicFramePr>
        <p:xfrm>
          <a:off x="5564370" y="706249"/>
          <a:ext cx="2881617" cy="209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矩形 41"/>
          <p:cNvSpPr/>
          <p:nvPr/>
        </p:nvSpPr>
        <p:spPr>
          <a:xfrm>
            <a:off x="6664644" y="1443971"/>
            <a:ext cx="77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easure" pitchFamily="2" charset="0"/>
                <a:ea typeface="微软雅黑" panose="020B0503020204020204" pitchFamily="34" charset="-122"/>
              </a:rPr>
              <a:t>23%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easure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88987" y="3464687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加号 43"/>
          <p:cNvSpPr/>
          <p:nvPr/>
        </p:nvSpPr>
        <p:spPr>
          <a:xfrm>
            <a:off x="1032927" y="350747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444546" y="315300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463781" y="3464687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加号 46"/>
          <p:cNvSpPr/>
          <p:nvPr/>
        </p:nvSpPr>
        <p:spPr>
          <a:xfrm>
            <a:off x="3507721" y="350747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919340" y="315300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895835" y="3464687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加号 49"/>
          <p:cNvSpPr/>
          <p:nvPr/>
        </p:nvSpPr>
        <p:spPr>
          <a:xfrm>
            <a:off x="5939775" y="350747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351394" y="315300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/>
      <p:bldGraphic spid="38" grpId="0">
        <p:bldAsOne/>
      </p:bldGraphic>
      <p:bldP spid="39" grpId="0"/>
      <p:bldGraphic spid="41" grpId="0">
        <p:bldAsOne/>
      </p:bldGraphic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01" y="2714188"/>
            <a:ext cx="4353635" cy="1746914"/>
          </a:xfrm>
          <a:prstGeom prst="rect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0501" y="653376"/>
            <a:ext cx="4353635" cy="1746914"/>
          </a:xfrm>
          <a:prstGeom prst="rect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3092" y="793285"/>
            <a:ext cx="4355058" cy="17025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3092" y="2854099"/>
            <a:ext cx="4355058" cy="170254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337056" y="1503869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加号 6"/>
          <p:cNvSpPr/>
          <p:nvPr/>
        </p:nvSpPr>
        <p:spPr>
          <a:xfrm>
            <a:off x="5380996" y="1546658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26516" y="1330013"/>
            <a:ext cx="283062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37056" y="3502968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5380996" y="3545757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6516" y="3329112"/>
            <a:ext cx="283062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9624" y="862017"/>
            <a:ext cx="2329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</a:t>
            </a:r>
            <a:r>
              <a:rPr lang="en-US" altLang="zh-CN" sz="6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03</a:t>
            </a:r>
            <a:endParaRPr lang="zh-CN" altLang="en-US" sz="60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4910427" y="2979706"/>
            <a:ext cx="33919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5269320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6239" y="2210505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音乐节音乐会</a:t>
            </a:r>
            <a:r>
              <a:rPr lang="en-US" altLang="zh-CN" sz="36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endParaRPr lang="zh-CN" altLang="en-US" sz="3600" dirty="0"/>
          </a:p>
        </p:txBody>
      </p:sp>
      <p:sp>
        <p:nvSpPr>
          <p:cNvPr id="45" name="TextBox 14"/>
          <p:cNvSpPr txBox="1"/>
          <p:nvPr/>
        </p:nvSpPr>
        <p:spPr>
          <a:xfrm>
            <a:off x="6746378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5269320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6746378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7891" y="740994"/>
            <a:ext cx="2209273" cy="22029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75085" y="740994"/>
            <a:ext cx="2209273" cy="2202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02279" y="740994"/>
            <a:ext cx="2209273" cy="220290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52507" y="3669407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896447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08066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422837" y="3669407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加号 8"/>
          <p:cNvSpPr/>
          <p:nvPr/>
        </p:nvSpPr>
        <p:spPr>
          <a:xfrm>
            <a:off x="3466777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78396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36779" y="3669407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加号 11"/>
          <p:cNvSpPr/>
          <p:nvPr/>
        </p:nvSpPr>
        <p:spPr>
          <a:xfrm>
            <a:off x="5980719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92338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2849662" y="947622"/>
            <a:ext cx="3304611" cy="3300968"/>
            <a:chOff x="0" y="0"/>
            <a:chExt cx="2880320" cy="2878076"/>
          </a:xfrm>
        </p:grpSpPr>
        <p:grpSp>
          <p:nvGrpSpPr>
            <p:cNvPr id="3" name="组合 24"/>
            <p:cNvGrpSpPr/>
            <p:nvPr/>
          </p:nvGrpSpPr>
          <p:grpSpPr>
            <a:xfrm>
              <a:off x="0" y="0"/>
              <a:ext cx="2880320" cy="2878076"/>
              <a:chOff x="0" y="0"/>
              <a:chExt cx="2883157" cy="2880912"/>
            </a:xfrm>
          </p:grpSpPr>
          <p:sp>
            <p:nvSpPr>
              <p:cNvPr id="8" name="椭圆 25"/>
              <p:cNvSpPr/>
              <p:nvPr/>
            </p:nvSpPr>
            <p:spPr>
              <a:xfrm rot="-5400000" flipH="1" flipV="1">
                <a:off x="0" y="633239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A3CD39"/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椭圆 25"/>
              <p:cNvSpPr/>
              <p:nvPr/>
            </p:nvSpPr>
            <p:spPr>
              <a:xfrm rot="10800000" flipH="1" flipV="1">
                <a:off x="635483" y="1312682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E4BE33"/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椭圆 25"/>
              <p:cNvSpPr/>
              <p:nvPr/>
            </p:nvSpPr>
            <p:spPr>
              <a:xfrm rot="-5400000">
                <a:off x="1314927" y="677199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E6325C"/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椭圆 25"/>
              <p:cNvSpPr/>
              <p:nvPr/>
            </p:nvSpPr>
            <p:spPr>
              <a:xfrm rot="10800000">
                <a:off x="679443" y="0"/>
                <a:ext cx="1568230" cy="1546155"/>
              </a:xfrm>
              <a:custGeom>
                <a:avLst/>
                <a:gdLst>
                  <a:gd name="txL" fmla="*/ 0 w 1568230"/>
                  <a:gd name="txT" fmla="*/ 0 h 1546155"/>
                  <a:gd name="txR" fmla="*/ 1568230 w 1568230"/>
                  <a:gd name="txB" fmla="*/ 1546155 h 1546155"/>
                </a:gdLst>
                <a:ahLst/>
                <a:cxnLst>
                  <a:cxn ang="0">
                    <a:pos x="778465" y="1546155"/>
                  </a:cxn>
                  <a:cxn ang="0">
                    <a:pos x="0" y="884460"/>
                  </a:cxn>
                  <a:cxn ang="0">
                    <a:pos x="128070" y="895760"/>
                  </a:cxn>
                  <a:cxn ang="0">
                    <a:pos x="917835" y="105995"/>
                  </a:cxn>
                  <a:cxn ang="0">
                    <a:pos x="908484" y="0"/>
                  </a:cxn>
                  <a:cxn ang="0">
                    <a:pos x="1324003" y="189535"/>
                  </a:cxn>
                  <a:cxn ang="0">
                    <a:pos x="1568230" y="756390"/>
                  </a:cxn>
                  <a:cxn ang="0">
                    <a:pos x="778465" y="1546155"/>
                  </a:cxn>
                </a:cxnLst>
                <a:rect l="txL" t="txT" r="txR" b="txB"/>
                <a:pathLst>
                  <a:path w="1568230" h="1546155">
                    <a:moveTo>
                      <a:pt x="778465" y="1546155"/>
                    </a:moveTo>
                    <a:cubicBezTo>
                      <a:pt x="385950" y="1546155"/>
                      <a:pt x="60314" y="1259808"/>
                      <a:pt x="0" y="884460"/>
                    </a:cubicBezTo>
                    <a:cubicBezTo>
                      <a:pt x="41578" y="892217"/>
                      <a:pt x="84411" y="895760"/>
                      <a:pt x="128070" y="895760"/>
                    </a:cubicBezTo>
                    <a:cubicBezTo>
                      <a:pt x="564245" y="895760"/>
                      <a:pt x="917835" y="542170"/>
                      <a:pt x="917835" y="105995"/>
                    </a:cubicBezTo>
                    <a:lnTo>
                      <a:pt x="908484" y="0"/>
                    </a:lnTo>
                    <a:cubicBezTo>
                      <a:pt x="1067344" y="19523"/>
                      <a:pt x="1211374" y="86941"/>
                      <a:pt x="1324003" y="189535"/>
                    </a:cubicBezTo>
                    <a:cubicBezTo>
                      <a:pt x="1475335" y="330953"/>
                      <a:pt x="1568230" y="532823"/>
                      <a:pt x="1568230" y="756390"/>
                    </a:cubicBezTo>
                    <a:cubicBezTo>
                      <a:pt x="1568230" y="1192565"/>
                      <a:pt x="1214640" y="1546155"/>
                      <a:pt x="778465" y="1546155"/>
                    </a:cubicBezTo>
                    <a:close/>
                  </a:path>
                </a:pathLst>
              </a:custGeom>
              <a:solidFill>
                <a:srgbClr val="4BACC6"/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" name="图文框 35"/>
            <p:cNvSpPr/>
            <p:nvPr/>
          </p:nvSpPr>
          <p:spPr>
            <a:xfrm>
              <a:off x="1052072" y="346702"/>
              <a:ext cx="458553" cy="425615"/>
            </a:xfrm>
            <a:custGeom>
              <a:avLst/>
              <a:gdLst>
                <a:gd name="txL" fmla="*/ 0 w 790121"/>
                <a:gd name="txT" fmla="*/ 0 h 733367"/>
                <a:gd name="txR" fmla="*/ 790121 w 790121"/>
                <a:gd name="txB" fmla="*/ 733367 h 733367"/>
              </a:gdLst>
              <a:ahLst/>
              <a:cxnLst>
                <a:cxn ang="0">
                  <a:pos x="32175" y="100453"/>
                </a:cxn>
                <a:cxn ang="0">
                  <a:pos x="42900" y="111178"/>
                </a:cxn>
                <a:cxn ang="0">
                  <a:pos x="32175" y="121903"/>
                </a:cxn>
                <a:cxn ang="0">
                  <a:pos x="21450" y="111178"/>
                </a:cxn>
                <a:cxn ang="0">
                  <a:pos x="32175" y="100453"/>
                </a:cxn>
                <a:cxn ang="0">
                  <a:pos x="12726" y="91728"/>
                </a:cxn>
                <a:cxn ang="0">
                  <a:pos x="12726" y="130628"/>
                </a:cxn>
                <a:cxn ang="0">
                  <a:pos x="51625" y="130628"/>
                </a:cxn>
                <a:cxn ang="0">
                  <a:pos x="51625" y="91728"/>
                </a:cxn>
                <a:cxn ang="0">
                  <a:pos x="12726" y="91728"/>
                </a:cxn>
                <a:cxn ang="0">
                  <a:pos x="78651" y="79003"/>
                </a:cxn>
                <a:cxn ang="0">
                  <a:pos x="143001" y="79003"/>
                </a:cxn>
                <a:cxn ang="0">
                  <a:pos x="143001" y="143354"/>
                </a:cxn>
                <a:cxn ang="0">
                  <a:pos x="78651" y="143354"/>
                </a:cxn>
                <a:cxn ang="0">
                  <a:pos x="78651" y="79003"/>
                </a:cxn>
                <a:cxn ang="0">
                  <a:pos x="0" y="79003"/>
                </a:cxn>
                <a:cxn ang="0">
                  <a:pos x="64351" y="79003"/>
                </a:cxn>
                <a:cxn ang="0">
                  <a:pos x="64351" y="143354"/>
                </a:cxn>
                <a:cxn ang="0">
                  <a:pos x="0" y="143354"/>
                </a:cxn>
                <a:cxn ang="0">
                  <a:pos x="0" y="79003"/>
                </a:cxn>
                <a:cxn ang="0">
                  <a:pos x="12726" y="13078"/>
                </a:cxn>
                <a:cxn ang="0">
                  <a:pos x="12726" y="51978"/>
                </a:cxn>
                <a:cxn ang="0">
                  <a:pos x="51625" y="51978"/>
                </a:cxn>
                <a:cxn ang="0">
                  <a:pos x="51625" y="13078"/>
                </a:cxn>
                <a:cxn ang="0">
                  <a:pos x="12726" y="13078"/>
                </a:cxn>
                <a:cxn ang="0">
                  <a:pos x="78651" y="353"/>
                </a:cxn>
                <a:cxn ang="0">
                  <a:pos x="142047" y="353"/>
                </a:cxn>
                <a:cxn ang="0">
                  <a:pos x="130050" y="13078"/>
                </a:cxn>
                <a:cxn ang="0">
                  <a:pos x="91376" y="13078"/>
                </a:cxn>
                <a:cxn ang="0">
                  <a:pos x="91376" y="51978"/>
                </a:cxn>
                <a:cxn ang="0">
                  <a:pos x="130276" y="51978"/>
                </a:cxn>
                <a:cxn ang="0">
                  <a:pos x="130276" y="36818"/>
                </a:cxn>
                <a:cxn ang="0">
                  <a:pos x="143001" y="23321"/>
                </a:cxn>
                <a:cxn ang="0">
                  <a:pos x="143001" y="64703"/>
                </a:cxn>
                <a:cxn ang="0">
                  <a:pos x="78651" y="64703"/>
                </a:cxn>
                <a:cxn ang="0">
                  <a:pos x="78651" y="353"/>
                </a:cxn>
                <a:cxn ang="0">
                  <a:pos x="0" y="353"/>
                </a:cxn>
                <a:cxn ang="0">
                  <a:pos x="64351" y="353"/>
                </a:cxn>
                <a:cxn ang="0">
                  <a:pos x="64351" y="64703"/>
                </a:cxn>
                <a:cxn ang="0">
                  <a:pos x="0" y="64703"/>
                </a:cxn>
                <a:cxn ang="0">
                  <a:pos x="0" y="353"/>
                </a:cxn>
                <a:cxn ang="0">
                  <a:pos x="149424" y="0"/>
                </a:cxn>
                <a:cxn ang="0">
                  <a:pos x="154448" y="5024"/>
                </a:cxn>
                <a:cxn ang="0">
                  <a:pos x="117295" y="42177"/>
                </a:cxn>
                <a:cxn ang="0">
                  <a:pos x="117353" y="42234"/>
                </a:cxn>
                <a:cxn ang="0">
                  <a:pos x="112655" y="46932"/>
                </a:cxn>
                <a:cxn ang="0">
                  <a:pos x="94057" y="28334"/>
                </a:cxn>
                <a:cxn ang="0">
                  <a:pos x="98755" y="23636"/>
                </a:cxn>
                <a:cxn ang="0">
                  <a:pos x="112271" y="37152"/>
                </a:cxn>
                <a:cxn ang="0">
                  <a:pos x="149424" y="0"/>
                </a:cxn>
              </a:cxnLst>
              <a:rect l="txL" t="txT" r="txR" b="txB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同侧圆角矩形 42"/>
            <p:cNvSpPr>
              <a:spLocks noChangeAspect="1"/>
            </p:cNvSpPr>
            <p:nvPr/>
          </p:nvSpPr>
          <p:spPr>
            <a:xfrm>
              <a:off x="315211" y="1286094"/>
              <a:ext cx="453982" cy="517080"/>
            </a:xfrm>
            <a:custGeom>
              <a:avLst/>
              <a:gdLst>
                <a:gd name="txL" fmla="*/ 0 w 720080"/>
                <a:gd name="txT" fmla="*/ 0 h 820163"/>
                <a:gd name="txR" fmla="*/ 720080 w 720080"/>
                <a:gd name="txB" fmla="*/ 820163 h 820163"/>
              </a:gdLst>
              <a:ahLst/>
              <a:cxnLst>
                <a:cxn ang="0">
                  <a:pos x="90225" y="101351"/>
                </a:cxn>
                <a:cxn ang="0">
                  <a:pos x="72180" y="119395"/>
                </a:cxn>
                <a:cxn ang="0">
                  <a:pos x="79597" y="133593"/>
                </a:cxn>
                <a:cxn ang="0">
                  <a:pos x="79597" y="162568"/>
                </a:cxn>
                <a:cxn ang="0">
                  <a:pos x="90225" y="173196"/>
                </a:cxn>
                <a:cxn ang="0">
                  <a:pos x="100852" y="162568"/>
                </a:cxn>
                <a:cxn ang="0">
                  <a:pos x="100852" y="133593"/>
                </a:cxn>
                <a:cxn ang="0">
                  <a:pos x="108270" y="119395"/>
                </a:cxn>
                <a:cxn ang="0">
                  <a:pos x="90225" y="101351"/>
                </a:cxn>
                <a:cxn ang="0">
                  <a:pos x="90225" y="0"/>
                </a:cxn>
                <a:cxn ang="0">
                  <a:pos x="146870" y="55970"/>
                </a:cxn>
                <a:cxn ang="0">
                  <a:pos x="124525" y="55970"/>
                </a:cxn>
                <a:cxn ang="0">
                  <a:pos x="90225" y="22357"/>
                </a:cxn>
                <a:cxn ang="0">
                  <a:pos x="55750" y="56831"/>
                </a:cxn>
                <a:cxn ang="0">
                  <a:pos x="55750" y="68551"/>
                </a:cxn>
                <a:cxn ang="0">
                  <a:pos x="157619" y="68551"/>
                </a:cxn>
                <a:cxn ang="0">
                  <a:pos x="180449" y="91381"/>
                </a:cxn>
                <a:cxn ang="0">
                  <a:pos x="180449" y="182699"/>
                </a:cxn>
                <a:cxn ang="0">
                  <a:pos x="157619" y="205529"/>
                </a:cxn>
                <a:cxn ang="0">
                  <a:pos x="22830" y="205529"/>
                </a:cxn>
                <a:cxn ang="0">
                  <a:pos x="0" y="182699"/>
                </a:cxn>
                <a:cxn ang="0">
                  <a:pos x="0" y="91381"/>
                </a:cxn>
                <a:cxn ang="0">
                  <a:pos x="22830" y="68551"/>
                </a:cxn>
                <a:cxn ang="0">
                  <a:pos x="33504" y="68551"/>
                </a:cxn>
                <a:cxn ang="0">
                  <a:pos x="33504" y="56721"/>
                </a:cxn>
                <a:cxn ang="0">
                  <a:pos x="90225" y="0"/>
                </a:cxn>
              </a:cxnLst>
              <a:rect l="txL" t="txT" r="txR" b="txB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圆角矩形 82"/>
            <p:cNvSpPr/>
            <p:nvPr/>
          </p:nvSpPr>
          <p:spPr>
            <a:xfrm>
              <a:off x="1281349" y="2205009"/>
              <a:ext cx="523117" cy="373655"/>
            </a:xfrm>
            <a:custGeom>
              <a:avLst/>
              <a:gdLst>
                <a:gd name="txL" fmla="*/ 0 w 887502"/>
                <a:gd name="txT" fmla="*/ 0 h 633930"/>
                <a:gd name="txR" fmla="*/ 887502 w 887502"/>
                <a:gd name="txB" fmla="*/ 633930 h 633930"/>
              </a:gdLst>
              <a:ahLst/>
              <a:cxnLst>
                <a:cxn ang="0">
                  <a:pos x="51808" y="95885"/>
                </a:cxn>
                <a:cxn ang="0">
                  <a:pos x="93412" y="95885"/>
                </a:cxn>
                <a:cxn ang="0">
                  <a:pos x="93412" y="106220"/>
                </a:cxn>
                <a:cxn ang="0">
                  <a:pos x="51808" y="106220"/>
                </a:cxn>
                <a:cxn ang="0">
                  <a:pos x="51808" y="95885"/>
                </a:cxn>
                <a:cxn ang="0">
                  <a:pos x="27842" y="95885"/>
                </a:cxn>
                <a:cxn ang="0">
                  <a:pos x="41543" y="95885"/>
                </a:cxn>
                <a:cxn ang="0">
                  <a:pos x="41543" y="106220"/>
                </a:cxn>
                <a:cxn ang="0">
                  <a:pos x="27842" y="106220"/>
                </a:cxn>
                <a:cxn ang="0">
                  <a:pos x="27842" y="95885"/>
                </a:cxn>
                <a:cxn ang="0">
                  <a:pos x="17254" y="64908"/>
                </a:cxn>
                <a:cxn ang="0">
                  <a:pos x="17254" y="106640"/>
                </a:cxn>
                <a:cxn ang="0">
                  <a:pos x="25685" y="115071"/>
                </a:cxn>
                <a:cxn ang="0">
                  <a:pos x="156058" y="115071"/>
                </a:cxn>
                <a:cxn ang="0">
                  <a:pos x="164489" y="106640"/>
                </a:cxn>
                <a:cxn ang="0">
                  <a:pos x="164489" y="64908"/>
                </a:cxn>
                <a:cxn ang="0">
                  <a:pos x="17254" y="64908"/>
                </a:cxn>
                <a:cxn ang="0">
                  <a:pos x="25685" y="14746"/>
                </a:cxn>
                <a:cxn ang="0">
                  <a:pos x="17254" y="23177"/>
                </a:cxn>
                <a:cxn ang="0">
                  <a:pos x="17254" y="44238"/>
                </a:cxn>
                <a:cxn ang="0">
                  <a:pos x="164489" y="44238"/>
                </a:cxn>
                <a:cxn ang="0">
                  <a:pos x="164489" y="23177"/>
                </a:cxn>
                <a:cxn ang="0">
                  <a:pos x="156058" y="14746"/>
                </a:cxn>
                <a:cxn ang="0">
                  <a:pos x="25685" y="14746"/>
                </a:cxn>
                <a:cxn ang="0">
                  <a:pos x="21637" y="0"/>
                </a:cxn>
                <a:cxn ang="0">
                  <a:pos x="160106" y="0"/>
                </a:cxn>
                <a:cxn ang="0">
                  <a:pos x="181743" y="21637"/>
                </a:cxn>
                <a:cxn ang="0">
                  <a:pos x="181743" y="108180"/>
                </a:cxn>
                <a:cxn ang="0">
                  <a:pos x="160106" y="129816"/>
                </a:cxn>
                <a:cxn ang="0">
                  <a:pos x="21637" y="129816"/>
                </a:cxn>
                <a:cxn ang="0">
                  <a:pos x="0" y="108180"/>
                </a:cxn>
                <a:cxn ang="0">
                  <a:pos x="0" y="21637"/>
                </a:cxn>
                <a:cxn ang="0">
                  <a:pos x="21637" y="0"/>
                </a:cxn>
              </a:cxnLst>
              <a:rect l="txL" t="txT" r="txR" b="txB"/>
              <a:pathLst>
                <a:path w="887502" h="633930">
                  <a:moveTo>
                    <a:pt x="252991" y="468232"/>
                  </a:moveTo>
                  <a:lnTo>
                    <a:pt x="456157" y="468232"/>
                  </a:lnTo>
                  <a:lnTo>
                    <a:pt x="456157" y="518703"/>
                  </a:lnTo>
                  <a:lnTo>
                    <a:pt x="252991" y="518703"/>
                  </a:lnTo>
                  <a:lnTo>
                    <a:pt x="252991" y="468232"/>
                  </a:lnTo>
                  <a:close/>
                  <a:moveTo>
                    <a:pt x="135958" y="468232"/>
                  </a:moveTo>
                  <a:lnTo>
                    <a:pt x="202865" y="468232"/>
                  </a:lnTo>
                  <a:lnTo>
                    <a:pt x="202865" y="518703"/>
                  </a:lnTo>
                  <a:lnTo>
                    <a:pt x="135958" y="518703"/>
                  </a:lnTo>
                  <a:lnTo>
                    <a:pt x="135958" y="468232"/>
                  </a:lnTo>
                  <a:close/>
                  <a:moveTo>
                    <a:pt x="84254" y="316965"/>
                  </a:moveTo>
                  <a:lnTo>
                    <a:pt x="84254" y="520751"/>
                  </a:lnTo>
                  <a:cubicBezTo>
                    <a:pt x="84254" y="543490"/>
                    <a:pt x="102687" y="561923"/>
                    <a:pt x="125426" y="561923"/>
                  </a:cubicBezTo>
                  <a:lnTo>
                    <a:pt x="762076" y="561923"/>
                  </a:lnTo>
                  <a:cubicBezTo>
                    <a:pt x="784815" y="561923"/>
                    <a:pt x="803248" y="543490"/>
                    <a:pt x="803248" y="520751"/>
                  </a:cubicBezTo>
                  <a:lnTo>
                    <a:pt x="803248" y="316965"/>
                  </a:lnTo>
                  <a:lnTo>
                    <a:pt x="84254" y="316965"/>
                  </a:lnTo>
                  <a:close/>
                  <a:moveTo>
                    <a:pt x="125426" y="72009"/>
                  </a:moveTo>
                  <a:cubicBezTo>
                    <a:pt x="102687" y="72009"/>
                    <a:pt x="84254" y="90442"/>
                    <a:pt x="84254" y="113181"/>
                  </a:cubicBezTo>
                  <a:lnTo>
                    <a:pt x="84254" y="216024"/>
                  </a:lnTo>
                  <a:lnTo>
                    <a:pt x="803248" y="216024"/>
                  </a:lnTo>
                  <a:lnTo>
                    <a:pt x="803248" y="113181"/>
                  </a:lnTo>
                  <a:cubicBezTo>
                    <a:pt x="803248" y="90442"/>
                    <a:pt x="784815" y="72009"/>
                    <a:pt x="762076" y="72009"/>
                  </a:cubicBezTo>
                  <a:lnTo>
                    <a:pt x="125426" y="72009"/>
                  </a:lnTo>
                  <a:close/>
                  <a:moveTo>
                    <a:pt x="105657" y="0"/>
                  </a:moveTo>
                  <a:lnTo>
                    <a:pt x="781845" y="0"/>
                  </a:lnTo>
                  <a:cubicBezTo>
                    <a:pt x="840198" y="0"/>
                    <a:pt x="887502" y="47304"/>
                    <a:pt x="887502" y="105657"/>
                  </a:cubicBezTo>
                  <a:lnTo>
                    <a:pt x="887502" y="528273"/>
                  </a:lnTo>
                  <a:cubicBezTo>
                    <a:pt x="887502" y="586626"/>
                    <a:pt x="840198" y="633930"/>
                    <a:pt x="781845" y="633930"/>
                  </a:cubicBezTo>
                  <a:lnTo>
                    <a:pt x="105657" y="633930"/>
                  </a:lnTo>
                  <a:cubicBezTo>
                    <a:pt x="47304" y="633930"/>
                    <a:pt x="0" y="586626"/>
                    <a:pt x="0" y="528273"/>
                  </a:cubicBezTo>
                  <a:lnTo>
                    <a:pt x="0" y="105657"/>
                  </a:lnTo>
                  <a:cubicBezTo>
                    <a:pt x="0" y="47304"/>
                    <a:pt x="47304" y="0"/>
                    <a:pt x="10565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等腰三角形 93"/>
            <p:cNvSpPr/>
            <p:nvPr/>
          </p:nvSpPr>
          <p:spPr>
            <a:xfrm flipV="1">
              <a:off x="2101095" y="1039866"/>
              <a:ext cx="495312" cy="442849"/>
            </a:xfrm>
            <a:custGeom>
              <a:avLst/>
              <a:gdLst>
                <a:gd name="txL" fmla="*/ 0 w 2717007"/>
                <a:gd name="txT" fmla="*/ 0 h 2429224"/>
                <a:gd name="txR" fmla="*/ 2717007 w 2717007"/>
                <a:gd name="txB" fmla="*/ 2429224 h 2429224"/>
              </a:gdLst>
              <a:ahLst/>
              <a:cxnLst>
                <a:cxn ang="0">
                  <a:pos x="8231" y="3926"/>
                </a:cxn>
                <a:cxn ang="0">
                  <a:pos x="10194" y="1963"/>
                </a:cxn>
                <a:cxn ang="0">
                  <a:pos x="8231" y="0"/>
                </a:cxn>
                <a:cxn ang="0">
                  <a:pos x="6267" y="1963"/>
                </a:cxn>
                <a:cxn ang="0">
                  <a:pos x="8231" y="3926"/>
                </a:cxn>
                <a:cxn ang="0">
                  <a:pos x="8496" y="6872"/>
                </a:cxn>
                <a:cxn ang="0">
                  <a:pos x="11232" y="6201"/>
                </a:cxn>
                <a:cxn ang="0">
                  <a:pos x="9849" y="4598"/>
                </a:cxn>
                <a:cxn ang="0">
                  <a:pos x="8422" y="4867"/>
                </a:cxn>
                <a:cxn ang="0">
                  <a:pos x="6605" y="4604"/>
                </a:cxn>
                <a:cxn ang="0">
                  <a:pos x="5222" y="6207"/>
                </a:cxn>
                <a:cxn ang="0">
                  <a:pos x="8496" y="6872"/>
                </a:cxn>
                <a:cxn ang="0">
                  <a:pos x="8615" y="10943"/>
                </a:cxn>
                <a:cxn ang="0">
                  <a:pos x="13975" y="9379"/>
                </a:cxn>
                <a:cxn ang="0">
                  <a:pos x="12361" y="7509"/>
                </a:cxn>
                <a:cxn ang="0">
                  <a:pos x="8533" y="8530"/>
                </a:cxn>
                <a:cxn ang="0">
                  <a:pos x="4098" y="7510"/>
                </a:cxn>
                <a:cxn ang="0">
                  <a:pos x="2486" y="9377"/>
                </a:cxn>
                <a:cxn ang="0">
                  <a:pos x="8615" y="10943"/>
                </a:cxn>
                <a:cxn ang="0">
                  <a:pos x="8670" y="14711"/>
                </a:cxn>
                <a:cxn ang="0">
                  <a:pos x="16461" y="12259"/>
                </a:cxn>
                <a:cxn ang="0">
                  <a:pos x="14836" y="10376"/>
                </a:cxn>
                <a:cxn ang="0">
                  <a:pos x="8598" y="12250"/>
                </a:cxn>
                <a:cxn ang="0">
                  <a:pos x="1620" y="10381"/>
                </a:cxn>
                <a:cxn ang="0">
                  <a:pos x="0" y="12258"/>
                </a:cxn>
                <a:cxn ang="0">
                  <a:pos x="8670" y="14711"/>
                </a:cxn>
              </a:cxnLst>
              <a:rect l="txL" t="txT" r="txR" b="txB"/>
              <a:pathLst>
                <a:path w="2717007" h="2429224">
                  <a:moveTo>
                    <a:pt x="1358503" y="648072"/>
                  </a:moveTo>
                  <a:cubicBezTo>
                    <a:pt x="1537463" y="648072"/>
                    <a:pt x="1682539" y="502996"/>
                    <a:pt x="1682539" y="324036"/>
                  </a:cubicBezTo>
                  <a:cubicBezTo>
                    <a:pt x="1682539" y="145076"/>
                    <a:pt x="1537463" y="0"/>
                    <a:pt x="1358503" y="0"/>
                  </a:cubicBezTo>
                  <a:cubicBezTo>
                    <a:pt x="1179543" y="0"/>
                    <a:pt x="1034467" y="145076"/>
                    <a:pt x="1034467" y="324036"/>
                  </a:cubicBezTo>
                  <a:cubicBezTo>
                    <a:pt x="1034467" y="502996"/>
                    <a:pt x="1179543" y="648072"/>
                    <a:pt x="1358503" y="648072"/>
                  </a:cubicBezTo>
                  <a:close/>
                  <a:moveTo>
                    <a:pt x="1402262" y="1134334"/>
                  </a:moveTo>
                  <a:cubicBezTo>
                    <a:pt x="1562756" y="1128436"/>
                    <a:pt x="1716101" y="1090717"/>
                    <a:pt x="1854002" y="1023451"/>
                  </a:cubicBezTo>
                  <a:lnTo>
                    <a:pt x="1625691" y="758896"/>
                  </a:lnTo>
                  <a:cubicBezTo>
                    <a:pt x="1551421" y="785877"/>
                    <a:pt x="1472051" y="800371"/>
                    <a:pt x="1390101" y="803383"/>
                  </a:cubicBezTo>
                  <a:cubicBezTo>
                    <a:pt x="1285979" y="807209"/>
                    <a:pt x="1184650" y="792244"/>
                    <a:pt x="1090254" y="759948"/>
                  </a:cubicBezTo>
                  <a:lnTo>
                    <a:pt x="861920" y="1024529"/>
                  </a:lnTo>
                  <a:cubicBezTo>
                    <a:pt x="1026514" y="1102571"/>
                    <a:pt x="1210983" y="1141364"/>
                    <a:pt x="1402262" y="1134334"/>
                  </a:cubicBezTo>
                  <a:close/>
                  <a:moveTo>
                    <a:pt x="1421965" y="1806188"/>
                  </a:moveTo>
                  <a:cubicBezTo>
                    <a:pt x="1742263" y="1795273"/>
                    <a:pt x="2044583" y="1703242"/>
                    <a:pt x="2306703" y="1548017"/>
                  </a:cubicBezTo>
                  <a:lnTo>
                    <a:pt x="2040348" y="1239380"/>
                  </a:lnTo>
                  <a:cubicBezTo>
                    <a:pt x="1849899" y="1340878"/>
                    <a:pt x="1634860" y="1400163"/>
                    <a:pt x="1408392" y="1407879"/>
                  </a:cubicBezTo>
                  <a:cubicBezTo>
                    <a:pt x="1146898" y="1416790"/>
                    <a:pt x="895927" y="1356070"/>
                    <a:pt x="676387" y="1239515"/>
                  </a:cubicBezTo>
                  <a:lnTo>
                    <a:pt x="410321" y="1547819"/>
                  </a:lnTo>
                  <a:cubicBezTo>
                    <a:pt x="708332" y="1724445"/>
                    <a:pt x="1057093" y="1818621"/>
                    <a:pt x="1421965" y="1806188"/>
                  </a:cubicBezTo>
                  <a:close/>
                  <a:moveTo>
                    <a:pt x="1431094" y="2428153"/>
                  </a:moveTo>
                  <a:cubicBezTo>
                    <a:pt x="1901625" y="2414402"/>
                    <a:pt x="2343755" y="2269246"/>
                    <a:pt x="2717007" y="2023457"/>
                  </a:cubicBezTo>
                  <a:lnTo>
                    <a:pt x="2448778" y="1712646"/>
                  </a:lnTo>
                  <a:cubicBezTo>
                    <a:pt x="2146604" y="1900630"/>
                    <a:pt x="1793663" y="2011031"/>
                    <a:pt x="1419227" y="2021974"/>
                  </a:cubicBezTo>
                  <a:cubicBezTo>
                    <a:pt x="1002050" y="2034166"/>
                    <a:pt x="604300" y="1921550"/>
                    <a:pt x="267412" y="1713414"/>
                  </a:cubicBezTo>
                  <a:lnTo>
                    <a:pt x="0" y="2023278"/>
                  </a:lnTo>
                  <a:cubicBezTo>
                    <a:pt x="413380" y="2295422"/>
                    <a:pt x="909534" y="2443395"/>
                    <a:pt x="1431094" y="2428153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3111694" y="1374688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7298" y="2724096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5794234" y="1967404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44344" y="1529505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5164421" y="3690904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030195" y="3204617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593079" y="3200880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49462" y="893030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44452" y="1153855"/>
            <a:ext cx="4148912" cy="2332526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7081" y="426993"/>
            <a:ext cx="4792024" cy="2332526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36375" y="556030"/>
            <a:ext cx="4896522" cy="232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347557" y="1293009"/>
            <a:ext cx="4896522" cy="23299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11563" y="4160346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加号 6"/>
          <p:cNvSpPr/>
          <p:nvPr/>
        </p:nvSpPr>
        <p:spPr>
          <a:xfrm>
            <a:off x="855503" y="420313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67122" y="3848667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22837" y="4160346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加号 9"/>
          <p:cNvSpPr/>
          <p:nvPr/>
        </p:nvSpPr>
        <p:spPr>
          <a:xfrm>
            <a:off x="3466777" y="420313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78396" y="3848667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991371" y="4160346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6035311" y="420313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46930" y="3848667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9624" y="862017"/>
            <a:ext cx="2329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</a:t>
            </a:r>
            <a:r>
              <a:rPr lang="en-US" altLang="zh-CN" sz="6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04</a:t>
            </a:r>
            <a:endParaRPr lang="zh-CN" altLang="en-US" sz="60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4910427" y="2979706"/>
            <a:ext cx="33919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5269320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6239" y="2210505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音乐节音乐会</a:t>
            </a:r>
            <a:r>
              <a:rPr lang="en-US" altLang="zh-CN" sz="36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endParaRPr lang="zh-CN" altLang="en-US" sz="3600" dirty="0"/>
          </a:p>
        </p:txBody>
      </p:sp>
      <p:sp>
        <p:nvSpPr>
          <p:cNvPr id="45" name="TextBox 14"/>
          <p:cNvSpPr txBox="1"/>
          <p:nvPr/>
        </p:nvSpPr>
        <p:spPr>
          <a:xfrm>
            <a:off x="6746378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5269320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6746378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4291" y="701196"/>
            <a:ext cx="3016811" cy="261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49946" y="701196"/>
            <a:ext cx="3016811" cy="261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72100" y="701196"/>
            <a:ext cx="3016811" cy="26100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52507" y="3669407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896447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08066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422837" y="3669407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加号 8"/>
          <p:cNvSpPr/>
          <p:nvPr/>
        </p:nvSpPr>
        <p:spPr>
          <a:xfrm>
            <a:off x="3466777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78396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36779" y="3669407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加号 11"/>
          <p:cNvSpPr/>
          <p:nvPr/>
        </p:nvSpPr>
        <p:spPr>
          <a:xfrm>
            <a:off x="5980719" y="3712196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92338" y="3357728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139" y="638534"/>
            <a:ext cx="1983041" cy="198304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528140" y="1335640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加号 6"/>
          <p:cNvSpPr/>
          <p:nvPr/>
        </p:nvSpPr>
        <p:spPr>
          <a:xfrm>
            <a:off x="2572080" y="1378429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60867" y="1023961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26200" y="1335640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加号 9"/>
          <p:cNvSpPr/>
          <p:nvPr/>
        </p:nvSpPr>
        <p:spPr>
          <a:xfrm>
            <a:off x="6770140" y="1378429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045279" y="1023961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7803" y="2719869"/>
            <a:ext cx="1983041" cy="19830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5684" y="638534"/>
            <a:ext cx="1983041" cy="19830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83348" y="2719869"/>
            <a:ext cx="1983041" cy="1983041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528140" y="3536781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加号 15"/>
          <p:cNvSpPr/>
          <p:nvPr/>
        </p:nvSpPr>
        <p:spPr>
          <a:xfrm>
            <a:off x="2572080" y="3579570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60867" y="3225102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26200" y="3536781"/>
            <a:ext cx="348519" cy="348519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加号 18"/>
          <p:cNvSpPr/>
          <p:nvPr/>
        </p:nvSpPr>
        <p:spPr>
          <a:xfrm>
            <a:off x="6770140" y="3579570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045279" y="3225102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4102911" y="1232738"/>
            <a:ext cx="4309176" cy="23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01 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</a:t>
            </a:r>
            <a:r>
              <a:rPr lang="zh-CN" altLang="en-US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音乐会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模板</a:t>
            </a:r>
            <a:endParaRPr lang="en-US" altLang="zh-CN" sz="2000" dirty="0" smtClean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02 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</a:t>
            </a:r>
            <a:r>
              <a:rPr lang="zh-CN" altLang="en-US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音乐会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模板</a:t>
            </a:r>
            <a:endParaRPr lang="zh-CN" altLang="en-US" sz="2000" dirty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03 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</a:t>
            </a:r>
            <a:r>
              <a:rPr lang="zh-CN" altLang="en-US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音乐会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模板</a:t>
            </a:r>
            <a:endParaRPr lang="en-US" altLang="zh-CN" sz="2000" dirty="0" smtClean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04 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</a:t>
            </a:r>
            <a:r>
              <a:rPr lang="zh-CN" altLang="en-US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音乐会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模板</a:t>
            </a:r>
            <a:endParaRPr lang="zh-CN" altLang="en-US" sz="2000" dirty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05 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</a:t>
            </a:r>
            <a:r>
              <a:rPr lang="zh-CN" altLang="en-US" sz="2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音乐会</a:t>
            </a:r>
            <a:r>
              <a:rPr lang="en-US" altLang="zh-CN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模板</a:t>
            </a:r>
            <a:endParaRPr lang="en-US" altLang="zh-CN" sz="2000" dirty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307" y="1261736"/>
            <a:ext cx="3439236" cy="2266893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4143856" y="1733266"/>
            <a:ext cx="32891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43856" y="2197290"/>
            <a:ext cx="32891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143856" y="2667286"/>
            <a:ext cx="32891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143856" y="3131310"/>
            <a:ext cx="32891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" y="1261736"/>
            <a:ext cx="139889" cy="2266893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38"/>
          <p:cNvSpPr txBox="1"/>
          <p:nvPr/>
        </p:nvSpPr>
        <p:spPr>
          <a:xfrm>
            <a:off x="892927" y="2436168"/>
            <a:ext cx="2171995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  <a:cs typeface="Lao UI" pitchFamily="34" charset="0"/>
                <a:sym typeface="Calibri" panose="020F0502020204030204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  <a:cs typeface="Lao UI" pitchFamily="34" charset="0"/>
              <a:sym typeface="Calibri" panose="020F0502020204030204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1006878" y="1727107"/>
            <a:ext cx="1900095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 animBg="1"/>
      <p:bldP spid="19" grpId="0" animBg="1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43728" y="2838734"/>
            <a:ext cx="2641670" cy="1719618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85399" y="2838734"/>
            <a:ext cx="2641670" cy="1719618"/>
          </a:xfrm>
          <a:prstGeom prst="rect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0736" y="2838734"/>
            <a:ext cx="2641670" cy="171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0736" y="586854"/>
            <a:ext cx="7916333" cy="2552131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3702" y="3480560"/>
            <a:ext cx="2147861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490632" y="3480560"/>
            <a:ext cx="2147861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32303" y="3480560"/>
            <a:ext cx="2147861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9624" y="862017"/>
            <a:ext cx="2329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</a:t>
            </a:r>
            <a:r>
              <a:rPr lang="en-US" altLang="zh-CN" sz="6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05</a:t>
            </a:r>
            <a:endParaRPr lang="zh-CN" altLang="en-US" sz="60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4910427" y="2979706"/>
            <a:ext cx="33919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5269320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6239" y="2210505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音乐节音乐会</a:t>
            </a:r>
            <a:r>
              <a:rPr lang="en-US" altLang="zh-CN" sz="36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endParaRPr lang="zh-CN" altLang="en-US" sz="3600" dirty="0"/>
          </a:p>
        </p:txBody>
      </p:sp>
      <p:sp>
        <p:nvSpPr>
          <p:cNvPr id="45" name="TextBox 14"/>
          <p:cNvSpPr txBox="1"/>
          <p:nvPr/>
        </p:nvSpPr>
        <p:spPr>
          <a:xfrm>
            <a:off x="6746378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5269320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6746378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8526" y="1470404"/>
            <a:ext cx="2622932" cy="26394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86746" y="2302919"/>
            <a:ext cx="2622932" cy="26394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5243" y="1470404"/>
            <a:ext cx="2622932" cy="263942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52507" y="814018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加号 5"/>
          <p:cNvSpPr/>
          <p:nvPr/>
        </p:nvSpPr>
        <p:spPr>
          <a:xfrm>
            <a:off x="896447" y="856807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08066" y="502339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68245" y="1487864"/>
            <a:ext cx="348519" cy="3485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加号 8"/>
          <p:cNvSpPr/>
          <p:nvPr/>
        </p:nvSpPr>
        <p:spPr>
          <a:xfrm>
            <a:off x="3412185" y="1530653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23804" y="1176185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09483" y="814018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加号 11"/>
          <p:cNvSpPr/>
          <p:nvPr/>
        </p:nvSpPr>
        <p:spPr>
          <a:xfrm>
            <a:off x="5953423" y="856807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65042" y="502339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7"/>
          <p:cNvSpPr>
            <a:spLocks noEditPoints="1"/>
          </p:cNvSpPr>
          <p:nvPr/>
        </p:nvSpPr>
        <p:spPr bwMode="auto">
          <a:xfrm>
            <a:off x="4361060" y="1719738"/>
            <a:ext cx="465243" cy="386853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reeform 47"/>
          <p:cNvSpPr>
            <a:spLocks noChangeAspect="1" noEditPoints="1"/>
          </p:cNvSpPr>
          <p:nvPr/>
        </p:nvSpPr>
        <p:spPr bwMode="auto">
          <a:xfrm>
            <a:off x="4991239" y="2382084"/>
            <a:ext cx="479376" cy="3888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reeform 42"/>
          <p:cNvSpPr>
            <a:spLocks noChangeAspect="1" noEditPoints="1"/>
          </p:cNvSpPr>
          <p:nvPr/>
        </p:nvSpPr>
        <p:spPr bwMode="auto">
          <a:xfrm>
            <a:off x="3756195" y="2382084"/>
            <a:ext cx="303929" cy="3888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331070" y="2994342"/>
            <a:ext cx="449680" cy="388800"/>
            <a:chOff x="5169548" y="3637977"/>
            <a:chExt cx="674520" cy="583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圆角矩形 26"/>
          <p:cNvSpPr/>
          <p:nvPr/>
        </p:nvSpPr>
        <p:spPr>
          <a:xfrm>
            <a:off x="2993224" y="1001686"/>
            <a:ext cx="1525938" cy="1516360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3529008" y="152181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Measure" pitchFamily="2" charset="0"/>
              </a:rPr>
              <a:t>01</a:t>
            </a:r>
            <a:endParaRPr lang="zh-CN" altLang="en-US" sz="3200" dirty="0">
              <a:solidFill>
                <a:prstClr val="white"/>
              </a:solidFill>
              <a:latin typeface="Measure" pitchFamily="2" charset="0"/>
            </a:endParaRPr>
          </a:p>
        </p:txBody>
      </p:sp>
      <p:sp>
        <p:nvSpPr>
          <p:cNvPr id="13" name="圆角矩形 26"/>
          <p:cNvSpPr/>
          <p:nvPr/>
        </p:nvSpPr>
        <p:spPr>
          <a:xfrm flipH="1">
            <a:off x="4593680" y="1001686"/>
            <a:ext cx="1525938" cy="1516360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61"/>
          <p:cNvSpPr txBox="1"/>
          <p:nvPr/>
        </p:nvSpPr>
        <p:spPr>
          <a:xfrm>
            <a:off x="5075963" y="1521816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Measure" pitchFamily="2" charset="0"/>
              </a:rPr>
              <a:t>02</a:t>
            </a:r>
            <a:endParaRPr lang="zh-CN" altLang="en-US" sz="3200" dirty="0">
              <a:solidFill>
                <a:prstClr val="white"/>
              </a:solidFill>
              <a:latin typeface="Measure" pitchFamily="2" charset="0"/>
            </a:endParaRPr>
          </a:p>
        </p:txBody>
      </p:sp>
      <p:sp>
        <p:nvSpPr>
          <p:cNvPr id="16" name="圆角矩形 26"/>
          <p:cNvSpPr/>
          <p:nvPr/>
        </p:nvSpPr>
        <p:spPr>
          <a:xfrm flipH="1" flipV="1">
            <a:off x="4593681" y="2613804"/>
            <a:ext cx="1525938" cy="1516360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64"/>
          <p:cNvSpPr txBox="1"/>
          <p:nvPr/>
        </p:nvSpPr>
        <p:spPr>
          <a:xfrm>
            <a:off x="5075963" y="3011581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Measure" pitchFamily="2" charset="0"/>
              </a:rPr>
              <a:t>03</a:t>
            </a:r>
            <a:endParaRPr lang="zh-CN" altLang="en-US" sz="3200" dirty="0">
              <a:solidFill>
                <a:prstClr val="white"/>
              </a:solidFill>
              <a:latin typeface="Measure" pitchFamily="2" charset="0"/>
            </a:endParaRPr>
          </a:p>
        </p:txBody>
      </p:sp>
      <p:sp>
        <p:nvSpPr>
          <p:cNvPr id="19" name="圆角矩形 26"/>
          <p:cNvSpPr/>
          <p:nvPr/>
        </p:nvSpPr>
        <p:spPr>
          <a:xfrm flipV="1">
            <a:off x="2993224" y="2618137"/>
            <a:ext cx="1525938" cy="1516360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3529008" y="3011580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Measure" pitchFamily="2" charset="0"/>
              </a:rPr>
              <a:t>04</a:t>
            </a:r>
            <a:endParaRPr lang="zh-CN" altLang="en-US" sz="3200" dirty="0">
              <a:solidFill>
                <a:prstClr val="white"/>
              </a:solidFill>
              <a:latin typeface="Measure" pitchFamily="2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2563612" y="1912812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854496" y="1912812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854496" y="3220751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563612" y="3220751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52974" y="1474913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589750" y="1474913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52974" y="2770884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589750" y="2770884"/>
            <a:ext cx="1757521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397" y="573074"/>
            <a:ext cx="2115314" cy="31937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1397" y="3542381"/>
            <a:ext cx="2115314" cy="106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73403" y="573074"/>
            <a:ext cx="2115314" cy="31937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73403" y="3542381"/>
            <a:ext cx="2115314" cy="1064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89057" y="573074"/>
            <a:ext cx="2115314" cy="31937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89057" y="3542381"/>
            <a:ext cx="2115314" cy="1064525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62417" y="3724836"/>
            <a:ext cx="1933273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564423" y="3724836"/>
            <a:ext cx="1933273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80077" y="3724836"/>
            <a:ext cx="1933273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8166" y="921561"/>
            <a:ext cx="2540000" cy="1692276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 bwMode="auto">
          <a:xfrm>
            <a:off x="738166" y="2613837"/>
            <a:ext cx="2540000" cy="1693862"/>
            <a:chOff x="0" y="0"/>
            <a:chExt cx="1979879" cy="1319922"/>
          </a:xfrm>
        </p:grpSpPr>
        <p:sp>
          <p:nvSpPr>
            <p:cNvPr id="6" name="矩形 46"/>
            <p:cNvSpPr>
              <a:spLocks noChangeArrowheads="1"/>
            </p:cNvSpPr>
            <p:nvPr/>
          </p:nvSpPr>
          <p:spPr bwMode="auto">
            <a:xfrm>
              <a:off x="0" y="0"/>
              <a:ext cx="1979879" cy="1319922"/>
            </a:xfrm>
            <a:prstGeom prst="rect">
              <a:avLst/>
            </a:prstGeom>
            <a:solidFill>
              <a:srgbClr val="E4B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47"/>
            <p:cNvSpPr>
              <a:spLocks noChangeArrowheads="1"/>
            </p:cNvSpPr>
            <p:nvPr/>
          </p:nvSpPr>
          <p:spPr bwMode="auto">
            <a:xfrm>
              <a:off x="389792" y="106234"/>
              <a:ext cx="1466806" cy="93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Group 15"/>
            <p:cNvGrpSpPr/>
            <p:nvPr/>
          </p:nvGrpSpPr>
          <p:grpSpPr bwMode="auto">
            <a:xfrm>
              <a:off x="34072" y="71799"/>
              <a:ext cx="333375" cy="333375"/>
              <a:chOff x="-100916" y="-118059"/>
              <a:chExt cx="333375" cy="333375"/>
            </a:xfrm>
          </p:grpSpPr>
          <p:sp>
            <p:nvSpPr>
              <p:cNvPr id="9" name="等腰三角形 49"/>
              <p:cNvSpPr>
                <a:spLocks noChangeArrowheads="1"/>
              </p:cNvSpPr>
              <p:nvPr/>
            </p:nvSpPr>
            <p:spPr bwMode="auto">
              <a:xfrm>
                <a:off x="-17567" y="-38053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同心圆 50"/>
              <p:cNvSpPr>
                <a:spLocks noChangeArrowheads="1"/>
              </p:cNvSpPr>
              <p:nvPr/>
            </p:nvSpPr>
            <p:spPr bwMode="auto">
              <a:xfrm>
                <a:off x="-100916" y="-118059"/>
                <a:ext cx="333375" cy="333375"/>
              </a:xfrm>
              <a:custGeom>
                <a:avLst/>
                <a:gdLst>
                  <a:gd name="G0" fmla="+- 998 0 0"/>
                  <a:gd name="G1" fmla="+- 21600 0 998"/>
                  <a:gd name="G2" fmla="+- 21600 0 99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98" y="10800"/>
                    </a:moveTo>
                    <a:cubicBezTo>
                      <a:pt x="998" y="16213"/>
                      <a:pt x="5387" y="20602"/>
                      <a:pt x="10800" y="20602"/>
                    </a:cubicBezTo>
                    <a:cubicBezTo>
                      <a:pt x="16213" y="20602"/>
                      <a:pt x="20602" y="16213"/>
                      <a:pt x="20602" y="10800"/>
                    </a:cubicBezTo>
                    <a:cubicBezTo>
                      <a:pt x="20602" y="5387"/>
                      <a:pt x="16213" y="998"/>
                      <a:pt x="10800" y="998"/>
                    </a:cubicBezTo>
                    <a:cubicBezTo>
                      <a:pt x="5387" y="998"/>
                      <a:pt x="998" y="5387"/>
                      <a:pt x="998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Group 18"/>
          <p:cNvGrpSpPr/>
          <p:nvPr/>
        </p:nvGrpSpPr>
        <p:grpSpPr bwMode="auto">
          <a:xfrm>
            <a:off x="3278166" y="921561"/>
            <a:ext cx="2540000" cy="1693862"/>
            <a:chOff x="0" y="0"/>
            <a:chExt cx="1979879" cy="1319919"/>
          </a:xfrm>
        </p:grpSpPr>
        <p:sp>
          <p:nvSpPr>
            <p:cNvPr id="12" name="矩形 58"/>
            <p:cNvSpPr>
              <a:spLocks noChangeArrowheads="1"/>
            </p:cNvSpPr>
            <p:nvPr/>
          </p:nvSpPr>
          <p:spPr bwMode="auto">
            <a:xfrm>
              <a:off x="0" y="0"/>
              <a:ext cx="1979879" cy="1319919"/>
            </a:xfrm>
            <a:prstGeom prst="rect">
              <a:avLst/>
            </a:prstGeom>
            <a:solidFill>
              <a:srgbClr val="E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" name="Group 20"/>
            <p:cNvGrpSpPr/>
            <p:nvPr/>
          </p:nvGrpSpPr>
          <p:grpSpPr bwMode="auto">
            <a:xfrm rot="16200000" flipV="1">
              <a:off x="1615762" y="958556"/>
              <a:ext cx="333375" cy="333375"/>
              <a:chOff x="-170883" y="-130071"/>
              <a:chExt cx="333375" cy="333375"/>
            </a:xfrm>
          </p:grpSpPr>
          <p:sp>
            <p:nvSpPr>
              <p:cNvPr id="15" name="等腰三角形 61"/>
              <p:cNvSpPr>
                <a:spLocks noChangeArrowheads="1"/>
              </p:cNvSpPr>
              <p:nvPr/>
            </p:nvSpPr>
            <p:spPr bwMode="auto">
              <a:xfrm>
                <a:off x="-87536" y="-57492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同心圆 62"/>
              <p:cNvSpPr>
                <a:spLocks noChangeArrowheads="1"/>
              </p:cNvSpPr>
              <p:nvPr/>
            </p:nvSpPr>
            <p:spPr bwMode="auto">
              <a:xfrm>
                <a:off x="-170883" y="-130071"/>
                <a:ext cx="333375" cy="333375"/>
              </a:xfrm>
              <a:custGeom>
                <a:avLst/>
                <a:gdLst>
                  <a:gd name="G0" fmla="+- 797 0 0"/>
                  <a:gd name="G1" fmla="+- 21600 0 797"/>
                  <a:gd name="G2" fmla="+- 21600 0 79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7" y="10800"/>
                    </a:moveTo>
                    <a:cubicBezTo>
                      <a:pt x="797" y="16325"/>
                      <a:pt x="5275" y="20803"/>
                      <a:pt x="10800" y="20803"/>
                    </a:cubicBezTo>
                    <a:cubicBezTo>
                      <a:pt x="16325" y="20803"/>
                      <a:pt x="20803" y="16325"/>
                      <a:pt x="20803" y="10800"/>
                    </a:cubicBezTo>
                    <a:cubicBezTo>
                      <a:pt x="20803" y="5275"/>
                      <a:pt x="16325" y="797"/>
                      <a:pt x="10800" y="797"/>
                    </a:cubicBezTo>
                    <a:cubicBezTo>
                      <a:pt x="5275" y="797"/>
                      <a:pt x="797" y="5275"/>
                      <a:pt x="79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60"/>
            <p:cNvSpPr>
              <a:spLocks noChangeArrowheads="1"/>
            </p:cNvSpPr>
            <p:nvPr/>
          </p:nvSpPr>
          <p:spPr bwMode="auto">
            <a:xfrm>
              <a:off x="234454" y="112893"/>
              <a:ext cx="1466806" cy="9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</a:t>
              </a:r>
              <a:r>
                <a:rPr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Group 24"/>
          <p:cNvGrpSpPr/>
          <p:nvPr/>
        </p:nvGrpSpPr>
        <p:grpSpPr bwMode="auto">
          <a:xfrm>
            <a:off x="5818166" y="2613837"/>
            <a:ext cx="2540000" cy="1693862"/>
            <a:chOff x="0" y="0"/>
            <a:chExt cx="1979879" cy="1319919"/>
          </a:xfrm>
        </p:grpSpPr>
        <p:sp>
          <p:nvSpPr>
            <p:cNvPr id="18" name="矩形 64"/>
            <p:cNvSpPr>
              <a:spLocks noChangeArrowheads="1"/>
            </p:cNvSpPr>
            <p:nvPr/>
          </p:nvSpPr>
          <p:spPr bwMode="auto">
            <a:xfrm>
              <a:off x="0" y="0"/>
              <a:ext cx="1979879" cy="1319919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" name="Group 26"/>
            <p:cNvGrpSpPr/>
            <p:nvPr/>
          </p:nvGrpSpPr>
          <p:grpSpPr bwMode="auto">
            <a:xfrm rot="5400000" flipH="1" flipV="1">
              <a:off x="33040" y="45867"/>
              <a:ext cx="333375" cy="333375"/>
              <a:chOff x="158236" y="-116793"/>
              <a:chExt cx="333375" cy="333375"/>
            </a:xfrm>
          </p:grpSpPr>
          <p:sp>
            <p:nvSpPr>
              <p:cNvPr id="21" name="等腰三角形 67"/>
              <p:cNvSpPr>
                <a:spLocks noChangeArrowheads="1"/>
              </p:cNvSpPr>
              <p:nvPr/>
            </p:nvSpPr>
            <p:spPr bwMode="auto">
              <a:xfrm>
                <a:off x="234922" y="-44211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同心圆 68"/>
              <p:cNvSpPr>
                <a:spLocks noChangeArrowheads="1"/>
              </p:cNvSpPr>
              <p:nvPr/>
            </p:nvSpPr>
            <p:spPr bwMode="auto">
              <a:xfrm>
                <a:off x="158236" y="-116793"/>
                <a:ext cx="333375" cy="333375"/>
              </a:xfrm>
              <a:custGeom>
                <a:avLst/>
                <a:gdLst>
                  <a:gd name="G0" fmla="+- 1005 0 0"/>
                  <a:gd name="G1" fmla="+- 21600 0 1005"/>
                  <a:gd name="G2" fmla="+- 21600 0 100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05" y="10800"/>
                    </a:moveTo>
                    <a:cubicBezTo>
                      <a:pt x="1005" y="16210"/>
                      <a:pt x="5390" y="20595"/>
                      <a:pt x="10800" y="20595"/>
                    </a:cubicBezTo>
                    <a:cubicBezTo>
                      <a:pt x="16210" y="20595"/>
                      <a:pt x="20595" y="16210"/>
                      <a:pt x="20595" y="10800"/>
                    </a:cubicBezTo>
                    <a:cubicBezTo>
                      <a:pt x="20595" y="5390"/>
                      <a:pt x="16210" y="1005"/>
                      <a:pt x="10800" y="1005"/>
                    </a:cubicBezTo>
                    <a:cubicBezTo>
                      <a:pt x="5390" y="1005"/>
                      <a:pt x="1005" y="5390"/>
                      <a:pt x="1005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418288" y="106230"/>
              <a:ext cx="1466806" cy="9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818166" y="921561"/>
            <a:ext cx="2540000" cy="16922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66023" y="2613837"/>
            <a:ext cx="2540000" cy="1692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2"/>
            <a:ext cx="9148763" cy="51433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70449" y="2044405"/>
            <a:ext cx="3223377" cy="56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kern="1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——THANKS!——</a:t>
            </a:r>
            <a:endParaRPr lang="en-US" altLang="zh-CN" sz="4400" kern="100" dirty="0">
              <a:solidFill>
                <a:schemeClr val="bg1"/>
              </a:solidFill>
              <a:latin typeface="Measure" pitchFamily="2" charset="0"/>
              <a:ea typeface="微软雅黑" panose="020B0503020204020204" pitchFamily="34" charset="-122"/>
            </a:endParaRPr>
          </a:p>
        </p:txBody>
      </p:sp>
      <p:sp>
        <p:nvSpPr>
          <p:cNvPr id="4" name="矩形 10"/>
          <p:cNvSpPr/>
          <p:nvPr/>
        </p:nvSpPr>
        <p:spPr>
          <a:xfrm>
            <a:off x="297745" y="2703343"/>
            <a:ext cx="3387151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适用于音乐培训｜演唱会总结等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9624" y="862017"/>
            <a:ext cx="25135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01 </a:t>
            </a:r>
            <a:endParaRPr lang="zh-CN" altLang="en-US" sz="60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4910427" y="2979706"/>
            <a:ext cx="33919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5269320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6239" y="2210505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音乐节音乐会</a:t>
            </a:r>
            <a:r>
              <a:rPr lang="en-US" altLang="zh-CN" sz="36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endParaRPr lang="zh-CN" altLang="en-US" sz="3600" dirty="0"/>
          </a:p>
        </p:txBody>
      </p:sp>
      <p:sp>
        <p:nvSpPr>
          <p:cNvPr id="45" name="TextBox 14"/>
          <p:cNvSpPr txBox="1"/>
          <p:nvPr/>
        </p:nvSpPr>
        <p:spPr>
          <a:xfrm>
            <a:off x="6746378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5269320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6746378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58603" y="491318"/>
            <a:ext cx="3903260" cy="2593075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8489" y="491318"/>
            <a:ext cx="3903260" cy="2593075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540" y="637885"/>
            <a:ext cx="3959144" cy="2639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0027" y="637885"/>
            <a:ext cx="3965580" cy="2639428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4043" y="4030060"/>
            <a:ext cx="3747706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540" y="3636915"/>
            <a:ext cx="196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更换您的标题</a:t>
            </a:r>
            <a:endParaRPr lang="zh-CN" altLang="en-US" sz="1600" b="1" dirty="0"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23530" y="4030060"/>
            <a:ext cx="3747706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20027" y="3636915"/>
            <a:ext cx="196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更换您的标题</a:t>
            </a:r>
            <a:endParaRPr lang="zh-CN" altLang="en-US" sz="1600" b="1" dirty="0"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0321" y="508645"/>
            <a:ext cx="2052974" cy="2399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68512" y="2405682"/>
            <a:ext cx="2052974" cy="23994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7627" y="508645"/>
            <a:ext cx="2052974" cy="239948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5248847" y="1304308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加号 20"/>
          <p:cNvSpPr/>
          <p:nvPr/>
        </p:nvSpPr>
        <p:spPr>
          <a:xfrm>
            <a:off x="5292787" y="1347097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38308" y="1130452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48847" y="2458916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5292787" y="250170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638308" y="2298708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248847" y="3605324"/>
            <a:ext cx="348519" cy="348519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加号 26"/>
          <p:cNvSpPr/>
          <p:nvPr/>
        </p:nvSpPr>
        <p:spPr>
          <a:xfrm>
            <a:off x="5292787" y="3648113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638308" y="3445116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51316" y="3227368"/>
            <a:ext cx="7041369" cy="15275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32084" y="485735"/>
            <a:ext cx="1478096" cy="1362125"/>
          </a:xfrm>
          <a:prstGeom prst="roundRect">
            <a:avLst>
              <a:gd name="adj" fmla="val 9350"/>
            </a:avLst>
          </a:pr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/>
          </a:p>
        </p:txBody>
      </p:sp>
      <p:sp>
        <p:nvSpPr>
          <p:cNvPr id="6" name="任意多边形 5"/>
          <p:cNvSpPr/>
          <p:nvPr/>
        </p:nvSpPr>
        <p:spPr>
          <a:xfrm>
            <a:off x="1033407" y="1323524"/>
            <a:ext cx="1675446" cy="1641547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4B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99431" y="1037707"/>
            <a:ext cx="543401" cy="543957"/>
          </a:xfrm>
          <a:prstGeom prst="ellipse">
            <a:avLst/>
          </a:pr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latin typeface="Impact" panose="020B0806030902050204" pitchFamily="34" charset="0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1510492" y="693466"/>
            <a:ext cx="760093" cy="5816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Measure" pitchFamily="2" charset="0"/>
                <a:ea typeface="张海山锐谐体2.0-授权联系：Samtype@QQ.com" panose="02000000000000000000" pitchFamily="2" charset="-122"/>
              </a:rPr>
              <a:t>01</a:t>
            </a:r>
            <a:endParaRPr lang="zh-HK" altLang="en-US" sz="3300" dirty="0">
              <a:solidFill>
                <a:schemeClr val="bg1"/>
              </a:solidFill>
              <a:latin typeface="Measure" pitchFamily="2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9" name="文本框 64"/>
          <p:cNvSpPr txBox="1"/>
          <p:nvPr/>
        </p:nvSpPr>
        <p:spPr>
          <a:xfrm>
            <a:off x="1368393" y="1723532"/>
            <a:ext cx="1005478" cy="3138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HK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36013" y="485735"/>
            <a:ext cx="1478096" cy="1362125"/>
          </a:xfrm>
          <a:prstGeom prst="roundRect">
            <a:avLst>
              <a:gd name="adj" fmla="val 935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837336" y="1323522"/>
            <a:ext cx="1675446" cy="1641548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03359" y="1037707"/>
            <a:ext cx="543401" cy="543957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latin typeface="Impact" panose="020B0806030902050204" pitchFamily="34" charset="0"/>
            </a:endParaRPr>
          </a:p>
        </p:txBody>
      </p:sp>
      <p:sp>
        <p:nvSpPr>
          <p:cNvPr id="15" name="文本框 48"/>
          <p:cNvSpPr txBox="1"/>
          <p:nvPr/>
        </p:nvSpPr>
        <p:spPr>
          <a:xfrm>
            <a:off x="3285309" y="693466"/>
            <a:ext cx="810421" cy="5816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Measure" pitchFamily="2" charset="0"/>
                <a:ea typeface="张海山锐谐体2.0-授权联系：Samtype@QQ.com" panose="02000000000000000000" pitchFamily="2" charset="-122"/>
              </a:rPr>
              <a:t>02</a:t>
            </a:r>
            <a:endParaRPr lang="zh-HK" altLang="en-US" sz="3300" dirty="0">
              <a:solidFill>
                <a:schemeClr val="bg1"/>
              </a:solidFill>
              <a:latin typeface="Measure" pitchFamily="2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6" name="文本框 66"/>
          <p:cNvSpPr txBox="1"/>
          <p:nvPr/>
        </p:nvSpPr>
        <p:spPr>
          <a:xfrm>
            <a:off x="3172321" y="1723532"/>
            <a:ext cx="1005478" cy="3138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HK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732483" y="485735"/>
            <a:ext cx="1478096" cy="1362125"/>
          </a:xfrm>
          <a:prstGeom prst="roundRect">
            <a:avLst>
              <a:gd name="adj" fmla="val 9350"/>
            </a:avLst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633807" y="1323522"/>
            <a:ext cx="1675446" cy="1641548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99830" y="1037707"/>
            <a:ext cx="543401" cy="543957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latin typeface="Impact" panose="020B0806030902050204" pitchFamily="34" charset="0"/>
            </a:endParaRPr>
          </a:p>
        </p:txBody>
      </p:sp>
      <p:sp>
        <p:nvSpPr>
          <p:cNvPr id="22" name="文本框 54"/>
          <p:cNvSpPr txBox="1"/>
          <p:nvPr/>
        </p:nvSpPr>
        <p:spPr>
          <a:xfrm>
            <a:off x="5033259" y="693466"/>
            <a:ext cx="886162" cy="5816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Measure" pitchFamily="2" charset="0"/>
                <a:ea typeface="张海山锐谐体2.0-授权联系：Samtype@QQ.com" panose="02000000000000000000" pitchFamily="2" charset="-122"/>
              </a:rPr>
              <a:t>03</a:t>
            </a:r>
            <a:endParaRPr lang="zh-HK" altLang="en-US" sz="3300" dirty="0">
              <a:solidFill>
                <a:schemeClr val="bg1"/>
              </a:solidFill>
              <a:latin typeface="Measure" pitchFamily="2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3" name="文本框 68"/>
          <p:cNvSpPr txBox="1"/>
          <p:nvPr/>
        </p:nvSpPr>
        <p:spPr>
          <a:xfrm>
            <a:off x="4968792" y="1723532"/>
            <a:ext cx="1005478" cy="3138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HK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536411" y="485735"/>
            <a:ext cx="1478096" cy="1362125"/>
          </a:xfrm>
          <a:prstGeom prst="roundRect">
            <a:avLst>
              <a:gd name="adj" fmla="val 9350"/>
            </a:avLst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/>
          </a:p>
        </p:txBody>
      </p:sp>
      <p:sp>
        <p:nvSpPr>
          <p:cNvPr id="27" name="任意多边形 26"/>
          <p:cNvSpPr/>
          <p:nvPr/>
        </p:nvSpPr>
        <p:spPr>
          <a:xfrm>
            <a:off x="6437735" y="1323522"/>
            <a:ext cx="1675446" cy="1641548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03758" y="1037707"/>
            <a:ext cx="543401" cy="543957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HK" altLang="en-US">
              <a:latin typeface="Impact" panose="020B0806030902050204" pitchFamily="34" charset="0"/>
            </a:endParaRPr>
          </a:p>
        </p:txBody>
      </p:sp>
      <p:sp>
        <p:nvSpPr>
          <p:cNvPr id="29" name="文本框 60"/>
          <p:cNvSpPr txBox="1"/>
          <p:nvPr/>
        </p:nvSpPr>
        <p:spPr>
          <a:xfrm>
            <a:off x="6866299" y="693466"/>
            <a:ext cx="793515" cy="5816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Measure" pitchFamily="2" charset="0"/>
                <a:ea typeface="张海山锐谐体2.0-授权联系：Samtype@QQ.com" panose="02000000000000000000" pitchFamily="2" charset="-122"/>
              </a:rPr>
              <a:t>04</a:t>
            </a:r>
            <a:endParaRPr lang="zh-HK" altLang="en-US" sz="3300" dirty="0">
              <a:solidFill>
                <a:schemeClr val="bg1"/>
              </a:solidFill>
              <a:latin typeface="Measure" pitchFamily="2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0" name="文本框 70"/>
          <p:cNvSpPr txBox="1"/>
          <p:nvPr/>
        </p:nvSpPr>
        <p:spPr>
          <a:xfrm>
            <a:off x="6772720" y="1723532"/>
            <a:ext cx="1005478" cy="3138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HK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176458" y="2141375"/>
            <a:ext cx="1433426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后。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958348" y="2141375"/>
            <a:ext cx="1433426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后。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759627" y="2141375"/>
            <a:ext cx="1433426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后。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58746" y="2141375"/>
            <a:ext cx="1433426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后。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/>
      <p:bldP spid="16" grpId="0"/>
      <p:bldP spid="19" grpId="0" animBg="1"/>
      <p:bldP spid="20" grpId="0" animBg="1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55"/>
          <p:cNvSpPr/>
          <p:nvPr/>
        </p:nvSpPr>
        <p:spPr>
          <a:xfrm>
            <a:off x="6195617" y="1785759"/>
            <a:ext cx="1671177" cy="1609411"/>
          </a:xfrm>
          <a:custGeom>
            <a:avLst/>
            <a:gdLst>
              <a:gd name="connsiteX0" fmla="*/ 0 w 1731146"/>
              <a:gd name="connsiteY0" fmla="*/ 355742 h 1624170"/>
              <a:gd name="connsiteX1" fmla="*/ 892425 w 1731146"/>
              <a:gd name="connsiteY1" fmla="*/ 355742 h 1624170"/>
              <a:gd name="connsiteX2" fmla="*/ 892425 w 1731146"/>
              <a:gd name="connsiteY2" fmla="*/ 0 h 1624170"/>
              <a:gd name="connsiteX3" fmla="*/ 1731146 w 1731146"/>
              <a:gd name="connsiteY3" fmla="*/ 812085 h 1624170"/>
              <a:gd name="connsiteX4" fmla="*/ 892425 w 1731146"/>
              <a:gd name="connsiteY4" fmla="*/ 1624170 h 1624170"/>
              <a:gd name="connsiteX5" fmla="*/ 892425 w 1731146"/>
              <a:gd name="connsiteY5" fmla="*/ 1268428 h 1624170"/>
              <a:gd name="connsiteX6" fmla="*/ 0 w 1731146"/>
              <a:gd name="connsiteY6" fmla="*/ 1268428 h 1624170"/>
              <a:gd name="connsiteX7" fmla="*/ 0 w 1731146"/>
              <a:gd name="connsiteY7" fmla="*/ 355742 h 1624170"/>
              <a:gd name="connsiteX0-1" fmla="*/ 0 w 1731146"/>
              <a:gd name="connsiteY0-2" fmla="*/ 355742 h 1624170"/>
              <a:gd name="connsiteX1-3" fmla="*/ 508986 w 1731146"/>
              <a:gd name="connsiteY1-4" fmla="*/ 351329 h 1624170"/>
              <a:gd name="connsiteX2-5" fmla="*/ 892425 w 1731146"/>
              <a:gd name="connsiteY2-6" fmla="*/ 355742 h 1624170"/>
              <a:gd name="connsiteX3-7" fmla="*/ 892425 w 1731146"/>
              <a:gd name="connsiteY3-8" fmla="*/ 0 h 1624170"/>
              <a:gd name="connsiteX4-9" fmla="*/ 1731146 w 1731146"/>
              <a:gd name="connsiteY4-10" fmla="*/ 812085 h 1624170"/>
              <a:gd name="connsiteX5-11" fmla="*/ 892425 w 1731146"/>
              <a:gd name="connsiteY5-12" fmla="*/ 1624170 h 1624170"/>
              <a:gd name="connsiteX6-13" fmla="*/ 892425 w 1731146"/>
              <a:gd name="connsiteY6-14" fmla="*/ 1268428 h 1624170"/>
              <a:gd name="connsiteX7-15" fmla="*/ 0 w 1731146"/>
              <a:gd name="connsiteY7-16" fmla="*/ 1268428 h 1624170"/>
              <a:gd name="connsiteX8" fmla="*/ 0 w 1731146"/>
              <a:gd name="connsiteY8" fmla="*/ 355742 h 1624170"/>
              <a:gd name="connsiteX0-17" fmla="*/ 0 w 1731146"/>
              <a:gd name="connsiteY0-18" fmla="*/ 355742 h 1624170"/>
              <a:gd name="connsiteX1-19" fmla="*/ 556334 w 1731146"/>
              <a:gd name="connsiteY1-20" fmla="*/ 354289 h 1624170"/>
              <a:gd name="connsiteX2-21" fmla="*/ 892425 w 1731146"/>
              <a:gd name="connsiteY2-22" fmla="*/ 355742 h 1624170"/>
              <a:gd name="connsiteX3-23" fmla="*/ 892425 w 1731146"/>
              <a:gd name="connsiteY3-24" fmla="*/ 0 h 1624170"/>
              <a:gd name="connsiteX4-25" fmla="*/ 1731146 w 1731146"/>
              <a:gd name="connsiteY4-26" fmla="*/ 812085 h 1624170"/>
              <a:gd name="connsiteX5-27" fmla="*/ 892425 w 1731146"/>
              <a:gd name="connsiteY5-28" fmla="*/ 1624170 h 1624170"/>
              <a:gd name="connsiteX6-29" fmla="*/ 892425 w 1731146"/>
              <a:gd name="connsiteY6-30" fmla="*/ 1268428 h 1624170"/>
              <a:gd name="connsiteX7-31" fmla="*/ 0 w 1731146"/>
              <a:gd name="connsiteY7-32" fmla="*/ 1268428 h 1624170"/>
              <a:gd name="connsiteX8-33" fmla="*/ 0 w 1731146"/>
              <a:gd name="connsiteY8-34" fmla="*/ 355742 h 1624170"/>
              <a:gd name="connsiteX0-35" fmla="*/ 0 w 1731146"/>
              <a:gd name="connsiteY0-36" fmla="*/ 355742 h 1624170"/>
              <a:gd name="connsiteX1-37" fmla="*/ 556334 w 1731146"/>
              <a:gd name="connsiteY1-38" fmla="*/ 354289 h 1624170"/>
              <a:gd name="connsiteX2-39" fmla="*/ 848037 w 1731146"/>
              <a:gd name="connsiteY2-40" fmla="*/ 127882 h 1624170"/>
              <a:gd name="connsiteX3-41" fmla="*/ 892425 w 1731146"/>
              <a:gd name="connsiteY3-42" fmla="*/ 0 h 1624170"/>
              <a:gd name="connsiteX4-43" fmla="*/ 1731146 w 1731146"/>
              <a:gd name="connsiteY4-44" fmla="*/ 812085 h 1624170"/>
              <a:gd name="connsiteX5-45" fmla="*/ 892425 w 1731146"/>
              <a:gd name="connsiteY5-46" fmla="*/ 1624170 h 1624170"/>
              <a:gd name="connsiteX6-47" fmla="*/ 892425 w 1731146"/>
              <a:gd name="connsiteY6-48" fmla="*/ 1268428 h 1624170"/>
              <a:gd name="connsiteX7-49" fmla="*/ 0 w 1731146"/>
              <a:gd name="connsiteY7-50" fmla="*/ 1268428 h 1624170"/>
              <a:gd name="connsiteX8-51" fmla="*/ 0 w 1731146"/>
              <a:gd name="connsiteY8-52" fmla="*/ 355742 h 1624170"/>
              <a:gd name="connsiteX0-53" fmla="*/ 0 w 1731146"/>
              <a:gd name="connsiteY0-54" fmla="*/ 320232 h 1588660"/>
              <a:gd name="connsiteX1-55" fmla="*/ 556334 w 1731146"/>
              <a:gd name="connsiteY1-56" fmla="*/ 318779 h 1588660"/>
              <a:gd name="connsiteX2-57" fmla="*/ 848037 w 1731146"/>
              <a:gd name="connsiteY2-58" fmla="*/ 92372 h 1588660"/>
              <a:gd name="connsiteX3-59" fmla="*/ 1004876 w 1731146"/>
              <a:gd name="connsiteY3-60" fmla="*/ 0 h 1588660"/>
              <a:gd name="connsiteX4-61" fmla="*/ 1731146 w 1731146"/>
              <a:gd name="connsiteY4-62" fmla="*/ 776575 h 1588660"/>
              <a:gd name="connsiteX5-63" fmla="*/ 892425 w 1731146"/>
              <a:gd name="connsiteY5-64" fmla="*/ 1588660 h 1588660"/>
              <a:gd name="connsiteX6-65" fmla="*/ 892425 w 1731146"/>
              <a:gd name="connsiteY6-66" fmla="*/ 1232918 h 1588660"/>
              <a:gd name="connsiteX7-67" fmla="*/ 0 w 1731146"/>
              <a:gd name="connsiteY7-68" fmla="*/ 1232918 h 1588660"/>
              <a:gd name="connsiteX8-69" fmla="*/ 0 w 1731146"/>
              <a:gd name="connsiteY8-70" fmla="*/ 320232 h 1588660"/>
              <a:gd name="connsiteX0-71" fmla="*/ 0 w 1731146"/>
              <a:gd name="connsiteY0-72" fmla="*/ 320232 h 1588660"/>
              <a:gd name="connsiteX1-73" fmla="*/ 556334 w 1731146"/>
              <a:gd name="connsiteY1-74" fmla="*/ 318779 h 1588660"/>
              <a:gd name="connsiteX2-75" fmla="*/ 850996 w 1731146"/>
              <a:gd name="connsiteY2-76" fmla="*/ 59821 h 1588660"/>
              <a:gd name="connsiteX3-77" fmla="*/ 1004876 w 1731146"/>
              <a:gd name="connsiteY3-78" fmla="*/ 0 h 1588660"/>
              <a:gd name="connsiteX4-79" fmla="*/ 1731146 w 1731146"/>
              <a:gd name="connsiteY4-80" fmla="*/ 776575 h 1588660"/>
              <a:gd name="connsiteX5-81" fmla="*/ 892425 w 1731146"/>
              <a:gd name="connsiteY5-82" fmla="*/ 1588660 h 1588660"/>
              <a:gd name="connsiteX6-83" fmla="*/ 892425 w 1731146"/>
              <a:gd name="connsiteY6-84" fmla="*/ 1232918 h 1588660"/>
              <a:gd name="connsiteX7-85" fmla="*/ 0 w 1731146"/>
              <a:gd name="connsiteY7-86" fmla="*/ 1232918 h 1588660"/>
              <a:gd name="connsiteX8-87" fmla="*/ 0 w 1731146"/>
              <a:gd name="connsiteY8-88" fmla="*/ 320232 h 1588660"/>
              <a:gd name="connsiteX0-89" fmla="*/ 2959 w 1734105"/>
              <a:gd name="connsiteY0-90" fmla="*/ 320232 h 1588660"/>
              <a:gd name="connsiteX1-91" fmla="*/ 559293 w 1734105"/>
              <a:gd name="connsiteY1-92" fmla="*/ 318779 h 1588660"/>
              <a:gd name="connsiteX2-93" fmla="*/ 853955 w 1734105"/>
              <a:gd name="connsiteY2-94" fmla="*/ 59821 h 1588660"/>
              <a:gd name="connsiteX3-95" fmla="*/ 1007835 w 1734105"/>
              <a:gd name="connsiteY3-96" fmla="*/ 0 h 1588660"/>
              <a:gd name="connsiteX4-97" fmla="*/ 1734105 w 1734105"/>
              <a:gd name="connsiteY4-98" fmla="*/ 776575 h 1588660"/>
              <a:gd name="connsiteX5-99" fmla="*/ 895384 w 1734105"/>
              <a:gd name="connsiteY5-100" fmla="*/ 1588660 h 1588660"/>
              <a:gd name="connsiteX6-101" fmla="*/ 895384 w 1734105"/>
              <a:gd name="connsiteY6-102" fmla="*/ 1232918 h 1588660"/>
              <a:gd name="connsiteX7-103" fmla="*/ 2959 w 1734105"/>
              <a:gd name="connsiteY7-104" fmla="*/ 1232918 h 1588660"/>
              <a:gd name="connsiteX8-105" fmla="*/ 0 w 1734105"/>
              <a:gd name="connsiteY8-106" fmla="*/ 576230 h 1588660"/>
              <a:gd name="connsiteX9" fmla="*/ 2959 w 1734105"/>
              <a:gd name="connsiteY9" fmla="*/ 320232 h 1588660"/>
              <a:gd name="connsiteX0-107" fmla="*/ 3 w 1731149"/>
              <a:gd name="connsiteY0-108" fmla="*/ 320232 h 1588660"/>
              <a:gd name="connsiteX1-109" fmla="*/ 556337 w 1731149"/>
              <a:gd name="connsiteY1-110" fmla="*/ 318779 h 1588660"/>
              <a:gd name="connsiteX2-111" fmla="*/ 850999 w 1731149"/>
              <a:gd name="connsiteY2-112" fmla="*/ 59821 h 1588660"/>
              <a:gd name="connsiteX3-113" fmla="*/ 1004879 w 1731149"/>
              <a:gd name="connsiteY3-114" fmla="*/ 0 h 1588660"/>
              <a:gd name="connsiteX4-115" fmla="*/ 1731149 w 1731149"/>
              <a:gd name="connsiteY4-116" fmla="*/ 776575 h 1588660"/>
              <a:gd name="connsiteX5-117" fmla="*/ 892428 w 1731149"/>
              <a:gd name="connsiteY5-118" fmla="*/ 1588660 h 1588660"/>
              <a:gd name="connsiteX6-119" fmla="*/ 892428 w 1731149"/>
              <a:gd name="connsiteY6-120" fmla="*/ 1232918 h 1588660"/>
              <a:gd name="connsiteX7-121" fmla="*/ 3 w 1731149"/>
              <a:gd name="connsiteY7-122" fmla="*/ 1232918 h 1588660"/>
              <a:gd name="connsiteX8-123" fmla="*/ 275211 w 1731149"/>
              <a:gd name="connsiteY8-124" fmla="*/ 617659 h 1588660"/>
              <a:gd name="connsiteX9-125" fmla="*/ 3 w 1731149"/>
              <a:gd name="connsiteY9-126" fmla="*/ 320232 h 1588660"/>
              <a:gd name="connsiteX0-127" fmla="*/ 3 w 1731149"/>
              <a:gd name="connsiteY0-128" fmla="*/ 320232 h 1588660"/>
              <a:gd name="connsiteX1-129" fmla="*/ 556337 w 1731149"/>
              <a:gd name="connsiteY1-130" fmla="*/ 318779 h 1588660"/>
              <a:gd name="connsiteX2-131" fmla="*/ 850999 w 1731149"/>
              <a:gd name="connsiteY2-132" fmla="*/ 59821 h 1588660"/>
              <a:gd name="connsiteX3-133" fmla="*/ 1004879 w 1731149"/>
              <a:gd name="connsiteY3-134" fmla="*/ 0 h 1588660"/>
              <a:gd name="connsiteX4-135" fmla="*/ 1731149 w 1731149"/>
              <a:gd name="connsiteY4-136" fmla="*/ 776575 h 1588660"/>
              <a:gd name="connsiteX5-137" fmla="*/ 892428 w 1731149"/>
              <a:gd name="connsiteY5-138" fmla="*/ 1588660 h 1588660"/>
              <a:gd name="connsiteX6-139" fmla="*/ 892428 w 1731149"/>
              <a:gd name="connsiteY6-140" fmla="*/ 1232918 h 1588660"/>
              <a:gd name="connsiteX7-141" fmla="*/ 3 w 1731149"/>
              <a:gd name="connsiteY7-142" fmla="*/ 1232918 h 1588660"/>
              <a:gd name="connsiteX8-143" fmla="*/ 275211 w 1731149"/>
              <a:gd name="connsiteY8-144" fmla="*/ 617659 h 1588660"/>
              <a:gd name="connsiteX9-145" fmla="*/ 3 w 1731149"/>
              <a:gd name="connsiteY9-146" fmla="*/ 320232 h 1588660"/>
              <a:gd name="connsiteX0-147" fmla="*/ 5 w 1731151"/>
              <a:gd name="connsiteY0-148" fmla="*/ 320232 h 1588660"/>
              <a:gd name="connsiteX1-149" fmla="*/ 556339 w 1731151"/>
              <a:gd name="connsiteY1-150" fmla="*/ 318779 h 1588660"/>
              <a:gd name="connsiteX2-151" fmla="*/ 851001 w 1731151"/>
              <a:gd name="connsiteY2-152" fmla="*/ 59821 h 1588660"/>
              <a:gd name="connsiteX3-153" fmla="*/ 1004881 w 1731151"/>
              <a:gd name="connsiteY3-154" fmla="*/ 0 h 1588660"/>
              <a:gd name="connsiteX4-155" fmla="*/ 1731151 w 1731151"/>
              <a:gd name="connsiteY4-156" fmla="*/ 776575 h 1588660"/>
              <a:gd name="connsiteX5-157" fmla="*/ 892430 w 1731151"/>
              <a:gd name="connsiteY5-158" fmla="*/ 1588660 h 1588660"/>
              <a:gd name="connsiteX6-159" fmla="*/ 892430 w 1731151"/>
              <a:gd name="connsiteY6-160" fmla="*/ 1232918 h 1588660"/>
              <a:gd name="connsiteX7-161" fmla="*/ 5 w 1731151"/>
              <a:gd name="connsiteY7-162" fmla="*/ 1232918 h 1588660"/>
              <a:gd name="connsiteX8-163" fmla="*/ 275213 w 1731151"/>
              <a:gd name="connsiteY8-164" fmla="*/ 617659 h 1588660"/>
              <a:gd name="connsiteX9-165" fmla="*/ 5 w 1731151"/>
              <a:gd name="connsiteY9-166" fmla="*/ 320232 h 1588660"/>
              <a:gd name="connsiteX0-167" fmla="*/ 5 w 1731151"/>
              <a:gd name="connsiteY0-168" fmla="*/ 320232 h 1588660"/>
              <a:gd name="connsiteX1-169" fmla="*/ 556339 w 1731151"/>
              <a:gd name="connsiteY1-170" fmla="*/ 318779 h 1588660"/>
              <a:gd name="connsiteX2-171" fmla="*/ 851001 w 1731151"/>
              <a:gd name="connsiteY2-172" fmla="*/ 59821 h 1588660"/>
              <a:gd name="connsiteX3-173" fmla="*/ 1004881 w 1731151"/>
              <a:gd name="connsiteY3-174" fmla="*/ 0 h 1588660"/>
              <a:gd name="connsiteX4-175" fmla="*/ 1731151 w 1731151"/>
              <a:gd name="connsiteY4-176" fmla="*/ 776575 h 1588660"/>
              <a:gd name="connsiteX5-177" fmla="*/ 892430 w 1731151"/>
              <a:gd name="connsiteY5-178" fmla="*/ 1588660 h 1588660"/>
              <a:gd name="connsiteX6-179" fmla="*/ 892430 w 1731151"/>
              <a:gd name="connsiteY6-180" fmla="*/ 1232918 h 1588660"/>
              <a:gd name="connsiteX7-181" fmla="*/ 5 w 1731151"/>
              <a:gd name="connsiteY7-182" fmla="*/ 1232918 h 1588660"/>
              <a:gd name="connsiteX8-183" fmla="*/ 275213 w 1731151"/>
              <a:gd name="connsiteY8-184" fmla="*/ 617659 h 1588660"/>
              <a:gd name="connsiteX9-185" fmla="*/ 5 w 1731151"/>
              <a:gd name="connsiteY9-186" fmla="*/ 320232 h 1588660"/>
              <a:gd name="connsiteX0-187" fmla="*/ 3 w 1731149"/>
              <a:gd name="connsiteY0-188" fmla="*/ 320232 h 1588660"/>
              <a:gd name="connsiteX1-189" fmla="*/ 556337 w 1731149"/>
              <a:gd name="connsiteY1-190" fmla="*/ 318779 h 1588660"/>
              <a:gd name="connsiteX2-191" fmla="*/ 850999 w 1731149"/>
              <a:gd name="connsiteY2-192" fmla="*/ 59821 h 1588660"/>
              <a:gd name="connsiteX3-193" fmla="*/ 1004879 w 1731149"/>
              <a:gd name="connsiteY3-194" fmla="*/ 0 h 1588660"/>
              <a:gd name="connsiteX4-195" fmla="*/ 1731149 w 1731149"/>
              <a:gd name="connsiteY4-196" fmla="*/ 776575 h 1588660"/>
              <a:gd name="connsiteX5-197" fmla="*/ 892428 w 1731149"/>
              <a:gd name="connsiteY5-198" fmla="*/ 1588660 h 1588660"/>
              <a:gd name="connsiteX6-199" fmla="*/ 892428 w 1731149"/>
              <a:gd name="connsiteY6-200" fmla="*/ 1232918 h 1588660"/>
              <a:gd name="connsiteX7-201" fmla="*/ 3 w 1731149"/>
              <a:gd name="connsiteY7-202" fmla="*/ 1232918 h 1588660"/>
              <a:gd name="connsiteX8-203" fmla="*/ 275211 w 1731149"/>
              <a:gd name="connsiteY8-204" fmla="*/ 617659 h 1588660"/>
              <a:gd name="connsiteX9-205" fmla="*/ 3 w 1731149"/>
              <a:gd name="connsiteY9-206" fmla="*/ 320232 h 1588660"/>
              <a:gd name="connsiteX0-207" fmla="*/ 0 w 1731146"/>
              <a:gd name="connsiteY0-208" fmla="*/ 320232 h 1588660"/>
              <a:gd name="connsiteX1-209" fmla="*/ 556334 w 1731146"/>
              <a:gd name="connsiteY1-210" fmla="*/ 318779 h 1588660"/>
              <a:gd name="connsiteX2-211" fmla="*/ 850996 w 1731146"/>
              <a:gd name="connsiteY2-212" fmla="*/ 59821 h 1588660"/>
              <a:gd name="connsiteX3-213" fmla="*/ 1004876 w 1731146"/>
              <a:gd name="connsiteY3-214" fmla="*/ 0 h 1588660"/>
              <a:gd name="connsiteX4-215" fmla="*/ 1731146 w 1731146"/>
              <a:gd name="connsiteY4-216" fmla="*/ 776575 h 1588660"/>
              <a:gd name="connsiteX5-217" fmla="*/ 892425 w 1731146"/>
              <a:gd name="connsiteY5-218" fmla="*/ 1588660 h 1588660"/>
              <a:gd name="connsiteX6-219" fmla="*/ 892425 w 1731146"/>
              <a:gd name="connsiteY6-220" fmla="*/ 1232918 h 1588660"/>
              <a:gd name="connsiteX7-221" fmla="*/ 0 w 1731146"/>
              <a:gd name="connsiteY7-222" fmla="*/ 1232918 h 1588660"/>
              <a:gd name="connsiteX8-223" fmla="*/ 275208 w 1731146"/>
              <a:gd name="connsiteY8-224" fmla="*/ 617659 h 1588660"/>
              <a:gd name="connsiteX9-225" fmla="*/ 0 w 1731146"/>
              <a:gd name="connsiteY9-226" fmla="*/ 320232 h 1588660"/>
              <a:gd name="connsiteX0-227" fmla="*/ 0 w 1731146"/>
              <a:gd name="connsiteY0-228" fmla="*/ 320232 h 1588660"/>
              <a:gd name="connsiteX1-229" fmla="*/ 556334 w 1731146"/>
              <a:gd name="connsiteY1-230" fmla="*/ 318779 h 1588660"/>
              <a:gd name="connsiteX2-231" fmla="*/ 850996 w 1731146"/>
              <a:gd name="connsiteY2-232" fmla="*/ 59821 h 1588660"/>
              <a:gd name="connsiteX3-233" fmla="*/ 1004876 w 1731146"/>
              <a:gd name="connsiteY3-234" fmla="*/ 0 h 1588660"/>
              <a:gd name="connsiteX4-235" fmla="*/ 1731146 w 1731146"/>
              <a:gd name="connsiteY4-236" fmla="*/ 776575 h 1588660"/>
              <a:gd name="connsiteX5-237" fmla="*/ 892425 w 1731146"/>
              <a:gd name="connsiteY5-238" fmla="*/ 1588660 h 1588660"/>
              <a:gd name="connsiteX6-239" fmla="*/ 892425 w 1731146"/>
              <a:gd name="connsiteY6-240" fmla="*/ 1232918 h 1588660"/>
              <a:gd name="connsiteX7-241" fmla="*/ 0 w 1731146"/>
              <a:gd name="connsiteY7-242" fmla="*/ 1232918 h 1588660"/>
              <a:gd name="connsiteX8-243" fmla="*/ 275208 w 1731146"/>
              <a:gd name="connsiteY8-244" fmla="*/ 617659 h 1588660"/>
              <a:gd name="connsiteX9-245" fmla="*/ 0 w 1731146"/>
              <a:gd name="connsiteY9-246" fmla="*/ 320232 h 1588660"/>
              <a:gd name="connsiteX0-247" fmla="*/ 0 w 1731146"/>
              <a:gd name="connsiteY0-248" fmla="*/ 320232 h 1588660"/>
              <a:gd name="connsiteX1-249" fmla="*/ 556334 w 1731146"/>
              <a:gd name="connsiteY1-250" fmla="*/ 318779 h 1588660"/>
              <a:gd name="connsiteX2-251" fmla="*/ 850996 w 1731146"/>
              <a:gd name="connsiteY2-252" fmla="*/ 59821 h 1588660"/>
              <a:gd name="connsiteX3-253" fmla="*/ 1004876 w 1731146"/>
              <a:gd name="connsiteY3-254" fmla="*/ 0 h 1588660"/>
              <a:gd name="connsiteX4-255" fmla="*/ 1731146 w 1731146"/>
              <a:gd name="connsiteY4-256" fmla="*/ 776575 h 1588660"/>
              <a:gd name="connsiteX5-257" fmla="*/ 892425 w 1731146"/>
              <a:gd name="connsiteY5-258" fmla="*/ 1588660 h 1588660"/>
              <a:gd name="connsiteX6-259" fmla="*/ 892425 w 1731146"/>
              <a:gd name="connsiteY6-260" fmla="*/ 1232918 h 1588660"/>
              <a:gd name="connsiteX7-261" fmla="*/ 0 w 1731146"/>
              <a:gd name="connsiteY7-262" fmla="*/ 1232918 h 1588660"/>
              <a:gd name="connsiteX8-263" fmla="*/ 275208 w 1731146"/>
              <a:gd name="connsiteY8-264" fmla="*/ 617659 h 1588660"/>
              <a:gd name="connsiteX9-265" fmla="*/ 0 w 1731146"/>
              <a:gd name="connsiteY9-266" fmla="*/ 320232 h 1588660"/>
              <a:gd name="connsiteX0-267" fmla="*/ 0 w 1731146"/>
              <a:gd name="connsiteY0-268" fmla="*/ 320232 h 1588660"/>
              <a:gd name="connsiteX1-269" fmla="*/ 556334 w 1731146"/>
              <a:gd name="connsiteY1-270" fmla="*/ 318779 h 1588660"/>
              <a:gd name="connsiteX2-271" fmla="*/ 850996 w 1731146"/>
              <a:gd name="connsiteY2-272" fmla="*/ 59821 h 1588660"/>
              <a:gd name="connsiteX3-273" fmla="*/ 1004876 w 1731146"/>
              <a:gd name="connsiteY3-274" fmla="*/ 0 h 1588660"/>
              <a:gd name="connsiteX4-275" fmla="*/ 1731146 w 1731146"/>
              <a:gd name="connsiteY4-276" fmla="*/ 776575 h 1588660"/>
              <a:gd name="connsiteX5-277" fmla="*/ 892425 w 1731146"/>
              <a:gd name="connsiteY5-278" fmla="*/ 1588660 h 1588660"/>
              <a:gd name="connsiteX6-279" fmla="*/ 892425 w 1731146"/>
              <a:gd name="connsiteY6-280" fmla="*/ 1232918 h 1588660"/>
              <a:gd name="connsiteX7-281" fmla="*/ 0 w 1731146"/>
              <a:gd name="connsiteY7-282" fmla="*/ 1232918 h 1588660"/>
              <a:gd name="connsiteX8-283" fmla="*/ 281126 w 1731146"/>
              <a:gd name="connsiteY8-284" fmla="*/ 620619 h 1588660"/>
              <a:gd name="connsiteX9-285" fmla="*/ 0 w 1731146"/>
              <a:gd name="connsiteY9-286" fmla="*/ 320232 h 1588660"/>
              <a:gd name="connsiteX0-287" fmla="*/ 0 w 1731146"/>
              <a:gd name="connsiteY0-288" fmla="*/ 320232 h 1588660"/>
              <a:gd name="connsiteX1-289" fmla="*/ 556334 w 1731146"/>
              <a:gd name="connsiteY1-290" fmla="*/ 318779 h 1588660"/>
              <a:gd name="connsiteX2-291" fmla="*/ 850996 w 1731146"/>
              <a:gd name="connsiteY2-292" fmla="*/ 59821 h 1588660"/>
              <a:gd name="connsiteX3-293" fmla="*/ 1004876 w 1731146"/>
              <a:gd name="connsiteY3-294" fmla="*/ 0 h 1588660"/>
              <a:gd name="connsiteX4-295" fmla="*/ 1731146 w 1731146"/>
              <a:gd name="connsiteY4-296" fmla="*/ 776575 h 1588660"/>
              <a:gd name="connsiteX5-297" fmla="*/ 892425 w 1731146"/>
              <a:gd name="connsiteY5-298" fmla="*/ 1588660 h 1588660"/>
              <a:gd name="connsiteX6-299" fmla="*/ 892425 w 1731146"/>
              <a:gd name="connsiteY6-300" fmla="*/ 1232918 h 1588660"/>
              <a:gd name="connsiteX7-301" fmla="*/ 0 w 1731146"/>
              <a:gd name="connsiteY7-302" fmla="*/ 1232918 h 1588660"/>
              <a:gd name="connsiteX8-303" fmla="*/ 136124 w 1731146"/>
              <a:gd name="connsiteY8-304" fmla="*/ 922459 h 1588660"/>
              <a:gd name="connsiteX9-305" fmla="*/ 281126 w 1731146"/>
              <a:gd name="connsiteY9-306" fmla="*/ 620619 h 1588660"/>
              <a:gd name="connsiteX10" fmla="*/ 0 w 1731146"/>
              <a:gd name="connsiteY10" fmla="*/ 320232 h 1588660"/>
              <a:gd name="connsiteX0-307" fmla="*/ 0 w 1731146"/>
              <a:gd name="connsiteY0-308" fmla="*/ 320232 h 1588660"/>
              <a:gd name="connsiteX1-309" fmla="*/ 556334 w 1731146"/>
              <a:gd name="connsiteY1-310" fmla="*/ 318779 h 1588660"/>
              <a:gd name="connsiteX2-311" fmla="*/ 850996 w 1731146"/>
              <a:gd name="connsiteY2-312" fmla="*/ 59821 h 1588660"/>
              <a:gd name="connsiteX3-313" fmla="*/ 1004876 w 1731146"/>
              <a:gd name="connsiteY3-314" fmla="*/ 0 h 1588660"/>
              <a:gd name="connsiteX4-315" fmla="*/ 1731146 w 1731146"/>
              <a:gd name="connsiteY4-316" fmla="*/ 776575 h 1588660"/>
              <a:gd name="connsiteX5-317" fmla="*/ 892425 w 1731146"/>
              <a:gd name="connsiteY5-318" fmla="*/ 1588660 h 1588660"/>
              <a:gd name="connsiteX6-319" fmla="*/ 892425 w 1731146"/>
              <a:gd name="connsiteY6-320" fmla="*/ 1232918 h 1588660"/>
              <a:gd name="connsiteX7-321" fmla="*/ 0 w 1731146"/>
              <a:gd name="connsiteY7-322" fmla="*/ 1232918 h 1588660"/>
              <a:gd name="connsiteX8-323" fmla="*/ 266330 w 1731146"/>
              <a:gd name="connsiteY8-324" fmla="*/ 955011 h 1588660"/>
              <a:gd name="connsiteX9-325" fmla="*/ 281126 w 1731146"/>
              <a:gd name="connsiteY9-326" fmla="*/ 620619 h 1588660"/>
              <a:gd name="connsiteX10-327" fmla="*/ 0 w 1731146"/>
              <a:gd name="connsiteY10-328" fmla="*/ 320232 h 1588660"/>
              <a:gd name="connsiteX0-329" fmla="*/ 0 w 1731146"/>
              <a:gd name="connsiteY0-330" fmla="*/ 320232 h 1588660"/>
              <a:gd name="connsiteX1-331" fmla="*/ 556334 w 1731146"/>
              <a:gd name="connsiteY1-332" fmla="*/ 318779 h 1588660"/>
              <a:gd name="connsiteX2-333" fmla="*/ 850996 w 1731146"/>
              <a:gd name="connsiteY2-334" fmla="*/ 59821 h 1588660"/>
              <a:gd name="connsiteX3-335" fmla="*/ 1004876 w 1731146"/>
              <a:gd name="connsiteY3-336" fmla="*/ 0 h 1588660"/>
              <a:gd name="connsiteX4-337" fmla="*/ 1731146 w 1731146"/>
              <a:gd name="connsiteY4-338" fmla="*/ 776575 h 1588660"/>
              <a:gd name="connsiteX5-339" fmla="*/ 892425 w 1731146"/>
              <a:gd name="connsiteY5-340" fmla="*/ 1588660 h 1588660"/>
              <a:gd name="connsiteX6-341" fmla="*/ 892425 w 1731146"/>
              <a:gd name="connsiteY6-342" fmla="*/ 1232918 h 1588660"/>
              <a:gd name="connsiteX7-343" fmla="*/ 582967 w 1731146"/>
              <a:gd name="connsiteY7-344" fmla="*/ 1233178 h 1588660"/>
              <a:gd name="connsiteX8-345" fmla="*/ 0 w 1731146"/>
              <a:gd name="connsiteY8-346" fmla="*/ 1232918 h 1588660"/>
              <a:gd name="connsiteX9-347" fmla="*/ 266330 w 1731146"/>
              <a:gd name="connsiteY9-348" fmla="*/ 955011 h 1588660"/>
              <a:gd name="connsiteX10-349" fmla="*/ 281126 w 1731146"/>
              <a:gd name="connsiteY10-350" fmla="*/ 620619 h 1588660"/>
              <a:gd name="connsiteX11" fmla="*/ 0 w 1731146"/>
              <a:gd name="connsiteY11" fmla="*/ 320232 h 1588660"/>
              <a:gd name="connsiteX0-351" fmla="*/ 0 w 1731146"/>
              <a:gd name="connsiteY0-352" fmla="*/ 320232 h 1588660"/>
              <a:gd name="connsiteX1-353" fmla="*/ 556334 w 1731146"/>
              <a:gd name="connsiteY1-354" fmla="*/ 318779 h 1588660"/>
              <a:gd name="connsiteX2-355" fmla="*/ 850996 w 1731146"/>
              <a:gd name="connsiteY2-356" fmla="*/ 59821 h 1588660"/>
              <a:gd name="connsiteX3-357" fmla="*/ 1004876 w 1731146"/>
              <a:gd name="connsiteY3-358" fmla="*/ 0 h 1588660"/>
              <a:gd name="connsiteX4-359" fmla="*/ 1731146 w 1731146"/>
              <a:gd name="connsiteY4-360" fmla="*/ 776575 h 1588660"/>
              <a:gd name="connsiteX5-361" fmla="*/ 892425 w 1731146"/>
              <a:gd name="connsiteY5-362" fmla="*/ 1588660 h 1588660"/>
              <a:gd name="connsiteX6-363" fmla="*/ 853956 w 1731146"/>
              <a:gd name="connsiteY6-364" fmla="*/ 1460778 h 1588660"/>
              <a:gd name="connsiteX7-365" fmla="*/ 582967 w 1731146"/>
              <a:gd name="connsiteY7-366" fmla="*/ 1233178 h 1588660"/>
              <a:gd name="connsiteX8-367" fmla="*/ 0 w 1731146"/>
              <a:gd name="connsiteY8-368" fmla="*/ 1232918 h 1588660"/>
              <a:gd name="connsiteX9-369" fmla="*/ 266330 w 1731146"/>
              <a:gd name="connsiteY9-370" fmla="*/ 955011 h 1588660"/>
              <a:gd name="connsiteX10-371" fmla="*/ 281126 w 1731146"/>
              <a:gd name="connsiteY10-372" fmla="*/ 620619 h 1588660"/>
              <a:gd name="connsiteX11-373" fmla="*/ 0 w 1731146"/>
              <a:gd name="connsiteY11-374" fmla="*/ 320232 h 1588660"/>
              <a:gd name="connsiteX0-375" fmla="*/ 0 w 1731146"/>
              <a:gd name="connsiteY0-376" fmla="*/ 320232 h 1517638"/>
              <a:gd name="connsiteX1-377" fmla="*/ 556334 w 1731146"/>
              <a:gd name="connsiteY1-378" fmla="*/ 318779 h 1517638"/>
              <a:gd name="connsiteX2-379" fmla="*/ 850996 w 1731146"/>
              <a:gd name="connsiteY2-380" fmla="*/ 59821 h 1517638"/>
              <a:gd name="connsiteX3-381" fmla="*/ 1004876 w 1731146"/>
              <a:gd name="connsiteY3-382" fmla="*/ 0 h 1517638"/>
              <a:gd name="connsiteX4-383" fmla="*/ 1731146 w 1731146"/>
              <a:gd name="connsiteY4-384" fmla="*/ 776575 h 1517638"/>
              <a:gd name="connsiteX5-385" fmla="*/ 1010794 w 1731146"/>
              <a:gd name="connsiteY5-386" fmla="*/ 1517638 h 1517638"/>
              <a:gd name="connsiteX6-387" fmla="*/ 853956 w 1731146"/>
              <a:gd name="connsiteY6-388" fmla="*/ 1460778 h 1517638"/>
              <a:gd name="connsiteX7-389" fmla="*/ 582967 w 1731146"/>
              <a:gd name="connsiteY7-390" fmla="*/ 1233178 h 1517638"/>
              <a:gd name="connsiteX8-391" fmla="*/ 0 w 1731146"/>
              <a:gd name="connsiteY8-392" fmla="*/ 1232918 h 1517638"/>
              <a:gd name="connsiteX9-393" fmla="*/ 266330 w 1731146"/>
              <a:gd name="connsiteY9-394" fmla="*/ 955011 h 1517638"/>
              <a:gd name="connsiteX10-395" fmla="*/ 281126 w 1731146"/>
              <a:gd name="connsiteY10-396" fmla="*/ 620619 h 1517638"/>
              <a:gd name="connsiteX11-397" fmla="*/ 0 w 1731146"/>
              <a:gd name="connsiteY11-398" fmla="*/ 320232 h 1517638"/>
              <a:gd name="connsiteX0-399" fmla="*/ 0 w 1589104"/>
              <a:gd name="connsiteY0-400" fmla="*/ 320232 h 1517638"/>
              <a:gd name="connsiteX1-401" fmla="*/ 556334 w 1589104"/>
              <a:gd name="connsiteY1-402" fmla="*/ 318779 h 1517638"/>
              <a:gd name="connsiteX2-403" fmla="*/ 850996 w 1589104"/>
              <a:gd name="connsiteY2-404" fmla="*/ 59821 h 1517638"/>
              <a:gd name="connsiteX3-405" fmla="*/ 1004876 w 1589104"/>
              <a:gd name="connsiteY3-406" fmla="*/ 0 h 1517638"/>
              <a:gd name="connsiteX4-407" fmla="*/ 1589104 w 1589104"/>
              <a:gd name="connsiteY4-408" fmla="*/ 936373 h 1517638"/>
              <a:gd name="connsiteX5-409" fmla="*/ 1010794 w 1589104"/>
              <a:gd name="connsiteY5-410" fmla="*/ 1517638 h 1517638"/>
              <a:gd name="connsiteX6-411" fmla="*/ 853956 w 1589104"/>
              <a:gd name="connsiteY6-412" fmla="*/ 1460778 h 1517638"/>
              <a:gd name="connsiteX7-413" fmla="*/ 582967 w 1589104"/>
              <a:gd name="connsiteY7-414" fmla="*/ 1233178 h 1517638"/>
              <a:gd name="connsiteX8-415" fmla="*/ 0 w 1589104"/>
              <a:gd name="connsiteY8-416" fmla="*/ 1232918 h 1517638"/>
              <a:gd name="connsiteX9-417" fmla="*/ 266330 w 1589104"/>
              <a:gd name="connsiteY9-418" fmla="*/ 955011 h 1517638"/>
              <a:gd name="connsiteX10-419" fmla="*/ 281126 w 1589104"/>
              <a:gd name="connsiteY10-420" fmla="*/ 620619 h 1517638"/>
              <a:gd name="connsiteX11-421" fmla="*/ 0 w 1589104"/>
              <a:gd name="connsiteY11-422" fmla="*/ 320232 h 1517638"/>
              <a:gd name="connsiteX0-423" fmla="*/ 0 w 1589104"/>
              <a:gd name="connsiteY0-424" fmla="*/ 320232 h 1517638"/>
              <a:gd name="connsiteX1-425" fmla="*/ 556334 w 1589104"/>
              <a:gd name="connsiteY1-426" fmla="*/ 318779 h 1517638"/>
              <a:gd name="connsiteX2-427" fmla="*/ 850996 w 1589104"/>
              <a:gd name="connsiteY2-428" fmla="*/ 59821 h 1517638"/>
              <a:gd name="connsiteX3-429" fmla="*/ 1004876 w 1589104"/>
              <a:gd name="connsiteY3-430" fmla="*/ 0 h 1517638"/>
              <a:gd name="connsiteX4-431" fmla="*/ 1373080 w 1589104"/>
              <a:gd name="connsiteY4-432" fmla="*/ 591026 h 1517638"/>
              <a:gd name="connsiteX5-433" fmla="*/ 1589104 w 1589104"/>
              <a:gd name="connsiteY5-434" fmla="*/ 936373 h 1517638"/>
              <a:gd name="connsiteX6-435" fmla="*/ 1010794 w 1589104"/>
              <a:gd name="connsiteY6-436" fmla="*/ 1517638 h 1517638"/>
              <a:gd name="connsiteX7-437" fmla="*/ 853956 w 1589104"/>
              <a:gd name="connsiteY7-438" fmla="*/ 1460778 h 1517638"/>
              <a:gd name="connsiteX8-439" fmla="*/ 582967 w 1589104"/>
              <a:gd name="connsiteY8-440" fmla="*/ 1233178 h 1517638"/>
              <a:gd name="connsiteX9-441" fmla="*/ 0 w 1589104"/>
              <a:gd name="connsiteY9-442" fmla="*/ 1232918 h 1517638"/>
              <a:gd name="connsiteX10-443" fmla="*/ 266330 w 1589104"/>
              <a:gd name="connsiteY10-444" fmla="*/ 955011 h 1517638"/>
              <a:gd name="connsiteX11-445" fmla="*/ 281126 w 1589104"/>
              <a:gd name="connsiteY11-446" fmla="*/ 620619 h 1517638"/>
              <a:gd name="connsiteX12" fmla="*/ 0 w 1589104"/>
              <a:gd name="connsiteY12" fmla="*/ 320232 h 1517638"/>
              <a:gd name="connsiteX0-447" fmla="*/ 0 w 1589104"/>
              <a:gd name="connsiteY0-448" fmla="*/ 320232 h 1517638"/>
              <a:gd name="connsiteX1-449" fmla="*/ 556334 w 1589104"/>
              <a:gd name="connsiteY1-450" fmla="*/ 318779 h 1517638"/>
              <a:gd name="connsiteX2-451" fmla="*/ 850996 w 1589104"/>
              <a:gd name="connsiteY2-452" fmla="*/ 59821 h 1517638"/>
              <a:gd name="connsiteX3-453" fmla="*/ 1004876 w 1589104"/>
              <a:gd name="connsiteY3-454" fmla="*/ 0 h 1517638"/>
              <a:gd name="connsiteX4-455" fmla="*/ 1583185 w 1589104"/>
              <a:gd name="connsiteY4-456" fmla="*/ 596945 h 1517638"/>
              <a:gd name="connsiteX5-457" fmla="*/ 1589104 w 1589104"/>
              <a:gd name="connsiteY5-458" fmla="*/ 936373 h 1517638"/>
              <a:gd name="connsiteX6-459" fmla="*/ 1010794 w 1589104"/>
              <a:gd name="connsiteY6-460" fmla="*/ 1517638 h 1517638"/>
              <a:gd name="connsiteX7-461" fmla="*/ 853956 w 1589104"/>
              <a:gd name="connsiteY7-462" fmla="*/ 1460778 h 1517638"/>
              <a:gd name="connsiteX8-463" fmla="*/ 582967 w 1589104"/>
              <a:gd name="connsiteY8-464" fmla="*/ 1233178 h 1517638"/>
              <a:gd name="connsiteX9-465" fmla="*/ 0 w 1589104"/>
              <a:gd name="connsiteY9-466" fmla="*/ 1232918 h 1517638"/>
              <a:gd name="connsiteX10-467" fmla="*/ 266330 w 1589104"/>
              <a:gd name="connsiteY10-468" fmla="*/ 955011 h 1517638"/>
              <a:gd name="connsiteX11-469" fmla="*/ 281126 w 1589104"/>
              <a:gd name="connsiteY11-470" fmla="*/ 620619 h 1517638"/>
              <a:gd name="connsiteX12-471" fmla="*/ 0 w 1589104"/>
              <a:gd name="connsiteY12-472" fmla="*/ 320232 h 1517638"/>
              <a:gd name="connsiteX0-473" fmla="*/ 0 w 1592063"/>
              <a:gd name="connsiteY0-474" fmla="*/ 320232 h 1517638"/>
              <a:gd name="connsiteX1-475" fmla="*/ 556334 w 1592063"/>
              <a:gd name="connsiteY1-476" fmla="*/ 318779 h 1517638"/>
              <a:gd name="connsiteX2-477" fmla="*/ 850996 w 1592063"/>
              <a:gd name="connsiteY2-478" fmla="*/ 59821 h 1517638"/>
              <a:gd name="connsiteX3-479" fmla="*/ 1004876 w 1592063"/>
              <a:gd name="connsiteY3-480" fmla="*/ 0 h 1517638"/>
              <a:gd name="connsiteX4-481" fmla="*/ 1583185 w 1592063"/>
              <a:gd name="connsiteY4-482" fmla="*/ 596945 h 1517638"/>
              <a:gd name="connsiteX5-483" fmla="*/ 1592063 w 1592063"/>
              <a:gd name="connsiteY5-484" fmla="*/ 942292 h 1517638"/>
              <a:gd name="connsiteX6-485" fmla="*/ 1010794 w 1592063"/>
              <a:gd name="connsiteY6-486" fmla="*/ 1517638 h 1517638"/>
              <a:gd name="connsiteX7-487" fmla="*/ 853956 w 1592063"/>
              <a:gd name="connsiteY7-488" fmla="*/ 1460778 h 1517638"/>
              <a:gd name="connsiteX8-489" fmla="*/ 582967 w 1592063"/>
              <a:gd name="connsiteY8-490" fmla="*/ 1233178 h 1517638"/>
              <a:gd name="connsiteX9-491" fmla="*/ 0 w 1592063"/>
              <a:gd name="connsiteY9-492" fmla="*/ 1232918 h 1517638"/>
              <a:gd name="connsiteX10-493" fmla="*/ 266330 w 1592063"/>
              <a:gd name="connsiteY10-494" fmla="*/ 955011 h 1517638"/>
              <a:gd name="connsiteX11-495" fmla="*/ 281126 w 1592063"/>
              <a:gd name="connsiteY11-496" fmla="*/ 620619 h 1517638"/>
              <a:gd name="connsiteX12-497" fmla="*/ 0 w 1592063"/>
              <a:gd name="connsiteY12-498" fmla="*/ 320232 h 1517638"/>
              <a:gd name="connsiteX0-499" fmla="*/ 0 w 1589104"/>
              <a:gd name="connsiteY0-500" fmla="*/ 320232 h 1517638"/>
              <a:gd name="connsiteX1-501" fmla="*/ 556334 w 1589104"/>
              <a:gd name="connsiteY1-502" fmla="*/ 318779 h 1517638"/>
              <a:gd name="connsiteX2-503" fmla="*/ 850996 w 1589104"/>
              <a:gd name="connsiteY2-504" fmla="*/ 59821 h 1517638"/>
              <a:gd name="connsiteX3-505" fmla="*/ 1004876 w 1589104"/>
              <a:gd name="connsiteY3-506" fmla="*/ 0 h 1517638"/>
              <a:gd name="connsiteX4-507" fmla="*/ 1583185 w 1589104"/>
              <a:gd name="connsiteY4-508" fmla="*/ 596945 h 1517638"/>
              <a:gd name="connsiteX5-509" fmla="*/ 1589104 w 1589104"/>
              <a:gd name="connsiteY5-510" fmla="*/ 948210 h 1517638"/>
              <a:gd name="connsiteX6-511" fmla="*/ 1010794 w 1589104"/>
              <a:gd name="connsiteY6-512" fmla="*/ 1517638 h 1517638"/>
              <a:gd name="connsiteX7-513" fmla="*/ 853956 w 1589104"/>
              <a:gd name="connsiteY7-514" fmla="*/ 1460778 h 1517638"/>
              <a:gd name="connsiteX8-515" fmla="*/ 582967 w 1589104"/>
              <a:gd name="connsiteY8-516" fmla="*/ 1233178 h 1517638"/>
              <a:gd name="connsiteX9-517" fmla="*/ 0 w 1589104"/>
              <a:gd name="connsiteY9-518" fmla="*/ 1232918 h 1517638"/>
              <a:gd name="connsiteX10-519" fmla="*/ 266330 w 1589104"/>
              <a:gd name="connsiteY10-520" fmla="*/ 955011 h 1517638"/>
              <a:gd name="connsiteX11-521" fmla="*/ 281126 w 1589104"/>
              <a:gd name="connsiteY11-522" fmla="*/ 620619 h 1517638"/>
              <a:gd name="connsiteX12-523" fmla="*/ 0 w 1589104"/>
              <a:gd name="connsiteY12-524" fmla="*/ 320232 h 1517638"/>
              <a:gd name="connsiteX0-525" fmla="*/ 0 w 1589104"/>
              <a:gd name="connsiteY0-526" fmla="*/ 320232 h 1514679"/>
              <a:gd name="connsiteX1-527" fmla="*/ 556334 w 1589104"/>
              <a:gd name="connsiteY1-528" fmla="*/ 318779 h 1514679"/>
              <a:gd name="connsiteX2-529" fmla="*/ 850996 w 1589104"/>
              <a:gd name="connsiteY2-530" fmla="*/ 59821 h 1514679"/>
              <a:gd name="connsiteX3-531" fmla="*/ 1004876 w 1589104"/>
              <a:gd name="connsiteY3-532" fmla="*/ 0 h 1514679"/>
              <a:gd name="connsiteX4-533" fmla="*/ 1583185 w 1589104"/>
              <a:gd name="connsiteY4-534" fmla="*/ 596945 h 1514679"/>
              <a:gd name="connsiteX5-535" fmla="*/ 1589104 w 1589104"/>
              <a:gd name="connsiteY5-536" fmla="*/ 948210 h 1514679"/>
              <a:gd name="connsiteX6-537" fmla="*/ 1013753 w 1589104"/>
              <a:gd name="connsiteY6-538" fmla="*/ 1514679 h 1514679"/>
              <a:gd name="connsiteX7-539" fmla="*/ 853956 w 1589104"/>
              <a:gd name="connsiteY7-540" fmla="*/ 1460778 h 1514679"/>
              <a:gd name="connsiteX8-541" fmla="*/ 582967 w 1589104"/>
              <a:gd name="connsiteY8-542" fmla="*/ 1233178 h 1514679"/>
              <a:gd name="connsiteX9-543" fmla="*/ 0 w 1589104"/>
              <a:gd name="connsiteY9-544" fmla="*/ 1232918 h 1514679"/>
              <a:gd name="connsiteX10-545" fmla="*/ 266330 w 1589104"/>
              <a:gd name="connsiteY10-546" fmla="*/ 955011 h 1514679"/>
              <a:gd name="connsiteX11-547" fmla="*/ 281126 w 1589104"/>
              <a:gd name="connsiteY11-548" fmla="*/ 620619 h 1514679"/>
              <a:gd name="connsiteX12-549" fmla="*/ 0 w 1589104"/>
              <a:gd name="connsiteY12-550" fmla="*/ 320232 h 1514679"/>
              <a:gd name="connsiteX0-551" fmla="*/ 0 w 1589104"/>
              <a:gd name="connsiteY0-552" fmla="*/ 320232 h 1514679"/>
              <a:gd name="connsiteX1-553" fmla="*/ 556334 w 1589104"/>
              <a:gd name="connsiteY1-554" fmla="*/ 318779 h 1514679"/>
              <a:gd name="connsiteX2-555" fmla="*/ 850996 w 1589104"/>
              <a:gd name="connsiteY2-556" fmla="*/ 59821 h 1514679"/>
              <a:gd name="connsiteX3-557" fmla="*/ 1004876 w 1589104"/>
              <a:gd name="connsiteY3-558" fmla="*/ 0 h 1514679"/>
              <a:gd name="connsiteX4-559" fmla="*/ 1583185 w 1589104"/>
              <a:gd name="connsiteY4-560" fmla="*/ 596945 h 1514679"/>
              <a:gd name="connsiteX5-561" fmla="*/ 1589104 w 1589104"/>
              <a:gd name="connsiteY5-562" fmla="*/ 948210 h 1514679"/>
              <a:gd name="connsiteX6-563" fmla="*/ 1013753 w 1589104"/>
              <a:gd name="connsiteY6-564" fmla="*/ 1514679 h 1514679"/>
              <a:gd name="connsiteX7-565" fmla="*/ 853956 w 1589104"/>
              <a:gd name="connsiteY7-566" fmla="*/ 1460778 h 1514679"/>
              <a:gd name="connsiteX8-567" fmla="*/ 582967 w 1589104"/>
              <a:gd name="connsiteY8-568" fmla="*/ 1233178 h 1514679"/>
              <a:gd name="connsiteX9-569" fmla="*/ 0 w 1589104"/>
              <a:gd name="connsiteY9-570" fmla="*/ 1232918 h 1514679"/>
              <a:gd name="connsiteX10-571" fmla="*/ 266330 w 1589104"/>
              <a:gd name="connsiteY10-572" fmla="*/ 955011 h 1514679"/>
              <a:gd name="connsiteX11-573" fmla="*/ 287045 w 1589104"/>
              <a:gd name="connsiteY11-574" fmla="*/ 611742 h 1514679"/>
              <a:gd name="connsiteX12-575" fmla="*/ 0 w 1589104"/>
              <a:gd name="connsiteY12-576" fmla="*/ 320232 h 1514679"/>
              <a:gd name="connsiteX0-577" fmla="*/ 0 w 1589104"/>
              <a:gd name="connsiteY0-578" fmla="*/ 320232 h 1514679"/>
              <a:gd name="connsiteX1-579" fmla="*/ 556334 w 1589104"/>
              <a:gd name="connsiteY1-580" fmla="*/ 318779 h 1514679"/>
              <a:gd name="connsiteX2-581" fmla="*/ 850996 w 1589104"/>
              <a:gd name="connsiteY2-582" fmla="*/ 59821 h 1514679"/>
              <a:gd name="connsiteX3-583" fmla="*/ 1004876 w 1589104"/>
              <a:gd name="connsiteY3-584" fmla="*/ 0 h 1514679"/>
              <a:gd name="connsiteX4-585" fmla="*/ 1583185 w 1589104"/>
              <a:gd name="connsiteY4-586" fmla="*/ 596945 h 1514679"/>
              <a:gd name="connsiteX5-587" fmla="*/ 1589104 w 1589104"/>
              <a:gd name="connsiteY5-588" fmla="*/ 948210 h 1514679"/>
              <a:gd name="connsiteX6-589" fmla="*/ 1013753 w 1589104"/>
              <a:gd name="connsiteY6-590" fmla="*/ 1514679 h 1514679"/>
              <a:gd name="connsiteX7-591" fmla="*/ 853956 w 1589104"/>
              <a:gd name="connsiteY7-592" fmla="*/ 1460778 h 1514679"/>
              <a:gd name="connsiteX8-593" fmla="*/ 582967 w 1589104"/>
              <a:gd name="connsiteY8-594" fmla="*/ 1233178 h 1514679"/>
              <a:gd name="connsiteX9-595" fmla="*/ 0 w 1589104"/>
              <a:gd name="connsiteY9-596" fmla="*/ 1232918 h 1514679"/>
              <a:gd name="connsiteX10-597" fmla="*/ 266330 w 1589104"/>
              <a:gd name="connsiteY10-598" fmla="*/ 955011 h 1514679"/>
              <a:gd name="connsiteX11-599" fmla="*/ 287045 w 1589104"/>
              <a:gd name="connsiteY11-600" fmla="*/ 611742 h 1514679"/>
              <a:gd name="connsiteX12-601" fmla="*/ 0 w 1589104"/>
              <a:gd name="connsiteY12-602" fmla="*/ 320232 h 1514679"/>
              <a:gd name="connsiteX0-603" fmla="*/ 0 w 1589104"/>
              <a:gd name="connsiteY0-604" fmla="*/ 320232 h 1514679"/>
              <a:gd name="connsiteX1-605" fmla="*/ 556334 w 1589104"/>
              <a:gd name="connsiteY1-606" fmla="*/ 318779 h 1514679"/>
              <a:gd name="connsiteX2-607" fmla="*/ 850996 w 1589104"/>
              <a:gd name="connsiteY2-608" fmla="*/ 59821 h 1514679"/>
              <a:gd name="connsiteX3-609" fmla="*/ 1004876 w 1589104"/>
              <a:gd name="connsiteY3-610" fmla="*/ 0 h 1514679"/>
              <a:gd name="connsiteX4-611" fmla="*/ 1583185 w 1589104"/>
              <a:gd name="connsiteY4-612" fmla="*/ 596945 h 1514679"/>
              <a:gd name="connsiteX5-613" fmla="*/ 1589104 w 1589104"/>
              <a:gd name="connsiteY5-614" fmla="*/ 948210 h 1514679"/>
              <a:gd name="connsiteX6-615" fmla="*/ 1013753 w 1589104"/>
              <a:gd name="connsiteY6-616" fmla="*/ 1514679 h 1514679"/>
              <a:gd name="connsiteX7-617" fmla="*/ 853956 w 1589104"/>
              <a:gd name="connsiteY7-618" fmla="*/ 1460778 h 1514679"/>
              <a:gd name="connsiteX8-619" fmla="*/ 582967 w 1589104"/>
              <a:gd name="connsiteY8-620" fmla="*/ 1233178 h 1514679"/>
              <a:gd name="connsiteX9-621" fmla="*/ 0 w 1589104"/>
              <a:gd name="connsiteY9-622" fmla="*/ 1232918 h 1514679"/>
              <a:gd name="connsiteX10-623" fmla="*/ 266330 w 1589104"/>
              <a:gd name="connsiteY10-624" fmla="*/ 955011 h 1514679"/>
              <a:gd name="connsiteX11-625" fmla="*/ 287045 w 1589104"/>
              <a:gd name="connsiteY11-626" fmla="*/ 611742 h 1514679"/>
              <a:gd name="connsiteX12-627" fmla="*/ 0 w 1589104"/>
              <a:gd name="connsiteY12-628" fmla="*/ 320232 h 1514679"/>
              <a:gd name="connsiteX0-629" fmla="*/ 0 w 1589104"/>
              <a:gd name="connsiteY0-630" fmla="*/ 320232 h 1514679"/>
              <a:gd name="connsiteX1-631" fmla="*/ 556334 w 1589104"/>
              <a:gd name="connsiteY1-632" fmla="*/ 318779 h 1514679"/>
              <a:gd name="connsiteX2-633" fmla="*/ 850996 w 1589104"/>
              <a:gd name="connsiteY2-634" fmla="*/ 59821 h 1514679"/>
              <a:gd name="connsiteX3-635" fmla="*/ 1004876 w 1589104"/>
              <a:gd name="connsiteY3-636" fmla="*/ 0 h 1514679"/>
              <a:gd name="connsiteX4-637" fmla="*/ 1583185 w 1589104"/>
              <a:gd name="connsiteY4-638" fmla="*/ 596945 h 1514679"/>
              <a:gd name="connsiteX5-639" fmla="*/ 1589104 w 1589104"/>
              <a:gd name="connsiteY5-640" fmla="*/ 948210 h 1514679"/>
              <a:gd name="connsiteX6-641" fmla="*/ 1013753 w 1589104"/>
              <a:gd name="connsiteY6-642" fmla="*/ 1514679 h 1514679"/>
              <a:gd name="connsiteX7-643" fmla="*/ 853956 w 1589104"/>
              <a:gd name="connsiteY7-644" fmla="*/ 1460778 h 1514679"/>
              <a:gd name="connsiteX8-645" fmla="*/ 582967 w 1589104"/>
              <a:gd name="connsiteY8-646" fmla="*/ 1233178 h 1514679"/>
              <a:gd name="connsiteX9-647" fmla="*/ 0 w 1589104"/>
              <a:gd name="connsiteY9-648" fmla="*/ 1232918 h 1514679"/>
              <a:gd name="connsiteX10-649" fmla="*/ 266330 w 1589104"/>
              <a:gd name="connsiteY10-650" fmla="*/ 955011 h 1514679"/>
              <a:gd name="connsiteX11-651" fmla="*/ 287045 w 1589104"/>
              <a:gd name="connsiteY11-652" fmla="*/ 611742 h 1514679"/>
              <a:gd name="connsiteX12-653" fmla="*/ 0 w 1589104"/>
              <a:gd name="connsiteY12-654" fmla="*/ 320232 h 1514679"/>
              <a:gd name="connsiteX0-655" fmla="*/ 0 w 1589104"/>
              <a:gd name="connsiteY0-656" fmla="*/ 320232 h 1514679"/>
              <a:gd name="connsiteX1-657" fmla="*/ 556334 w 1589104"/>
              <a:gd name="connsiteY1-658" fmla="*/ 318779 h 1514679"/>
              <a:gd name="connsiteX2-659" fmla="*/ 850996 w 1589104"/>
              <a:gd name="connsiteY2-660" fmla="*/ 59821 h 1514679"/>
              <a:gd name="connsiteX3-661" fmla="*/ 1004876 w 1589104"/>
              <a:gd name="connsiteY3-662" fmla="*/ 0 h 1514679"/>
              <a:gd name="connsiteX4-663" fmla="*/ 1583185 w 1589104"/>
              <a:gd name="connsiteY4-664" fmla="*/ 596945 h 1514679"/>
              <a:gd name="connsiteX5-665" fmla="*/ 1589104 w 1589104"/>
              <a:gd name="connsiteY5-666" fmla="*/ 948210 h 1514679"/>
              <a:gd name="connsiteX6-667" fmla="*/ 1013753 w 1589104"/>
              <a:gd name="connsiteY6-668" fmla="*/ 1514679 h 1514679"/>
              <a:gd name="connsiteX7-669" fmla="*/ 853956 w 1589104"/>
              <a:gd name="connsiteY7-670" fmla="*/ 1460778 h 1514679"/>
              <a:gd name="connsiteX8-671" fmla="*/ 582967 w 1589104"/>
              <a:gd name="connsiteY8-672" fmla="*/ 1233178 h 1514679"/>
              <a:gd name="connsiteX9-673" fmla="*/ 0 w 1589104"/>
              <a:gd name="connsiteY9-674" fmla="*/ 1232918 h 1514679"/>
              <a:gd name="connsiteX10-675" fmla="*/ 266330 w 1589104"/>
              <a:gd name="connsiteY10-676" fmla="*/ 955011 h 1514679"/>
              <a:gd name="connsiteX11-677" fmla="*/ 287045 w 1589104"/>
              <a:gd name="connsiteY11-678" fmla="*/ 611742 h 1514679"/>
              <a:gd name="connsiteX12-679" fmla="*/ 0 w 1589104"/>
              <a:gd name="connsiteY12-680" fmla="*/ 320232 h 1514679"/>
              <a:gd name="connsiteX0-681" fmla="*/ 0 w 1589104"/>
              <a:gd name="connsiteY0-682" fmla="*/ 320232 h 1514679"/>
              <a:gd name="connsiteX1-683" fmla="*/ 556334 w 1589104"/>
              <a:gd name="connsiteY1-684" fmla="*/ 318779 h 1514679"/>
              <a:gd name="connsiteX2-685" fmla="*/ 850996 w 1589104"/>
              <a:gd name="connsiteY2-686" fmla="*/ 59821 h 1514679"/>
              <a:gd name="connsiteX3-687" fmla="*/ 1004876 w 1589104"/>
              <a:gd name="connsiteY3-688" fmla="*/ 0 h 1514679"/>
              <a:gd name="connsiteX4-689" fmla="*/ 1583185 w 1589104"/>
              <a:gd name="connsiteY4-690" fmla="*/ 596945 h 1514679"/>
              <a:gd name="connsiteX5-691" fmla="*/ 1589104 w 1589104"/>
              <a:gd name="connsiteY5-692" fmla="*/ 948210 h 1514679"/>
              <a:gd name="connsiteX6-693" fmla="*/ 1013753 w 1589104"/>
              <a:gd name="connsiteY6-694" fmla="*/ 1514679 h 1514679"/>
              <a:gd name="connsiteX7-695" fmla="*/ 853956 w 1589104"/>
              <a:gd name="connsiteY7-696" fmla="*/ 1460778 h 1514679"/>
              <a:gd name="connsiteX8-697" fmla="*/ 582967 w 1589104"/>
              <a:gd name="connsiteY8-698" fmla="*/ 1233178 h 1514679"/>
              <a:gd name="connsiteX9-699" fmla="*/ 0 w 1589104"/>
              <a:gd name="connsiteY9-700" fmla="*/ 1232918 h 1514679"/>
              <a:gd name="connsiteX10-701" fmla="*/ 266330 w 1589104"/>
              <a:gd name="connsiteY10-702" fmla="*/ 955011 h 1514679"/>
              <a:gd name="connsiteX11-703" fmla="*/ 287045 w 1589104"/>
              <a:gd name="connsiteY11-704" fmla="*/ 611742 h 1514679"/>
              <a:gd name="connsiteX12-705" fmla="*/ 0 w 1589104"/>
              <a:gd name="connsiteY12-706" fmla="*/ 320232 h 1514679"/>
              <a:gd name="connsiteX0-707" fmla="*/ 0 w 1589104"/>
              <a:gd name="connsiteY0-708" fmla="*/ 320232 h 1514679"/>
              <a:gd name="connsiteX1-709" fmla="*/ 556334 w 1589104"/>
              <a:gd name="connsiteY1-710" fmla="*/ 318779 h 1514679"/>
              <a:gd name="connsiteX2-711" fmla="*/ 850996 w 1589104"/>
              <a:gd name="connsiteY2-712" fmla="*/ 59821 h 1514679"/>
              <a:gd name="connsiteX3-713" fmla="*/ 1004876 w 1589104"/>
              <a:gd name="connsiteY3-714" fmla="*/ 0 h 1514679"/>
              <a:gd name="connsiteX4-715" fmla="*/ 1583185 w 1589104"/>
              <a:gd name="connsiteY4-716" fmla="*/ 596945 h 1514679"/>
              <a:gd name="connsiteX5-717" fmla="*/ 1589104 w 1589104"/>
              <a:gd name="connsiteY5-718" fmla="*/ 948210 h 1514679"/>
              <a:gd name="connsiteX6-719" fmla="*/ 1013753 w 1589104"/>
              <a:gd name="connsiteY6-720" fmla="*/ 1514679 h 1514679"/>
              <a:gd name="connsiteX7-721" fmla="*/ 853956 w 1589104"/>
              <a:gd name="connsiteY7-722" fmla="*/ 1460778 h 1514679"/>
              <a:gd name="connsiteX8-723" fmla="*/ 582967 w 1589104"/>
              <a:gd name="connsiteY8-724" fmla="*/ 1233178 h 1514679"/>
              <a:gd name="connsiteX9-725" fmla="*/ 0 w 1589104"/>
              <a:gd name="connsiteY9-726" fmla="*/ 1232918 h 1514679"/>
              <a:gd name="connsiteX10-727" fmla="*/ 266330 w 1589104"/>
              <a:gd name="connsiteY10-728" fmla="*/ 955011 h 1514679"/>
              <a:gd name="connsiteX11-729" fmla="*/ 287045 w 1589104"/>
              <a:gd name="connsiteY11-730" fmla="*/ 611742 h 1514679"/>
              <a:gd name="connsiteX12-731" fmla="*/ 0 w 1589104"/>
              <a:gd name="connsiteY12-732" fmla="*/ 320232 h 1514679"/>
              <a:gd name="connsiteX0-733" fmla="*/ 0 w 1589104"/>
              <a:gd name="connsiteY0-734" fmla="*/ 320232 h 1514679"/>
              <a:gd name="connsiteX1-735" fmla="*/ 556334 w 1589104"/>
              <a:gd name="connsiteY1-736" fmla="*/ 318779 h 1514679"/>
              <a:gd name="connsiteX2-737" fmla="*/ 850996 w 1589104"/>
              <a:gd name="connsiteY2-738" fmla="*/ 59821 h 1514679"/>
              <a:gd name="connsiteX3-739" fmla="*/ 1004876 w 1589104"/>
              <a:gd name="connsiteY3-740" fmla="*/ 0 h 1514679"/>
              <a:gd name="connsiteX4-741" fmla="*/ 1583185 w 1589104"/>
              <a:gd name="connsiteY4-742" fmla="*/ 596945 h 1514679"/>
              <a:gd name="connsiteX5-743" fmla="*/ 1589104 w 1589104"/>
              <a:gd name="connsiteY5-744" fmla="*/ 948210 h 1514679"/>
              <a:gd name="connsiteX6-745" fmla="*/ 1013753 w 1589104"/>
              <a:gd name="connsiteY6-746" fmla="*/ 1514679 h 1514679"/>
              <a:gd name="connsiteX7-747" fmla="*/ 853956 w 1589104"/>
              <a:gd name="connsiteY7-748" fmla="*/ 1460778 h 1514679"/>
              <a:gd name="connsiteX8-749" fmla="*/ 582967 w 1589104"/>
              <a:gd name="connsiteY8-750" fmla="*/ 1233178 h 1514679"/>
              <a:gd name="connsiteX9-751" fmla="*/ 0 w 1589104"/>
              <a:gd name="connsiteY9-752" fmla="*/ 1232918 h 1514679"/>
              <a:gd name="connsiteX10-753" fmla="*/ 266330 w 1589104"/>
              <a:gd name="connsiteY10-754" fmla="*/ 955011 h 1514679"/>
              <a:gd name="connsiteX11-755" fmla="*/ 287045 w 1589104"/>
              <a:gd name="connsiteY11-756" fmla="*/ 611742 h 1514679"/>
              <a:gd name="connsiteX12-757" fmla="*/ 0 w 1589104"/>
              <a:gd name="connsiteY12-758" fmla="*/ 320232 h 1514679"/>
              <a:gd name="connsiteX0-759" fmla="*/ 0 w 1589104"/>
              <a:gd name="connsiteY0-760" fmla="*/ 320232 h 1514679"/>
              <a:gd name="connsiteX1-761" fmla="*/ 556334 w 1589104"/>
              <a:gd name="connsiteY1-762" fmla="*/ 318779 h 1514679"/>
              <a:gd name="connsiteX2-763" fmla="*/ 850996 w 1589104"/>
              <a:gd name="connsiteY2-764" fmla="*/ 59821 h 1514679"/>
              <a:gd name="connsiteX3-765" fmla="*/ 1004876 w 1589104"/>
              <a:gd name="connsiteY3-766" fmla="*/ 0 h 1514679"/>
              <a:gd name="connsiteX4-767" fmla="*/ 1583185 w 1589104"/>
              <a:gd name="connsiteY4-768" fmla="*/ 596945 h 1514679"/>
              <a:gd name="connsiteX5-769" fmla="*/ 1589104 w 1589104"/>
              <a:gd name="connsiteY5-770" fmla="*/ 948210 h 1514679"/>
              <a:gd name="connsiteX6-771" fmla="*/ 1013753 w 1589104"/>
              <a:gd name="connsiteY6-772" fmla="*/ 1514679 h 1514679"/>
              <a:gd name="connsiteX7-773" fmla="*/ 853956 w 1589104"/>
              <a:gd name="connsiteY7-774" fmla="*/ 1460778 h 1514679"/>
              <a:gd name="connsiteX8-775" fmla="*/ 582967 w 1589104"/>
              <a:gd name="connsiteY8-776" fmla="*/ 1233178 h 1514679"/>
              <a:gd name="connsiteX9-777" fmla="*/ 0 w 1589104"/>
              <a:gd name="connsiteY9-778" fmla="*/ 1232918 h 1514679"/>
              <a:gd name="connsiteX10-779" fmla="*/ 266330 w 1589104"/>
              <a:gd name="connsiteY10-780" fmla="*/ 955011 h 1514679"/>
              <a:gd name="connsiteX11-781" fmla="*/ 287045 w 1589104"/>
              <a:gd name="connsiteY11-782" fmla="*/ 611742 h 1514679"/>
              <a:gd name="connsiteX12-783" fmla="*/ 0 w 1589104"/>
              <a:gd name="connsiteY12-784" fmla="*/ 320232 h 1514679"/>
              <a:gd name="connsiteX0-785" fmla="*/ 0 w 1589104"/>
              <a:gd name="connsiteY0-786" fmla="*/ 320232 h 1532336"/>
              <a:gd name="connsiteX1-787" fmla="*/ 556334 w 1589104"/>
              <a:gd name="connsiteY1-788" fmla="*/ 318779 h 1532336"/>
              <a:gd name="connsiteX2-789" fmla="*/ 850996 w 1589104"/>
              <a:gd name="connsiteY2-790" fmla="*/ 59821 h 1532336"/>
              <a:gd name="connsiteX3-791" fmla="*/ 1004876 w 1589104"/>
              <a:gd name="connsiteY3-792" fmla="*/ 0 h 1532336"/>
              <a:gd name="connsiteX4-793" fmla="*/ 1583185 w 1589104"/>
              <a:gd name="connsiteY4-794" fmla="*/ 596945 h 1532336"/>
              <a:gd name="connsiteX5-795" fmla="*/ 1589104 w 1589104"/>
              <a:gd name="connsiteY5-796" fmla="*/ 948210 h 1532336"/>
              <a:gd name="connsiteX6-797" fmla="*/ 1013753 w 1589104"/>
              <a:gd name="connsiteY6-798" fmla="*/ 1514679 h 1532336"/>
              <a:gd name="connsiteX7-799" fmla="*/ 853956 w 1589104"/>
              <a:gd name="connsiteY7-800" fmla="*/ 1460778 h 1532336"/>
              <a:gd name="connsiteX8-801" fmla="*/ 582967 w 1589104"/>
              <a:gd name="connsiteY8-802" fmla="*/ 1233178 h 1532336"/>
              <a:gd name="connsiteX9-803" fmla="*/ 0 w 1589104"/>
              <a:gd name="connsiteY9-804" fmla="*/ 1232918 h 1532336"/>
              <a:gd name="connsiteX10-805" fmla="*/ 266330 w 1589104"/>
              <a:gd name="connsiteY10-806" fmla="*/ 955011 h 1532336"/>
              <a:gd name="connsiteX11-807" fmla="*/ 287045 w 1589104"/>
              <a:gd name="connsiteY11-808" fmla="*/ 611742 h 1532336"/>
              <a:gd name="connsiteX12-809" fmla="*/ 0 w 1589104"/>
              <a:gd name="connsiteY12-810" fmla="*/ 320232 h 1532336"/>
              <a:gd name="connsiteX0-811" fmla="*/ 0 w 1589104"/>
              <a:gd name="connsiteY0-812" fmla="*/ 320232 h 1575133"/>
              <a:gd name="connsiteX1-813" fmla="*/ 556334 w 1589104"/>
              <a:gd name="connsiteY1-814" fmla="*/ 318779 h 1575133"/>
              <a:gd name="connsiteX2-815" fmla="*/ 850996 w 1589104"/>
              <a:gd name="connsiteY2-816" fmla="*/ 59821 h 1575133"/>
              <a:gd name="connsiteX3-817" fmla="*/ 1004876 w 1589104"/>
              <a:gd name="connsiteY3-818" fmla="*/ 0 h 1575133"/>
              <a:gd name="connsiteX4-819" fmla="*/ 1583185 w 1589104"/>
              <a:gd name="connsiteY4-820" fmla="*/ 596945 h 1575133"/>
              <a:gd name="connsiteX5-821" fmla="*/ 1589104 w 1589104"/>
              <a:gd name="connsiteY5-822" fmla="*/ 948210 h 1575133"/>
              <a:gd name="connsiteX6-823" fmla="*/ 1013753 w 1589104"/>
              <a:gd name="connsiteY6-824" fmla="*/ 1514679 h 1575133"/>
              <a:gd name="connsiteX7-825" fmla="*/ 853956 w 1589104"/>
              <a:gd name="connsiteY7-826" fmla="*/ 1460778 h 1575133"/>
              <a:gd name="connsiteX8-827" fmla="*/ 582967 w 1589104"/>
              <a:gd name="connsiteY8-828" fmla="*/ 1233178 h 1575133"/>
              <a:gd name="connsiteX9-829" fmla="*/ 0 w 1589104"/>
              <a:gd name="connsiteY9-830" fmla="*/ 1232918 h 1575133"/>
              <a:gd name="connsiteX10-831" fmla="*/ 266330 w 1589104"/>
              <a:gd name="connsiteY10-832" fmla="*/ 955011 h 1575133"/>
              <a:gd name="connsiteX11-833" fmla="*/ 287045 w 1589104"/>
              <a:gd name="connsiteY11-834" fmla="*/ 611742 h 1575133"/>
              <a:gd name="connsiteX12-835" fmla="*/ 0 w 1589104"/>
              <a:gd name="connsiteY12-836" fmla="*/ 320232 h 1575133"/>
              <a:gd name="connsiteX0-837" fmla="*/ 0 w 1589104"/>
              <a:gd name="connsiteY0-838" fmla="*/ 320232 h 1575133"/>
              <a:gd name="connsiteX1-839" fmla="*/ 556334 w 1589104"/>
              <a:gd name="connsiteY1-840" fmla="*/ 318779 h 1575133"/>
              <a:gd name="connsiteX2-841" fmla="*/ 850996 w 1589104"/>
              <a:gd name="connsiteY2-842" fmla="*/ 59821 h 1575133"/>
              <a:gd name="connsiteX3-843" fmla="*/ 1004876 w 1589104"/>
              <a:gd name="connsiteY3-844" fmla="*/ 0 h 1575133"/>
              <a:gd name="connsiteX4-845" fmla="*/ 1583185 w 1589104"/>
              <a:gd name="connsiteY4-846" fmla="*/ 596945 h 1575133"/>
              <a:gd name="connsiteX5-847" fmla="*/ 1589104 w 1589104"/>
              <a:gd name="connsiteY5-848" fmla="*/ 948210 h 1575133"/>
              <a:gd name="connsiteX6-849" fmla="*/ 1013753 w 1589104"/>
              <a:gd name="connsiteY6-850" fmla="*/ 1514679 h 1575133"/>
              <a:gd name="connsiteX7-851" fmla="*/ 853956 w 1589104"/>
              <a:gd name="connsiteY7-852" fmla="*/ 1460778 h 1575133"/>
              <a:gd name="connsiteX8-853" fmla="*/ 582967 w 1589104"/>
              <a:gd name="connsiteY8-854" fmla="*/ 1233178 h 1575133"/>
              <a:gd name="connsiteX9-855" fmla="*/ 0 w 1589104"/>
              <a:gd name="connsiteY9-856" fmla="*/ 1232918 h 1575133"/>
              <a:gd name="connsiteX10-857" fmla="*/ 266330 w 1589104"/>
              <a:gd name="connsiteY10-858" fmla="*/ 955011 h 1575133"/>
              <a:gd name="connsiteX11-859" fmla="*/ 287045 w 1589104"/>
              <a:gd name="connsiteY11-860" fmla="*/ 611742 h 1575133"/>
              <a:gd name="connsiteX12-861" fmla="*/ 0 w 1589104"/>
              <a:gd name="connsiteY12-862" fmla="*/ 320232 h 1575133"/>
              <a:gd name="connsiteX0-863" fmla="*/ 0 w 1589104"/>
              <a:gd name="connsiteY0-864" fmla="*/ 320232 h 1575133"/>
              <a:gd name="connsiteX1-865" fmla="*/ 556334 w 1589104"/>
              <a:gd name="connsiteY1-866" fmla="*/ 318779 h 1575133"/>
              <a:gd name="connsiteX2-867" fmla="*/ 850996 w 1589104"/>
              <a:gd name="connsiteY2-868" fmla="*/ 59821 h 1575133"/>
              <a:gd name="connsiteX3-869" fmla="*/ 1004876 w 1589104"/>
              <a:gd name="connsiteY3-870" fmla="*/ 0 h 1575133"/>
              <a:gd name="connsiteX4-871" fmla="*/ 1583185 w 1589104"/>
              <a:gd name="connsiteY4-872" fmla="*/ 596945 h 1575133"/>
              <a:gd name="connsiteX5-873" fmla="*/ 1589104 w 1589104"/>
              <a:gd name="connsiteY5-874" fmla="*/ 948210 h 1575133"/>
              <a:gd name="connsiteX6-875" fmla="*/ 1013753 w 1589104"/>
              <a:gd name="connsiteY6-876" fmla="*/ 1514679 h 1575133"/>
              <a:gd name="connsiteX7-877" fmla="*/ 853956 w 1589104"/>
              <a:gd name="connsiteY7-878" fmla="*/ 1460778 h 1575133"/>
              <a:gd name="connsiteX8-879" fmla="*/ 582967 w 1589104"/>
              <a:gd name="connsiteY8-880" fmla="*/ 1233178 h 1575133"/>
              <a:gd name="connsiteX9-881" fmla="*/ 0 w 1589104"/>
              <a:gd name="connsiteY9-882" fmla="*/ 1232918 h 1575133"/>
              <a:gd name="connsiteX10-883" fmla="*/ 266330 w 1589104"/>
              <a:gd name="connsiteY10-884" fmla="*/ 955011 h 1575133"/>
              <a:gd name="connsiteX11-885" fmla="*/ 287045 w 1589104"/>
              <a:gd name="connsiteY11-886" fmla="*/ 611742 h 1575133"/>
              <a:gd name="connsiteX12-887" fmla="*/ 0 w 1589104"/>
              <a:gd name="connsiteY12-888" fmla="*/ 320232 h 1575133"/>
              <a:gd name="connsiteX0-889" fmla="*/ 0 w 1589104"/>
              <a:gd name="connsiteY0-890" fmla="*/ 320232 h 1575133"/>
              <a:gd name="connsiteX1-891" fmla="*/ 556334 w 1589104"/>
              <a:gd name="connsiteY1-892" fmla="*/ 318779 h 1575133"/>
              <a:gd name="connsiteX2-893" fmla="*/ 850996 w 1589104"/>
              <a:gd name="connsiteY2-894" fmla="*/ 59821 h 1575133"/>
              <a:gd name="connsiteX3-895" fmla="*/ 1004876 w 1589104"/>
              <a:gd name="connsiteY3-896" fmla="*/ 0 h 1575133"/>
              <a:gd name="connsiteX4-897" fmla="*/ 1583185 w 1589104"/>
              <a:gd name="connsiteY4-898" fmla="*/ 596945 h 1575133"/>
              <a:gd name="connsiteX5-899" fmla="*/ 1589104 w 1589104"/>
              <a:gd name="connsiteY5-900" fmla="*/ 948210 h 1575133"/>
              <a:gd name="connsiteX6-901" fmla="*/ 1013753 w 1589104"/>
              <a:gd name="connsiteY6-902" fmla="*/ 1514679 h 1575133"/>
              <a:gd name="connsiteX7-903" fmla="*/ 853956 w 1589104"/>
              <a:gd name="connsiteY7-904" fmla="*/ 1460778 h 1575133"/>
              <a:gd name="connsiteX8-905" fmla="*/ 582967 w 1589104"/>
              <a:gd name="connsiteY8-906" fmla="*/ 1233178 h 1575133"/>
              <a:gd name="connsiteX9-907" fmla="*/ 0 w 1589104"/>
              <a:gd name="connsiteY9-908" fmla="*/ 1232918 h 1575133"/>
              <a:gd name="connsiteX10-909" fmla="*/ 266330 w 1589104"/>
              <a:gd name="connsiteY10-910" fmla="*/ 955011 h 1575133"/>
              <a:gd name="connsiteX11-911" fmla="*/ 287045 w 1589104"/>
              <a:gd name="connsiteY11-912" fmla="*/ 611742 h 1575133"/>
              <a:gd name="connsiteX12-913" fmla="*/ 0 w 1589104"/>
              <a:gd name="connsiteY12-914" fmla="*/ 320232 h 1575133"/>
              <a:gd name="connsiteX0-915" fmla="*/ 0 w 1589104"/>
              <a:gd name="connsiteY0-916" fmla="*/ 354510 h 1609411"/>
              <a:gd name="connsiteX1-917" fmla="*/ 556334 w 1589104"/>
              <a:gd name="connsiteY1-918" fmla="*/ 353057 h 1609411"/>
              <a:gd name="connsiteX2-919" fmla="*/ 850996 w 1589104"/>
              <a:gd name="connsiteY2-920" fmla="*/ 94099 h 1609411"/>
              <a:gd name="connsiteX3-921" fmla="*/ 1004876 w 1589104"/>
              <a:gd name="connsiteY3-922" fmla="*/ 34278 h 1609411"/>
              <a:gd name="connsiteX4-923" fmla="*/ 1583185 w 1589104"/>
              <a:gd name="connsiteY4-924" fmla="*/ 631223 h 1609411"/>
              <a:gd name="connsiteX5-925" fmla="*/ 1589104 w 1589104"/>
              <a:gd name="connsiteY5-926" fmla="*/ 982488 h 1609411"/>
              <a:gd name="connsiteX6-927" fmla="*/ 1013753 w 1589104"/>
              <a:gd name="connsiteY6-928" fmla="*/ 1548957 h 1609411"/>
              <a:gd name="connsiteX7-929" fmla="*/ 853956 w 1589104"/>
              <a:gd name="connsiteY7-930" fmla="*/ 1495056 h 1609411"/>
              <a:gd name="connsiteX8-931" fmla="*/ 582967 w 1589104"/>
              <a:gd name="connsiteY8-932" fmla="*/ 1267456 h 1609411"/>
              <a:gd name="connsiteX9-933" fmla="*/ 0 w 1589104"/>
              <a:gd name="connsiteY9-934" fmla="*/ 1267196 h 1609411"/>
              <a:gd name="connsiteX10-935" fmla="*/ 266330 w 1589104"/>
              <a:gd name="connsiteY10-936" fmla="*/ 989289 h 1609411"/>
              <a:gd name="connsiteX11-937" fmla="*/ 287045 w 1589104"/>
              <a:gd name="connsiteY11-938" fmla="*/ 646020 h 1609411"/>
              <a:gd name="connsiteX12-939" fmla="*/ 0 w 1589104"/>
              <a:gd name="connsiteY12-940" fmla="*/ 354510 h 1609411"/>
              <a:gd name="connsiteX0-941" fmla="*/ 0 w 1589104"/>
              <a:gd name="connsiteY0-942" fmla="*/ 354510 h 1609411"/>
              <a:gd name="connsiteX1-943" fmla="*/ 556334 w 1589104"/>
              <a:gd name="connsiteY1-944" fmla="*/ 353057 h 1609411"/>
              <a:gd name="connsiteX2-945" fmla="*/ 850996 w 1589104"/>
              <a:gd name="connsiteY2-946" fmla="*/ 94099 h 1609411"/>
              <a:gd name="connsiteX3-947" fmla="*/ 1004876 w 1589104"/>
              <a:gd name="connsiteY3-948" fmla="*/ 34278 h 1609411"/>
              <a:gd name="connsiteX4-949" fmla="*/ 1577267 w 1589104"/>
              <a:gd name="connsiteY4-950" fmla="*/ 619386 h 1609411"/>
              <a:gd name="connsiteX5-951" fmla="*/ 1589104 w 1589104"/>
              <a:gd name="connsiteY5-952" fmla="*/ 982488 h 1609411"/>
              <a:gd name="connsiteX6-953" fmla="*/ 1013753 w 1589104"/>
              <a:gd name="connsiteY6-954" fmla="*/ 1548957 h 1609411"/>
              <a:gd name="connsiteX7-955" fmla="*/ 853956 w 1589104"/>
              <a:gd name="connsiteY7-956" fmla="*/ 1495056 h 1609411"/>
              <a:gd name="connsiteX8-957" fmla="*/ 582967 w 1589104"/>
              <a:gd name="connsiteY8-958" fmla="*/ 1267456 h 1609411"/>
              <a:gd name="connsiteX9-959" fmla="*/ 0 w 1589104"/>
              <a:gd name="connsiteY9-960" fmla="*/ 1267196 h 1609411"/>
              <a:gd name="connsiteX10-961" fmla="*/ 266330 w 1589104"/>
              <a:gd name="connsiteY10-962" fmla="*/ 989289 h 1609411"/>
              <a:gd name="connsiteX11-963" fmla="*/ 287045 w 1589104"/>
              <a:gd name="connsiteY11-964" fmla="*/ 646020 h 1609411"/>
              <a:gd name="connsiteX12-965" fmla="*/ 0 w 1589104"/>
              <a:gd name="connsiteY12-966" fmla="*/ 354510 h 1609411"/>
              <a:gd name="connsiteX0-967" fmla="*/ 0 w 1643112"/>
              <a:gd name="connsiteY0-968" fmla="*/ 354510 h 1609411"/>
              <a:gd name="connsiteX1-969" fmla="*/ 556334 w 1643112"/>
              <a:gd name="connsiteY1-970" fmla="*/ 353057 h 1609411"/>
              <a:gd name="connsiteX2-971" fmla="*/ 850996 w 1643112"/>
              <a:gd name="connsiteY2-972" fmla="*/ 94099 h 1609411"/>
              <a:gd name="connsiteX3-973" fmla="*/ 1004876 w 1643112"/>
              <a:gd name="connsiteY3-974" fmla="*/ 34278 h 1609411"/>
              <a:gd name="connsiteX4-975" fmla="*/ 1577267 w 1643112"/>
              <a:gd name="connsiteY4-976" fmla="*/ 619386 h 1609411"/>
              <a:gd name="connsiteX5-977" fmla="*/ 1589104 w 1643112"/>
              <a:gd name="connsiteY5-978" fmla="*/ 982488 h 1609411"/>
              <a:gd name="connsiteX6-979" fmla="*/ 1013753 w 1643112"/>
              <a:gd name="connsiteY6-980" fmla="*/ 1548957 h 1609411"/>
              <a:gd name="connsiteX7-981" fmla="*/ 853956 w 1643112"/>
              <a:gd name="connsiteY7-982" fmla="*/ 1495056 h 1609411"/>
              <a:gd name="connsiteX8-983" fmla="*/ 582967 w 1643112"/>
              <a:gd name="connsiteY8-984" fmla="*/ 1267456 h 1609411"/>
              <a:gd name="connsiteX9-985" fmla="*/ 0 w 1643112"/>
              <a:gd name="connsiteY9-986" fmla="*/ 1267196 h 1609411"/>
              <a:gd name="connsiteX10-987" fmla="*/ 266330 w 1643112"/>
              <a:gd name="connsiteY10-988" fmla="*/ 989289 h 1609411"/>
              <a:gd name="connsiteX11-989" fmla="*/ 287045 w 1643112"/>
              <a:gd name="connsiteY11-990" fmla="*/ 646020 h 1609411"/>
              <a:gd name="connsiteX12-991" fmla="*/ 0 w 1643112"/>
              <a:gd name="connsiteY12-992" fmla="*/ 354510 h 1609411"/>
              <a:gd name="connsiteX0-993" fmla="*/ 0 w 1669115"/>
              <a:gd name="connsiteY0-994" fmla="*/ 354510 h 1609411"/>
              <a:gd name="connsiteX1-995" fmla="*/ 556334 w 1669115"/>
              <a:gd name="connsiteY1-996" fmla="*/ 353057 h 1609411"/>
              <a:gd name="connsiteX2-997" fmla="*/ 850996 w 1669115"/>
              <a:gd name="connsiteY2-998" fmla="*/ 94099 h 1609411"/>
              <a:gd name="connsiteX3-999" fmla="*/ 1004876 w 1669115"/>
              <a:gd name="connsiteY3-1000" fmla="*/ 34278 h 1609411"/>
              <a:gd name="connsiteX4-1001" fmla="*/ 1577267 w 1669115"/>
              <a:gd name="connsiteY4-1002" fmla="*/ 619386 h 1609411"/>
              <a:gd name="connsiteX5-1003" fmla="*/ 1589104 w 1669115"/>
              <a:gd name="connsiteY5-1004" fmla="*/ 982488 h 1609411"/>
              <a:gd name="connsiteX6-1005" fmla="*/ 1013753 w 1669115"/>
              <a:gd name="connsiteY6-1006" fmla="*/ 1548957 h 1609411"/>
              <a:gd name="connsiteX7-1007" fmla="*/ 853956 w 1669115"/>
              <a:gd name="connsiteY7-1008" fmla="*/ 1495056 h 1609411"/>
              <a:gd name="connsiteX8-1009" fmla="*/ 582967 w 1669115"/>
              <a:gd name="connsiteY8-1010" fmla="*/ 1267456 h 1609411"/>
              <a:gd name="connsiteX9-1011" fmla="*/ 0 w 1669115"/>
              <a:gd name="connsiteY9-1012" fmla="*/ 1267196 h 1609411"/>
              <a:gd name="connsiteX10-1013" fmla="*/ 266330 w 1669115"/>
              <a:gd name="connsiteY10-1014" fmla="*/ 989289 h 1609411"/>
              <a:gd name="connsiteX11-1015" fmla="*/ 287045 w 1669115"/>
              <a:gd name="connsiteY11-1016" fmla="*/ 646020 h 1609411"/>
              <a:gd name="connsiteX12-1017" fmla="*/ 0 w 1669115"/>
              <a:gd name="connsiteY12-1018" fmla="*/ 354510 h 1609411"/>
              <a:gd name="connsiteX0-1019" fmla="*/ 0 w 1671177"/>
              <a:gd name="connsiteY0-1020" fmla="*/ 354510 h 1609411"/>
              <a:gd name="connsiteX1-1021" fmla="*/ 556334 w 1671177"/>
              <a:gd name="connsiteY1-1022" fmla="*/ 353057 h 1609411"/>
              <a:gd name="connsiteX2-1023" fmla="*/ 850996 w 1671177"/>
              <a:gd name="connsiteY2-1024" fmla="*/ 94099 h 1609411"/>
              <a:gd name="connsiteX3-1025" fmla="*/ 1004876 w 1671177"/>
              <a:gd name="connsiteY3-1026" fmla="*/ 34278 h 1609411"/>
              <a:gd name="connsiteX4-1027" fmla="*/ 1577267 w 1671177"/>
              <a:gd name="connsiteY4-1028" fmla="*/ 619386 h 1609411"/>
              <a:gd name="connsiteX5-1029" fmla="*/ 1589104 w 1671177"/>
              <a:gd name="connsiteY5-1030" fmla="*/ 982488 h 1609411"/>
              <a:gd name="connsiteX6-1031" fmla="*/ 1013753 w 1671177"/>
              <a:gd name="connsiteY6-1032" fmla="*/ 1548957 h 1609411"/>
              <a:gd name="connsiteX7-1033" fmla="*/ 853956 w 1671177"/>
              <a:gd name="connsiteY7-1034" fmla="*/ 1495056 h 1609411"/>
              <a:gd name="connsiteX8-1035" fmla="*/ 582967 w 1671177"/>
              <a:gd name="connsiteY8-1036" fmla="*/ 1267456 h 1609411"/>
              <a:gd name="connsiteX9-1037" fmla="*/ 0 w 1671177"/>
              <a:gd name="connsiteY9-1038" fmla="*/ 1267196 h 1609411"/>
              <a:gd name="connsiteX10-1039" fmla="*/ 266330 w 1671177"/>
              <a:gd name="connsiteY10-1040" fmla="*/ 989289 h 1609411"/>
              <a:gd name="connsiteX11-1041" fmla="*/ 287045 w 1671177"/>
              <a:gd name="connsiteY11-1042" fmla="*/ 646020 h 1609411"/>
              <a:gd name="connsiteX12-1043" fmla="*/ 0 w 1671177"/>
              <a:gd name="connsiteY12-1044" fmla="*/ 354510 h 16094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125" y="connsiteY9-126"/>
              </a:cxn>
              <a:cxn ang="0">
                <a:pos x="connsiteX10-327" y="connsiteY10-328"/>
              </a:cxn>
              <a:cxn ang="0">
                <a:pos x="connsiteX11-373" y="connsiteY11-374"/>
              </a:cxn>
              <a:cxn ang="0">
                <a:pos x="connsiteX12-471" y="connsiteY12-472"/>
              </a:cxn>
            </a:cxnLst>
            <a:rect l="l" t="t" r="r" b="b"/>
            <a:pathLst>
              <a:path w="1671177" h="1609411">
                <a:moveTo>
                  <a:pt x="0" y="354510"/>
                </a:moveTo>
                <a:lnTo>
                  <a:pt x="556334" y="353057"/>
                </a:lnTo>
                <a:cubicBezTo>
                  <a:pt x="746291" y="355515"/>
                  <a:pt x="856347" y="257358"/>
                  <a:pt x="850996" y="94099"/>
                </a:cubicBezTo>
                <a:cubicBezTo>
                  <a:pt x="849023" y="-2780"/>
                  <a:pt x="929910" y="-28640"/>
                  <a:pt x="1004876" y="34278"/>
                </a:cubicBezTo>
                <a:lnTo>
                  <a:pt x="1577267" y="619386"/>
                </a:lnTo>
                <a:cubicBezTo>
                  <a:pt x="1720296" y="767053"/>
                  <a:pt x="1679854" y="873291"/>
                  <a:pt x="1589104" y="982488"/>
                </a:cubicBezTo>
                <a:lnTo>
                  <a:pt x="1013753" y="1548957"/>
                </a:lnTo>
                <a:cubicBezTo>
                  <a:pt x="927935" y="1643440"/>
                  <a:pt x="868752" y="1628432"/>
                  <a:pt x="853956" y="1495056"/>
                </a:cubicBezTo>
                <a:cubicBezTo>
                  <a:pt x="849443" y="1377760"/>
                  <a:pt x="794625" y="1269343"/>
                  <a:pt x="582967" y="1267456"/>
                </a:cubicBezTo>
                <a:lnTo>
                  <a:pt x="0" y="1267196"/>
                </a:lnTo>
                <a:lnTo>
                  <a:pt x="266330" y="989289"/>
                </a:lnTo>
                <a:cubicBezTo>
                  <a:pt x="347215" y="886703"/>
                  <a:pt x="398509" y="775239"/>
                  <a:pt x="287045" y="646020"/>
                </a:cubicBezTo>
                <a:lnTo>
                  <a:pt x="0" y="35451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6876258" y="2328854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easure" pitchFamily="2" charset="0"/>
              </a:rPr>
              <a:t>05</a:t>
            </a:r>
            <a:endParaRPr lang="zh-CN" altLang="en-US" sz="2800" dirty="0">
              <a:solidFill>
                <a:prstClr val="white"/>
              </a:solidFill>
              <a:latin typeface="Measure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01452" y="1785759"/>
            <a:ext cx="1773781" cy="1609411"/>
            <a:chOff x="1074198" y="2188917"/>
            <a:chExt cx="1773781" cy="1609411"/>
          </a:xfrm>
        </p:grpSpPr>
        <p:sp>
          <p:nvSpPr>
            <p:cNvPr id="10" name="右箭头 55"/>
            <p:cNvSpPr/>
            <p:nvPr/>
          </p:nvSpPr>
          <p:spPr>
            <a:xfrm>
              <a:off x="1176802" y="2551604"/>
              <a:ext cx="1671177" cy="911035"/>
            </a:xfrm>
            <a:custGeom>
              <a:avLst/>
              <a:gdLst/>
              <a:ahLst/>
              <a:cxnLst/>
              <a:rect l="l" t="t" r="r" b="b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右箭头 55"/>
            <p:cNvSpPr/>
            <p:nvPr/>
          </p:nvSpPr>
          <p:spPr>
            <a:xfrm>
              <a:off x="1074198" y="2188917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30"/>
          <p:cNvSpPr txBox="1"/>
          <p:nvPr/>
        </p:nvSpPr>
        <p:spPr>
          <a:xfrm>
            <a:off x="5583003" y="2328854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easure" pitchFamily="2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Measure" pitchFamily="2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87512" y="1785759"/>
            <a:ext cx="1773781" cy="1609411"/>
            <a:chOff x="1074198" y="2188917"/>
            <a:chExt cx="1773781" cy="1609411"/>
          </a:xfrm>
        </p:grpSpPr>
        <p:sp>
          <p:nvSpPr>
            <p:cNvPr id="15" name="右箭头 55"/>
            <p:cNvSpPr/>
            <p:nvPr/>
          </p:nvSpPr>
          <p:spPr>
            <a:xfrm>
              <a:off x="1176802" y="2551604"/>
              <a:ext cx="1671177" cy="911035"/>
            </a:xfrm>
            <a:custGeom>
              <a:avLst/>
              <a:gdLst/>
              <a:ahLst/>
              <a:cxnLst/>
              <a:rect l="l" t="t" r="r" b="b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右箭头 55"/>
            <p:cNvSpPr/>
            <p:nvPr/>
          </p:nvSpPr>
          <p:spPr>
            <a:xfrm>
              <a:off x="1074198" y="2188917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35"/>
          <p:cNvSpPr txBox="1"/>
          <p:nvPr/>
        </p:nvSpPr>
        <p:spPr>
          <a:xfrm>
            <a:off x="4369063" y="2328854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easure" pitchFamily="2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Measure" pitchFamily="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73573" y="1785759"/>
            <a:ext cx="1773781" cy="1609411"/>
            <a:chOff x="1074198" y="2188917"/>
            <a:chExt cx="1773781" cy="1609411"/>
          </a:xfrm>
        </p:grpSpPr>
        <p:sp>
          <p:nvSpPr>
            <p:cNvPr id="20" name="右箭头 55"/>
            <p:cNvSpPr/>
            <p:nvPr/>
          </p:nvSpPr>
          <p:spPr>
            <a:xfrm>
              <a:off x="1176802" y="2551604"/>
              <a:ext cx="1671177" cy="911035"/>
            </a:xfrm>
            <a:custGeom>
              <a:avLst/>
              <a:gdLst/>
              <a:ahLst/>
              <a:cxnLst/>
              <a:rect l="l" t="t" r="r" b="b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右箭头 55"/>
            <p:cNvSpPr/>
            <p:nvPr/>
          </p:nvSpPr>
          <p:spPr>
            <a:xfrm>
              <a:off x="1074198" y="2188917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40"/>
          <p:cNvSpPr txBox="1"/>
          <p:nvPr/>
        </p:nvSpPr>
        <p:spPr>
          <a:xfrm>
            <a:off x="3155124" y="2328854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easure" pitchFamily="2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Measure" pitchFamily="2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59634" y="1785759"/>
            <a:ext cx="1773781" cy="1609411"/>
            <a:chOff x="1074198" y="2188917"/>
            <a:chExt cx="1773781" cy="1609411"/>
          </a:xfrm>
        </p:grpSpPr>
        <p:sp>
          <p:nvSpPr>
            <p:cNvPr id="25" name="右箭头 55"/>
            <p:cNvSpPr/>
            <p:nvPr/>
          </p:nvSpPr>
          <p:spPr>
            <a:xfrm>
              <a:off x="1176802" y="2551604"/>
              <a:ext cx="1671177" cy="911035"/>
            </a:xfrm>
            <a:custGeom>
              <a:avLst/>
              <a:gdLst/>
              <a:ahLst/>
              <a:cxnLst/>
              <a:rect l="l" t="t" r="r" b="b"/>
              <a:pathLst>
                <a:path w="1671177" h="911035">
                  <a:moveTo>
                    <a:pt x="3880" y="0"/>
                  </a:moveTo>
                  <a:lnTo>
                    <a:pt x="1322002" y="0"/>
                  </a:lnTo>
                  <a:lnTo>
                    <a:pt x="1577267" y="260936"/>
                  </a:lnTo>
                  <a:cubicBezTo>
                    <a:pt x="1720296" y="408603"/>
                    <a:pt x="1679854" y="514841"/>
                    <a:pt x="1589104" y="624038"/>
                  </a:cubicBezTo>
                  <a:lnTo>
                    <a:pt x="1297607" y="911035"/>
                  </a:lnTo>
                  <a:lnTo>
                    <a:pt x="609562" y="911035"/>
                  </a:lnTo>
                  <a:cubicBezTo>
                    <a:pt x="601030" y="909370"/>
                    <a:pt x="592146" y="909088"/>
                    <a:pt x="582967" y="909006"/>
                  </a:cubicBezTo>
                  <a:lnTo>
                    <a:pt x="0" y="908746"/>
                  </a:lnTo>
                  <a:lnTo>
                    <a:pt x="266330" y="630839"/>
                  </a:lnTo>
                  <a:cubicBezTo>
                    <a:pt x="347215" y="528253"/>
                    <a:pt x="398509" y="416789"/>
                    <a:pt x="287045" y="28757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右箭头 55"/>
            <p:cNvSpPr/>
            <p:nvPr/>
          </p:nvSpPr>
          <p:spPr>
            <a:xfrm>
              <a:off x="1074198" y="2188917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E63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45"/>
          <p:cNvSpPr txBox="1"/>
          <p:nvPr/>
        </p:nvSpPr>
        <p:spPr>
          <a:xfrm>
            <a:off x="1941185" y="2328854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easure" pitchFamily="2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Measure" pitchFamily="2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1619672" y="1065678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807044" y="3335355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869951" y="1065678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051586" y="3335355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95615" y="1065678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305820" y="1021268"/>
            <a:ext cx="219795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952606" y="1021268"/>
            <a:ext cx="219795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671992" y="1021268"/>
            <a:ext cx="219795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853626" y="3457501"/>
            <a:ext cx="219795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161795" y="3457501"/>
            <a:ext cx="219795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4" grpId="0"/>
      <p:bldP spid="19" grpId="0"/>
      <p:bldP spid="24" grpId="0"/>
      <p:bldP spid="36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9624" y="862017"/>
            <a:ext cx="2329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PART </a:t>
            </a:r>
            <a:r>
              <a:rPr lang="en-US" altLang="zh-CN" sz="60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02</a:t>
            </a:r>
            <a:endParaRPr lang="zh-CN" altLang="en-US" sz="60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4910427" y="2979706"/>
            <a:ext cx="33919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"/>
          <p:cNvSpPr txBox="1"/>
          <p:nvPr/>
        </p:nvSpPr>
        <p:spPr>
          <a:xfrm>
            <a:off x="5269320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6239" y="2210505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音乐节音乐会</a:t>
            </a:r>
            <a:r>
              <a:rPr lang="en-US" altLang="zh-CN" sz="3600" dirty="0" smtClean="0">
                <a:solidFill>
                  <a:schemeClr val="bg1"/>
                </a:solidFill>
                <a:latin typeface="Measure" pitchFamily="2" charset="0"/>
                <a:ea typeface="微软雅黑" panose="020B0503020204020204" pitchFamily="34" charset="-122"/>
              </a:rPr>
              <a:t>PPT</a:t>
            </a:r>
            <a:endParaRPr lang="zh-CN" altLang="en-US" sz="3600" dirty="0"/>
          </a:p>
        </p:txBody>
      </p:sp>
      <p:sp>
        <p:nvSpPr>
          <p:cNvPr id="45" name="TextBox 14"/>
          <p:cNvSpPr txBox="1"/>
          <p:nvPr/>
        </p:nvSpPr>
        <p:spPr>
          <a:xfrm>
            <a:off x="6746378" y="326527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5269320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6746378" y="37020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■ 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432" y="518614"/>
            <a:ext cx="5049671" cy="3848670"/>
          </a:xfrm>
          <a:prstGeom prst="rect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63433" y="673975"/>
            <a:ext cx="5032150" cy="3829785"/>
          </a:xfrm>
        </p:spPr>
      </p:pic>
      <p:sp>
        <p:nvSpPr>
          <p:cNvPr id="4" name="椭圆 3"/>
          <p:cNvSpPr/>
          <p:nvPr/>
        </p:nvSpPr>
        <p:spPr>
          <a:xfrm>
            <a:off x="5835701" y="1304308"/>
            <a:ext cx="348519" cy="348519"/>
          </a:xfrm>
          <a:prstGeom prst="ellips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加号 4"/>
          <p:cNvSpPr/>
          <p:nvPr/>
        </p:nvSpPr>
        <p:spPr>
          <a:xfrm>
            <a:off x="5879641" y="1347097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25162" y="1130452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35701" y="2458916"/>
            <a:ext cx="348519" cy="348519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加号 7"/>
          <p:cNvSpPr/>
          <p:nvPr/>
        </p:nvSpPr>
        <p:spPr>
          <a:xfrm>
            <a:off x="5879641" y="2501705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25162" y="2298708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35701" y="3605324"/>
            <a:ext cx="348519" cy="348519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加号 10"/>
          <p:cNvSpPr/>
          <p:nvPr/>
        </p:nvSpPr>
        <p:spPr>
          <a:xfrm>
            <a:off x="5879641" y="3648113"/>
            <a:ext cx="263637" cy="2636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25162" y="3445116"/>
            <a:ext cx="265953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音乐节音乐会PPT(包)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1672</Words>
  <Application>Microsoft Office PowerPoint</Application>
  <PresentationFormat>全屏显示(16:9)</PresentationFormat>
  <Paragraphs>146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Lao UI</vt:lpstr>
      <vt:lpstr>Measure</vt:lpstr>
      <vt:lpstr>新細明體</vt:lpstr>
      <vt:lpstr>方正豪体简体</vt:lpstr>
      <vt:lpstr>宋体</vt:lpstr>
      <vt:lpstr>微软雅黑</vt:lpstr>
      <vt:lpstr>张海山锐谐体2.0-授权联系：Samtype@QQ.com</vt:lpstr>
      <vt:lpstr>Arial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2022-03-16T03:18:15Z</dcterms:created>
  <dcterms:modified xsi:type="dcterms:W3CDTF">2023-01-10T06:55:30Z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D0FD281142AD4402B16C60FA1B63A36B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