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629" r:id="rId2"/>
    <p:sldId id="595" r:id="rId3"/>
    <p:sldId id="616" r:id="rId4"/>
    <p:sldId id="596" r:id="rId5"/>
    <p:sldId id="618" r:id="rId6"/>
    <p:sldId id="610" r:id="rId7"/>
    <p:sldId id="619" r:id="rId8"/>
    <p:sldId id="620" r:id="rId9"/>
    <p:sldId id="622" r:id="rId10"/>
    <p:sldId id="621" r:id="rId11"/>
    <p:sldId id="630" r:id="rId12"/>
    <p:sldId id="528" r:id="rId13"/>
    <p:sldId id="626" r:id="rId14"/>
    <p:sldId id="627" r:id="rId15"/>
    <p:sldId id="628" r:id="rId16"/>
    <p:sldId id="631" r:id="rId17"/>
    <p:sldId id="615" r:id="rId18"/>
    <p:sldId id="632" r:id="rId19"/>
    <p:sldId id="594" r:id="rId20"/>
    <p:sldId id="633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0">
          <p15:clr>
            <a:srgbClr val="A4A3A4"/>
          </p15:clr>
        </p15:guide>
        <p15:guide id="2" pos="27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0066FF"/>
    <a:srgbClr val="FF0066"/>
    <a:srgbClr val="FF99CC"/>
    <a:srgbClr val="FF3300"/>
    <a:srgbClr val="00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 snapToObjects="1">
      <p:cViewPr varScale="1">
        <p:scale>
          <a:sx n="107" d="100"/>
          <a:sy n="107" d="100"/>
        </p:scale>
        <p:origin x="-84" y="-660"/>
      </p:cViewPr>
      <p:guideLst>
        <p:guide orient="horz" pos="1650"/>
        <p:guide pos="27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216231-E7AB-4291-A155-FE7A17BF160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25604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71A81CE-8738-42C2-8DB3-204F31F94DF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81CE-8738-42C2-8DB3-204F31F94DF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831CE6-DB8C-45E2-9C41-D992768E42C8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D120F-28B2-41BA-850C-1177F5A15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31CE6-DB8C-45E2-9C41-D992768E42C8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425C-EFE2-4E01-8FDC-95799720B3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31CE6-DB8C-45E2-9C41-D992768E42C8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7EF4-C8E9-4721-A41D-6087BCA8A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3660-89FD-4102-AF5B-5EE4745BF2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31CE6-DB8C-45E2-9C41-D992768E42C8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7C9A-8ADB-44EF-9EB3-8CABD596AAB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31CE6-DB8C-45E2-9C41-D992768E42C8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33E6-CD67-47CC-8E07-C5AB8BA5C77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31CE6-DB8C-45E2-9C41-D992768E42C8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6585-243F-4B6E-B8BF-96EB257B08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31CE6-DB8C-45E2-9C41-D992768E42C8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03B0-0C78-4116-91F0-F9CDFF6E10D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31CE6-DB8C-45E2-9C41-D992768E42C8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0DFF-AD5B-43E2-B820-BA8BC76415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pPr>
              <a:defRPr/>
            </a:pPr>
            <a:fld id="{B0831CE6-DB8C-45E2-9C41-D992768E42C8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B783-F14A-4494-B9A4-C18E28A8F2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831CE6-DB8C-45E2-9C41-D992768E42C8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A3572D-BAC8-4155-B0D2-92BC0158F9F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831CE6-DB8C-45E2-9C41-D992768E42C8}" type="datetime1">
              <a:rPr lang="zh-CN" altLang="en-US" smtClean="0"/>
              <a:t>2023-01-17</a:t>
            </a:fld>
            <a:endParaRPr 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9466020-B1E9-406A-8E46-E0F04FD762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40.png"/><Relationship Id="rId3" Type="http://schemas.microsoft.com/office/2007/relationships/media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38899;&#20048;&#25991;&#20214;\U1L31006.mp3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9.png"/><Relationship Id="rId2" Type="http://schemas.openxmlformats.org/officeDocument/2006/relationships/audio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38899;&#20048;&#25991;&#20214;\U1L31005.mp3" TargetMode="External"/><Relationship Id="rId1" Type="http://schemas.microsoft.com/office/2007/relationships/media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38899;&#20048;&#25991;&#20214;\U1L31005.mp3" TargetMode="External"/><Relationship Id="rId6" Type="http://schemas.openxmlformats.org/officeDocument/2006/relationships/audio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38899;&#20048;&#25991;&#20214;\U1L31007.mp3" TargetMode="External"/><Relationship Id="rId11" Type="http://schemas.openxmlformats.org/officeDocument/2006/relationships/image" Target="../media/image38.png"/><Relationship Id="rId5" Type="http://schemas.microsoft.com/office/2007/relationships/media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38899;&#20048;&#25991;&#20214;\U1L31007.mp3" TargetMode="External"/><Relationship Id="rId10" Type="http://schemas.openxmlformats.org/officeDocument/2006/relationships/image" Target="../media/image24.jpeg"/><Relationship Id="rId4" Type="http://schemas.openxmlformats.org/officeDocument/2006/relationships/audio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38899;&#20048;&#25991;&#20214;\U1L31006.mp3" TargetMode="External"/><Relationship Id="rId9" Type="http://schemas.openxmlformats.org/officeDocument/2006/relationships/image" Target="../media/image22.jpe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29240;&#29240;&#21435;&#21738;&#20799;%20&#29240;&#29240;&#21435;&#21738;&#20799;.mp3" TargetMode="External"/><Relationship Id="rId1" Type="http://schemas.microsoft.com/office/2007/relationships/media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29240;&#29240;&#21435;&#21738;&#20799;%20&#29240;&#29240;&#21435;&#21738;&#20799;.mp3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3.png"/><Relationship Id="rId2" Type="http://schemas.openxmlformats.org/officeDocument/2006/relationships/audio" Target="file:///C:\Users\PC\Desktop\U1L3&#38472;&#38745;&#35838;&#20214;\&#38899;&#20048;&#25991;&#20214;\chant&#38271;&#40723;&#28857;&#25913;.mp3" TargetMode="External"/><Relationship Id="rId1" Type="http://schemas.microsoft.com/office/2007/relationships/media" Target="file:///C:\Users\PC\Desktop\U1L3&#38472;&#38745;&#35838;&#20214;\&#38899;&#20048;&#25991;&#20214;\chant&#38271;&#40723;&#28857;&#25913;.mp3" TargetMode="Externa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38899;&#20048;&#25991;&#20214;\U1L31001.mp3" TargetMode="External"/><Relationship Id="rId1" Type="http://schemas.microsoft.com/office/2007/relationships/media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38899;&#20048;&#25991;&#20214;\U1L31001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38899;&#20048;&#25991;&#20214;\U1L31002.mp3" TargetMode="External"/><Relationship Id="rId7" Type="http://schemas.openxmlformats.org/officeDocument/2006/relationships/image" Target="../media/image23.png"/><Relationship Id="rId2" Type="http://schemas.microsoft.com/office/2007/relationships/media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38899;&#20048;&#25991;&#20214;\U1L31002.mp3" TargetMode="External"/><Relationship Id="rId1" Type="http://schemas.openxmlformats.org/officeDocument/2006/relationships/audio" Target="../media/audio3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media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38899;&#20048;&#25991;&#20214;\U1L31004.mp3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0.png"/><Relationship Id="rId2" Type="http://schemas.openxmlformats.org/officeDocument/2006/relationships/audio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38899;&#20048;&#25991;&#20214;\U1L31003.mp3" TargetMode="External"/><Relationship Id="rId1" Type="http://schemas.microsoft.com/office/2007/relationships/media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38899;&#20048;&#25991;&#20214;\U1L31003.mp3" TargetMode="External"/><Relationship Id="rId6" Type="http://schemas.openxmlformats.org/officeDocument/2006/relationships/image" Target="../media/image34.jpeg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6.png"/><Relationship Id="rId4" Type="http://schemas.openxmlformats.org/officeDocument/2006/relationships/audio" Target="file:///G:\I'd%20like%20some%20apple%20juice_&#33521;&#35821;_&#23567;&#23398;_&#38472;&#38745;_3706820601\&#35838;&#20214;&#35774;&#35745;_I'd%20like%20some%20apple%20juice_&#33521;&#35821;_&#23567;&#23398;_&#38472;&#38745;_3706820601\U1L3&#38472;&#38745;&#35838;&#20214;\&#38899;&#20048;&#25991;&#20214;\U1L31004.mp3" TargetMode="Externa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57608" y="620427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CC99FF">
                    <a:alpha val="50195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Franklin Gothic Medium Cond" panose="020B0606030402020204" pitchFamily="34" charset="0"/>
              </a:rPr>
              <a:t>Unit 1 Lesson3</a:t>
            </a:r>
            <a:endParaRPr lang="zh-CN" altLang="en-US" sz="2800" b="1" kern="10" dirty="0">
              <a:ln w="12700">
                <a:solidFill>
                  <a:srgbClr val="3333CC"/>
                </a:solidFill>
                <a:round/>
              </a:ln>
              <a:solidFill>
                <a:srgbClr val="CC99FF">
                  <a:alpha val="50195"/>
                </a:srgbClr>
              </a:solidFill>
              <a:effectLst>
                <a:outerShdw dist="38100" algn="ctr" rotWithShape="0">
                  <a:srgbClr val="9999FF"/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2777" y="1747892"/>
            <a:ext cx="7701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0099CC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Franklin Gothic Medium Cond" panose="020B0606030402020204" pitchFamily="34" charset="0"/>
              </a:rPr>
              <a:t>I'd like some apple juice.</a:t>
            </a:r>
            <a:endParaRPr lang="zh-CN" altLang="en-US" sz="5400" b="1" kern="10" dirty="0">
              <a:ln w="12700">
                <a:solidFill>
                  <a:srgbClr val="0000FF"/>
                </a:solidFill>
                <a:round/>
              </a:ln>
              <a:solidFill>
                <a:srgbClr val="0099CC"/>
              </a:solidFill>
              <a:effectLst>
                <a:outerShdw dist="38100" algn="ctr" rotWithShape="0">
                  <a:srgbClr val="9999FF"/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90193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thinkpad\Desktop\IMG_20150329_213241.jpg"/>
          <p:cNvPicPr>
            <a:picLocks noChangeAspect="1" noChangeArrowheads="1"/>
          </p:cNvPicPr>
          <p:nvPr/>
        </p:nvPicPr>
        <p:blipFill>
          <a:blip r:embed="rId8" cstate="email">
            <a:lum bright="26000" contrast="32000"/>
          </a:blip>
          <a:srcRect/>
          <a:stretch>
            <a:fillRect/>
          </a:stretch>
        </p:blipFill>
        <p:spPr bwMode="auto">
          <a:xfrm>
            <a:off x="0" y="1172766"/>
            <a:ext cx="9144000" cy="39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10" descr="c:\users\thinkpad\appdata\roaming\360se6\User Data\temp\t01eeb884e23d6c088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72200" y="2076450"/>
            <a:ext cx="1117600" cy="72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矩形 7"/>
          <p:cNvSpPr>
            <a:spLocks noChangeArrowheads="1"/>
          </p:cNvSpPr>
          <p:nvPr/>
        </p:nvSpPr>
        <p:spPr bwMode="auto">
          <a:xfrm>
            <a:off x="4479635" y="147638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5400" b="1"/>
          </a:p>
        </p:txBody>
      </p:sp>
      <p:sp>
        <p:nvSpPr>
          <p:cNvPr id="37892" name="WordArt 1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328988" cy="456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3333CC"/>
                  </a:solidFill>
                  <a:round/>
                </a:ln>
                <a:solidFill>
                  <a:srgbClr val="FF0000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Listen and say .</a:t>
            </a:r>
            <a:endParaRPr lang="zh-CN" altLang="en-US" sz="3600" b="1" kern="10">
              <a:ln w="12700">
                <a:solidFill>
                  <a:srgbClr val="3333CC"/>
                </a:solidFill>
                <a:round/>
              </a:ln>
              <a:solidFill>
                <a:srgbClr val="FF0000"/>
              </a:solidFill>
              <a:effectLst>
                <a:outerShdw dist="381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37893" name="Picture 14" descr="0015e77674b7604f-592c837e68606e11-25d73bf5e6d6d3e0a80ac32b4f7261a2_i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29526" y="27385"/>
            <a:ext cx="1514475" cy="91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椭圆形标注 11"/>
          <p:cNvSpPr>
            <a:spLocks noChangeArrowheads="1"/>
          </p:cNvSpPr>
          <p:nvPr/>
        </p:nvSpPr>
        <p:spPr bwMode="auto">
          <a:xfrm>
            <a:off x="360364" y="4092179"/>
            <a:ext cx="6321425" cy="796528"/>
          </a:xfrm>
          <a:prstGeom prst="wedgeEllipseCallout">
            <a:avLst>
              <a:gd name="adj1" fmla="val 56894"/>
              <a:gd name="adj2" fmla="val 26028"/>
            </a:avLst>
          </a:prstGeom>
          <a:solidFill>
            <a:schemeClr val="bg1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endParaRPr lang="zh-CN" altLang="en-US" sz="3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5368" name="TextBox 13"/>
          <p:cNvPicPr>
            <a:picLocks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14339" y="4174331"/>
            <a:ext cx="69310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椭圆形标注 14"/>
          <p:cNvSpPr>
            <a:spLocks noChangeArrowheads="1"/>
          </p:cNvSpPr>
          <p:nvPr/>
        </p:nvSpPr>
        <p:spPr bwMode="auto">
          <a:xfrm>
            <a:off x="360363" y="456010"/>
            <a:ext cx="5672137" cy="716756"/>
          </a:xfrm>
          <a:prstGeom prst="wedgeEllipseCallout">
            <a:avLst>
              <a:gd name="adj1" fmla="val 46"/>
              <a:gd name="adj2" fmla="val 88736"/>
            </a:avLst>
          </a:prstGeom>
          <a:solidFill>
            <a:schemeClr val="bg1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pic>
        <p:nvPicPr>
          <p:cNvPr id="15370" name="TextBox 15"/>
          <p:cNvPicPr>
            <a:picLocks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44500" y="557213"/>
            <a:ext cx="5492750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椭圆形标注 16"/>
          <p:cNvSpPr>
            <a:spLocks noChangeArrowheads="1"/>
          </p:cNvSpPr>
          <p:nvPr/>
        </p:nvSpPr>
        <p:spPr bwMode="auto">
          <a:xfrm>
            <a:off x="3328989" y="1258491"/>
            <a:ext cx="5894387" cy="817959"/>
          </a:xfrm>
          <a:prstGeom prst="wedgeEllipseCallout">
            <a:avLst>
              <a:gd name="adj1" fmla="val 22005"/>
              <a:gd name="adj2" fmla="val 137870"/>
            </a:avLst>
          </a:prstGeom>
          <a:solidFill>
            <a:schemeClr val="bg1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5372" name="TextBox 17"/>
          <p:cNvPicPr>
            <a:picLocks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236914" y="1421606"/>
            <a:ext cx="6199187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U1L31005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557213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U1L31006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076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U1L31007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174331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WordArt 2"/>
          <p:cNvSpPr>
            <a:spLocks noChangeArrowheads="1" noChangeShapeType="1" noTextEdit="1"/>
          </p:cNvSpPr>
          <p:nvPr/>
        </p:nvSpPr>
        <p:spPr bwMode="auto">
          <a:xfrm>
            <a:off x="673100" y="215504"/>
            <a:ext cx="768985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b="1" kern="10">
                <a:ln w="12700">
                  <a:solidFill>
                    <a:srgbClr val="3333CC"/>
                  </a:solidFill>
                  <a:round/>
                </a:ln>
                <a:solidFill>
                  <a:srgbClr val="0070C0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Would you like a drink?</a:t>
            </a:r>
            <a:endParaRPr lang="zh-CN" altLang="en-US" sz="5400" b="1" kern="10">
              <a:ln w="12700">
                <a:solidFill>
                  <a:srgbClr val="3333CC"/>
                </a:solidFill>
                <a:round/>
              </a:ln>
              <a:solidFill>
                <a:srgbClr val="0070C0"/>
              </a:solidFill>
              <a:effectLst>
                <a:outerShdw dist="381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4318001" y="24288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_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4318001" y="24288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_</a:t>
            </a:r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0914" y="3721894"/>
            <a:ext cx="1520825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621567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07239" y="1084660"/>
            <a:ext cx="1711325" cy="8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图片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"/>
          <a:stretch>
            <a:fillRect/>
          </a:stretch>
        </p:blipFill>
        <p:spPr bwMode="auto">
          <a:xfrm>
            <a:off x="7107238" y="2428875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 descr="0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101" y="2428875"/>
            <a:ext cx="2792413" cy="148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6" descr="03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11238" y="3721894"/>
            <a:ext cx="1960562" cy="14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4" name="直接连接符 12"/>
          <p:cNvCxnSpPr>
            <a:cxnSpLocks noChangeShapeType="1"/>
          </p:cNvCxnSpPr>
          <p:nvPr/>
        </p:nvCxnSpPr>
        <p:spPr bwMode="auto">
          <a:xfrm flipV="1">
            <a:off x="2757488" y="1725216"/>
            <a:ext cx="4114800" cy="14930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直接连接符 15"/>
          <p:cNvCxnSpPr>
            <a:cxnSpLocks noChangeShapeType="1"/>
          </p:cNvCxnSpPr>
          <p:nvPr/>
        </p:nvCxnSpPr>
        <p:spPr bwMode="auto">
          <a:xfrm flipV="1">
            <a:off x="2757489" y="2920604"/>
            <a:ext cx="4543425" cy="15704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直接连接符 17"/>
          <p:cNvCxnSpPr>
            <a:cxnSpLocks noChangeShapeType="1"/>
          </p:cNvCxnSpPr>
          <p:nvPr/>
        </p:nvCxnSpPr>
        <p:spPr bwMode="auto">
          <a:xfrm>
            <a:off x="2757489" y="1725216"/>
            <a:ext cx="4543425" cy="2466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924" name="Picture 2" descr="C:\Users\thinkpad\Desktop\IMG_20150403_15034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24014" y="1084660"/>
            <a:ext cx="1133475" cy="8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WordArt 4"/>
          <p:cNvSpPr>
            <a:spLocks noChangeArrowheads="1" noChangeShapeType="1" noTextEdit="1"/>
          </p:cNvSpPr>
          <p:nvPr/>
        </p:nvSpPr>
        <p:spPr bwMode="auto">
          <a:xfrm>
            <a:off x="736601" y="391717"/>
            <a:ext cx="4303713" cy="610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3333CC"/>
                  </a:solidFill>
                  <a:round/>
                </a:ln>
                <a:solidFill>
                  <a:schemeClr val="accent2">
                    <a:alpha val="50195"/>
                  </a:scheme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Work in groups.</a:t>
            </a:r>
            <a:endParaRPr lang="zh-CN" altLang="en-US" sz="3600" b="1" kern="10">
              <a:ln w="12700">
                <a:solidFill>
                  <a:srgbClr val="3333CC"/>
                </a:solidFill>
                <a:round/>
              </a:ln>
              <a:solidFill>
                <a:schemeClr val="accent2">
                  <a:alpha val="50195"/>
                </a:schemeClr>
              </a:solidFill>
              <a:effectLst>
                <a:outerShdw dist="381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sp>
        <p:nvSpPr>
          <p:cNvPr id="40962" name="WordArt 5"/>
          <p:cNvSpPr>
            <a:spLocks noChangeArrowheads="1" noChangeShapeType="1" noTextEdit="1"/>
          </p:cNvSpPr>
          <p:nvPr/>
        </p:nvSpPr>
        <p:spPr bwMode="auto">
          <a:xfrm>
            <a:off x="2762250" y="1685926"/>
            <a:ext cx="4554538" cy="8786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3333CC"/>
                  </a:solidFill>
                  <a:round/>
                </a:ln>
                <a:solidFill>
                  <a:srgbClr val="000066">
                    <a:alpha val="50195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小组合作演练对话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 descr="t01341cb68aecdb87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3251" y="177403"/>
            <a:ext cx="5427663" cy="496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矩形 5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86550" y="1110854"/>
            <a:ext cx="2762250" cy="8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矩形 6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33451" y="301229"/>
            <a:ext cx="2041525" cy="8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爸爸去哪儿 爸爸去哪儿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562475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7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4" descr="0015e77674b7604f-592c837e68606e11-25d73bf5e6d6d3e0a80ac32b4f7261a2_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37439" y="144066"/>
            <a:ext cx="1514475" cy="91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H:\t01391b0133250a38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571750"/>
            <a:ext cx="2976563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云形标注 3"/>
          <p:cNvSpPr>
            <a:spLocks noChangeArrowheads="1"/>
          </p:cNvSpPr>
          <p:nvPr/>
        </p:nvSpPr>
        <p:spPr bwMode="auto">
          <a:xfrm>
            <a:off x="3362325" y="1725216"/>
            <a:ext cx="5589588" cy="2787253"/>
          </a:xfrm>
          <a:prstGeom prst="cloudCallout">
            <a:avLst>
              <a:gd name="adj1" fmla="val -75977"/>
              <a:gd name="adj2" fmla="val 28375"/>
            </a:avLst>
          </a:prstGeom>
          <a:noFill/>
          <a:ln w="25400">
            <a:solidFill>
              <a:srgbClr val="385D8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WordArt 2"/>
          <p:cNvSpPr>
            <a:spLocks noChangeArrowheads="1" noChangeShapeType="1" noTextEdit="1"/>
          </p:cNvSpPr>
          <p:nvPr/>
        </p:nvSpPr>
        <p:spPr bwMode="auto">
          <a:xfrm>
            <a:off x="304801" y="409575"/>
            <a:ext cx="6538913" cy="5203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kern="10">
                <a:ln w="12700">
                  <a:solidFill>
                    <a:srgbClr val="3333CC"/>
                  </a:solidFill>
                  <a:round/>
                </a:ln>
                <a:solidFill>
                  <a:srgbClr val="0070C0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Would you like a drink?</a:t>
            </a:r>
            <a:endParaRPr lang="zh-CN" altLang="en-US" sz="5400" kern="10">
              <a:ln w="12700">
                <a:solidFill>
                  <a:srgbClr val="3333CC"/>
                </a:solidFill>
                <a:round/>
              </a:ln>
              <a:solidFill>
                <a:srgbClr val="0070C0"/>
              </a:solidFill>
              <a:effectLst>
                <a:outerShdw dist="381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sp>
        <p:nvSpPr>
          <p:cNvPr id="43013" name="WordArt 2"/>
          <p:cNvSpPr>
            <a:spLocks noChangeArrowheads="1" noChangeShapeType="1" noTextEdit="1"/>
          </p:cNvSpPr>
          <p:nvPr/>
        </p:nvSpPr>
        <p:spPr bwMode="auto">
          <a:xfrm>
            <a:off x="304801" y="1057275"/>
            <a:ext cx="6538913" cy="5203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5400" b="1" kern="10">
              <a:ln w="12700">
                <a:solidFill>
                  <a:srgbClr val="3333CC"/>
                </a:solidFill>
                <a:round/>
              </a:ln>
              <a:solidFill>
                <a:srgbClr val="0070C0"/>
              </a:solidFill>
              <a:effectLst>
                <a:outerShdw dist="38100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1" name="WordArt 2"/>
          <p:cNvSpPr>
            <a:spLocks noChangeArrowheads="1" noChangeShapeType="1" noTextEdit="1"/>
          </p:cNvSpPr>
          <p:nvPr/>
        </p:nvSpPr>
        <p:spPr bwMode="auto">
          <a:xfrm>
            <a:off x="457201" y="1091804"/>
            <a:ext cx="6538913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kern="10">
                <a:ln w="12700">
                  <a:solidFill>
                    <a:srgbClr val="3333CC"/>
                  </a:solidFill>
                  <a:round/>
                </a:ln>
                <a:solidFill>
                  <a:srgbClr val="0070C0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I’d like some…….</a:t>
            </a:r>
            <a:endParaRPr lang="zh-CN" altLang="en-US" sz="5400" kern="10">
              <a:ln w="12700">
                <a:solidFill>
                  <a:srgbClr val="3333CC"/>
                </a:solidFill>
                <a:round/>
              </a:ln>
              <a:solidFill>
                <a:srgbClr val="0070C0"/>
              </a:solidFill>
              <a:effectLst>
                <a:outerShdw dist="381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43015" name="矩形 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81200" y="4385072"/>
            <a:ext cx="2762250" cy="8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3064669"/>
            <a:ext cx="1047750" cy="86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48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04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云形标注 1"/>
          <p:cNvSpPr>
            <a:spLocks noChangeArrowheads="1"/>
          </p:cNvSpPr>
          <p:nvPr/>
        </p:nvSpPr>
        <p:spPr bwMode="auto">
          <a:xfrm>
            <a:off x="0" y="2134791"/>
            <a:ext cx="5253038" cy="2787253"/>
          </a:xfrm>
          <a:prstGeom prst="cloudCallout">
            <a:avLst>
              <a:gd name="adj1" fmla="val 74944"/>
              <a:gd name="adj2" fmla="val 6944"/>
            </a:avLst>
          </a:prstGeom>
          <a:noFill/>
          <a:ln w="25400">
            <a:solidFill>
              <a:srgbClr val="385D8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4034" name="Picture 3" descr="H:\t01489148f72f9787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6" y="2278857"/>
            <a:ext cx="3286125" cy="286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矩形 4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6926" y="2149079"/>
            <a:ext cx="2041525" cy="8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4" descr="0015e77674b7604f-592c837e68606e11-25d73bf5e6d6d3e0a80ac32b4f7261a2_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37439" y="144066"/>
            <a:ext cx="1514475" cy="91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矩形 7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363" y="557212"/>
            <a:ext cx="5930900" cy="8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WordArt 2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489" y="325042"/>
            <a:ext cx="4217987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5813" y="3255169"/>
            <a:ext cx="927100" cy="5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15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20120522170254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WordArt 3"/>
          <p:cNvSpPr>
            <a:spLocks noChangeArrowheads="1" noChangeShapeType="1" noTextEdit="1"/>
          </p:cNvSpPr>
          <p:nvPr/>
        </p:nvSpPr>
        <p:spPr bwMode="auto">
          <a:xfrm>
            <a:off x="217489" y="0"/>
            <a:ext cx="4479925" cy="5417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>
                <a:solidFill>
                  <a:srgbClr val="0066FF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今天我是服务员</a:t>
            </a:r>
          </a:p>
        </p:txBody>
      </p:sp>
      <p:pic>
        <p:nvPicPr>
          <p:cNvPr id="45059" name="Picture 11" descr="C:\Users\thinkpad\Desktop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1" y="1825229"/>
            <a:ext cx="8067675" cy="305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7827479_114209154149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5875" y="1825229"/>
            <a:ext cx="2843213" cy="305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H:\book3 U1l3\图片\721034_154234215335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90725" y="1825229"/>
            <a:ext cx="2344738" cy="12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527051" y="725092"/>
            <a:ext cx="3425825" cy="5453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00B0F0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Would you like ....?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00B0F0"/>
              </a:solidFill>
              <a:effectLst>
                <a:outerShdw dist="381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4697413" y="541735"/>
            <a:ext cx="3446462" cy="31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00B0F0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Yes....., please.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00B0F0"/>
              </a:solidFill>
              <a:effectLst>
                <a:outerShdw dist="381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45064" name="WordArt 8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7888" y="1115616"/>
            <a:ext cx="3859212" cy="26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左大括号 11"/>
          <p:cNvSpPr/>
          <p:nvPr/>
        </p:nvSpPr>
        <p:spPr bwMode="auto">
          <a:xfrm>
            <a:off x="3952875" y="678657"/>
            <a:ext cx="711200" cy="692944"/>
          </a:xfrm>
          <a:prstGeom prst="leftBrace">
            <a:avLst>
              <a:gd name="adj1" fmla="val 8324"/>
              <a:gd name="adj2" fmla="val 50000"/>
            </a:avLst>
          </a:prstGeom>
          <a:noFill/>
          <a:ln w="635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矩形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60338" y="173831"/>
            <a:ext cx="965200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4" descr="H:\t013d4021b1af9356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51598"/>
            <a:ext cx="9144000" cy="189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C:\Users\thinkpad\Desktop\t013090d19089c2df4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826" y="265510"/>
            <a:ext cx="84502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椭圆形标注 2"/>
          <p:cNvSpPr>
            <a:spLocks noChangeArrowheads="1"/>
          </p:cNvSpPr>
          <p:nvPr/>
        </p:nvSpPr>
        <p:spPr bwMode="auto">
          <a:xfrm>
            <a:off x="76200" y="28575"/>
            <a:ext cx="7226300" cy="701279"/>
          </a:xfrm>
          <a:prstGeom prst="wedgeEllipseCallout">
            <a:avLst>
              <a:gd name="adj1" fmla="val 31213"/>
              <a:gd name="adj2" fmla="val 109810"/>
            </a:avLst>
          </a:prstGeom>
          <a:solidFill>
            <a:schemeClr val="bg1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806450" y="219075"/>
            <a:ext cx="6180138" cy="3821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b="1" kern="10">
                <a:ln w="12700">
                  <a:solidFill>
                    <a:srgbClr val="3333CC"/>
                  </a:solidFill>
                  <a:round/>
                </a:ln>
                <a:solidFill>
                  <a:srgbClr val="FF33CC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Would you like a drink?</a:t>
            </a:r>
            <a:endParaRPr lang="zh-CN" altLang="en-US" sz="5400" b="1" kern="10">
              <a:ln w="12700">
                <a:solidFill>
                  <a:srgbClr val="3333CC"/>
                </a:solidFill>
                <a:round/>
              </a:ln>
              <a:solidFill>
                <a:srgbClr val="FF33CC"/>
              </a:solidFill>
              <a:effectLst>
                <a:outerShdw dist="381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48131" name="Picture 5" descr="c:\users\thinkpad\appdata\roaming\360se6\User Data\temp\t015a167c28a4f72b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2013" y="934641"/>
            <a:ext cx="2870200" cy="420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2" descr="H:\book3 U1l3\图片\721034_154234215335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1" y="2200275"/>
            <a:ext cx="5865813" cy="192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云形标注 8"/>
          <p:cNvSpPr>
            <a:spLocks noChangeArrowheads="1"/>
          </p:cNvSpPr>
          <p:nvPr/>
        </p:nvSpPr>
        <p:spPr bwMode="auto">
          <a:xfrm>
            <a:off x="76201" y="934641"/>
            <a:ext cx="4613275" cy="103465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25400">
            <a:solidFill>
              <a:srgbClr val="385D8A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8134" name="WordArt 7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8150" y="1060847"/>
            <a:ext cx="350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WordArt 8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8151" y="1468041"/>
            <a:ext cx="3859213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/>
          <p:nvPr/>
        </p:nvSpPr>
        <p:spPr>
          <a:xfrm>
            <a:off x="388938" y="702469"/>
            <a:ext cx="6189662" cy="409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 noProof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FF">
                    <a:alpha val="50195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Would you like a drink?</a:t>
            </a:r>
          </a:p>
          <a:p>
            <a:pPr algn="ctr" eaLnBrk="0" hangingPunct="0"/>
            <a:r>
              <a:rPr lang="zh-CN" altLang="en-US" sz="3600" b="1" noProof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FF">
                    <a:alpha val="50195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Would you like a drink?</a:t>
            </a:r>
          </a:p>
          <a:p>
            <a:pPr algn="ctr" eaLnBrk="0" hangingPunct="0"/>
            <a:r>
              <a:rPr lang="zh-CN" altLang="en-US" sz="3600" b="1" noProof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FF">
                    <a:alpha val="50195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Yes.Coffee,please.</a:t>
            </a:r>
          </a:p>
          <a:p>
            <a:pPr algn="ctr" eaLnBrk="0" hangingPunct="0"/>
            <a:r>
              <a:rPr lang="zh-CN" altLang="en-US" sz="3600" b="1" noProof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FF">
                    <a:alpha val="50195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Yes.Coffee,please.</a:t>
            </a:r>
          </a:p>
          <a:p>
            <a:pPr algn="ctr" eaLnBrk="0" hangingPunct="0"/>
            <a:r>
              <a:rPr lang="zh-CN" altLang="en-US" sz="3600" b="1" noProof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FF">
                    <a:alpha val="50195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I'd like some apple juice.</a:t>
            </a:r>
          </a:p>
          <a:p>
            <a:pPr algn="ctr" eaLnBrk="0" hangingPunct="0"/>
            <a:r>
              <a:rPr lang="zh-CN" altLang="en-US" sz="3600" b="1" noProof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FF">
                    <a:alpha val="50195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I'd like some orange juice.</a:t>
            </a:r>
          </a:p>
          <a:p>
            <a:pPr algn="ctr" eaLnBrk="0" hangingPunct="0"/>
            <a:r>
              <a:rPr lang="zh-CN" altLang="en-US" sz="3600" b="1" noProof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FF">
                    <a:alpha val="50195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Thank you ! Thank you !</a:t>
            </a:r>
          </a:p>
        </p:txBody>
      </p:sp>
      <p:pic>
        <p:nvPicPr>
          <p:cNvPr id="4915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572250" y="3794125"/>
            <a:ext cx="2571750" cy="1277938"/>
          </a:xfrm>
        </p:spPr>
      </p:pic>
      <p:sp>
        <p:nvSpPr>
          <p:cNvPr id="49155" name="WordArt 4"/>
          <p:cNvSpPr>
            <a:spLocks noChangeArrowheads="1" noChangeShapeType="1" noTextEdit="1"/>
          </p:cNvSpPr>
          <p:nvPr/>
        </p:nvSpPr>
        <p:spPr bwMode="auto">
          <a:xfrm>
            <a:off x="817563" y="115492"/>
            <a:ext cx="3179762" cy="4774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 err="1">
                <a:ln w="12700">
                  <a:solidFill>
                    <a:srgbClr val="3333CC"/>
                  </a:solidFill>
                  <a:round/>
                </a:ln>
                <a:solidFill>
                  <a:srgbClr val="FF00FF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Let'sing</a:t>
            </a:r>
            <a:r>
              <a:rPr lang="en-US" altLang="zh-CN" sz="3600" b="1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FF00FF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 a chant</a:t>
            </a:r>
            <a:endParaRPr lang="zh-CN" altLang="en-US" sz="3600" b="1" kern="10" dirty="0">
              <a:ln w="12700">
                <a:solidFill>
                  <a:srgbClr val="3333CC"/>
                </a:solidFill>
                <a:round/>
              </a:ln>
              <a:solidFill>
                <a:srgbClr val="FF00FF"/>
              </a:solidFill>
              <a:effectLst>
                <a:outerShdw dist="381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49156" name="Picture 5" descr="图片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"/>
          <a:stretch>
            <a:fillRect/>
          </a:stretch>
        </p:blipFill>
        <p:spPr bwMode="auto">
          <a:xfrm>
            <a:off x="5813425" y="115491"/>
            <a:ext cx="32067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6215670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50026" y="2206229"/>
            <a:ext cx="2593975" cy="1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chant长鼓点改.mp3" descr="chant长鼓点改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569619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5932" fill="hold"/>
                                        <p:tgtEl>
                                          <p:spTgt spid="266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F:\三年级下学期英语光盘上的\三年级下册B盘\Unit 1\image\bigpic\课文图片\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3584575" cy="26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4" descr="F:\三年级下学期英语光盘上的\三年级下册B盘\Unit 1\image\bigpic\课文图片\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2665810"/>
            <a:ext cx="3584575" cy="2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右大括号 7"/>
          <p:cNvSpPr/>
          <p:nvPr/>
        </p:nvSpPr>
        <p:spPr bwMode="auto">
          <a:xfrm>
            <a:off x="3584575" y="553641"/>
            <a:ext cx="869950" cy="3671888"/>
          </a:xfrm>
          <a:prstGeom prst="rightBrace">
            <a:avLst>
              <a:gd name="adj1" fmla="val 8285"/>
              <a:gd name="adj2" fmla="val 50000"/>
            </a:avLst>
          </a:prstGeom>
          <a:noFill/>
          <a:ln w="7620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6149" name="矩形 8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90950" y="1485900"/>
            <a:ext cx="545623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WordArt 3"/>
          <p:cNvSpPr>
            <a:spLocks noChangeArrowheads="1" noChangeShapeType="1" noTextEdit="1"/>
          </p:cNvSpPr>
          <p:nvPr/>
        </p:nvSpPr>
        <p:spPr bwMode="auto">
          <a:xfrm>
            <a:off x="2497138" y="1273969"/>
            <a:ext cx="4876800" cy="7393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2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Homework 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6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1202" name="Picture 4" descr="png-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1735138" cy="13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矩形 4"/>
          <p:cNvSpPr>
            <a:spLocks noChangeArrowheads="1"/>
          </p:cNvSpPr>
          <p:nvPr/>
        </p:nvSpPr>
        <p:spPr bwMode="auto">
          <a:xfrm>
            <a:off x="1357314" y="2225279"/>
            <a:ext cx="67389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Introduce drinks that you like to your friends</a:t>
            </a:r>
            <a:endParaRPr lang="en-US" altLang="zh-CN"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</a:rPr>
              <a:t>(向朋友介绍你喜欢的食物）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7" name="Picture 6" descr="c:\users\thinkpad\appdata\roaming\360se6\User Data\temp\t01cb65650586215d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4" y="514350"/>
            <a:ext cx="8415337" cy="424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12" descr="c:\users\thinkpad\appdata\roaming\360se6\User Data\temp\mf824-022941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4" y="496491"/>
            <a:ext cx="84153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4" descr="c:\users\thinkpad\appdata\roaming\360se6\User Data\temp\t017bee4fc0cd4e71f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4" y="496491"/>
            <a:ext cx="84153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14" descr="c:\users\thinkpad\appdata\roaming\360se6\User Data\temp\t01d8d27ce3aaeceab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96491"/>
            <a:ext cx="853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15" descr="C:\Users\thinkpad\Desktop\t01800850ad9ee0d27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14350"/>
            <a:ext cx="8534400" cy="424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9" name="Picture 43" descr="ppt/media/image12.wmf"/>
          <p:cNvPicPr>
            <a:picLocks noChangeAspect="1"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90975"/>
            <a:ext cx="457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2" descr="c:\users\thinkpad\appdata\roaming\360se6\User Data\temp\721034_154234215335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2550" y="3683794"/>
            <a:ext cx="6521450" cy="14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c:\users\thinkpad\appdata\roaming\360se6\User Data\temp\7577840_091005530000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2550" y="1610916"/>
            <a:ext cx="4146550" cy="22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矩形 1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60450" y="0"/>
            <a:ext cx="7272338" cy="9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F:\三年级下学期英语光盘上的\三年级下册B盘\Unit 1\image\bigpic\课文图片\0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284935"/>
            <a:ext cx="2389188" cy="18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1" descr="c:\users\thinkpad\appdata\roaming\360se6\User Data\temp\t01162248ad4eaf02d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69100" y="1223963"/>
            <a:ext cx="2374900" cy="22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3" descr="c:\users\thinkpad\appdata\roaming\360se6\User Data\temp\t017c7eabb87430d20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223963"/>
            <a:ext cx="2622550" cy="20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云形标注 10"/>
          <p:cNvSpPr>
            <a:spLocks noChangeArrowheads="1"/>
          </p:cNvSpPr>
          <p:nvPr/>
        </p:nvSpPr>
        <p:spPr bwMode="auto">
          <a:xfrm>
            <a:off x="427038" y="0"/>
            <a:ext cx="8126412" cy="1223963"/>
          </a:xfrm>
          <a:prstGeom prst="cloudCallout">
            <a:avLst>
              <a:gd name="adj1" fmla="val 2273"/>
              <a:gd name="adj2" fmla="val 128458"/>
            </a:avLst>
          </a:prstGeom>
          <a:noFill/>
          <a:ln w="76200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3" name="风铃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U1L3_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175" y="-39688"/>
            <a:ext cx="9140825" cy="4462463"/>
          </a:xfrm>
        </p:spPr>
      </p:pic>
      <p:sp>
        <p:nvSpPr>
          <p:cNvPr id="12292" name="WordArt 6"/>
          <p:cNvSpPr>
            <a:spLocks noChangeArrowheads="1" noChangeShapeType="1" noTextEdit="1"/>
          </p:cNvSpPr>
          <p:nvPr/>
        </p:nvSpPr>
        <p:spPr bwMode="auto">
          <a:xfrm>
            <a:off x="868363" y="4423172"/>
            <a:ext cx="394176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kern="10">
                <a:ln w="12700">
                  <a:solidFill>
                    <a:srgbClr val="3333CC"/>
                  </a:solidFill>
                  <a:round/>
                </a:ln>
                <a:solidFill>
                  <a:srgbClr val="660033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I'm hungry,mum.</a:t>
            </a:r>
            <a:endParaRPr lang="zh-CN" altLang="en-US" sz="4000" kern="10">
              <a:ln w="12700">
                <a:solidFill>
                  <a:srgbClr val="3333CC"/>
                </a:solidFill>
                <a:round/>
              </a:ln>
              <a:solidFill>
                <a:srgbClr val="660033"/>
              </a:solidFill>
              <a:effectLst>
                <a:outerShdw dist="381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sp>
        <p:nvSpPr>
          <p:cNvPr id="31748" name="Text Box 11"/>
          <p:cNvSpPr txBox="1">
            <a:spLocks noChangeArrowheads="1"/>
          </p:cNvSpPr>
          <p:nvPr/>
        </p:nvSpPr>
        <p:spPr bwMode="auto">
          <a:xfrm>
            <a:off x="4318001" y="2428875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/</a:t>
            </a:r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4318001" y="2428875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/</a:t>
            </a:r>
          </a:p>
        </p:txBody>
      </p:sp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4318001" y="2428875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/</a:t>
            </a:r>
          </a:p>
        </p:txBody>
      </p:sp>
      <p:sp>
        <p:nvSpPr>
          <p:cNvPr id="31751" name="云形标注 16"/>
          <p:cNvSpPr>
            <a:spLocks noChangeArrowheads="1"/>
          </p:cNvSpPr>
          <p:nvPr/>
        </p:nvSpPr>
        <p:spPr bwMode="auto">
          <a:xfrm>
            <a:off x="220664" y="4104085"/>
            <a:ext cx="5445125" cy="1039415"/>
          </a:xfrm>
          <a:prstGeom prst="cloudCallout">
            <a:avLst>
              <a:gd name="adj1" fmla="val 23"/>
              <a:gd name="adj2" fmla="val -134310"/>
            </a:avLst>
          </a:prstGeom>
          <a:noFill/>
          <a:ln w="508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U1L3100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4651772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2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thinkpad\Desktop\IMG_20150329_213241.jpg"/>
          <p:cNvPicPr>
            <a:picLocks noChangeAspect="1" noChangeArrowheads="1"/>
          </p:cNvPicPr>
          <p:nvPr/>
        </p:nvPicPr>
        <p:blipFill>
          <a:blip r:embed="rId5" cstate="email">
            <a:lum bright="28000" contrast="30000"/>
          </a:blip>
          <a:srcRect/>
          <a:stretch>
            <a:fillRect/>
          </a:stretch>
        </p:blipFill>
        <p:spPr bwMode="auto">
          <a:xfrm>
            <a:off x="0" y="840582"/>
            <a:ext cx="9144000" cy="430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10" descr="c:\users\thinkpad\appdata\roaming\360se6\User Data\temp\t01eeb884e23d6c08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72200" y="1865710"/>
            <a:ext cx="1117600" cy="72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矩形 7"/>
          <p:cNvSpPr>
            <a:spLocks noChangeArrowheads="1"/>
          </p:cNvSpPr>
          <p:nvPr/>
        </p:nvSpPr>
        <p:spPr bwMode="auto">
          <a:xfrm>
            <a:off x="4479635" y="147638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5400" b="1"/>
          </a:p>
        </p:txBody>
      </p:sp>
      <p:pic>
        <p:nvPicPr>
          <p:cNvPr id="10245" name="矩形 6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5888" y="36910"/>
            <a:ext cx="6096000" cy="7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0015e77674b7604f-592c837e68606e11-25d73bf5e6d6d3e0a80ac32b4f7261a2_i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89801" y="840582"/>
            <a:ext cx="1514475" cy="91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椭圆形标注 11"/>
          <p:cNvSpPr>
            <a:spLocks noChangeArrowheads="1"/>
          </p:cNvSpPr>
          <p:nvPr/>
        </p:nvSpPr>
        <p:spPr bwMode="auto">
          <a:xfrm>
            <a:off x="-28575" y="1"/>
            <a:ext cx="6200775" cy="840581"/>
          </a:xfrm>
          <a:prstGeom prst="wedgeEllipseCallout">
            <a:avLst>
              <a:gd name="adj1" fmla="val 30972"/>
              <a:gd name="adj2" fmla="val 180560"/>
            </a:avLst>
          </a:prstGeom>
          <a:noFill/>
          <a:ln w="25400">
            <a:solidFill>
              <a:srgbClr val="385D8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48" name="time39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time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1" y="2168129"/>
            <a:ext cx="339725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U1L31002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373856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15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1" descr="C:\Users\thinkpad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8782"/>
            <a:ext cx="91440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矩形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4150" y="-60723"/>
            <a:ext cx="4659313" cy="55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矩形 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44475" y="415529"/>
            <a:ext cx="9674225" cy="5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矩形 4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95388" y="919163"/>
            <a:ext cx="6242050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WordArt 3"/>
          <p:cNvSpPr>
            <a:spLocks noChangeArrowheads="1" noChangeShapeType="1" noTextEdit="1"/>
          </p:cNvSpPr>
          <p:nvPr/>
        </p:nvSpPr>
        <p:spPr bwMode="auto">
          <a:xfrm>
            <a:off x="1260476" y="1287067"/>
            <a:ext cx="6734175" cy="6679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b="1" kern="10">
                <a:ln w="12700">
                  <a:solidFill>
                    <a:srgbClr val="3333CC"/>
                  </a:solidFill>
                  <a:round/>
                </a:ln>
                <a:solidFill>
                  <a:srgbClr val="0033CC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318001" y="24288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_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4318001" y="2428875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_</a:t>
            </a:r>
          </a:p>
        </p:txBody>
      </p: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3883026" y="619125"/>
            <a:ext cx="1489075" cy="667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b="1" kern="10">
                <a:ln w="12700">
                  <a:solidFill>
                    <a:srgbClr val="3333CC"/>
                  </a:solidFill>
                  <a:round/>
                </a:ln>
                <a:solidFill>
                  <a:srgbClr val="FF0000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Coffee</a:t>
            </a:r>
            <a:endParaRPr lang="zh-CN" altLang="en-US" sz="3200" b="1" kern="10">
              <a:ln w="12700">
                <a:solidFill>
                  <a:srgbClr val="3333CC"/>
                </a:solidFill>
                <a:round/>
              </a:ln>
              <a:solidFill>
                <a:srgbClr val="FF0000"/>
              </a:solidFill>
              <a:effectLst>
                <a:outerShdw dist="381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62108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621567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57889" y="0"/>
            <a:ext cx="3170237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WordArt 5"/>
          <p:cNvSpPr>
            <a:spLocks noChangeArrowheads="1" noChangeShapeType="1" noTextEdit="1"/>
          </p:cNvSpPr>
          <p:nvPr/>
        </p:nvSpPr>
        <p:spPr bwMode="auto">
          <a:xfrm>
            <a:off x="6448425" y="2331244"/>
            <a:ext cx="24574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3333CC"/>
                  </a:solidFill>
                  <a:round/>
                </a:ln>
                <a:solidFill>
                  <a:srgbClr val="FF3300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apple juice</a:t>
            </a:r>
            <a:endParaRPr lang="zh-CN" altLang="en-US" sz="3600" b="1" kern="10">
              <a:ln w="12700">
                <a:solidFill>
                  <a:srgbClr val="3333CC"/>
                </a:solidFill>
                <a:round/>
              </a:ln>
              <a:solidFill>
                <a:srgbClr val="FF3300"/>
              </a:solidFill>
              <a:effectLst>
                <a:outerShdw dist="381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13321" name="Picture 6" descr="图片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"/>
          <a:stretch>
            <a:fillRect/>
          </a:stretch>
        </p:blipFill>
        <p:spPr bwMode="auto">
          <a:xfrm>
            <a:off x="71438" y="2428875"/>
            <a:ext cx="3549650" cy="231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WordArt 4"/>
          <p:cNvSpPr>
            <a:spLocks noChangeArrowheads="1" noChangeShapeType="1" noTextEdit="1"/>
          </p:cNvSpPr>
          <p:nvPr/>
        </p:nvSpPr>
        <p:spPr bwMode="auto">
          <a:xfrm>
            <a:off x="4318001" y="4302919"/>
            <a:ext cx="2860675" cy="667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3333CC"/>
                  </a:solidFill>
                  <a:round/>
                </a:ln>
                <a:solidFill>
                  <a:srgbClr val="FF3300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orange juice</a:t>
            </a:r>
            <a:endParaRPr lang="zh-CN" altLang="en-US" sz="3600" b="1" kern="10">
              <a:ln w="12700">
                <a:solidFill>
                  <a:srgbClr val="3333CC"/>
                </a:solidFill>
                <a:round/>
              </a:ln>
              <a:solidFill>
                <a:srgbClr val="FF3300"/>
              </a:solidFill>
              <a:effectLst>
                <a:outerShdw dist="381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8" grpId="0" animBg="1"/>
      <p:bldP spid="153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thinkpad\Desktop\IMG_20150329_213241.jpg"/>
          <p:cNvPicPr>
            <a:picLocks noChangeAspect="1" noChangeArrowheads="1"/>
          </p:cNvPicPr>
          <p:nvPr/>
        </p:nvPicPr>
        <p:blipFill>
          <a:blip r:embed="rId6" cstate="email">
            <a:lum bright="26000" contrast="32000"/>
          </a:blip>
          <a:srcRect/>
          <a:stretch>
            <a:fillRect/>
          </a:stretch>
        </p:blipFill>
        <p:spPr bwMode="auto">
          <a:xfrm>
            <a:off x="0" y="1172766"/>
            <a:ext cx="9144000" cy="39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10" descr="c:\users\thinkpad\appdata\roaming\360se6\User Data\temp\t01eeb884e23d6c088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2200" y="2076450"/>
            <a:ext cx="1117600" cy="72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矩形 7"/>
          <p:cNvSpPr>
            <a:spLocks noChangeArrowheads="1"/>
          </p:cNvSpPr>
          <p:nvPr/>
        </p:nvSpPr>
        <p:spPr bwMode="auto">
          <a:xfrm>
            <a:off x="4479635" y="147638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5400" b="1"/>
          </a:p>
        </p:txBody>
      </p:sp>
      <p:sp>
        <p:nvSpPr>
          <p:cNvPr id="36868" name="WordArt 1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328988" cy="456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FF0000"/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Comic Sans MS" panose="030F0702030302020204"/>
              </a:rPr>
              <a:t>Listen and say .</a:t>
            </a:r>
            <a:endParaRPr lang="zh-CN" altLang="en-US" sz="3600" b="1" kern="10" dirty="0">
              <a:ln w="12700">
                <a:solidFill>
                  <a:srgbClr val="3333CC"/>
                </a:solidFill>
                <a:round/>
              </a:ln>
              <a:solidFill>
                <a:srgbClr val="FF0000"/>
              </a:solidFill>
              <a:effectLst>
                <a:outerShdw dist="38100" algn="ctr" rotWithShape="0">
                  <a:srgbClr val="9999FF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36869" name="Picture 14" descr="0015e77674b7604f-592c837e68606e11-25d73bf5e6d6d3e0a80ac32b4f7261a2_i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29526" y="27385"/>
            <a:ext cx="1514475" cy="91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椭圆形标注 14"/>
          <p:cNvSpPr>
            <a:spLocks noChangeArrowheads="1"/>
          </p:cNvSpPr>
          <p:nvPr/>
        </p:nvSpPr>
        <p:spPr bwMode="auto">
          <a:xfrm>
            <a:off x="360363" y="456010"/>
            <a:ext cx="5672137" cy="716756"/>
          </a:xfrm>
          <a:prstGeom prst="wedgeEllipseCallout">
            <a:avLst>
              <a:gd name="adj1" fmla="val 46"/>
              <a:gd name="adj2" fmla="val 88736"/>
            </a:avLst>
          </a:prstGeom>
          <a:solidFill>
            <a:schemeClr val="bg1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endParaRPr lang="zh-CN" altLang="en-US">
              <a:solidFill>
                <a:srgbClr val="0070C0"/>
              </a:solidFill>
            </a:endParaRPr>
          </a:p>
        </p:txBody>
      </p:sp>
      <p:pic>
        <p:nvPicPr>
          <p:cNvPr id="14344" name="TextBox 15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0056" y="557213"/>
            <a:ext cx="5492750" cy="5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椭圆形标注 16"/>
          <p:cNvSpPr>
            <a:spLocks noChangeArrowheads="1"/>
          </p:cNvSpPr>
          <p:nvPr/>
        </p:nvSpPr>
        <p:spPr bwMode="auto">
          <a:xfrm>
            <a:off x="1533525" y="3782616"/>
            <a:ext cx="5354638" cy="819150"/>
          </a:xfrm>
          <a:prstGeom prst="wedgeEllipseCallout">
            <a:avLst>
              <a:gd name="adj1" fmla="val 12875"/>
              <a:gd name="adj2" fmla="val -131046"/>
            </a:avLst>
          </a:prstGeom>
          <a:solidFill>
            <a:schemeClr val="bg1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4346" name="TextBox 17"/>
          <p:cNvPicPr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639888" y="3890963"/>
            <a:ext cx="59991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U1L3100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1199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U1L31004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668316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18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144</Words>
  <Application>Microsoft Office PowerPoint</Application>
  <PresentationFormat>全屏显示(16:9)</PresentationFormat>
  <Paragraphs>38</Paragraphs>
  <Slides>20</Slides>
  <Notes>1</Notes>
  <HiddenSlides>0</HiddenSlides>
  <MMClips>10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黑体</vt:lpstr>
      <vt:lpstr>楷体</vt:lpstr>
      <vt:lpstr>宋体</vt:lpstr>
      <vt:lpstr>微软雅黑</vt:lpstr>
      <vt:lpstr>Arial</vt:lpstr>
      <vt:lpstr>Calibri</vt:lpstr>
      <vt:lpstr>Comic Sans MS</vt:lpstr>
      <vt:lpstr>Franklin Gothic Medium Cond</vt:lpstr>
      <vt:lpstr>Lucida Sans Unicode</vt:lpstr>
      <vt:lpstr>Times New Roman</vt:lpstr>
      <vt:lpstr>Verdana</vt:lpstr>
      <vt:lpstr>Wingdings 2</vt:lpstr>
      <vt:lpstr>Wingdings 3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2015-04-13T09:02:00Z</dcterms:created>
  <dcterms:modified xsi:type="dcterms:W3CDTF">2023-01-17T00:25:14Z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B9E0478F64E94F10B67349563809AF4E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