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9" r:id="rId3"/>
    <p:sldId id="267" r:id="rId4"/>
    <p:sldId id="280" r:id="rId5"/>
    <p:sldId id="282" r:id="rId6"/>
    <p:sldId id="281" r:id="rId7"/>
    <p:sldId id="283" r:id="rId8"/>
    <p:sldId id="284" r:id="rId9"/>
    <p:sldId id="274" r:id="rId10"/>
    <p:sldId id="277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AA6CB0-1D49-4248-846E-F821B1BBDED7}" type="doc">
      <dgm:prSet loTypeId="urn:microsoft.com/office/officeart/2005/8/layout/lProcess2" loCatId="relationship" qsTypeId="urn:microsoft.com/office/officeart/2005/8/quickstyle/simple5#2" qsCatId="simple" csTypeId="urn:microsoft.com/office/officeart/2005/8/colors/colorful1#12" csCatId="colorful" phldr="1"/>
      <dgm:spPr/>
      <dgm:t>
        <a:bodyPr/>
        <a:lstStyle/>
        <a:p>
          <a:endParaRPr lang="zh-CN" altLang="en-US"/>
        </a:p>
      </dgm:t>
    </dgm:pt>
    <dgm:pt modelId="{201F33E3-5E4F-4679-943D-B9CEDD8FEF4B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How much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的用法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D5C0127-40A9-4BB3-8B27-306D85FF7DA1}" type="parTrans" cxnId="{3EB64C4C-6407-4359-A65D-3DDCF7CCA16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9C7801B-AFCC-4103-993B-FB4CB37939D2}" type="sibTrans" cxnId="{3EB64C4C-6407-4359-A65D-3DDCF7CCA16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A7C2856-B2BA-4159-B202-C6F36E8ED579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询问价格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78CDA45-A77B-44B4-BA76-7121263F9B0B}" type="parTrans" cxnId="{9BE985C7-221F-4E7C-8F17-C707CEB3F21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2514BFC-E737-4741-8007-0D20658A00AD}" type="sibTrans" cxnId="{9BE985C7-221F-4E7C-8F17-C707CEB3F21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76B1236-C0E9-4FA0-AF71-F320F77A4CB2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询问多少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5850032-1CE5-4FC2-AECE-423773783D2E}" type="parTrans" cxnId="{35CF3BC0-B975-473F-9253-C3F12794567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B2F44BE-C246-4233-B3FC-0E6580107ED3}" type="sibTrans" cxnId="{35CF3BC0-B975-473F-9253-C3F12794567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8BA0FCB-5F1B-4F5D-ADFE-517F966AE831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词的用法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911D747-75E7-4883-9656-BA734F0A0C1D}" type="parTrans" cxnId="{99E00632-5E91-4808-9684-013F8812777C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FF34CB1-344A-4082-AF8C-EBCA2EB368DA}" type="sibTrans" cxnId="{99E00632-5E91-4808-9684-013F8812777C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6F97D25-6563-46A6-9D22-F477D0616D58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look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092F2D7-6610-4628-B6B6-CB409266AED2}" type="parTrans" cxnId="{5CE37CC3-65A5-4CC5-BA13-52D25C20C0A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29335F3-0DDD-4C07-B5CB-31DA43802184}" type="sibTrans" cxnId="{5CE37CC3-65A5-4CC5-BA13-52D25C20C0A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8EFBF8C-753F-485E-8D82-E2E1E45CCBA1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dollar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62C5FA8-D5E8-4D15-A95F-7D26C4903B6A}" type="parTrans" cxnId="{9E09035F-BD05-4ED8-B256-36DD7405B1F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B45E9AC-BEFE-470A-A499-82BC8407B5C1}" type="sibTrans" cxnId="{9E09035F-BD05-4ED8-B256-36DD7405B1F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8058805-17A5-4EB6-8685-1C1199C99715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购物用语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23BF935-3858-4228-AFA1-CA4E068D6BAE}" type="parTrans" cxnId="{79B90505-A4AD-4BBC-A84D-88D6DCE89869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FC00116-E47E-44AA-886B-1999AD61931E}" type="sibTrans" cxnId="{79B90505-A4AD-4BBC-A84D-88D6DCE89869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FBDD00C-5DFB-4E2C-ABF3-6301003B1268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Can I help you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A3C0DE7-60C1-42F4-8340-B69697D2A816}" type="parTrans" cxnId="{1E15EA16-ACCF-422C-B32D-E8D35EFDF4B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6F57CF9-1275-4EDE-93B4-BAEB73761329}" type="sibTrans" cxnId="{1E15EA16-ACCF-422C-B32D-E8D35EFDF4B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E45645B-EB21-4A47-A25A-00BDAE31590B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I’ll take it.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2875796-1221-4DA7-B87F-DFD382537264}" type="parTrans" cxnId="{29C22AEA-9528-49FB-B5BC-5FE2D7B0D40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80109D0-A4F0-4D42-82A9-5FA509558595}" type="sibTrans" cxnId="{29C22AEA-9528-49FB-B5BC-5FE2D7B0D40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C419908-05F3-46DE-AEA4-795BFDB826E3}">
      <dgm:prSet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表感谢的句子及答语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FC7DAD8-76EA-4738-A28A-AC1B9A5B763B}" type="parTrans" cxnId="{149696A4-7160-4176-9FE0-A66A605322B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9B2D553-CC00-483D-84A3-E81B46023FD1}" type="sibTrans" cxnId="{149696A4-7160-4176-9FE0-A66A605322B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648F2A5-58A8-4F3A-BE87-B16D3657E693}">
      <dgm:prSet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You’re welcome.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等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EBB39C0-AFD3-41D1-B503-819CAE4D1AC2}" type="parTrans" cxnId="{E824A53E-B3F2-47B0-9BC1-D20612C81D6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66DB5E1-3595-4286-8C9F-2AEC02CE2E6B}" type="sibTrans" cxnId="{E824A53E-B3F2-47B0-9BC1-D20612C81D6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AC30BE3-E714-4BCD-B2D6-55C5E3E138B1}">
      <dgm:prSet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Thank you.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等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210CDE2-A38F-4EB8-AC43-230E35DEFB16}" type="parTrans" cxnId="{6B6AE9F1-4102-4EA5-998A-3C960B3242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6BE6AA6-5D2C-49FC-AB19-5114C3E169C2}" type="sibTrans" cxnId="{6B6AE9F1-4102-4EA5-998A-3C960B3242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5B407B3-FF04-494F-AEAA-D123D5080A3D}" type="pres">
      <dgm:prSet presAssocID="{66AA6CB0-1D49-4248-846E-F821B1BBDED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F4124F9-7793-4D89-AF5F-857B9A0A1128}" type="pres">
      <dgm:prSet presAssocID="{201F33E3-5E4F-4679-943D-B9CEDD8FEF4B}" presName="compNode" presStyleCnt="0"/>
      <dgm:spPr/>
    </dgm:pt>
    <dgm:pt modelId="{0E1D9A7A-0E39-4F1E-B760-DF2A9EAA5B3E}" type="pres">
      <dgm:prSet presAssocID="{201F33E3-5E4F-4679-943D-B9CEDD8FEF4B}" presName="aNode" presStyleLbl="bgShp" presStyleIdx="0" presStyleCnt="4"/>
      <dgm:spPr/>
      <dgm:t>
        <a:bodyPr/>
        <a:lstStyle/>
        <a:p>
          <a:endParaRPr lang="zh-CN" altLang="en-US"/>
        </a:p>
      </dgm:t>
    </dgm:pt>
    <dgm:pt modelId="{3838E12C-EF7D-495D-9D09-571C547420C2}" type="pres">
      <dgm:prSet presAssocID="{201F33E3-5E4F-4679-943D-B9CEDD8FEF4B}" presName="textNode" presStyleLbl="bgShp" presStyleIdx="0" presStyleCnt="4"/>
      <dgm:spPr/>
      <dgm:t>
        <a:bodyPr/>
        <a:lstStyle/>
        <a:p>
          <a:endParaRPr lang="zh-CN" altLang="en-US"/>
        </a:p>
      </dgm:t>
    </dgm:pt>
    <dgm:pt modelId="{05AF3188-2F78-4658-B969-A32D0DFD431C}" type="pres">
      <dgm:prSet presAssocID="{201F33E3-5E4F-4679-943D-B9CEDD8FEF4B}" presName="compChildNode" presStyleCnt="0"/>
      <dgm:spPr/>
    </dgm:pt>
    <dgm:pt modelId="{3BB133CA-EB91-447E-8DB0-F21C06A87741}" type="pres">
      <dgm:prSet presAssocID="{201F33E3-5E4F-4679-943D-B9CEDD8FEF4B}" presName="theInnerList" presStyleCnt="0"/>
      <dgm:spPr/>
    </dgm:pt>
    <dgm:pt modelId="{512A411F-1ADC-46E5-B4A4-90D50AC619A6}" type="pres">
      <dgm:prSet presAssocID="{1A7C2856-B2BA-4159-B202-C6F36E8ED579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6CA6197-759B-4209-94B8-2C5C790A7F7F}" type="pres">
      <dgm:prSet presAssocID="{1A7C2856-B2BA-4159-B202-C6F36E8ED579}" presName="aSpace2" presStyleCnt="0"/>
      <dgm:spPr/>
    </dgm:pt>
    <dgm:pt modelId="{8284B902-4E6B-4A0E-AF64-FC9027616E02}" type="pres">
      <dgm:prSet presAssocID="{D76B1236-C0E9-4FA0-AF71-F320F77A4CB2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297DC51-E03A-47F2-9A80-59491E46A4D8}" type="pres">
      <dgm:prSet presAssocID="{201F33E3-5E4F-4679-943D-B9CEDD8FEF4B}" presName="aSpace" presStyleCnt="0"/>
      <dgm:spPr/>
    </dgm:pt>
    <dgm:pt modelId="{40E2039A-5472-49FB-A9F5-AB9852913134}" type="pres">
      <dgm:prSet presAssocID="{68BA0FCB-5F1B-4F5D-ADFE-517F966AE831}" presName="compNode" presStyleCnt="0"/>
      <dgm:spPr/>
    </dgm:pt>
    <dgm:pt modelId="{AA0DFE05-9B1A-4C02-9EFA-98AA3502793E}" type="pres">
      <dgm:prSet presAssocID="{68BA0FCB-5F1B-4F5D-ADFE-517F966AE831}" presName="aNode" presStyleLbl="bgShp" presStyleIdx="1" presStyleCnt="4" custScaleX="81816"/>
      <dgm:spPr/>
      <dgm:t>
        <a:bodyPr/>
        <a:lstStyle/>
        <a:p>
          <a:endParaRPr lang="zh-CN" altLang="en-US"/>
        </a:p>
      </dgm:t>
    </dgm:pt>
    <dgm:pt modelId="{2BCC5921-1F2B-4ADE-8231-ECFE18176956}" type="pres">
      <dgm:prSet presAssocID="{68BA0FCB-5F1B-4F5D-ADFE-517F966AE831}" presName="textNode" presStyleLbl="bgShp" presStyleIdx="1" presStyleCnt="4"/>
      <dgm:spPr/>
      <dgm:t>
        <a:bodyPr/>
        <a:lstStyle/>
        <a:p>
          <a:endParaRPr lang="zh-CN" altLang="en-US"/>
        </a:p>
      </dgm:t>
    </dgm:pt>
    <dgm:pt modelId="{21FE370E-49F2-44BD-BA77-6504BC3C683C}" type="pres">
      <dgm:prSet presAssocID="{68BA0FCB-5F1B-4F5D-ADFE-517F966AE831}" presName="compChildNode" presStyleCnt="0"/>
      <dgm:spPr/>
    </dgm:pt>
    <dgm:pt modelId="{42EECEB4-3DD6-4AF5-A31A-6C3DC9D91222}" type="pres">
      <dgm:prSet presAssocID="{68BA0FCB-5F1B-4F5D-ADFE-517F966AE831}" presName="theInnerList" presStyleCnt="0"/>
      <dgm:spPr/>
    </dgm:pt>
    <dgm:pt modelId="{A7D48F8C-9A6F-4852-A1E1-AB01D61D306C}" type="pres">
      <dgm:prSet presAssocID="{26F97D25-6563-46A6-9D22-F477D0616D58}" presName="childNode" presStyleLbl="node1" presStyleIdx="2" presStyleCnt="8" custScaleX="9674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EC8972-1DF4-4FA1-8AFA-CE7F6FEC251B}" type="pres">
      <dgm:prSet presAssocID="{26F97D25-6563-46A6-9D22-F477D0616D58}" presName="aSpace2" presStyleCnt="0"/>
      <dgm:spPr/>
    </dgm:pt>
    <dgm:pt modelId="{2EAEC9DB-1543-40E7-821D-3B8949E6EB0E}" type="pres">
      <dgm:prSet presAssocID="{C8EFBF8C-753F-485E-8D82-E2E1E45CCBA1}" presName="childNode" presStyleLbl="node1" presStyleIdx="3" presStyleCnt="8" custScaleX="9674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60802F-86F4-4D8C-8C53-C6756878DAD1}" type="pres">
      <dgm:prSet presAssocID="{68BA0FCB-5F1B-4F5D-ADFE-517F966AE831}" presName="aSpace" presStyleCnt="0"/>
      <dgm:spPr/>
    </dgm:pt>
    <dgm:pt modelId="{37B727FD-E35A-4159-946B-A60672FDCA6B}" type="pres">
      <dgm:prSet presAssocID="{A8058805-17A5-4EB6-8685-1C1199C99715}" presName="compNode" presStyleCnt="0"/>
      <dgm:spPr/>
    </dgm:pt>
    <dgm:pt modelId="{78CC6C6A-E802-4C4A-A00A-254051D1013F}" type="pres">
      <dgm:prSet presAssocID="{A8058805-17A5-4EB6-8685-1C1199C99715}" presName="aNode" presStyleLbl="bgShp" presStyleIdx="2" presStyleCnt="4" custScaleX="85402"/>
      <dgm:spPr/>
      <dgm:t>
        <a:bodyPr/>
        <a:lstStyle/>
        <a:p>
          <a:endParaRPr lang="zh-CN" altLang="en-US"/>
        </a:p>
      </dgm:t>
    </dgm:pt>
    <dgm:pt modelId="{BE97FD3E-0910-431B-A7CE-7D29A655135D}" type="pres">
      <dgm:prSet presAssocID="{A8058805-17A5-4EB6-8685-1C1199C99715}" presName="textNode" presStyleLbl="bgShp" presStyleIdx="2" presStyleCnt="4"/>
      <dgm:spPr/>
      <dgm:t>
        <a:bodyPr/>
        <a:lstStyle/>
        <a:p>
          <a:endParaRPr lang="zh-CN" altLang="en-US"/>
        </a:p>
      </dgm:t>
    </dgm:pt>
    <dgm:pt modelId="{0B083143-67C0-4C41-9A71-C3FFD146B56C}" type="pres">
      <dgm:prSet presAssocID="{A8058805-17A5-4EB6-8685-1C1199C99715}" presName="compChildNode" presStyleCnt="0"/>
      <dgm:spPr/>
    </dgm:pt>
    <dgm:pt modelId="{E8F7DD94-7FD5-41A1-8B2A-0B7D0D8BE9B2}" type="pres">
      <dgm:prSet presAssocID="{A8058805-17A5-4EB6-8685-1C1199C99715}" presName="theInnerList" presStyleCnt="0"/>
      <dgm:spPr/>
    </dgm:pt>
    <dgm:pt modelId="{ED4A315F-DBB5-464D-A706-4094F92DE9E9}" type="pres">
      <dgm:prSet presAssocID="{FFBDD00C-5DFB-4E2C-ABF3-6301003B1268}" presName="childNode" presStyleLbl="node1" presStyleIdx="4" presStyleCnt="8" custScaleX="11058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EE893E9-83BF-4207-A3E4-3D501AD4D5EE}" type="pres">
      <dgm:prSet presAssocID="{FFBDD00C-5DFB-4E2C-ABF3-6301003B1268}" presName="aSpace2" presStyleCnt="0"/>
      <dgm:spPr/>
    </dgm:pt>
    <dgm:pt modelId="{2F9E7726-63DE-4CB5-BF7E-C3C7F4393CF7}" type="pres">
      <dgm:prSet presAssocID="{DE45645B-EB21-4A47-A25A-00BDAE31590B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2719C3-35F2-481D-B09D-E16BFC618CC5}" type="pres">
      <dgm:prSet presAssocID="{A8058805-17A5-4EB6-8685-1C1199C99715}" presName="aSpace" presStyleCnt="0"/>
      <dgm:spPr/>
    </dgm:pt>
    <dgm:pt modelId="{9ECC6CB8-8BE2-4270-ABB7-AD4627CF3479}" type="pres">
      <dgm:prSet presAssocID="{FC419908-05F3-46DE-AEA4-795BFDB826E3}" presName="compNode" presStyleCnt="0"/>
      <dgm:spPr/>
    </dgm:pt>
    <dgm:pt modelId="{EC113E66-6277-4149-8627-8A8A8C9A1607}" type="pres">
      <dgm:prSet presAssocID="{FC419908-05F3-46DE-AEA4-795BFDB826E3}" presName="aNode" presStyleLbl="bgShp" presStyleIdx="3" presStyleCnt="4"/>
      <dgm:spPr/>
      <dgm:t>
        <a:bodyPr/>
        <a:lstStyle/>
        <a:p>
          <a:endParaRPr lang="zh-CN" altLang="en-US"/>
        </a:p>
      </dgm:t>
    </dgm:pt>
    <dgm:pt modelId="{FBB162B6-1510-418D-87F8-E7CFE3834F81}" type="pres">
      <dgm:prSet presAssocID="{FC419908-05F3-46DE-AEA4-795BFDB826E3}" presName="textNode" presStyleLbl="bgShp" presStyleIdx="3" presStyleCnt="4"/>
      <dgm:spPr/>
      <dgm:t>
        <a:bodyPr/>
        <a:lstStyle/>
        <a:p>
          <a:endParaRPr lang="zh-CN" altLang="en-US"/>
        </a:p>
      </dgm:t>
    </dgm:pt>
    <dgm:pt modelId="{DB24ED6A-046E-406C-8935-1FEBF63F82A9}" type="pres">
      <dgm:prSet presAssocID="{FC419908-05F3-46DE-AEA4-795BFDB826E3}" presName="compChildNode" presStyleCnt="0"/>
      <dgm:spPr/>
    </dgm:pt>
    <dgm:pt modelId="{403283C6-91B6-43C8-B51D-F006CE174A8F}" type="pres">
      <dgm:prSet presAssocID="{FC419908-05F3-46DE-AEA4-795BFDB826E3}" presName="theInnerList" presStyleCnt="0"/>
      <dgm:spPr/>
    </dgm:pt>
    <dgm:pt modelId="{0F3BB870-9994-492E-A89D-C61EF6CE1739}" type="pres">
      <dgm:prSet presAssocID="{0AC30BE3-E714-4BCD-B2D6-55C5E3E138B1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85BF546-CDFF-438D-BA6A-18E3057F96F9}" type="pres">
      <dgm:prSet presAssocID="{0AC30BE3-E714-4BCD-B2D6-55C5E3E138B1}" presName="aSpace2" presStyleCnt="0"/>
      <dgm:spPr/>
    </dgm:pt>
    <dgm:pt modelId="{3E88EAE7-5F1D-4CA6-9FD8-5BAB369E7E00}" type="pres">
      <dgm:prSet presAssocID="{D648F2A5-58A8-4F3A-BE87-B16D3657E693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BE985C7-221F-4E7C-8F17-C707CEB3F215}" srcId="{201F33E3-5E4F-4679-943D-B9CEDD8FEF4B}" destId="{1A7C2856-B2BA-4159-B202-C6F36E8ED579}" srcOrd="0" destOrd="0" parTransId="{D78CDA45-A77B-44B4-BA76-7121263F9B0B}" sibTransId="{D2514BFC-E737-4741-8007-0D20658A00AD}"/>
    <dgm:cxn modelId="{77B67840-A14B-4289-8E1F-851F4CB7B593}" type="presOf" srcId="{DE45645B-EB21-4A47-A25A-00BDAE31590B}" destId="{2F9E7726-63DE-4CB5-BF7E-C3C7F4393CF7}" srcOrd="0" destOrd="0" presId="urn:microsoft.com/office/officeart/2005/8/layout/lProcess2"/>
    <dgm:cxn modelId="{6B6AE9F1-4102-4EA5-998A-3C960B3242F0}" srcId="{FC419908-05F3-46DE-AEA4-795BFDB826E3}" destId="{0AC30BE3-E714-4BCD-B2D6-55C5E3E138B1}" srcOrd="0" destOrd="0" parTransId="{6210CDE2-A38F-4EB8-AC43-230E35DEFB16}" sibTransId="{D6BE6AA6-5D2C-49FC-AB19-5114C3E169C2}"/>
    <dgm:cxn modelId="{E824A53E-B3F2-47B0-9BC1-D20612C81D6B}" srcId="{FC419908-05F3-46DE-AEA4-795BFDB826E3}" destId="{D648F2A5-58A8-4F3A-BE87-B16D3657E693}" srcOrd="1" destOrd="0" parTransId="{8EBB39C0-AFD3-41D1-B503-819CAE4D1AC2}" sibTransId="{266DB5E1-3595-4286-8C9F-2AEC02CE2E6B}"/>
    <dgm:cxn modelId="{2E3E60A5-BD86-4396-8259-769ED97C5DEE}" type="presOf" srcId="{0AC30BE3-E714-4BCD-B2D6-55C5E3E138B1}" destId="{0F3BB870-9994-492E-A89D-C61EF6CE1739}" srcOrd="0" destOrd="0" presId="urn:microsoft.com/office/officeart/2005/8/layout/lProcess2"/>
    <dgm:cxn modelId="{88FB1C2B-0AB5-4891-BF00-E1C6F5697325}" type="presOf" srcId="{A8058805-17A5-4EB6-8685-1C1199C99715}" destId="{78CC6C6A-E802-4C4A-A00A-254051D1013F}" srcOrd="0" destOrd="0" presId="urn:microsoft.com/office/officeart/2005/8/layout/lProcess2"/>
    <dgm:cxn modelId="{F4EAA02F-42ED-4E2F-8063-F0E322D81040}" type="presOf" srcId="{26F97D25-6563-46A6-9D22-F477D0616D58}" destId="{A7D48F8C-9A6F-4852-A1E1-AB01D61D306C}" srcOrd="0" destOrd="0" presId="urn:microsoft.com/office/officeart/2005/8/layout/lProcess2"/>
    <dgm:cxn modelId="{35CF3BC0-B975-473F-9253-C3F127945676}" srcId="{201F33E3-5E4F-4679-943D-B9CEDD8FEF4B}" destId="{D76B1236-C0E9-4FA0-AF71-F320F77A4CB2}" srcOrd="1" destOrd="0" parTransId="{45850032-1CE5-4FC2-AECE-423773783D2E}" sibTransId="{4B2F44BE-C246-4233-B3FC-0E6580107ED3}"/>
    <dgm:cxn modelId="{9E09035F-BD05-4ED8-B256-36DD7405B1FA}" srcId="{68BA0FCB-5F1B-4F5D-ADFE-517F966AE831}" destId="{C8EFBF8C-753F-485E-8D82-E2E1E45CCBA1}" srcOrd="1" destOrd="0" parTransId="{362C5FA8-D5E8-4D15-A95F-7D26C4903B6A}" sibTransId="{EB45E9AC-BEFE-470A-A499-82BC8407B5C1}"/>
    <dgm:cxn modelId="{3EB64C4C-6407-4359-A65D-3DDCF7CCA160}" srcId="{66AA6CB0-1D49-4248-846E-F821B1BBDED7}" destId="{201F33E3-5E4F-4679-943D-B9CEDD8FEF4B}" srcOrd="0" destOrd="0" parTransId="{1D5C0127-40A9-4BB3-8B27-306D85FF7DA1}" sibTransId="{A9C7801B-AFCC-4103-993B-FB4CB37939D2}"/>
    <dgm:cxn modelId="{C6FBD09B-93FA-46E6-8472-2424D4EC7AB1}" type="presOf" srcId="{66AA6CB0-1D49-4248-846E-F821B1BBDED7}" destId="{A5B407B3-FF04-494F-AEAA-D123D5080A3D}" srcOrd="0" destOrd="0" presId="urn:microsoft.com/office/officeart/2005/8/layout/lProcess2"/>
    <dgm:cxn modelId="{149696A4-7160-4176-9FE0-A66A605322B8}" srcId="{66AA6CB0-1D49-4248-846E-F821B1BBDED7}" destId="{FC419908-05F3-46DE-AEA4-795BFDB826E3}" srcOrd="3" destOrd="0" parTransId="{4FC7DAD8-76EA-4738-A28A-AC1B9A5B763B}" sibTransId="{09B2D553-CC00-483D-84A3-E81B46023FD1}"/>
    <dgm:cxn modelId="{D923E3EF-A3F7-482C-BF9E-2D74E212AAE9}" type="presOf" srcId="{201F33E3-5E4F-4679-943D-B9CEDD8FEF4B}" destId="{3838E12C-EF7D-495D-9D09-571C547420C2}" srcOrd="1" destOrd="0" presId="urn:microsoft.com/office/officeart/2005/8/layout/lProcess2"/>
    <dgm:cxn modelId="{99E00632-5E91-4808-9684-013F8812777C}" srcId="{66AA6CB0-1D49-4248-846E-F821B1BBDED7}" destId="{68BA0FCB-5F1B-4F5D-ADFE-517F966AE831}" srcOrd="1" destOrd="0" parTransId="{C911D747-75E7-4883-9656-BA734F0A0C1D}" sibTransId="{FFF34CB1-344A-4082-AF8C-EBCA2EB368DA}"/>
    <dgm:cxn modelId="{E828E920-B725-463D-8351-4B7BD2A6003E}" type="presOf" srcId="{D648F2A5-58A8-4F3A-BE87-B16D3657E693}" destId="{3E88EAE7-5F1D-4CA6-9FD8-5BAB369E7E00}" srcOrd="0" destOrd="0" presId="urn:microsoft.com/office/officeart/2005/8/layout/lProcess2"/>
    <dgm:cxn modelId="{1E15EA16-ACCF-422C-B32D-E8D35EFDF4B8}" srcId="{A8058805-17A5-4EB6-8685-1C1199C99715}" destId="{FFBDD00C-5DFB-4E2C-ABF3-6301003B1268}" srcOrd="0" destOrd="0" parTransId="{6A3C0DE7-60C1-42F4-8340-B69697D2A816}" sibTransId="{B6F57CF9-1275-4EDE-93B4-BAEB73761329}"/>
    <dgm:cxn modelId="{5CE37CC3-65A5-4CC5-BA13-52D25C20C0AA}" srcId="{68BA0FCB-5F1B-4F5D-ADFE-517F966AE831}" destId="{26F97D25-6563-46A6-9D22-F477D0616D58}" srcOrd="0" destOrd="0" parTransId="{1092F2D7-6610-4628-B6B6-CB409266AED2}" sibTransId="{329335F3-0DDD-4C07-B5CB-31DA43802184}"/>
    <dgm:cxn modelId="{8DB7F9D5-227F-4B6D-9624-9B195F872ED9}" type="presOf" srcId="{68BA0FCB-5F1B-4F5D-ADFE-517F966AE831}" destId="{2BCC5921-1F2B-4ADE-8231-ECFE18176956}" srcOrd="1" destOrd="0" presId="urn:microsoft.com/office/officeart/2005/8/layout/lProcess2"/>
    <dgm:cxn modelId="{79B90505-A4AD-4BBC-A84D-88D6DCE89869}" srcId="{66AA6CB0-1D49-4248-846E-F821B1BBDED7}" destId="{A8058805-17A5-4EB6-8685-1C1199C99715}" srcOrd="2" destOrd="0" parTransId="{B23BF935-3858-4228-AFA1-CA4E068D6BAE}" sibTransId="{3FC00116-E47E-44AA-886B-1999AD61931E}"/>
    <dgm:cxn modelId="{7ADE8A9D-4C1F-4D5A-A71A-FEC0AECE91C4}" type="presOf" srcId="{C8EFBF8C-753F-485E-8D82-E2E1E45CCBA1}" destId="{2EAEC9DB-1543-40E7-821D-3B8949E6EB0E}" srcOrd="0" destOrd="0" presId="urn:microsoft.com/office/officeart/2005/8/layout/lProcess2"/>
    <dgm:cxn modelId="{F6C35CB1-23E1-4819-BD72-0BF7B5A2BE61}" type="presOf" srcId="{FFBDD00C-5DFB-4E2C-ABF3-6301003B1268}" destId="{ED4A315F-DBB5-464D-A706-4094F92DE9E9}" srcOrd="0" destOrd="0" presId="urn:microsoft.com/office/officeart/2005/8/layout/lProcess2"/>
    <dgm:cxn modelId="{29C22AEA-9528-49FB-B5BC-5FE2D7B0D406}" srcId="{A8058805-17A5-4EB6-8685-1C1199C99715}" destId="{DE45645B-EB21-4A47-A25A-00BDAE31590B}" srcOrd="1" destOrd="0" parTransId="{E2875796-1221-4DA7-B87F-DFD382537264}" sibTransId="{A80109D0-A4F0-4D42-82A9-5FA509558595}"/>
    <dgm:cxn modelId="{0DF56414-ED3E-45C6-8EF7-47C46A012C3C}" type="presOf" srcId="{FC419908-05F3-46DE-AEA4-795BFDB826E3}" destId="{FBB162B6-1510-418D-87F8-E7CFE3834F81}" srcOrd="1" destOrd="0" presId="urn:microsoft.com/office/officeart/2005/8/layout/lProcess2"/>
    <dgm:cxn modelId="{8510B379-42C7-4FA8-85E2-082C9F4E50E0}" type="presOf" srcId="{A8058805-17A5-4EB6-8685-1C1199C99715}" destId="{BE97FD3E-0910-431B-A7CE-7D29A655135D}" srcOrd="1" destOrd="0" presId="urn:microsoft.com/office/officeart/2005/8/layout/lProcess2"/>
    <dgm:cxn modelId="{C6C1A8BA-172E-44A5-9758-8BFA7B9244B9}" type="presOf" srcId="{1A7C2856-B2BA-4159-B202-C6F36E8ED579}" destId="{512A411F-1ADC-46E5-B4A4-90D50AC619A6}" srcOrd="0" destOrd="0" presId="urn:microsoft.com/office/officeart/2005/8/layout/lProcess2"/>
    <dgm:cxn modelId="{EC989B7C-2E10-40DD-B2DE-542641203C69}" type="presOf" srcId="{D76B1236-C0E9-4FA0-AF71-F320F77A4CB2}" destId="{8284B902-4E6B-4A0E-AF64-FC9027616E02}" srcOrd="0" destOrd="0" presId="urn:microsoft.com/office/officeart/2005/8/layout/lProcess2"/>
    <dgm:cxn modelId="{32E47F4E-3B71-457F-AAA1-DD6F8B3F673D}" type="presOf" srcId="{201F33E3-5E4F-4679-943D-B9CEDD8FEF4B}" destId="{0E1D9A7A-0E39-4F1E-B760-DF2A9EAA5B3E}" srcOrd="0" destOrd="0" presId="urn:microsoft.com/office/officeart/2005/8/layout/lProcess2"/>
    <dgm:cxn modelId="{AA259E08-1C26-4F2F-8700-97390C67CB94}" type="presOf" srcId="{68BA0FCB-5F1B-4F5D-ADFE-517F966AE831}" destId="{AA0DFE05-9B1A-4C02-9EFA-98AA3502793E}" srcOrd="0" destOrd="0" presId="urn:microsoft.com/office/officeart/2005/8/layout/lProcess2"/>
    <dgm:cxn modelId="{392C55C1-9104-4034-A420-2430AB3B182F}" type="presOf" srcId="{FC419908-05F3-46DE-AEA4-795BFDB826E3}" destId="{EC113E66-6277-4149-8627-8A8A8C9A1607}" srcOrd="0" destOrd="0" presId="urn:microsoft.com/office/officeart/2005/8/layout/lProcess2"/>
    <dgm:cxn modelId="{C6265450-7BCE-44DB-9394-592A23F802F9}" type="presParOf" srcId="{A5B407B3-FF04-494F-AEAA-D123D5080A3D}" destId="{BF4124F9-7793-4D89-AF5F-857B9A0A1128}" srcOrd="0" destOrd="0" presId="urn:microsoft.com/office/officeart/2005/8/layout/lProcess2"/>
    <dgm:cxn modelId="{10215EA9-9948-41E1-8D82-5448FB2007B0}" type="presParOf" srcId="{BF4124F9-7793-4D89-AF5F-857B9A0A1128}" destId="{0E1D9A7A-0E39-4F1E-B760-DF2A9EAA5B3E}" srcOrd="0" destOrd="0" presId="urn:microsoft.com/office/officeart/2005/8/layout/lProcess2"/>
    <dgm:cxn modelId="{2B941D11-478E-44C3-AD16-3203E4558A08}" type="presParOf" srcId="{BF4124F9-7793-4D89-AF5F-857B9A0A1128}" destId="{3838E12C-EF7D-495D-9D09-571C547420C2}" srcOrd="1" destOrd="0" presId="urn:microsoft.com/office/officeart/2005/8/layout/lProcess2"/>
    <dgm:cxn modelId="{0A83B71B-4441-4F3A-B21C-59071FDFF58D}" type="presParOf" srcId="{BF4124F9-7793-4D89-AF5F-857B9A0A1128}" destId="{05AF3188-2F78-4658-B969-A32D0DFD431C}" srcOrd="2" destOrd="0" presId="urn:microsoft.com/office/officeart/2005/8/layout/lProcess2"/>
    <dgm:cxn modelId="{65D45FA7-ACE8-44FF-955C-51B55571EC0A}" type="presParOf" srcId="{05AF3188-2F78-4658-B969-A32D0DFD431C}" destId="{3BB133CA-EB91-447E-8DB0-F21C06A87741}" srcOrd="0" destOrd="0" presId="urn:microsoft.com/office/officeart/2005/8/layout/lProcess2"/>
    <dgm:cxn modelId="{4960885F-0EE4-4E82-A9B2-9990E6EF6A04}" type="presParOf" srcId="{3BB133CA-EB91-447E-8DB0-F21C06A87741}" destId="{512A411F-1ADC-46E5-B4A4-90D50AC619A6}" srcOrd="0" destOrd="0" presId="urn:microsoft.com/office/officeart/2005/8/layout/lProcess2"/>
    <dgm:cxn modelId="{A4A1CA87-E4B4-4186-9B96-5D3A34183FD1}" type="presParOf" srcId="{3BB133CA-EB91-447E-8DB0-F21C06A87741}" destId="{96CA6197-759B-4209-94B8-2C5C790A7F7F}" srcOrd="1" destOrd="0" presId="urn:microsoft.com/office/officeart/2005/8/layout/lProcess2"/>
    <dgm:cxn modelId="{3114E2BD-0778-47F9-B9B3-BA64DC881B4C}" type="presParOf" srcId="{3BB133CA-EB91-447E-8DB0-F21C06A87741}" destId="{8284B902-4E6B-4A0E-AF64-FC9027616E02}" srcOrd="2" destOrd="0" presId="urn:microsoft.com/office/officeart/2005/8/layout/lProcess2"/>
    <dgm:cxn modelId="{7E76948A-93DC-47DE-89C9-26D831D04D87}" type="presParOf" srcId="{A5B407B3-FF04-494F-AEAA-D123D5080A3D}" destId="{2297DC51-E03A-47F2-9A80-59491E46A4D8}" srcOrd="1" destOrd="0" presId="urn:microsoft.com/office/officeart/2005/8/layout/lProcess2"/>
    <dgm:cxn modelId="{D1E92BCF-C8BC-4BAD-9E89-43BA5ADC8671}" type="presParOf" srcId="{A5B407B3-FF04-494F-AEAA-D123D5080A3D}" destId="{40E2039A-5472-49FB-A9F5-AB9852913134}" srcOrd="2" destOrd="0" presId="urn:microsoft.com/office/officeart/2005/8/layout/lProcess2"/>
    <dgm:cxn modelId="{96A9EB0C-2DD8-455A-B16A-2CFAEED5B3DC}" type="presParOf" srcId="{40E2039A-5472-49FB-A9F5-AB9852913134}" destId="{AA0DFE05-9B1A-4C02-9EFA-98AA3502793E}" srcOrd="0" destOrd="0" presId="urn:microsoft.com/office/officeart/2005/8/layout/lProcess2"/>
    <dgm:cxn modelId="{DCA11762-0AE9-4F29-B26E-C0ACA0DDDF64}" type="presParOf" srcId="{40E2039A-5472-49FB-A9F5-AB9852913134}" destId="{2BCC5921-1F2B-4ADE-8231-ECFE18176956}" srcOrd="1" destOrd="0" presId="urn:microsoft.com/office/officeart/2005/8/layout/lProcess2"/>
    <dgm:cxn modelId="{FB2FBAD1-A248-403D-A6DB-BCDF82A88831}" type="presParOf" srcId="{40E2039A-5472-49FB-A9F5-AB9852913134}" destId="{21FE370E-49F2-44BD-BA77-6504BC3C683C}" srcOrd="2" destOrd="0" presId="urn:microsoft.com/office/officeart/2005/8/layout/lProcess2"/>
    <dgm:cxn modelId="{B1941668-E096-402C-A071-56E1BBB5C2F5}" type="presParOf" srcId="{21FE370E-49F2-44BD-BA77-6504BC3C683C}" destId="{42EECEB4-3DD6-4AF5-A31A-6C3DC9D91222}" srcOrd="0" destOrd="0" presId="urn:microsoft.com/office/officeart/2005/8/layout/lProcess2"/>
    <dgm:cxn modelId="{09155484-C90A-482E-9C0A-94366351E167}" type="presParOf" srcId="{42EECEB4-3DD6-4AF5-A31A-6C3DC9D91222}" destId="{A7D48F8C-9A6F-4852-A1E1-AB01D61D306C}" srcOrd="0" destOrd="0" presId="urn:microsoft.com/office/officeart/2005/8/layout/lProcess2"/>
    <dgm:cxn modelId="{7AE41F67-C53C-4BCD-A4CF-B9925695EA4A}" type="presParOf" srcId="{42EECEB4-3DD6-4AF5-A31A-6C3DC9D91222}" destId="{89EC8972-1DF4-4FA1-8AFA-CE7F6FEC251B}" srcOrd="1" destOrd="0" presId="urn:microsoft.com/office/officeart/2005/8/layout/lProcess2"/>
    <dgm:cxn modelId="{807C96C3-AB06-4F41-8A15-D1EBE92DCC63}" type="presParOf" srcId="{42EECEB4-3DD6-4AF5-A31A-6C3DC9D91222}" destId="{2EAEC9DB-1543-40E7-821D-3B8949E6EB0E}" srcOrd="2" destOrd="0" presId="urn:microsoft.com/office/officeart/2005/8/layout/lProcess2"/>
    <dgm:cxn modelId="{6BF4B5EB-C100-4074-A82C-1A5858CBB550}" type="presParOf" srcId="{A5B407B3-FF04-494F-AEAA-D123D5080A3D}" destId="{6360802F-86F4-4D8C-8C53-C6756878DAD1}" srcOrd="3" destOrd="0" presId="urn:microsoft.com/office/officeart/2005/8/layout/lProcess2"/>
    <dgm:cxn modelId="{29712DF1-A369-4A9E-A9E9-F8D34AAB22DE}" type="presParOf" srcId="{A5B407B3-FF04-494F-AEAA-D123D5080A3D}" destId="{37B727FD-E35A-4159-946B-A60672FDCA6B}" srcOrd="4" destOrd="0" presId="urn:microsoft.com/office/officeart/2005/8/layout/lProcess2"/>
    <dgm:cxn modelId="{5F561AA6-D389-4737-A734-F46C8638D0D0}" type="presParOf" srcId="{37B727FD-E35A-4159-946B-A60672FDCA6B}" destId="{78CC6C6A-E802-4C4A-A00A-254051D1013F}" srcOrd="0" destOrd="0" presId="urn:microsoft.com/office/officeart/2005/8/layout/lProcess2"/>
    <dgm:cxn modelId="{928107FC-9788-484E-8C9E-0F934399D62D}" type="presParOf" srcId="{37B727FD-E35A-4159-946B-A60672FDCA6B}" destId="{BE97FD3E-0910-431B-A7CE-7D29A655135D}" srcOrd="1" destOrd="0" presId="urn:microsoft.com/office/officeart/2005/8/layout/lProcess2"/>
    <dgm:cxn modelId="{5AD09E38-1C26-4E3E-9634-1E63B497A53B}" type="presParOf" srcId="{37B727FD-E35A-4159-946B-A60672FDCA6B}" destId="{0B083143-67C0-4C41-9A71-C3FFD146B56C}" srcOrd="2" destOrd="0" presId="urn:microsoft.com/office/officeart/2005/8/layout/lProcess2"/>
    <dgm:cxn modelId="{8E209BCC-61A1-4159-A5AC-98280659DC46}" type="presParOf" srcId="{0B083143-67C0-4C41-9A71-C3FFD146B56C}" destId="{E8F7DD94-7FD5-41A1-8B2A-0B7D0D8BE9B2}" srcOrd="0" destOrd="0" presId="urn:microsoft.com/office/officeart/2005/8/layout/lProcess2"/>
    <dgm:cxn modelId="{4A14E117-4170-4566-9F72-A5AC7F20FBCD}" type="presParOf" srcId="{E8F7DD94-7FD5-41A1-8B2A-0B7D0D8BE9B2}" destId="{ED4A315F-DBB5-464D-A706-4094F92DE9E9}" srcOrd="0" destOrd="0" presId="urn:microsoft.com/office/officeart/2005/8/layout/lProcess2"/>
    <dgm:cxn modelId="{2A711A9B-96FE-4054-8D17-1B1039DDF96C}" type="presParOf" srcId="{E8F7DD94-7FD5-41A1-8B2A-0B7D0D8BE9B2}" destId="{1EE893E9-83BF-4207-A3E4-3D501AD4D5EE}" srcOrd="1" destOrd="0" presId="urn:microsoft.com/office/officeart/2005/8/layout/lProcess2"/>
    <dgm:cxn modelId="{85F2819D-8E28-400C-B55C-C8471796A141}" type="presParOf" srcId="{E8F7DD94-7FD5-41A1-8B2A-0B7D0D8BE9B2}" destId="{2F9E7726-63DE-4CB5-BF7E-C3C7F4393CF7}" srcOrd="2" destOrd="0" presId="urn:microsoft.com/office/officeart/2005/8/layout/lProcess2"/>
    <dgm:cxn modelId="{EA646798-CCF4-4CF6-BBA0-FAB11BB088E4}" type="presParOf" srcId="{A5B407B3-FF04-494F-AEAA-D123D5080A3D}" destId="{342719C3-35F2-481D-B09D-E16BFC618CC5}" srcOrd="5" destOrd="0" presId="urn:microsoft.com/office/officeart/2005/8/layout/lProcess2"/>
    <dgm:cxn modelId="{DE1DF9F4-B7B2-4F79-8F54-5377ECD20245}" type="presParOf" srcId="{A5B407B3-FF04-494F-AEAA-D123D5080A3D}" destId="{9ECC6CB8-8BE2-4270-ABB7-AD4627CF3479}" srcOrd="6" destOrd="0" presId="urn:microsoft.com/office/officeart/2005/8/layout/lProcess2"/>
    <dgm:cxn modelId="{D4971700-B6C3-40CF-9CE0-24D379816B80}" type="presParOf" srcId="{9ECC6CB8-8BE2-4270-ABB7-AD4627CF3479}" destId="{EC113E66-6277-4149-8627-8A8A8C9A1607}" srcOrd="0" destOrd="0" presId="urn:microsoft.com/office/officeart/2005/8/layout/lProcess2"/>
    <dgm:cxn modelId="{0E3B6464-C229-4992-B18A-4A233C2C4973}" type="presParOf" srcId="{9ECC6CB8-8BE2-4270-ABB7-AD4627CF3479}" destId="{FBB162B6-1510-418D-87F8-E7CFE3834F81}" srcOrd="1" destOrd="0" presId="urn:microsoft.com/office/officeart/2005/8/layout/lProcess2"/>
    <dgm:cxn modelId="{47A9CB00-672D-40A5-912A-2890602F6995}" type="presParOf" srcId="{9ECC6CB8-8BE2-4270-ABB7-AD4627CF3479}" destId="{DB24ED6A-046E-406C-8935-1FEBF63F82A9}" srcOrd="2" destOrd="0" presId="urn:microsoft.com/office/officeart/2005/8/layout/lProcess2"/>
    <dgm:cxn modelId="{A186E02C-CC61-450C-B69C-F461B3F7A8D6}" type="presParOf" srcId="{DB24ED6A-046E-406C-8935-1FEBF63F82A9}" destId="{403283C6-91B6-43C8-B51D-F006CE174A8F}" srcOrd="0" destOrd="0" presId="urn:microsoft.com/office/officeart/2005/8/layout/lProcess2"/>
    <dgm:cxn modelId="{BA2CD15D-501A-4A55-AB80-813023ECD62A}" type="presParOf" srcId="{403283C6-91B6-43C8-B51D-F006CE174A8F}" destId="{0F3BB870-9994-492E-A89D-C61EF6CE1739}" srcOrd="0" destOrd="0" presId="urn:microsoft.com/office/officeart/2005/8/layout/lProcess2"/>
    <dgm:cxn modelId="{B99C7EC5-8D72-4E54-A9FB-87D76BA36A4B}" type="presParOf" srcId="{403283C6-91B6-43C8-B51D-F006CE174A8F}" destId="{185BF546-CDFF-438D-BA6A-18E3057F96F9}" srcOrd="1" destOrd="0" presId="urn:microsoft.com/office/officeart/2005/8/layout/lProcess2"/>
    <dgm:cxn modelId="{A5A12529-A47F-44CB-9508-A7D8A8909199}" type="presParOf" srcId="{403283C6-91B6-43C8-B51D-F006CE174A8F}" destId="{3E88EAE7-5F1D-4CA6-9FD8-5BAB369E7E0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D9A7A-0E39-4F1E-B760-DF2A9EAA5B3E}">
      <dsp:nvSpPr>
        <dsp:cNvPr id="0" name=""/>
        <dsp:cNvSpPr/>
      </dsp:nvSpPr>
      <dsp:spPr>
        <a:xfrm>
          <a:off x="2374" y="0"/>
          <a:ext cx="1550789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How much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的用法</a:t>
          </a:r>
          <a:endParaRPr lang="zh-CN" altLang="en-US" sz="21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374" y="0"/>
        <a:ext cx="1550789" cy="1219200"/>
      </dsp:txXfrm>
    </dsp:sp>
    <dsp:sp modelId="{512A411F-1ADC-46E5-B4A4-90D50AC619A6}">
      <dsp:nvSpPr>
        <dsp:cNvPr id="0" name=""/>
        <dsp:cNvSpPr/>
      </dsp:nvSpPr>
      <dsp:spPr>
        <a:xfrm>
          <a:off x="157453" y="1220390"/>
          <a:ext cx="1240631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询问价格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93342" y="1256279"/>
        <a:ext cx="1168853" cy="1153573"/>
      </dsp:txXfrm>
    </dsp:sp>
    <dsp:sp modelId="{8284B902-4E6B-4A0E-AF64-FC9027616E02}">
      <dsp:nvSpPr>
        <dsp:cNvPr id="0" name=""/>
        <dsp:cNvSpPr/>
      </dsp:nvSpPr>
      <dsp:spPr>
        <a:xfrm>
          <a:off x="157453" y="2634257"/>
          <a:ext cx="1240631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询问多少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93342" y="2670146"/>
        <a:ext cx="1168853" cy="1153573"/>
      </dsp:txXfrm>
    </dsp:sp>
    <dsp:sp modelId="{AA0DFE05-9B1A-4C02-9EFA-98AA3502793E}">
      <dsp:nvSpPr>
        <dsp:cNvPr id="0" name=""/>
        <dsp:cNvSpPr/>
      </dsp:nvSpPr>
      <dsp:spPr>
        <a:xfrm>
          <a:off x="1669472" y="0"/>
          <a:ext cx="1268793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词的用法</a:t>
          </a:r>
          <a:endParaRPr lang="zh-CN" altLang="en-US" sz="21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669472" y="0"/>
        <a:ext cx="1268793" cy="1219200"/>
      </dsp:txXfrm>
    </dsp:sp>
    <dsp:sp modelId="{A7D48F8C-9A6F-4852-A1E1-AB01D61D306C}">
      <dsp:nvSpPr>
        <dsp:cNvPr id="0" name=""/>
        <dsp:cNvSpPr/>
      </dsp:nvSpPr>
      <dsp:spPr>
        <a:xfrm>
          <a:off x="1703751" y="1220390"/>
          <a:ext cx="1200236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look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738905" y="1255544"/>
        <a:ext cx="1129928" cy="1155043"/>
      </dsp:txXfrm>
    </dsp:sp>
    <dsp:sp modelId="{2EAEC9DB-1543-40E7-821D-3B8949E6EB0E}">
      <dsp:nvSpPr>
        <dsp:cNvPr id="0" name=""/>
        <dsp:cNvSpPr/>
      </dsp:nvSpPr>
      <dsp:spPr>
        <a:xfrm>
          <a:off x="1703757" y="2634257"/>
          <a:ext cx="1200223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dollar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738910" y="2669410"/>
        <a:ext cx="1129917" cy="1155045"/>
      </dsp:txXfrm>
    </dsp:sp>
    <dsp:sp modelId="{78CC6C6A-E802-4C4A-A00A-254051D1013F}">
      <dsp:nvSpPr>
        <dsp:cNvPr id="0" name=""/>
        <dsp:cNvSpPr/>
      </dsp:nvSpPr>
      <dsp:spPr>
        <a:xfrm>
          <a:off x="3078348" y="0"/>
          <a:ext cx="1324404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购物用语</a:t>
          </a:r>
          <a:endParaRPr lang="zh-CN" altLang="en-US" sz="21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078348" y="0"/>
        <a:ext cx="1324404" cy="1219200"/>
      </dsp:txXfrm>
    </dsp:sp>
    <dsp:sp modelId="{ED4A315F-DBB5-464D-A706-4094F92DE9E9}">
      <dsp:nvSpPr>
        <dsp:cNvPr id="0" name=""/>
        <dsp:cNvSpPr/>
      </dsp:nvSpPr>
      <dsp:spPr>
        <a:xfrm>
          <a:off x="3054575" y="1220390"/>
          <a:ext cx="1371952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Can I help you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090464" y="1256279"/>
        <a:ext cx="1300174" cy="1153573"/>
      </dsp:txXfrm>
    </dsp:sp>
    <dsp:sp modelId="{2F9E7726-63DE-4CB5-BF7E-C3C7F4393CF7}">
      <dsp:nvSpPr>
        <dsp:cNvPr id="0" name=""/>
        <dsp:cNvSpPr/>
      </dsp:nvSpPr>
      <dsp:spPr>
        <a:xfrm>
          <a:off x="3120235" y="2634257"/>
          <a:ext cx="1240631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I’ll take it.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156124" y="2670146"/>
        <a:ext cx="1168853" cy="1153573"/>
      </dsp:txXfrm>
    </dsp:sp>
    <dsp:sp modelId="{EC113E66-6277-4149-8627-8A8A8C9A1607}">
      <dsp:nvSpPr>
        <dsp:cNvPr id="0" name=""/>
        <dsp:cNvSpPr/>
      </dsp:nvSpPr>
      <dsp:spPr>
        <a:xfrm>
          <a:off x="4542836" y="0"/>
          <a:ext cx="1550789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表感谢的句子及答语</a:t>
          </a:r>
          <a:endParaRPr lang="zh-CN" altLang="en-US" sz="21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542836" y="0"/>
        <a:ext cx="1550789" cy="1219200"/>
      </dsp:txXfrm>
    </dsp:sp>
    <dsp:sp modelId="{0F3BB870-9994-492E-A89D-C61EF6CE1739}">
      <dsp:nvSpPr>
        <dsp:cNvPr id="0" name=""/>
        <dsp:cNvSpPr/>
      </dsp:nvSpPr>
      <dsp:spPr>
        <a:xfrm>
          <a:off x="4697915" y="1220390"/>
          <a:ext cx="1240631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Thank you.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等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733804" y="1256279"/>
        <a:ext cx="1168853" cy="1153573"/>
      </dsp:txXfrm>
    </dsp:sp>
    <dsp:sp modelId="{3E88EAE7-5F1D-4CA6-9FD8-5BAB369E7E00}">
      <dsp:nvSpPr>
        <dsp:cNvPr id="0" name=""/>
        <dsp:cNvSpPr/>
      </dsp:nvSpPr>
      <dsp:spPr>
        <a:xfrm>
          <a:off x="4697915" y="2634257"/>
          <a:ext cx="1240631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You’re welcome.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等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733804" y="2670146"/>
        <a:ext cx="1168853" cy="115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2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0078335-AE31-49CA-B5F6-B20A42D399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0C8FFE6-96AF-4B7F-88EF-091D48D068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814445C-8355-4E5D-A289-D357509DCA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9253824-B5C3-4C4B-A5A2-0B8F8E943C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8676F1A-53F4-43D5-BA19-1A05F29169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3A75DDC-D50D-4F13-8E5A-AE1D9E6415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CB5609C-6572-43FA-97AD-8566C7632F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383D70C-DCCC-48F8-A775-94DC4E68F8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90937DC-8452-4DE5-BFB5-6308971F04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6BECA8B-25F0-4F16-80C2-BD8C96D223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4D114E2-3947-4196-BBE8-0A28C975F2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4.emf"/><Relationship Id="rId7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5" Type="http://schemas.openxmlformats.org/officeDocument/2006/relationships/slide" Target="slide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5"/>
          <p:cNvSpPr txBox="1">
            <a:spLocks noChangeArrowheads="1"/>
          </p:cNvSpPr>
          <p:nvPr/>
        </p:nvSpPr>
        <p:spPr bwMode="auto">
          <a:xfrm>
            <a:off x="1788" y="1275606"/>
            <a:ext cx="91422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0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much are these </a:t>
            </a:r>
            <a:r>
              <a:rPr lang="en-US" altLang="zh-CN" sz="40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socks?</a:t>
            </a:r>
            <a:endParaRPr lang="en-US" altLang="zh-CN" sz="40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8392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523999" y="539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1D9A7A-0E39-4F1E-B760-DF2A9EAA5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E1D9A7A-0E39-4F1E-B760-DF2A9EAA5B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2A411F-1ADC-46E5-B4A4-90D50AC61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12A411F-1ADC-46E5-B4A4-90D50AC61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84B902-4E6B-4A0E-AF64-FC9027616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8284B902-4E6B-4A0E-AF64-FC9027616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0DFE05-9B1A-4C02-9EFA-98AA35027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AA0DFE05-9B1A-4C02-9EFA-98AA35027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D48F8C-9A6F-4852-A1E1-AB01D61D3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A7D48F8C-9A6F-4852-A1E1-AB01D61D3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AEC9DB-1543-40E7-821D-3B8949E6E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2EAEC9DB-1543-40E7-821D-3B8949E6E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CC6C6A-E802-4C4A-A00A-254051D10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78CC6C6A-E802-4C4A-A00A-254051D10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4A315F-DBB5-464D-A706-4094F92DE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ED4A315F-DBB5-464D-A706-4094F92DE9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9E7726-63DE-4CB5-BF7E-C3C7F4393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2F9E7726-63DE-4CB5-BF7E-C3C7F4393C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113E66-6277-4149-8627-8A8A8C9A1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EC113E66-6277-4149-8627-8A8A8C9A16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3BB870-9994-492E-A89D-C61EF6CE1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0F3BB870-9994-492E-A89D-C61EF6CE17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88EAE7-5F1D-4CA6-9FD8-5BAB369E7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3E88EAE7-5F1D-4CA6-9FD8-5BAB369E7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7667" y="849315"/>
            <a:ext cx="336867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16788" y="487365"/>
            <a:ext cx="468312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8038" y="595315"/>
            <a:ext cx="4064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435602" y="627064"/>
            <a:ext cx="16530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Can I help you?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331916" y="787400"/>
            <a:ext cx="3867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Yes, please. I need a sweater for school.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288" y="2673350"/>
            <a:ext cx="4683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27904" y="2120900"/>
            <a:ext cx="46831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27904" y="1581151"/>
            <a:ext cx="468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27904" y="1041400"/>
            <a:ext cx="468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5975" y="1185864"/>
            <a:ext cx="4016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5975" y="1801813"/>
            <a:ext cx="4016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49317" y="3008314"/>
            <a:ext cx="4016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49317" y="3602038"/>
            <a:ext cx="4016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5975" y="2397126"/>
            <a:ext cx="4016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194176" y="1185863"/>
            <a:ext cx="2963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OK. What color do you want?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420816" y="1311275"/>
            <a:ext cx="678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Blue.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991103" y="1735139"/>
            <a:ext cx="20890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How about this one?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408113" y="1920875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It looks nice. 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748338" y="2211389"/>
            <a:ext cx="14350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Nine dollars.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366838" y="2439989"/>
            <a:ext cx="44743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I’ll take it. How much are those yellow socks?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862139" y="2809875"/>
            <a:ext cx="53045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Two dollars for one pair and three dollars for two pairs.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20813" y="3178175"/>
            <a:ext cx="2582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Great! I’ll take two pairs.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3463" y="3808414"/>
            <a:ext cx="4683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3463" y="3249615"/>
            <a:ext cx="468312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713414" y="3389314"/>
            <a:ext cx="14350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Here you are.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468438" y="3708400"/>
            <a:ext cx="12939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Thank you.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500688" y="3894138"/>
            <a:ext cx="18222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You’re welcome.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695579" y="1920875"/>
            <a:ext cx="1704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How much is it?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16013" y="1255713"/>
            <a:ext cx="67691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此句是主动提供帮助时的服务用语。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它的翻译随着场所的不同而不同。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在饭店：你想吃点什么？在商店：你想买点什么？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肯定回答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Yes, please.  …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否定回答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No, thanks. (…)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同义的常用表达还有：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 can I do for you?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              May I help you?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              Is there anything I can do for you?</a:t>
            </a:r>
          </a:p>
        </p:txBody>
      </p:sp>
      <p:sp>
        <p:nvSpPr>
          <p:cNvPr id="4" name="矩形 3"/>
          <p:cNvSpPr/>
          <p:nvPr/>
        </p:nvSpPr>
        <p:spPr>
          <a:xfrm>
            <a:off x="4140204" y="746125"/>
            <a:ext cx="1800493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我能帮助你吗？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547817" y="696915"/>
            <a:ext cx="176843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Can I help you?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2484439"/>
            <a:ext cx="1905000" cy="1438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笑脸 2">
            <a:hlinkClick r:id="rId3" action="ppaction://hlinksldjump"/>
          </p:cNvPr>
          <p:cNvSpPr/>
          <p:nvPr/>
        </p:nvSpPr>
        <p:spPr>
          <a:xfrm>
            <a:off x="1547813" y="4300538"/>
            <a:ext cx="431800" cy="371475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97038" y="1046165"/>
            <a:ext cx="14414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It looks nice.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40200" y="1114425"/>
            <a:ext cx="156966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看起来不错。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554" y="2066925"/>
            <a:ext cx="54721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look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是感官动词也是连系动词，后接形容词作表语，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意为“看起来”。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She looks worried, what’s wrong with her?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You look tired, have a good rest.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029" y="2498727"/>
            <a:ext cx="1547813" cy="1439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笑脸 5">
            <a:hlinkClick r:id="rId3" action="ppaction://hlinksldjump"/>
          </p:cNvPr>
          <p:cNvSpPr/>
          <p:nvPr/>
        </p:nvSpPr>
        <p:spPr>
          <a:xfrm>
            <a:off x="1530350" y="4300538"/>
            <a:ext cx="431800" cy="371475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27584" y="552836"/>
          <a:ext cx="7056438" cy="39359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42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06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</a:t>
                      </a:r>
                      <a:r>
                        <a:rPr lang="en-US" altLang="zh-CN" sz="1400" baseline="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much </a:t>
                      </a:r>
                      <a:r>
                        <a:rPr lang="zh-CN" altLang="en-US" sz="1400" baseline="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的用法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24" marB="45724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6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询问价格</a:t>
                      </a:r>
                      <a:endParaRPr lang="zh-CN" altLang="en-US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询问数量</a:t>
                      </a:r>
                      <a:endParaRPr lang="zh-CN" alt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76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 much 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+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单数商品？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It’s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价格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  <a:endParaRPr lang="en-US" altLang="zh-CN" sz="14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 much is the red skirt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？</a:t>
                      </a:r>
                      <a:endParaRPr lang="en-US" altLang="zh-CN" sz="14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It’s 10dollars.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 much +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不可数名词</a:t>
                      </a:r>
                    </a:p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 much water do you want?</a:t>
                      </a:r>
                    </a:p>
                    <a:p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你想要多少水？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76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 much 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复数商品？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They’re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价格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4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 much are these</a:t>
                      </a:r>
                      <a:r>
                        <a:rPr lang="en-US" altLang="zh-CN" sz="1400" baseline="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pants</a:t>
                      </a:r>
                      <a:r>
                        <a:rPr lang="zh-CN" altLang="en-US" sz="1400" baseline="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？</a:t>
                      </a:r>
                      <a:endParaRPr lang="en-US" altLang="zh-CN" sz="1400" baseline="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400" baseline="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They are 15 dollars.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4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 many +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可数名词复数</a:t>
                      </a:r>
                      <a:endParaRPr lang="en-US" altLang="zh-CN" sz="14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How many apples do you have?</a:t>
                      </a:r>
                    </a:p>
                    <a:p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你有多少苹果？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76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What’s the price of + </a:t>
                      </a:r>
                      <a:r>
                        <a:rPr lang="zh-CN" alt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商品？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It’s + 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价格</a:t>
                      </a:r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What’s the price of these pants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？</a:t>
                      </a:r>
                      <a:endParaRPr lang="en-US" altLang="zh-CN" sz="14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It’s 15 dollars.</a:t>
                      </a: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笑脸 3">
            <a:hlinkClick r:id="rId2" action="ppaction://hlinksldjump"/>
          </p:cNvPr>
          <p:cNvSpPr/>
          <p:nvPr/>
        </p:nvSpPr>
        <p:spPr>
          <a:xfrm>
            <a:off x="6875467" y="4467227"/>
            <a:ext cx="433387" cy="371475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71550" y="1995491"/>
            <a:ext cx="727233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英美等西方国家的货币单位像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dollar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（美元）、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cent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（美分）、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pound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（英镑）、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penny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（便士）、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shilling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（先令）等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有单复数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变化。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我国的货币单位元（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yuan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）、角（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jiao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）、分（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fen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单复数一样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表示货币等度量衡单位的词在句中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作主语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时，谓语动词用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单数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形式。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100 dollars is quite a lot of money for him. 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100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美元对他来说是相当多的钱。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9" y="798515"/>
            <a:ext cx="24495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254" y="842963"/>
            <a:ext cx="204787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8342" y="854075"/>
            <a:ext cx="465137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笑脸 5">
            <a:hlinkClick r:id="rId5" action="ppaction://hlinksldjump"/>
          </p:cNvPr>
          <p:cNvSpPr/>
          <p:nvPr/>
        </p:nvSpPr>
        <p:spPr>
          <a:xfrm>
            <a:off x="6850063" y="4273550"/>
            <a:ext cx="431800" cy="371475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49329" y="1995488"/>
            <a:ext cx="73453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表感谢的用语：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Thank you. / Thank you very much. / Thanks. / Thanks a lot. / Many thanks.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回答感谢的用语：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That’s all right / That’s OK. / Not at all. / You’ re welcome.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963613" y="915988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I’ll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take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it.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我买了。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I’ll = I will           take =buy/get</a:t>
            </a:r>
          </a:p>
        </p:txBody>
      </p:sp>
      <p:sp>
        <p:nvSpPr>
          <p:cNvPr id="4" name="笑脸 3">
            <a:hlinkClick r:id="rId2" action="ppaction://hlinksldjump"/>
          </p:cNvPr>
          <p:cNvSpPr/>
          <p:nvPr/>
        </p:nvSpPr>
        <p:spPr>
          <a:xfrm>
            <a:off x="7164388" y="4291015"/>
            <a:ext cx="419100" cy="403225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5042" y="555627"/>
            <a:ext cx="7273925" cy="405341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—______ it the TV?    —It’s 2000 yuan.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A. How many        B. How much       C. How about        D. How big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How much _______ do you want?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A. tomatoes           B. bananas             C. hamburgers       D. chicken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—Can I help you?    —_______.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A. Thank you                         B. Yes, please, I want a pen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C. You’re welcome               D. I’m sorry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—Thank you very much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 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— _______. 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A. Here you are                  B. You’re welcome  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C. Thank you too                D. Not thanks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Ten dollars _____ the price of the socks.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A. am       B. is        C. are        D. be</a:t>
            </a:r>
            <a:endParaRPr lang="zh-CN" altLang="en-US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835151" y="84296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555875" y="149225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563939" y="2066925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427539" y="3003550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459039" y="3867150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Microsoft Office PowerPoint</Application>
  <PresentationFormat>全屏显示(16:9)</PresentationFormat>
  <Paragraphs>93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2017-10-13T01:48:00Z</dcterms:created>
  <dcterms:modified xsi:type="dcterms:W3CDTF">2023-01-17T00:25:18Z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1B3CA38C5F33413D916BCBD8CAFFD223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