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4660"/>
  </p:normalViewPr>
  <p:slideViewPr>
    <p:cSldViewPr showGuides="1">
      <p:cViewPr>
        <p:scale>
          <a:sx n="75" d="100"/>
          <a:sy n="75" d="100"/>
        </p:scale>
        <p:origin x="-225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D88C-9E92-4785-BA62-A9A19BCC1FA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9DCF-CF51-4AC8-B27E-B07FC4EB78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49DCF-CF51-4AC8-B27E-B07FC4EB780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355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613C-49E6-45DA-808E-CEBEAFA0AE2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B60E-B4B4-4764-A72F-CF6676876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30832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348702" y="2742038"/>
            <a:ext cx="2016224" cy="30243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503712" y="3433936"/>
            <a:ext cx="2016224" cy="279169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16" name="椭圆 15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07968" y="150439"/>
            <a:ext cx="5928320" cy="369332"/>
            <a:chOff x="5663952" y="158031"/>
            <a:chExt cx="5928320" cy="369332"/>
          </a:xfrm>
        </p:grpSpPr>
        <p:sp>
          <p:nvSpPr>
            <p:cNvPr id="19" name="文本框 18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20" name="加号 19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68208" y="2297088"/>
            <a:ext cx="3624064" cy="4530080"/>
            <a:chOff x="7908032" y="2177481"/>
            <a:chExt cx="3624064" cy="453008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7908032" y="2177481"/>
              <a:ext cx="3624064" cy="45300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8058508" y="3861048"/>
              <a:ext cx="677108" cy="27437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800" spc="300" dirty="0">
                  <a:cs typeface="+mn-ea"/>
                  <a:sym typeface="+mn-lt"/>
                </a:rPr>
                <a:t>CARRY FORWARD THE TRADITIONAL CULTURE, THE TWENTY-FOUR SOLAR TERMS ARE COMING</a:t>
              </a:r>
              <a:endParaRPr lang="zh-CN" altLang="en-US" sz="800" spc="3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58">
        <p:random/>
      </p:transition>
    </mc:Choice>
    <mc:Fallback xmlns="">
      <p:transition spd="slow" advTm="29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-23944"/>
            <a:ext cx="12192000" cy="6905888"/>
            <a:chOff x="121588" y="956912"/>
            <a:chExt cx="12192000" cy="690588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535426" y="980856"/>
              <a:ext cx="7364325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21588" y="956912"/>
              <a:ext cx="12192000" cy="6905888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90877" y="2132856"/>
            <a:ext cx="1828800" cy="1828800"/>
            <a:chOff x="1130300" y="1850515"/>
            <a:chExt cx="1828800" cy="1828800"/>
          </a:xfrm>
        </p:grpSpPr>
        <p:sp>
          <p:nvSpPr>
            <p:cNvPr id="9" name="椭圆 8"/>
            <p:cNvSpPr/>
            <p:nvPr/>
          </p:nvSpPr>
          <p:spPr>
            <a:xfrm>
              <a:off x="1130300" y="1850515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schemeClr val="tx1">
                  <a:lumMod val="95000"/>
                  <a:lumOff val="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08100" y="2757122"/>
              <a:ext cx="147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63700" y="230223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91744" y="2132856"/>
            <a:ext cx="1828800" cy="1828800"/>
            <a:chOff x="3831167" y="1850515"/>
            <a:chExt cx="1828800" cy="1828800"/>
          </a:xfrm>
        </p:grpSpPr>
        <p:sp>
          <p:nvSpPr>
            <p:cNvPr id="14" name="椭圆 13"/>
            <p:cNvSpPr/>
            <p:nvPr/>
          </p:nvSpPr>
          <p:spPr>
            <a:xfrm>
              <a:off x="3831167" y="1850515"/>
              <a:ext cx="1828800" cy="1828800"/>
            </a:xfrm>
            <a:prstGeom prst="ellipse">
              <a:avLst/>
            </a:prstGeom>
            <a:solidFill>
              <a:srgbClr val="95A967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08967" y="2757122"/>
              <a:ext cx="147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364567" y="230223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92611" y="2132856"/>
            <a:ext cx="1828800" cy="1828800"/>
            <a:chOff x="6532034" y="1850515"/>
            <a:chExt cx="1828800" cy="1828800"/>
          </a:xfrm>
        </p:grpSpPr>
        <p:sp>
          <p:nvSpPr>
            <p:cNvPr id="18" name="椭圆 17"/>
            <p:cNvSpPr/>
            <p:nvPr/>
          </p:nvSpPr>
          <p:spPr>
            <a:xfrm>
              <a:off x="6532034" y="1850515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9834" y="2757122"/>
              <a:ext cx="147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5434" y="230223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03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93477" y="2132856"/>
            <a:ext cx="1828800" cy="1828800"/>
            <a:chOff x="9232900" y="1850515"/>
            <a:chExt cx="1828800" cy="1828800"/>
          </a:xfrm>
        </p:grpSpPr>
        <p:sp>
          <p:nvSpPr>
            <p:cNvPr id="22" name="椭圆 21"/>
            <p:cNvSpPr/>
            <p:nvPr/>
          </p:nvSpPr>
          <p:spPr>
            <a:xfrm>
              <a:off x="9232900" y="1850515"/>
              <a:ext cx="1828800" cy="1828800"/>
            </a:xfrm>
            <a:prstGeom prst="ellipse">
              <a:avLst/>
            </a:prstGeom>
            <a:solidFill>
              <a:srgbClr val="95A967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10700" y="2763904"/>
              <a:ext cx="147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66300" y="230223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945212" y="4283487"/>
            <a:ext cx="2120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单击此处添加标题内容，标题内容要与文艺相符，注意字体大小。单击此处添加标题内容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46079" y="4283487"/>
            <a:ext cx="2120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单击此处添加标题内容，标题内容要与文艺相符，注意字体大小。单击此处添加标题内容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46946" y="4283487"/>
            <a:ext cx="2120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单击此处添加标题内容，标题内容要与文艺相符，注意字体大小。单击此处添加标题内容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47813" y="4283487"/>
            <a:ext cx="2120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单击此处添加标题内容，标题内容要与文艺相符，注意字体大小。单击此处添加标题内容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26">
        <p:random/>
      </p:transition>
    </mc:Choice>
    <mc:Fallback xmlns="">
      <p:transition spd="slow" advTm="18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284930" y="-151529"/>
            <a:ext cx="5907070" cy="7009529"/>
            <a:chOff x="6284930" y="-151529"/>
            <a:chExt cx="5907070" cy="7009529"/>
          </a:xfrm>
        </p:grpSpPr>
        <p:sp>
          <p:nvSpPr>
            <p:cNvPr id="7" name="矩形 6"/>
            <p:cNvSpPr/>
            <p:nvPr/>
          </p:nvSpPr>
          <p:spPr>
            <a:xfrm>
              <a:off x="8544272" y="0"/>
              <a:ext cx="3647728" cy="6858000"/>
            </a:xfrm>
            <a:prstGeom prst="rect">
              <a:avLst/>
            </a:prstGeom>
            <a:solidFill>
              <a:srgbClr val="95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20367548">
              <a:off x="6284930" y="-151529"/>
              <a:ext cx="4248472" cy="68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1044264" y="1663744"/>
            <a:ext cx="5051736" cy="1058083"/>
            <a:chOff x="869156" y="1913934"/>
            <a:chExt cx="5051736" cy="1058083"/>
          </a:xfrm>
        </p:grpSpPr>
        <p:sp>
          <p:nvSpPr>
            <p:cNvPr id="12" name="文本框 11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44264" y="3277471"/>
            <a:ext cx="5051736" cy="1058083"/>
            <a:chOff x="869156" y="1913934"/>
            <a:chExt cx="5051736" cy="1058083"/>
          </a:xfrm>
        </p:grpSpPr>
        <p:sp>
          <p:nvSpPr>
            <p:cNvPr id="15" name="文本框 14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44264" y="4891197"/>
            <a:ext cx="5051736" cy="1058083"/>
            <a:chOff x="869156" y="1913934"/>
            <a:chExt cx="5051736" cy="1058083"/>
          </a:xfrm>
        </p:grpSpPr>
        <p:sp>
          <p:nvSpPr>
            <p:cNvPr id="18" name="文本框 17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588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8">
        <p:random/>
      </p:transition>
    </mc:Choice>
    <mc:Fallback xmlns="">
      <p:transition spd="slow" advTm="28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0" b="89941" l="4883" r="899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784" y="-315416"/>
            <a:ext cx="8574452" cy="8574452"/>
          </a:xfrm>
          <a:prstGeom prst="rect">
            <a:avLst/>
          </a:prstGeom>
          <a:effectLst>
            <a:softEdge rad="266700"/>
          </a:effectLst>
        </p:spPr>
      </p:pic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00302" y="1956831"/>
            <a:ext cx="4315817" cy="1637377"/>
            <a:chOff x="1301902" y="2101874"/>
            <a:chExt cx="4315817" cy="1637377"/>
          </a:xfrm>
        </p:grpSpPr>
        <p:sp>
          <p:nvSpPr>
            <p:cNvPr id="9" name="圆角矩形 6"/>
            <p:cNvSpPr/>
            <p:nvPr/>
          </p:nvSpPr>
          <p:spPr>
            <a:xfrm>
              <a:off x="1301902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4"/>
            <p:cNvSpPr txBox="1"/>
            <p:nvPr/>
          </p:nvSpPr>
          <p:spPr>
            <a:xfrm>
              <a:off x="153851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325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37246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37246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72681" y="1956831"/>
            <a:ext cx="4315817" cy="1637377"/>
            <a:chOff x="6574281" y="2101874"/>
            <a:chExt cx="4315817" cy="1637377"/>
          </a:xfrm>
        </p:grpSpPr>
        <p:sp>
          <p:nvSpPr>
            <p:cNvPr id="15" name="圆角矩形 6"/>
            <p:cNvSpPr/>
            <p:nvPr/>
          </p:nvSpPr>
          <p:spPr>
            <a:xfrm>
              <a:off x="6574281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95A967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688457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325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96900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96899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00302" y="4167507"/>
            <a:ext cx="4315817" cy="1637377"/>
            <a:chOff x="1301902" y="4312550"/>
            <a:chExt cx="4315817" cy="1637377"/>
          </a:xfrm>
        </p:grpSpPr>
        <p:sp>
          <p:nvSpPr>
            <p:cNvPr id="20" name="圆角矩形 6"/>
            <p:cNvSpPr/>
            <p:nvPr/>
          </p:nvSpPr>
          <p:spPr>
            <a:xfrm>
              <a:off x="1301902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95A967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38514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325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37246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37246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72681" y="4167507"/>
            <a:ext cx="4315817" cy="1637377"/>
            <a:chOff x="6574281" y="4312550"/>
            <a:chExt cx="4315817" cy="1637377"/>
          </a:xfrm>
        </p:grpSpPr>
        <p:sp>
          <p:nvSpPr>
            <p:cNvPr id="25" name="圆角矩形 6"/>
            <p:cNvSpPr/>
            <p:nvPr/>
          </p:nvSpPr>
          <p:spPr>
            <a:xfrm>
              <a:off x="6574281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6861813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96899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996899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44">
        <p:random/>
      </p:transition>
    </mc:Choice>
    <mc:Fallback xmlns="">
      <p:transition spd="slow" advTm="22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27648" y="1772816"/>
            <a:ext cx="6180783" cy="4153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839416" y="1488759"/>
            <a:ext cx="2592288" cy="1273527"/>
            <a:chOff x="808951" y="3257085"/>
            <a:chExt cx="2592288" cy="1273527"/>
          </a:xfrm>
        </p:grpSpPr>
        <p:sp>
          <p:nvSpPr>
            <p:cNvPr id="11" name="文本框 10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9416" y="4797152"/>
            <a:ext cx="2592288" cy="1273527"/>
            <a:chOff x="808951" y="3257085"/>
            <a:chExt cx="2592288" cy="1273527"/>
          </a:xfrm>
        </p:grpSpPr>
        <p:sp>
          <p:nvSpPr>
            <p:cNvPr id="14" name="文本框 13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04466" y="1487899"/>
            <a:ext cx="2592288" cy="1273527"/>
            <a:chOff x="808951" y="3257085"/>
            <a:chExt cx="2592288" cy="1273527"/>
          </a:xfrm>
        </p:grpSpPr>
        <p:sp>
          <p:nvSpPr>
            <p:cNvPr id="17" name="文本框 16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04466" y="4797152"/>
            <a:ext cx="2592288" cy="1273527"/>
            <a:chOff x="808951" y="3257085"/>
            <a:chExt cx="2592288" cy="1273527"/>
          </a:xfrm>
        </p:grpSpPr>
        <p:sp>
          <p:nvSpPr>
            <p:cNvPr id="20" name="文本框 19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7">
        <p:random/>
      </p:transition>
    </mc:Choice>
    <mc:Fallback xmlns="">
      <p:transition spd="slow" advTm="22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3657" y="4247955"/>
            <a:ext cx="11364686" cy="5021942"/>
            <a:chOff x="413657" y="4247955"/>
            <a:chExt cx="11364686" cy="5021942"/>
          </a:xfrm>
        </p:grpSpPr>
        <p:sp>
          <p:nvSpPr>
            <p:cNvPr id="9" name="椭圆 8"/>
            <p:cNvSpPr/>
            <p:nvPr/>
          </p:nvSpPr>
          <p:spPr>
            <a:xfrm>
              <a:off x="413657" y="4247955"/>
              <a:ext cx="11364686" cy="50219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6000">
                  <a:srgbClr val="95A967">
                    <a:alpha val="0"/>
                  </a:srgbClr>
                </a:gs>
                <a:gs pos="76000">
                  <a:srgbClr val="95A967">
                    <a:alpha val="63000"/>
                  </a:srgbClr>
                </a:gs>
                <a:gs pos="100000">
                  <a:srgbClr val="95A967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022169" y="4594972"/>
              <a:ext cx="6147661" cy="1099229"/>
              <a:chOff x="-1037991" y="3171330"/>
              <a:chExt cx="6147661" cy="109922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89035" y="3171330"/>
                <a:ext cx="209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-1037991" y="3839672"/>
                <a:ext cx="614766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spc="200" dirty="0">
                    <a:cs typeface="+mn-ea"/>
                    <a:sym typeface="+mn-lt"/>
                  </a:rPr>
                  <a:t>WE HAVE ESTABLISHED A COMPLETE COPYRIGHT FILING AND COMMERCIAL AUTHORIZATION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065671" y="3387622"/>
            <a:ext cx="114300" cy="1015359"/>
            <a:chOff x="4065671" y="3140884"/>
            <a:chExt cx="114300" cy="1015359"/>
          </a:xfrm>
          <a:solidFill>
            <a:srgbClr val="95A967"/>
          </a:solidFill>
        </p:grpSpPr>
        <p:cxnSp>
          <p:nvCxnSpPr>
            <p:cNvPr id="15" name="直接连接符 14"/>
            <p:cNvCxnSpPr/>
            <p:nvPr/>
          </p:nvCxnSpPr>
          <p:spPr>
            <a:xfrm flipV="1">
              <a:off x="4122821" y="3231148"/>
              <a:ext cx="0" cy="925095"/>
            </a:xfrm>
            <a:prstGeom prst="line">
              <a:avLst/>
            </a:prstGeom>
            <a:grpFill/>
            <a:ln w="15875">
              <a:solidFill>
                <a:srgbClr val="95A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4065671" y="3140884"/>
              <a:ext cx="114300" cy="114300"/>
            </a:xfrm>
            <a:prstGeom prst="ellipse">
              <a:avLst/>
            </a:prstGeom>
            <a:grpFill/>
            <a:ln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57849" y="3907870"/>
            <a:ext cx="114300" cy="1297406"/>
            <a:chOff x="1557849" y="3661132"/>
            <a:chExt cx="114300" cy="1297406"/>
          </a:xfrm>
          <a:solidFill>
            <a:srgbClr val="95A967"/>
          </a:solidFill>
        </p:grpSpPr>
        <p:cxnSp>
          <p:nvCxnSpPr>
            <p:cNvPr id="18" name="直接连接符 17"/>
            <p:cNvCxnSpPr/>
            <p:nvPr/>
          </p:nvCxnSpPr>
          <p:spPr>
            <a:xfrm flipV="1">
              <a:off x="1615000" y="3744684"/>
              <a:ext cx="0" cy="1213854"/>
            </a:xfrm>
            <a:prstGeom prst="line">
              <a:avLst/>
            </a:prstGeom>
            <a:grpFill/>
            <a:ln w="15875">
              <a:solidFill>
                <a:srgbClr val="95A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557849" y="3661132"/>
              <a:ext cx="114300" cy="114300"/>
            </a:xfrm>
            <a:prstGeom prst="ellipse">
              <a:avLst/>
            </a:prstGeom>
            <a:grpFill/>
            <a:ln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19851" y="3907870"/>
            <a:ext cx="114300" cy="1297406"/>
            <a:chOff x="10519851" y="3661132"/>
            <a:chExt cx="114300" cy="1297406"/>
          </a:xfrm>
          <a:solidFill>
            <a:srgbClr val="95A967"/>
          </a:solidFill>
        </p:grpSpPr>
        <p:cxnSp>
          <p:nvCxnSpPr>
            <p:cNvPr id="21" name="直接连接符 20"/>
            <p:cNvCxnSpPr/>
            <p:nvPr/>
          </p:nvCxnSpPr>
          <p:spPr>
            <a:xfrm flipV="1">
              <a:off x="10577000" y="3744684"/>
              <a:ext cx="0" cy="1213854"/>
            </a:xfrm>
            <a:prstGeom prst="line">
              <a:avLst/>
            </a:prstGeom>
            <a:grpFill/>
            <a:ln w="15875">
              <a:solidFill>
                <a:srgbClr val="95A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10519851" y="3661132"/>
              <a:ext cx="114300" cy="114300"/>
            </a:xfrm>
            <a:prstGeom prst="ellipse">
              <a:avLst/>
            </a:prstGeom>
            <a:grpFill/>
            <a:ln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2031" y="3391154"/>
            <a:ext cx="114300" cy="1011827"/>
            <a:chOff x="8012031" y="3144416"/>
            <a:chExt cx="114300" cy="1011827"/>
          </a:xfrm>
          <a:solidFill>
            <a:srgbClr val="95A967"/>
          </a:solidFill>
        </p:grpSpPr>
        <p:cxnSp>
          <p:nvCxnSpPr>
            <p:cNvPr id="24" name="直接连接符 23"/>
            <p:cNvCxnSpPr/>
            <p:nvPr/>
          </p:nvCxnSpPr>
          <p:spPr>
            <a:xfrm flipV="1">
              <a:off x="8069179" y="3231148"/>
              <a:ext cx="0" cy="925095"/>
            </a:xfrm>
            <a:prstGeom prst="line">
              <a:avLst/>
            </a:prstGeom>
            <a:grpFill/>
            <a:ln w="15875">
              <a:solidFill>
                <a:srgbClr val="95A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8012031" y="3144416"/>
              <a:ext cx="114300" cy="114300"/>
            </a:xfrm>
            <a:prstGeom prst="ellipse">
              <a:avLst/>
            </a:prstGeom>
            <a:grpFill/>
            <a:ln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390" y="2567742"/>
            <a:ext cx="2518104" cy="1107996"/>
            <a:chOff x="969116" y="4647942"/>
            <a:chExt cx="2518104" cy="1107996"/>
          </a:xfrm>
        </p:grpSpPr>
        <p:sp>
          <p:nvSpPr>
            <p:cNvPr id="27" name="文本框 26"/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63769" y="2013744"/>
            <a:ext cx="2518104" cy="1107996"/>
            <a:chOff x="969116" y="4647942"/>
            <a:chExt cx="2518104" cy="1107996"/>
          </a:xfrm>
        </p:grpSpPr>
        <p:sp>
          <p:nvSpPr>
            <p:cNvPr id="30" name="文本框 29"/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10127" y="2013744"/>
            <a:ext cx="2518104" cy="1107996"/>
            <a:chOff x="969116" y="4647942"/>
            <a:chExt cx="2518104" cy="1107996"/>
          </a:xfrm>
        </p:grpSpPr>
        <p:sp>
          <p:nvSpPr>
            <p:cNvPr id="33" name="文本框 32"/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242506" y="2567742"/>
            <a:ext cx="2518104" cy="1107996"/>
            <a:chOff x="969116" y="4647942"/>
            <a:chExt cx="2518104" cy="1107996"/>
          </a:xfrm>
        </p:grpSpPr>
        <p:sp>
          <p:nvSpPr>
            <p:cNvPr id="36" name="文本框 35"/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89">
        <p:random/>
      </p:transition>
    </mc:Choice>
    <mc:Fallback xmlns="">
      <p:transition spd="slow" advTm="24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-262" t="-566"/>
          <a:stretch>
            <a:fillRect/>
          </a:stretch>
        </p:blipFill>
        <p:spPr>
          <a:xfrm>
            <a:off x="119336" y="-866193"/>
            <a:ext cx="9002836" cy="8590385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5" name="椭圆 4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77912" y="265778"/>
            <a:ext cx="5928320" cy="369332"/>
            <a:chOff x="5663952" y="158031"/>
            <a:chExt cx="5928320" cy="369332"/>
          </a:xfrm>
        </p:grpSpPr>
        <p:sp>
          <p:nvSpPr>
            <p:cNvPr id="8" name="文本框 7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9" name="加号 8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806784" y="2165180"/>
            <a:ext cx="2592555" cy="38888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67808" y="3068960"/>
            <a:ext cx="7209695" cy="2559968"/>
            <a:chOff x="4342692" y="2767280"/>
            <a:chExt cx="7209695" cy="2559968"/>
          </a:xfrm>
        </p:grpSpPr>
        <p:sp>
          <p:nvSpPr>
            <p:cNvPr id="10" name="文本框 9"/>
            <p:cNvSpPr txBox="1"/>
            <p:nvPr/>
          </p:nvSpPr>
          <p:spPr>
            <a:xfrm>
              <a:off x="7145386" y="276728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2692" y="4034586"/>
              <a:ext cx="7209695" cy="1292662"/>
              <a:chOff x="4511824" y="3351764"/>
              <a:chExt cx="7209695" cy="129266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312807" y="3351764"/>
                <a:ext cx="64087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600" dirty="0">
                    <a:cs typeface="+mn-ea"/>
                    <a:sym typeface="+mn-lt"/>
                  </a:rPr>
                  <a:t>继承弘扬文化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11824" y="4275094"/>
                <a:ext cx="704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C00000"/>
                    </a:solidFill>
                    <a:cs typeface="+mn-ea"/>
                    <a:sym typeface="+mn-lt"/>
                  </a:rPr>
                  <a:t>THE ORIGIN OF THE SUMMER SEASON</a:t>
                </a:r>
                <a:endParaRPr lang="zh-CN" altLang="en-US" sz="1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5">
        <p:random/>
      </p:transition>
    </mc:Choice>
    <mc:Fallback xmlns="">
      <p:transition spd="slow" advTm="17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继承弘扬文化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1944"/>
            <a:ext cx="45743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5357336" y="1626529"/>
            <a:ext cx="5664968" cy="1248693"/>
            <a:chOff x="5357336" y="1626529"/>
            <a:chExt cx="5664968" cy="1248693"/>
          </a:xfrm>
        </p:grpSpPr>
        <p:sp>
          <p:nvSpPr>
            <p:cNvPr id="7" name="矩形: 圆角 6"/>
            <p:cNvSpPr/>
            <p:nvPr/>
          </p:nvSpPr>
          <p:spPr>
            <a:xfrm>
              <a:off x="5357336" y="1626529"/>
              <a:ext cx="5664968" cy="1248693"/>
            </a:xfrm>
            <a:prstGeom prst="roundRect">
              <a:avLst/>
            </a:prstGeom>
            <a:solidFill>
              <a:srgbClr val="95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663952" y="1721834"/>
              <a:ext cx="5051736" cy="1058083"/>
              <a:chOff x="869156" y="1913934"/>
              <a:chExt cx="5051736" cy="105808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69156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69156" y="2448797"/>
                <a:ext cx="505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357336" y="3212968"/>
            <a:ext cx="5664968" cy="1248693"/>
            <a:chOff x="5357336" y="3212968"/>
            <a:chExt cx="5664968" cy="1248693"/>
          </a:xfrm>
        </p:grpSpPr>
        <p:sp>
          <p:nvSpPr>
            <p:cNvPr id="20" name="矩形: 圆角 19"/>
            <p:cNvSpPr/>
            <p:nvPr/>
          </p:nvSpPr>
          <p:spPr>
            <a:xfrm>
              <a:off x="5357336" y="3212968"/>
              <a:ext cx="5664968" cy="1248693"/>
            </a:xfrm>
            <a:prstGeom prst="roundRect">
              <a:avLst/>
            </a:prstGeom>
            <a:solidFill>
              <a:srgbClr val="95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663952" y="3308273"/>
              <a:ext cx="5051736" cy="1058083"/>
              <a:chOff x="869156" y="1913934"/>
              <a:chExt cx="5051736" cy="1058083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69156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69156" y="2448797"/>
                <a:ext cx="505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357336" y="4799407"/>
            <a:ext cx="5664968" cy="1248693"/>
            <a:chOff x="5357336" y="4799407"/>
            <a:chExt cx="5664968" cy="1248693"/>
          </a:xfrm>
        </p:grpSpPr>
        <p:sp>
          <p:nvSpPr>
            <p:cNvPr id="21" name="矩形: 圆角 20"/>
            <p:cNvSpPr/>
            <p:nvPr/>
          </p:nvSpPr>
          <p:spPr>
            <a:xfrm>
              <a:off x="5357336" y="4799407"/>
              <a:ext cx="5664968" cy="1248693"/>
            </a:xfrm>
            <a:prstGeom prst="roundRect">
              <a:avLst/>
            </a:prstGeom>
            <a:solidFill>
              <a:srgbClr val="95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663952" y="4894712"/>
              <a:ext cx="5051736" cy="1058083"/>
              <a:chOff x="869156" y="1913934"/>
              <a:chExt cx="5051736" cy="105808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69156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9156" y="2448797"/>
                <a:ext cx="505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3">
        <p:random/>
      </p:transition>
    </mc:Choice>
    <mc:Fallback xmlns="">
      <p:transition spd="slow" advTm="23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91598" y="-996391"/>
            <a:ext cx="13375197" cy="8850782"/>
            <a:chOff x="1514442" y="1033319"/>
            <a:chExt cx="9225767" cy="610497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84868" y="1033319"/>
              <a:ext cx="9084914" cy="61049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1514442" y="1070230"/>
              <a:ext cx="9225767" cy="603115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继承弘扬文化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51282" y="2132856"/>
            <a:ext cx="2537290" cy="5343519"/>
            <a:chOff x="848024" y="2471038"/>
            <a:chExt cx="2537290" cy="5343519"/>
          </a:xfrm>
        </p:grpSpPr>
        <p:grpSp>
          <p:nvGrpSpPr>
            <p:cNvPr id="9" name="组合 8"/>
            <p:cNvGrpSpPr/>
            <p:nvPr/>
          </p:nvGrpSpPr>
          <p:grpSpPr>
            <a:xfrm>
              <a:off x="968972" y="2471038"/>
              <a:ext cx="2416342" cy="5343519"/>
              <a:chOff x="968972" y="2471038"/>
              <a:chExt cx="2416342" cy="534351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968972" y="2471038"/>
                <a:ext cx="2416342" cy="5343519"/>
                <a:chOff x="2324100" y="2517775"/>
                <a:chExt cx="2416342" cy="5343519"/>
              </a:xfrm>
            </p:grpSpPr>
            <p:sp useBgFill="1">
              <p:nvSpPr>
                <p:cNvPr id="17" name="箭头: 上 16"/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18" name="矩形 17"/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1591437" y="4131064"/>
                <a:ext cx="504372" cy="504372"/>
              </a:xfrm>
              <a:prstGeom prst="ellips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448477" y="4090151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48024" y="4985635"/>
              <a:ext cx="1959142" cy="1366298"/>
              <a:chOff x="1429815" y="3230448"/>
              <a:chExt cx="1959142" cy="136629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429815" y="3642639"/>
                <a:ext cx="19591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cs typeface="+mn-ea"/>
                    <a:sym typeface="+mn-lt"/>
                  </a:rPr>
                  <a:t>单击此处添加标题内容，标题要与内容相符，需要注意字体大小及文本匹配程度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473641" y="2132856"/>
            <a:ext cx="2527503" cy="5343519"/>
            <a:chOff x="3470383" y="2471038"/>
            <a:chExt cx="2527503" cy="5343519"/>
          </a:xfrm>
        </p:grpSpPr>
        <p:grpSp>
          <p:nvGrpSpPr>
            <p:cNvPr id="20" name="组合 19"/>
            <p:cNvGrpSpPr/>
            <p:nvPr/>
          </p:nvGrpSpPr>
          <p:grpSpPr>
            <a:xfrm>
              <a:off x="3581544" y="2471038"/>
              <a:ext cx="2416342" cy="5343519"/>
              <a:chOff x="3581544" y="2471038"/>
              <a:chExt cx="2416342" cy="534351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581544" y="2471038"/>
                <a:ext cx="2416342" cy="5343519"/>
                <a:chOff x="2324100" y="2517775"/>
                <a:chExt cx="2416342" cy="5343519"/>
              </a:xfrm>
            </p:grpSpPr>
            <p:sp useBgFill="1">
              <p:nvSpPr>
                <p:cNvPr id="27" name="箭头: 上 26"/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28" name="矩形 27"/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4213987" y="4131064"/>
                <a:ext cx="504372" cy="504372"/>
              </a:xfrm>
              <a:prstGeom prst="ellips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064749" y="4088819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470383" y="4985635"/>
              <a:ext cx="1959142" cy="1366298"/>
              <a:chOff x="1429815" y="3230448"/>
              <a:chExt cx="1959142" cy="136629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429815" y="3642639"/>
                <a:ext cx="19591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cs typeface="+mn-ea"/>
                    <a:sym typeface="+mn-lt"/>
                  </a:rPr>
                  <a:t>单击此处添加标题内容，标题要与内容相符，需要注意字体大小及文本匹配程度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718360" y="2132856"/>
            <a:ext cx="2507927" cy="5343519"/>
            <a:chOff x="8715102" y="2471038"/>
            <a:chExt cx="2507927" cy="5343519"/>
          </a:xfrm>
        </p:grpSpPr>
        <p:grpSp>
          <p:nvGrpSpPr>
            <p:cNvPr id="30" name="组合 29"/>
            <p:cNvGrpSpPr/>
            <p:nvPr/>
          </p:nvGrpSpPr>
          <p:grpSpPr>
            <a:xfrm>
              <a:off x="8806687" y="2471038"/>
              <a:ext cx="2416342" cy="5343519"/>
              <a:chOff x="8806687" y="2471038"/>
              <a:chExt cx="2416342" cy="534351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8806687" y="2471038"/>
                <a:ext cx="2416342" cy="5343519"/>
                <a:chOff x="2324100" y="2517775"/>
                <a:chExt cx="2416342" cy="5343519"/>
              </a:xfrm>
            </p:grpSpPr>
            <p:sp useBgFill="1">
              <p:nvSpPr>
                <p:cNvPr id="37" name="箭头: 上 36"/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38" name="矩形 37"/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9429788" y="4131064"/>
                <a:ext cx="504372" cy="504372"/>
              </a:xfrm>
              <a:prstGeom prst="ellips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9280550" y="4112216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715102" y="4985635"/>
              <a:ext cx="1959142" cy="1366298"/>
              <a:chOff x="1429815" y="3230448"/>
              <a:chExt cx="1959142" cy="1366298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429815" y="3642639"/>
                <a:ext cx="19591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cs typeface="+mn-ea"/>
                    <a:sym typeface="+mn-lt"/>
                  </a:rPr>
                  <a:t>单击此处添加标题内容，标题要与内容相符，需要注意字体大小及文本匹配程度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096000" y="2132856"/>
            <a:ext cx="2517716" cy="5343519"/>
            <a:chOff x="6092742" y="2471038"/>
            <a:chExt cx="2517716" cy="534351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94116" y="2471038"/>
              <a:ext cx="2416342" cy="5343519"/>
              <a:chOff x="6194116" y="2471038"/>
              <a:chExt cx="2416342" cy="5343519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6194116" y="2471038"/>
                <a:ext cx="2416342" cy="5343519"/>
                <a:chOff x="2324100" y="2517775"/>
                <a:chExt cx="2416342" cy="5343519"/>
              </a:xfrm>
            </p:grpSpPr>
            <p:sp useBgFill="1">
              <p:nvSpPr>
                <p:cNvPr id="47" name="箭头: 上 46"/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48" name="矩形 47"/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6827646" y="4088819"/>
                <a:ext cx="504372" cy="504372"/>
              </a:xfrm>
              <a:prstGeom prst="ellips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671391" y="4036543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092742" y="4985635"/>
              <a:ext cx="1959142" cy="1366298"/>
              <a:chOff x="1429815" y="3230448"/>
              <a:chExt cx="1959142" cy="1366298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429815" y="3642639"/>
                <a:ext cx="19591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cs typeface="+mn-ea"/>
                    <a:sym typeface="+mn-lt"/>
                  </a:rPr>
                  <a:t>单击此处添加标题内容，标题要与内容相符，需要注意字体大小及文本匹配程度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6">
        <p:random/>
      </p:transition>
    </mc:Choice>
    <mc:Fallback xmlns="">
      <p:transition spd="slow" advTm="31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继承弘扬文化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03912" y="-567444"/>
            <a:ext cx="7992888" cy="7992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551384" y="1556792"/>
            <a:ext cx="5051736" cy="1058083"/>
            <a:chOff x="869156" y="1913934"/>
            <a:chExt cx="5051736" cy="1058083"/>
          </a:xfrm>
        </p:grpSpPr>
        <p:sp>
          <p:nvSpPr>
            <p:cNvPr id="11" name="文本框 10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1384" y="3284984"/>
            <a:ext cx="5051736" cy="1058083"/>
            <a:chOff x="869156" y="1913934"/>
            <a:chExt cx="5051736" cy="1058083"/>
          </a:xfrm>
        </p:grpSpPr>
        <p:sp>
          <p:nvSpPr>
            <p:cNvPr id="14" name="文本框 13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1384" y="5013176"/>
            <a:ext cx="5051736" cy="1058083"/>
            <a:chOff x="869156" y="1913934"/>
            <a:chExt cx="5051736" cy="1058083"/>
          </a:xfrm>
        </p:grpSpPr>
        <p:sp>
          <p:nvSpPr>
            <p:cNvPr id="17" name="文本框 16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50">
        <p:random/>
      </p:transition>
    </mc:Choice>
    <mc:Fallback xmlns="">
      <p:transition spd="slow" advTm="3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继承弘扬文化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18969" y="2971514"/>
            <a:ext cx="2004159" cy="1519820"/>
            <a:chOff x="1843314" y="3062514"/>
            <a:chExt cx="1741715" cy="1320800"/>
          </a:xfrm>
        </p:grpSpPr>
        <p:sp>
          <p:nvSpPr>
            <p:cNvPr id="9" name="等腰三角形 8"/>
            <p:cNvSpPr/>
            <p:nvPr/>
          </p:nvSpPr>
          <p:spPr>
            <a:xfrm>
              <a:off x="1843314" y="3062514"/>
              <a:ext cx="1741715" cy="1320800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006349" y="3386138"/>
              <a:ext cx="1415645" cy="997176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2209544" y="3664744"/>
              <a:ext cx="1009254" cy="718570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2408915" y="3929063"/>
              <a:ext cx="616895" cy="454251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563395" y="4164806"/>
              <a:ext cx="296744" cy="218508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3983749" y="2971514"/>
            <a:ext cx="2004159" cy="1519820"/>
            <a:chOff x="1843314" y="3062514"/>
            <a:chExt cx="1741715" cy="1320800"/>
          </a:xfrm>
        </p:grpSpPr>
        <p:sp>
          <p:nvSpPr>
            <p:cNvPr id="16" name="等腰三角形 15"/>
            <p:cNvSpPr/>
            <p:nvPr/>
          </p:nvSpPr>
          <p:spPr>
            <a:xfrm>
              <a:off x="1843314" y="3062514"/>
              <a:ext cx="1741715" cy="1320800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006349" y="3386138"/>
              <a:ext cx="1415645" cy="997176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2209544" y="3664744"/>
              <a:ext cx="1009254" cy="718570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2408915" y="3929063"/>
              <a:ext cx="616895" cy="454251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2563395" y="4164806"/>
              <a:ext cx="296744" cy="218508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48529" y="2971514"/>
            <a:ext cx="2004159" cy="1519820"/>
            <a:chOff x="1843314" y="3062514"/>
            <a:chExt cx="1741715" cy="1320800"/>
          </a:xfrm>
        </p:grpSpPr>
        <p:sp>
          <p:nvSpPr>
            <p:cNvPr id="22" name="等腰三角形 21"/>
            <p:cNvSpPr/>
            <p:nvPr/>
          </p:nvSpPr>
          <p:spPr>
            <a:xfrm>
              <a:off x="1843314" y="3062514"/>
              <a:ext cx="1741715" cy="1320800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2006349" y="3386138"/>
              <a:ext cx="1415645" cy="997176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2209544" y="3664744"/>
              <a:ext cx="1009254" cy="718570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2408915" y="3929063"/>
              <a:ext cx="616895" cy="454251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2563395" y="4164806"/>
              <a:ext cx="296744" cy="218508"/>
            </a:xfrm>
            <a:prstGeom prst="triangle">
              <a:avLst/>
            </a:prstGeom>
            <a:noFill/>
            <a:ln w="34925">
              <a:solidFill>
                <a:srgbClr val="95A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>
            <a:off x="8513309" y="2971515"/>
            <a:ext cx="2004159" cy="1519820"/>
            <a:chOff x="1843314" y="3062514"/>
            <a:chExt cx="1741715" cy="1320800"/>
          </a:xfrm>
        </p:grpSpPr>
        <p:sp>
          <p:nvSpPr>
            <p:cNvPr id="28" name="等腰三角形 27"/>
            <p:cNvSpPr/>
            <p:nvPr/>
          </p:nvSpPr>
          <p:spPr>
            <a:xfrm>
              <a:off x="1843314" y="3062514"/>
              <a:ext cx="1741715" cy="1320800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2006349" y="3386138"/>
              <a:ext cx="1415645" cy="997176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2209544" y="3664744"/>
              <a:ext cx="1009254" cy="718570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2408915" y="3929063"/>
              <a:ext cx="616895" cy="454251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2563395" y="4164806"/>
              <a:ext cx="296744" cy="218508"/>
            </a:xfrm>
            <a:prstGeom prst="triangle">
              <a:avLst/>
            </a:prstGeom>
            <a:noFill/>
            <a:ln w="349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24548" y="1550443"/>
            <a:ext cx="2498594" cy="1121570"/>
            <a:chOff x="3510876" y="1626421"/>
            <a:chExt cx="2498594" cy="1121570"/>
          </a:xfrm>
        </p:grpSpPr>
        <p:sp>
          <p:nvSpPr>
            <p:cNvPr id="34" name="文本框 33"/>
            <p:cNvSpPr txBox="1"/>
            <p:nvPr/>
          </p:nvSpPr>
          <p:spPr>
            <a:xfrm>
              <a:off x="3510876" y="2009327"/>
              <a:ext cx="24985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单击此处添加标题内容，标题要与内容相符，并且注意字体大小。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906098" y="1626421"/>
              <a:ext cx="170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90929" y="4855450"/>
            <a:ext cx="2498594" cy="1197896"/>
            <a:chOff x="3510876" y="1550095"/>
            <a:chExt cx="2498594" cy="1197896"/>
          </a:xfrm>
        </p:grpSpPr>
        <p:sp>
          <p:nvSpPr>
            <p:cNvPr id="37" name="文本框 36"/>
            <p:cNvSpPr txBox="1"/>
            <p:nvPr/>
          </p:nvSpPr>
          <p:spPr>
            <a:xfrm>
              <a:off x="3510876" y="2009327"/>
              <a:ext cx="24985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单击此处添加标题内容，标题要与内容相符，并且注意字体大小。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891296" y="1550095"/>
              <a:ext cx="170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64001" y="1535592"/>
            <a:ext cx="2498594" cy="1136421"/>
            <a:chOff x="3510876" y="1611570"/>
            <a:chExt cx="2498594" cy="1136421"/>
          </a:xfrm>
        </p:grpSpPr>
        <p:sp>
          <p:nvSpPr>
            <p:cNvPr id="40" name="文本框 39"/>
            <p:cNvSpPr txBox="1"/>
            <p:nvPr/>
          </p:nvSpPr>
          <p:spPr>
            <a:xfrm>
              <a:off x="3510876" y="2009327"/>
              <a:ext cx="24985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单击此处添加标题内容，标题要与内容相符，并且注意字体大小。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06098" y="1611570"/>
              <a:ext cx="170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68858" y="4853017"/>
            <a:ext cx="2498594" cy="1200329"/>
            <a:chOff x="3510876" y="1547662"/>
            <a:chExt cx="2498594" cy="1200329"/>
          </a:xfrm>
        </p:grpSpPr>
        <p:sp>
          <p:nvSpPr>
            <p:cNvPr id="43" name="文本框 42"/>
            <p:cNvSpPr txBox="1"/>
            <p:nvPr/>
          </p:nvSpPr>
          <p:spPr>
            <a:xfrm>
              <a:off x="3510876" y="2009327"/>
              <a:ext cx="24985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单击此处添加标题内容，标题要与内容相符，并且注意字体大小。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899660" y="1547662"/>
              <a:ext cx="170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单添加标题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97">
        <p:random/>
      </p:transition>
    </mc:Choice>
    <mc:Fallback xmlns="">
      <p:transition spd="slow" advTm="17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-262" t="-566"/>
          <a:stretch>
            <a:fillRect/>
          </a:stretch>
        </p:blipFill>
        <p:spPr>
          <a:xfrm>
            <a:off x="-26516" y="-81390"/>
            <a:ext cx="7357869" cy="702078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372551" y="2994578"/>
            <a:ext cx="1146271" cy="17194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6" name="椭圆 5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77912" y="265778"/>
            <a:ext cx="5928320" cy="369332"/>
            <a:chOff x="5663952" y="158031"/>
            <a:chExt cx="5928320" cy="369332"/>
          </a:xfrm>
        </p:grpSpPr>
        <p:sp>
          <p:nvSpPr>
            <p:cNvPr id="9" name="文本框 8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10" name="加号 9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20522" y="1208896"/>
            <a:ext cx="5640288" cy="2215991"/>
            <a:chOff x="6533721" y="1416591"/>
            <a:chExt cx="5640288" cy="2215991"/>
          </a:xfrm>
        </p:grpSpPr>
        <p:sp>
          <p:nvSpPr>
            <p:cNvPr id="11" name="文本框 10"/>
            <p:cNvSpPr txBox="1"/>
            <p:nvPr/>
          </p:nvSpPr>
          <p:spPr>
            <a:xfrm>
              <a:off x="8337078" y="1416591"/>
              <a:ext cx="383693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3800" dirty="0"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33721" y="2980284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CONTENTES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72464" y="3645024"/>
            <a:ext cx="674982" cy="2725995"/>
            <a:chOff x="9873905" y="3854281"/>
            <a:chExt cx="674982" cy="2725995"/>
          </a:xfrm>
        </p:grpSpPr>
        <p:sp>
          <p:nvSpPr>
            <p:cNvPr id="15" name="文本框 14"/>
            <p:cNvSpPr txBox="1"/>
            <p:nvPr/>
          </p:nvSpPr>
          <p:spPr>
            <a:xfrm>
              <a:off x="10056444" y="3854281"/>
              <a:ext cx="492443" cy="24482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000" dirty="0"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873905" y="3888165"/>
              <a:ext cx="338554" cy="26921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79121" y="3645024"/>
            <a:ext cx="674988" cy="2725995"/>
            <a:chOff x="9873905" y="3854281"/>
            <a:chExt cx="674988" cy="2725995"/>
          </a:xfrm>
        </p:grpSpPr>
        <p:sp>
          <p:nvSpPr>
            <p:cNvPr id="19" name="文本框 18"/>
            <p:cNvSpPr txBox="1"/>
            <p:nvPr/>
          </p:nvSpPr>
          <p:spPr>
            <a:xfrm>
              <a:off x="10056450" y="3854281"/>
              <a:ext cx="492443" cy="24482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000" dirty="0">
                  <a:cs typeface="+mn-ea"/>
                  <a:sym typeface="+mn-lt"/>
                </a:rPr>
                <a:t>传统节日宣传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873905" y="3888165"/>
              <a:ext cx="338554" cy="26921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85778" y="3645024"/>
            <a:ext cx="674988" cy="2725995"/>
            <a:chOff x="9873905" y="3854281"/>
            <a:chExt cx="674988" cy="2725995"/>
          </a:xfrm>
        </p:grpSpPr>
        <p:sp>
          <p:nvSpPr>
            <p:cNvPr id="22" name="文本框 21"/>
            <p:cNvSpPr txBox="1"/>
            <p:nvPr/>
          </p:nvSpPr>
          <p:spPr>
            <a:xfrm>
              <a:off x="10056450" y="3854281"/>
              <a:ext cx="492443" cy="24482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000" dirty="0">
                  <a:cs typeface="+mn-ea"/>
                  <a:sym typeface="+mn-lt"/>
                </a:rPr>
                <a:t>继承弘扬文化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73905" y="3888165"/>
              <a:ext cx="338554" cy="26921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92435" y="3645024"/>
            <a:ext cx="674988" cy="2725995"/>
            <a:chOff x="9873905" y="3854281"/>
            <a:chExt cx="674988" cy="2725995"/>
          </a:xfrm>
        </p:grpSpPr>
        <p:sp>
          <p:nvSpPr>
            <p:cNvPr id="25" name="文本框 24"/>
            <p:cNvSpPr txBox="1"/>
            <p:nvPr/>
          </p:nvSpPr>
          <p:spPr>
            <a:xfrm>
              <a:off x="10056450" y="3854281"/>
              <a:ext cx="492443" cy="24482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000" dirty="0">
                  <a:cs typeface="+mn-ea"/>
                  <a:sym typeface="+mn-lt"/>
                </a:rPr>
                <a:t>传承发扬经典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873905" y="3888165"/>
              <a:ext cx="338554" cy="26921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6600056" y="3678908"/>
            <a:ext cx="0" cy="27363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171200" y="3678908"/>
            <a:ext cx="0" cy="27363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2344" y="3678908"/>
            <a:ext cx="0" cy="27363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25">
        <p:random/>
      </p:transition>
    </mc:Choice>
    <mc:Fallback xmlns="">
      <p:transition spd="slow" advTm="30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-262" t="-566"/>
          <a:stretch>
            <a:fillRect/>
          </a:stretch>
        </p:blipFill>
        <p:spPr>
          <a:xfrm>
            <a:off x="119336" y="-866193"/>
            <a:ext cx="9002836" cy="8590385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5" name="椭圆 4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77912" y="265778"/>
            <a:ext cx="5928320" cy="369332"/>
            <a:chOff x="5663952" y="158031"/>
            <a:chExt cx="5928320" cy="369332"/>
          </a:xfrm>
        </p:grpSpPr>
        <p:sp>
          <p:nvSpPr>
            <p:cNvPr id="8" name="文本框 7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9" name="加号 8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806784" y="2165180"/>
            <a:ext cx="2592555" cy="38888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67808" y="3068960"/>
            <a:ext cx="7209695" cy="2559968"/>
            <a:chOff x="4342692" y="2767280"/>
            <a:chExt cx="7209695" cy="2559968"/>
          </a:xfrm>
        </p:grpSpPr>
        <p:sp>
          <p:nvSpPr>
            <p:cNvPr id="10" name="文本框 9"/>
            <p:cNvSpPr txBox="1"/>
            <p:nvPr/>
          </p:nvSpPr>
          <p:spPr>
            <a:xfrm>
              <a:off x="7145386" y="276728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  <a:endPara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2692" y="4034586"/>
              <a:ext cx="7209695" cy="1292662"/>
              <a:chOff x="4511824" y="3351764"/>
              <a:chExt cx="7209695" cy="129266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312807" y="3351764"/>
                <a:ext cx="64087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600" dirty="0">
                    <a:cs typeface="+mn-ea"/>
                    <a:sym typeface="+mn-lt"/>
                  </a:rPr>
                  <a:t>传承发扬经典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11824" y="4275094"/>
                <a:ext cx="704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C00000"/>
                    </a:solidFill>
                    <a:cs typeface="+mn-ea"/>
                    <a:sym typeface="+mn-lt"/>
                  </a:rPr>
                  <a:t>THE ORIGIN OF THE SUMMER SEASON</a:t>
                </a:r>
                <a:endParaRPr lang="zh-CN" altLang="en-US" sz="1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4">
        <p:random/>
      </p:transition>
    </mc:Choice>
    <mc:Fallback xmlns="">
      <p:transition spd="slow" advTm="1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传承发扬经典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1780" y="-459432"/>
            <a:ext cx="5688632" cy="75853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1044264" y="1663744"/>
            <a:ext cx="5051736" cy="1058083"/>
            <a:chOff x="869156" y="1913934"/>
            <a:chExt cx="5051736" cy="1058083"/>
          </a:xfrm>
        </p:grpSpPr>
        <p:sp>
          <p:nvSpPr>
            <p:cNvPr id="11" name="文本框 10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4264" y="3277471"/>
            <a:ext cx="5051736" cy="1058083"/>
            <a:chOff x="869156" y="1913934"/>
            <a:chExt cx="5051736" cy="1058083"/>
          </a:xfrm>
        </p:grpSpPr>
        <p:sp>
          <p:nvSpPr>
            <p:cNvPr id="14" name="文本框 13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4264" y="4891197"/>
            <a:ext cx="5051736" cy="1058083"/>
            <a:chOff x="869156" y="1913934"/>
            <a:chExt cx="5051736" cy="1058083"/>
          </a:xfrm>
        </p:grpSpPr>
        <p:sp>
          <p:nvSpPr>
            <p:cNvPr id="17" name="文本框 16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0">
        <p:random/>
      </p:transition>
    </mc:Choice>
    <mc:Fallback xmlns="">
      <p:transition spd="slow" advTm="20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传承发扬经典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33736" y="1384169"/>
            <a:ext cx="2950029" cy="4458994"/>
            <a:chOff x="1033736" y="1384169"/>
            <a:chExt cx="2950029" cy="44589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99456" y="1384169"/>
              <a:ext cx="2784309" cy="2088232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033736" y="3626043"/>
              <a:ext cx="2592288" cy="2217120"/>
              <a:chOff x="1033736" y="3626043"/>
              <a:chExt cx="2592288" cy="221712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415480" y="3626043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33736" y="418684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33736" y="5104499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608984" y="1384169"/>
            <a:ext cx="2975181" cy="4458994"/>
            <a:chOff x="4608984" y="1384169"/>
            <a:chExt cx="2975181" cy="44589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799856" y="1384169"/>
              <a:ext cx="2784309" cy="208823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4608984" y="3626043"/>
              <a:ext cx="2592288" cy="2217120"/>
              <a:chOff x="1033736" y="3626043"/>
              <a:chExt cx="2592288" cy="221712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415480" y="3626043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33736" y="418684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33736" y="5104499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184232" y="1384169"/>
            <a:ext cx="3000333" cy="4458994"/>
            <a:chOff x="8184232" y="1384169"/>
            <a:chExt cx="3000333" cy="445899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400256" y="1384169"/>
              <a:ext cx="2784309" cy="2088232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8184232" y="3626043"/>
              <a:ext cx="2592288" cy="2217120"/>
              <a:chOff x="1033736" y="3626043"/>
              <a:chExt cx="2592288" cy="221712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415480" y="3626043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33736" y="418684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033736" y="5104499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23">
        <p:random/>
      </p:transition>
    </mc:Choice>
    <mc:Fallback xmlns="">
      <p:transition spd="slow" advTm="152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传承发扬经典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6640" y="3573016"/>
            <a:ext cx="12218640" cy="3456384"/>
          </a:xfrm>
          <a:prstGeom prst="rect">
            <a:avLst/>
          </a:prstGeom>
          <a:effectLst>
            <a:outerShdw blurRad="3556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911424" y="1187964"/>
            <a:ext cx="10369152" cy="1058083"/>
            <a:chOff x="869156" y="1913934"/>
            <a:chExt cx="10369152" cy="1058083"/>
          </a:xfrm>
        </p:grpSpPr>
        <p:sp>
          <p:nvSpPr>
            <p:cNvPr id="11" name="文本框 10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9156" y="2448797"/>
              <a:ext cx="10369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单击此处添加标题内容，标题要与内容相符，注意字体大小及文本匹配程度。单击此处添加标题内容，标题要与内容相符，注意字体大小及文本匹配程度。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1424" y="2514933"/>
            <a:ext cx="10369152" cy="1058083"/>
            <a:chOff x="869156" y="1913934"/>
            <a:chExt cx="10369152" cy="1058083"/>
          </a:xfrm>
        </p:grpSpPr>
        <p:sp>
          <p:nvSpPr>
            <p:cNvPr id="14" name="文本框 13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9156" y="2448797"/>
              <a:ext cx="10369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58">
        <p:random/>
      </p:transition>
    </mc:Choice>
    <mc:Fallback xmlns="">
      <p:transition spd="slow" advTm="19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传承发扬经典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3428" y="880099"/>
            <a:ext cx="6457460" cy="6096012"/>
            <a:chOff x="-73428" y="880099"/>
            <a:chExt cx="6457460" cy="6096012"/>
          </a:xfrm>
        </p:grpSpPr>
        <p:sp>
          <p:nvSpPr>
            <p:cNvPr id="7" name="直角三角形 6"/>
            <p:cNvSpPr/>
            <p:nvPr/>
          </p:nvSpPr>
          <p:spPr>
            <a:xfrm>
              <a:off x="0" y="1497691"/>
              <a:ext cx="6384032" cy="5360309"/>
            </a:xfrm>
            <a:prstGeom prst="rtTriangle">
              <a:avLst/>
            </a:prstGeom>
            <a:solidFill>
              <a:srgbClr val="95A96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73428" y="880099"/>
              <a:ext cx="6096012" cy="60960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6360616" y="1556792"/>
            <a:ext cx="5051736" cy="1058083"/>
            <a:chOff x="869156" y="1913934"/>
            <a:chExt cx="5051736" cy="1058083"/>
          </a:xfrm>
        </p:grpSpPr>
        <p:sp>
          <p:nvSpPr>
            <p:cNvPr id="12" name="文本框 11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60616" y="3284984"/>
            <a:ext cx="5051736" cy="1058083"/>
            <a:chOff x="869156" y="1913934"/>
            <a:chExt cx="5051736" cy="1058083"/>
          </a:xfrm>
        </p:grpSpPr>
        <p:sp>
          <p:nvSpPr>
            <p:cNvPr id="15" name="文本框 14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60616" y="5013176"/>
            <a:ext cx="5051736" cy="1058083"/>
            <a:chOff x="869156" y="1913934"/>
            <a:chExt cx="5051736" cy="1058083"/>
          </a:xfrm>
        </p:grpSpPr>
        <p:sp>
          <p:nvSpPr>
            <p:cNvPr id="18" name="文本框 17"/>
            <p:cNvSpPr txBox="1"/>
            <p:nvPr/>
          </p:nvSpPr>
          <p:spPr>
            <a:xfrm>
              <a:off x="2480624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3">
        <p:random/>
      </p:transition>
    </mc:Choice>
    <mc:Fallback xmlns="">
      <p:transition spd="slow" advTm="22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30832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348702" y="2742038"/>
            <a:ext cx="2016224" cy="30243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503712" y="3433936"/>
            <a:ext cx="2016224" cy="279169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16" name="椭圆 15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07968" y="150439"/>
            <a:ext cx="5928320" cy="369332"/>
            <a:chOff x="5663952" y="158031"/>
            <a:chExt cx="5928320" cy="369332"/>
          </a:xfrm>
        </p:grpSpPr>
        <p:sp>
          <p:nvSpPr>
            <p:cNvPr id="19" name="文本框 18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20" name="加号 19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18684" y="2488457"/>
            <a:ext cx="3161892" cy="4235925"/>
            <a:chOff x="8118684" y="2488457"/>
            <a:chExt cx="3161892" cy="4235925"/>
          </a:xfrm>
        </p:grpSpPr>
        <p:sp>
          <p:nvSpPr>
            <p:cNvPr id="22" name="文本框 21"/>
            <p:cNvSpPr txBox="1"/>
            <p:nvPr/>
          </p:nvSpPr>
          <p:spPr>
            <a:xfrm>
              <a:off x="8118684" y="3980655"/>
              <a:ext cx="677108" cy="27437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800" spc="300" dirty="0">
                  <a:cs typeface="+mn-ea"/>
                  <a:sym typeface="+mn-lt"/>
                </a:rPr>
                <a:t>CARRY FORWARD THE TRADITIONAL CULTURE, THE TWENTY-FOUR SOLAR TERMS ARE COMING</a:t>
              </a:r>
              <a:endParaRPr lang="zh-CN" altLang="en-US" sz="800" spc="300" dirty="0"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621688" y="2488457"/>
              <a:ext cx="18722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08368" y="4244522"/>
              <a:ext cx="18722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6">
        <p:random/>
      </p:transition>
    </mc:Choice>
    <mc:Fallback xmlns="">
      <p:transition spd="slow" advTm="16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-262" t="-566"/>
          <a:stretch>
            <a:fillRect/>
          </a:stretch>
        </p:blipFill>
        <p:spPr>
          <a:xfrm>
            <a:off x="119336" y="-866193"/>
            <a:ext cx="9002836" cy="8590385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5" name="椭圆 4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77912" y="265778"/>
            <a:ext cx="5928320" cy="369332"/>
            <a:chOff x="5663952" y="158031"/>
            <a:chExt cx="5928320" cy="369332"/>
          </a:xfrm>
        </p:grpSpPr>
        <p:sp>
          <p:nvSpPr>
            <p:cNvPr id="8" name="文本框 7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9" name="加号 8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806784" y="2165180"/>
            <a:ext cx="2592555" cy="38888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67808" y="3068960"/>
            <a:ext cx="7209695" cy="2559968"/>
            <a:chOff x="4342692" y="2767280"/>
            <a:chExt cx="7209695" cy="2559968"/>
          </a:xfrm>
        </p:grpSpPr>
        <p:sp>
          <p:nvSpPr>
            <p:cNvPr id="10" name="文本框 9"/>
            <p:cNvSpPr txBox="1"/>
            <p:nvPr/>
          </p:nvSpPr>
          <p:spPr>
            <a:xfrm>
              <a:off x="7145386" y="276728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2692" y="4034586"/>
              <a:ext cx="7209695" cy="1292662"/>
              <a:chOff x="4511824" y="3351764"/>
              <a:chExt cx="7209695" cy="129266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312807" y="3351764"/>
                <a:ext cx="64087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600" dirty="0">
                    <a:cs typeface="+mn-ea"/>
                    <a:sym typeface="+mn-lt"/>
                  </a:rPr>
                  <a:t>大暑节气来由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11824" y="4275094"/>
                <a:ext cx="704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C00000"/>
                    </a:solidFill>
                    <a:cs typeface="+mn-ea"/>
                    <a:sym typeface="+mn-lt"/>
                  </a:rPr>
                  <a:t>THE ORIGIN OF THE SUMMER SEASON</a:t>
                </a:r>
                <a:endParaRPr lang="zh-CN" altLang="en-US" sz="1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3">
        <p:random/>
      </p:transition>
    </mc:Choice>
    <mc:Fallback xmlns="">
      <p:transition spd="slow" advTm="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310788" y="789990"/>
            <a:ext cx="9923352" cy="11503598"/>
            <a:chOff x="5310788" y="789990"/>
            <a:chExt cx="9923352" cy="11503598"/>
          </a:xfrm>
        </p:grpSpPr>
        <p:sp>
          <p:nvSpPr>
            <p:cNvPr id="7" name="任意多边形: 形状 6"/>
            <p:cNvSpPr/>
            <p:nvPr/>
          </p:nvSpPr>
          <p:spPr>
            <a:xfrm rot="7604622">
              <a:off x="4520665" y="1580113"/>
              <a:ext cx="11503598" cy="9923352"/>
            </a:xfrm>
            <a:custGeom>
              <a:avLst/>
              <a:gdLst>
                <a:gd name="connsiteX0" fmla="*/ 1573350 w 5925347"/>
                <a:gd name="connsiteY0" fmla="*/ 1265596 h 5437888"/>
                <a:gd name="connsiteX1" fmla="*/ 770633 w 5925347"/>
                <a:gd name="connsiteY1" fmla="*/ 1098072 h 5437888"/>
                <a:gd name="connsiteX2" fmla="*/ 714792 w 5925347"/>
                <a:gd name="connsiteY2" fmla="*/ 1621584 h 5437888"/>
                <a:gd name="connsiteX3" fmla="*/ 2816 w 5925347"/>
                <a:gd name="connsiteY3" fmla="*/ 2815190 h 5437888"/>
                <a:gd name="connsiteX4" fmla="*/ 519347 w 5925347"/>
                <a:gd name="connsiteY4" fmla="*/ 4371764 h 5437888"/>
                <a:gd name="connsiteX5" fmla="*/ 1768795 w 5925347"/>
                <a:gd name="connsiteY5" fmla="*/ 5125621 h 5437888"/>
                <a:gd name="connsiteX6" fmla="*/ 2627353 w 5925347"/>
                <a:gd name="connsiteY6" fmla="*/ 5348985 h 5437888"/>
                <a:gd name="connsiteX7" fmla="*/ 4114126 w 5925347"/>
                <a:gd name="connsiteY7" fmla="*/ 3694689 h 5437888"/>
                <a:gd name="connsiteX8" fmla="*/ 5921985 w 5925347"/>
                <a:gd name="connsiteY8" fmla="*/ 1447080 h 5437888"/>
                <a:gd name="connsiteX9" fmla="*/ 3639476 w 5925347"/>
                <a:gd name="connsiteY9" fmla="*/ 595501 h 5437888"/>
                <a:gd name="connsiteX10" fmla="*/ 2383048 w 5925347"/>
                <a:gd name="connsiteY10" fmla="*/ 951489 h 5437888"/>
                <a:gd name="connsiteX11" fmla="*/ 1761814 w 5925347"/>
                <a:gd name="connsiteY11" fmla="*/ 2189 h 5437888"/>
                <a:gd name="connsiteX12" fmla="*/ 1573350 w 5925347"/>
                <a:gd name="connsiteY12" fmla="*/ 1265596 h 543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5347" h="5437888">
                  <a:moveTo>
                    <a:pt x="1573350" y="1265596"/>
                  </a:moveTo>
                  <a:cubicBezTo>
                    <a:pt x="1408153" y="1448243"/>
                    <a:pt x="913726" y="1038741"/>
                    <a:pt x="770633" y="1098072"/>
                  </a:cubicBezTo>
                  <a:cubicBezTo>
                    <a:pt x="627540" y="1157403"/>
                    <a:pt x="842761" y="1335398"/>
                    <a:pt x="714792" y="1621584"/>
                  </a:cubicBezTo>
                  <a:cubicBezTo>
                    <a:pt x="586822" y="1907770"/>
                    <a:pt x="35390" y="2356827"/>
                    <a:pt x="2816" y="2815190"/>
                  </a:cubicBezTo>
                  <a:cubicBezTo>
                    <a:pt x="-29758" y="3273553"/>
                    <a:pt x="225017" y="3986692"/>
                    <a:pt x="519347" y="4371764"/>
                  </a:cubicBezTo>
                  <a:cubicBezTo>
                    <a:pt x="813677" y="4756836"/>
                    <a:pt x="1417461" y="4962751"/>
                    <a:pt x="1768795" y="5125621"/>
                  </a:cubicBezTo>
                  <a:cubicBezTo>
                    <a:pt x="2120129" y="5288491"/>
                    <a:pt x="2236465" y="5587474"/>
                    <a:pt x="2627353" y="5348985"/>
                  </a:cubicBezTo>
                  <a:cubicBezTo>
                    <a:pt x="3018241" y="5110496"/>
                    <a:pt x="3565021" y="4345007"/>
                    <a:pt x="4114126" y="3694689"/>
                  </a:cubicBezTo>
                  <a:cubicBezTo>
                    <a:pt x="4663231" y="3044372"/>
                    <a:pt x="6001093" y="1963611"/>
                    <a:pt x="5921985" y="1447080"/>
                  </a:cubicBezTo>
                  <a:cubicBezTo>
                    <a:pt x="5842877" y="930549"/>
                    <a:pt x="4229299" y="678099"/>
                    <a:pt x="3639476" y="595501"/>
                  </a:cubicBezTo>
                  <a:cubicBezTo>
                    <a:pt x="3049653" y="512903"/>
                    <a:pt x="2695992" y="1050374"/>
                    <a:pt x="2383048" y="951489"/>
                  </a:cubicBezTo>
                  <a:cubicBezTo>
                    <a:pt x="2070104" y="852604"/>
                    <a:pt x="1899090" y="-50162"/>
                    <a:pt x="1761814" y="2189"/>
                  </a:cubicBezTo>
                  <a:cubicBezTo>
                    <a:pt x="1624538" y="54540"/>
                    <a:pt x="1738547" y="1082949"/>
                    <a:pt x="1573350" y="1265596"/>
                  </a:cubicBezTo>
                  <a:close/>
                </a:path>
              </a:pathLst>
            </a:custGeom>
            <a:solidFill>
              <a:srgbClr val="95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096000" y="790338"/>
              <a:ext cx="6096012" cy="6096012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1044264" y="1663744"/>
            <a:ext cx="5051736" cy="1058083"/>
            <a:chOff x="869156" y="1913934"/>
            <a:chExt cx="5051736" cy="1058083"/>
          </a:xfrm>
        </p:grpSpPr>
        <p:sp>
          <p:nvSpPr>
            <p:cNvPr id="11" name="文本框 10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44264" y="3277471"/>
            <a:ext cx="5051736" cy="1058083"/>
            <a:chOff x="869156" y="1913934"/>
            <a:chExt cx="5051736" cy="1058083"/>
          </a:xfrm>
        </p:grpSpPr>
        <p:sp>
          <p:nvSpPr>
            <p:cNvPr id="15" name="文本框 14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44264" y="4891197"/>
            <a:ext cx="5051736" cy="1058083"/>
            <a:chOff x="869156" y="1913934"/>
            <a:chExt cx="5051736" cy="1058083"/>
          </a:xfrm>
        </p:grpSpPr>
        <p:sp>
          <p:nvSpPr>
            <p:cNvPr id="18" name="文本框 17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6">
        <p:random/>
      </p:transition>
    </mc:Choice>
    <mc:Fallback xmlns="">
      <p:transition spd="slow" advTm="34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-2403648"/>
            <a:ext cx="13161154" cy="11667014"/>
            <a:chOff x="479376" y="527699"/>
            <a:chExt cx="12301508" cy="1108923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39461" y="881646"/>
              <a:ext cx="10381339" cy="10381339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479376" y="527699"/>
              <a:ext cx="12301508" cy="110892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08951" y="1897800"/>
            <a:ext cx="2592288" cy="3600721"/>
            <a:chOff x="751177" y="1709675"/>
            <a:chExt cx="2592288" cy="3600721"/>
          </a:xfrm>
        </p:grpSpPr>
        <p:grpSp>
          <p:nvGrpSpPr>
            <p:cNvPr id="17" name="组合 16"/>
            <p:cNvGrpSpPr/>
            <p:nvPr/>
          </p:nvGrpSpPr>
          <p:grpSpPr>
            <a:xfrm>
              <a:off x="1111217" y="1709675"/>
              <a:ext cx="2103304" cy="1008112"/>
              <a:chOff x="1111217" y="1709675"/>
              <a:chExt cx="2103304" cy="1008112"/>
            </a:xfrm>
          </p:grpSpPr>
          <p:sp>
            <p:nvSpPr>
              <p:cNvPr id="2" name="箭头: 五边形 1"/>
              <p:cNvSpPr/>
              <p:nvPr/>
            </p:nvSpPr>
            <p:spPr>
              <a:xfrm>
                <a:off x="1111217" y="1709675"/>
                <a:ext cx="2103304" cy="1008112"/>
              </a:xfrm>
              <a:prstGeom prst="homePlat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111217" y="1921343"/>
                <a:ext cx="1872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大暑节气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51177" y="3068960"/>
              <a:ext cx="2592288" cy="2241436"/>
              <a:chOff x="1293146" y="1913934"/>
              <a:chExt cx="2592288" cy="224143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674890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93146" y="2448797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93146" y="341670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799856" y="1897800"/>
            <a:ext cx="2592288" cy="3600721"/>
            <a:chOff x="4742082" y="1709675"/>
            <a:chExt cx="2592288" cy="3600721"/>
          </a:xfrm>
        </p:grpSpPr>
        <p:grpSp>
          <p:nvGrpSpPr>
            <p:cNvPr id="16" name="组合 15"/>
            <p:cNvGrpSpPr/>
            <p:nvPr/>
          </p:nvGrpSpPr>
          <p:grpSpPr>
            <a:xfrm>
              <a:off x="5044348" y="1709675"/>
              <a:ext cx="2103304" cy="1008112"/>
              <a:chOff x="5044348" y="1709675"/>
              <a:chExt cx="2103304" cy="1008112"/>
            </a:xfrm>
          </p:grpSpPr>
          <p:sp>
            <p:nvSpPr>
              <p:cNvPr id="9" name="箭头: 五边形 8"/>
              <p:cNvSpPr/>
              <p:nvPr/>
            </p:nvSpPr>
            <p:spPr>
              <a:xfrm>
                <a:off x="5044348" y="1709675"/>
                <a:ext cx="2103304" cy="1008112"/>
              </a:xfrm>
              <a:prstGeom prst="homePlat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044348" y="1918633"/>
                <a:ext cx="1872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大暑节气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742082" y="3068960"/>
              <a:ext cx="2592288" cy="2241436"/>
              <a:chOff x="1293146" y="1913934"/>
              <a:chExt cx="2592288" cy="2241436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674890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293146" y="2448797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3146" y="341670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790761" y="1897800"/>
            <a:ext cx="2592288" cy="3600721"/>
            <a:chOff x="8732987" y="1709675"/>
            <a:chExt cx="2592288" cy="3600721"/>
          </a:xfrm>
        </p:grpSpPr>
        <p:grpSp>
          <p:nvGrpSpPr>
            <p:cNvPr id="7" name="组合 6"/>
            <p:cNvGrpSpPr/>
            <p:nvPr/>
          </p:nvGrpSpPr>
          <p:grpSpPr>
            <a:xfrm>
              <a:off x="8977479" y="1709675"/>
              <a:ext cx="2103304" cy="1008112"/>
              <a:chOff x="8977479" y="1709675"/>
              <a:chExt cx="2103304" cy="1008112"/>
            </a:xfrm>
          </p:grpSpPr>
          <p:sp>
            <p:nvSpPr>
              <p:cNvPr id="11" name="箭头: 五边形 10"/>
              <p:cNvSpPr/>
              <p:nvPr/>
            </p:nvSpPr>
            <p:spPr>
              <a:xfrm>
                <a:off x="8977479" y="1709675"/>
                <a:ext cx="2103304" cy="1008112"/>
              </a:xfrm>
              <a:prstGeom prst="homePlate">
                <a:avLst/>
              </a:prstGeom>
              <a:solidFill>
                <a:srgbClr val="95A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977479" y="1917724"/>
                <a:ext cx="1872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大暑节气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732987" y="3068960"/>
              <a:ext cx="2592288" cy="2241436"/>
              <a:chOff x="1293146" y="1913934"/>
              <a:chExt cx="2592288" cy="2241436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674890" y="191393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293146" y="2448797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293146" y="3416706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28">
        <p:random/>
      </p:transition>
    </mc:Choice>
    <mc:Fallback xmlns="">
      <p:transition spd="slow" advTm="27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890184" y="888225"/>
            <a:ext cx="6411632" cy="566923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839416" y="1488759"/>
            <a:ext cx="2592288" cy="1273527"/>
            <a:chOff x="808951" y="3257085"/>
            <a:chExt cx="2592288" cy="1273527"/>
          </a:xfrm>
        </p:grpSpPr>
        <p:sp>
          <p:nvSpPr>
            <p:cNvPr id="11" name="文本框 10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9416" y="4797152"/>
            <a:ext cx="2592288" cy="1273527"/>
            <a:chOff x="808951" y="3257085"/>
            <a:chExt cx="2592288" cy="1273527"/>
          </a:xfrm>
        </p:grpSpPr>
        <p:sp>
          <p:nvSpPr>
            <p:cNvPr id="14" name="文本框 13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04466" y="1487899"/>
            <a:ext cx="2592288" cy="1273527"/>
            <a:chOff x="808951" y="3257085"/>
            <a:chExt cx="2592288" cy="1273527"/>
          </a:xfrm>
        </p:grpSpPr>
        <p:sp>
          <p:nvSpPr>
            <p:cNvPr id="17" name="文本框 16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04466" y="4797152"/>
            <a:ext cx="2592288" cy="1273527"/>
            <a:chOff x="808951" y="3257085"/>
            <a:chExt cx="2592288" cy="1273527"/>
          </a:xfrm>
        </p:grpSpPr>
        <p:sp>
          <p:nvSpPr>
            <p:cNvPr id="20" name="文本框 19"/>
            <p:cNvSpPr txBox="1"/>
            <p:nvPr/>
          </p:nvSpPr>
          <p:spPr>
            <a:xfrm>
              <a:off x="1190695" y="32570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8951" y="3791948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45">
        <p:random/>
      </p:transition>
    </mc:Choice>
    <mc:Fallback xmlns="">
      <p:transition spd="slow" advTm="33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75920" y="0"/>
            <a:ext cx="6845824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5087888" y="2060848"/>
            <a:ext cx="3024336" cy="0"/>
          </a:xfrm>
          <a:prstGeom prst="straightConnector1">
            <a:avLst/>
          </a:prstGeom>
          <a:ln w="12700">
            <a:solidFill>
              <a:srgbClr val="95A967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547828" y="3645024"/>
            <a:ext cx="3996444" cy="0"/>
          </a:xfrm>
          <a:prstGeom prst="straightConnector1">
            <a:avLst/>
          </a:prstGeom>
          <a:ln w="12700">
            <a:solidFill>
              <a:srgbClr val="95A967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863752" y="5589240"/>
            <a:ext cx="3024336" cy="0"/>
          </a:xfrm>
          <a:prstGeom prst="straightConnector1">
            <a:avLst/>
          </a:prstGeom>
          <a:ln w="12700">
            <a:solidFill>
              <a:srgbClr val="95A967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23392" y="1574413"/>
            <a:ext cx="4414924" cy="972870"/>
            <a:chOff x="1505968" y="1999147"/>
            <a:chExt cx="4414924" cy="972870"/>
          </a:xfrm>
        </p:grpSpPr>
        <p:sp>
          <p:nvSpPr>
            <p:cNvPr id="15" name="文本框 14"/>
            <p:cNvSpPr txBox="1"/>
            <p:nvPr/>
          </p:nvSpPr>
          <p:spPr>
            <a:xfrm>
              <a:off x="4040548" y="199914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05968" y="2448797"/>
              <a:ext cx="4414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3392" y="3158589"/>
            <a:ext cx="3864260" cy="972870"/>
            <a:chOff x="2056632" y="1999147"/>
            <a:chExt cx="3864260" cy="972870"/>
          </a:xfrm>
        </p:grpSpPr>
        <p:sp>
          <p:nvSpPr>
            <p:cNvPr id="18" name="文本框 17"/>
            <p:cNvSpPr txBox="1"/>
            <p:nvPr/>
          </p:nvSpPr>
          <p:spPr>
            <a:xfrm>
              <a:off x="4040548" y="199914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6632" y="2448797"/>
              <a:ext cx="3864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384" y="5157192"/>
            <a:ext cx="3312368" cy="972870"/>
            <a:chOff x="2608524" y="1999147"/>
            <a:chExt cx="3312368" cy="972870"/>
          </a:xfrm>
        </p:grpSpPr>
        <p:sp>
          <p:nvSpPr>
            <p:cNvPr id="21" name="文本框 20"/>
            <p:cNvSpPr txBox="1"/>
            <p:nvPr/>
          </p:nvSpPr>
          <p:spPr>
            <a:xfrm>
              <a:off x="4040548" y="199914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08524" y="2448797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71">
        <p:random/>
      </p:transition>
    </mc:Choice>
    <mc:Fallback xmlns="">
      <p:transition spd="slow" advTm="36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7448" y="171606"/>
            <a:ext cx="3672408" cy="677108"/>
            <a:chOff x="1271464" y="202957"/>
            <a:chExt cx="3672408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202957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大暑节气来由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3317" y="603066"/>
              <a:ext cx="3650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THE ORIGIN OF THE SUMMER SEASON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1588" y="47888"/>
            <a:ext cx="1062796" cy="80082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72464" y="0"/>
            <a:ext cx="1919536" cy="14976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873386"/>
            <a:ext cx="12192000" cy="2016224"/>
          </a:xfrm>
          <a:prstGeom prst="rect">
            <a:avLst/>
          </a:prstGeom>
          <a:solidFill>
            <a:srgbClr val="95A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7408" y="1052736"/>
            <a:ext cx="5921896" cy="5805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6662912" y="1477795"/>
            <a:ext cx="5051736" cy="1058083"/>
            <a:chOff x="869156" y="1913934"/>
            <a:chExt cx="5051736" cy="1058083"/>
          </a:xfrm>
        </p:grpSpPr>
        <p:sp>
          <p:nvSpPr>
            <p:cNvPr id="12" name="文本框 11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62912" y="3352457"/>
            <a:ext cx="5051736" cy="1058083"/>
            <a:chOff x="869156" y="1913934"/>
            <a:chExt cx="5051736" cy="1058083"/>
          </a:xfrm>
        </p:grpSpPr>
        <p:sp>
          <p:nvSpPr>
            <p:cNvPr id="15" name="文本框 14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2912" y="5229200"/>
            <a:ext cx="5051736" cy="1058083"/>
            <a:chOff x="869156" y="1913934"/>
            <a:chExt cx="5051736" cy="1058083"/>
          </a:xfrm>
        </p:grpSpPr>
        <p:sp>
          <p:nvSpPr>
            <p:cNvPr id="18" name="文本框 17"/>
            <p:cNvSpPr txBox="1"/>
            <p:nvPr/>
          </p:nvSpPr>
          <p:spPr>
            <a:xfrm>
              <a:off x="869156" y="19139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9156" y="2448797"/>
              <a:ext cx="50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02">
        <p:random/>
      </p:transition>
    </mc:Choice>
    <mc:Fallback xmlns="">
      <p:transition spd="slow" advTm="29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-262" t="-566"/>
          <a:stretch>
            <a:fillRect/>
          </a:stretch>
        </p:blipFill>
        <p:spPr>
          <a:xfrm>
            <a:off x="119336" y="-866193"/>
            <a:ext cx="9002836" cy="8590385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335360" y="219998"/>
            <a:ext cx="1426931" cy="369332"/>
            <a:chOff x="335360" y="219998"/>
            <a:chExt cx="1426931" cy="369332"/>
          </a:xfrm>
        </p:grpSpPr>
        <p:sp>
          <p:nvSpPr>
            <p:cNvPr id="5" name="椭圆 4"/>
            <p:cNvSpPr/>
            <p:nvPr/>
          </p:nvSpPr>
          <p:spPr>
            <a:xfrm>
              <a:off x="335360" y="26064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0163" y="2199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77912" y="265778"/>
            <a:ext cx="5928320" cy="369332"/>
            <a:chOff x="5663952" y="158031"/>
            <a:chExt cx="5928320" cy="369332"/>
          </a:xfrm>
        </p:grpSpPr>
        <p:sp>
          <p:nvSpPr>
            <p:cNvPr id="8" name="文本框 7"/>
            <p:cNvSpPr txBox="1"/>
            <p:nvPr/>
          </p:nvSpPr>
          <p:spPr>
            <a:xfrm>
              <a:off x="5663952" y="188809"/>
              <a:ext cx="547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cs typeface="+mn-ea"/>
                  <a:sym typeface="+mn-lt"/>
                </a:rPr>
                <a:t>弘扬传统文化二十四节气大暑到来</a:t>
              </a:r>
            </a:p>
          </p:txBody>
        </p:sp>
        <p:sp>
          <p:nvSpPr>
            <p:cNvPr id="9" name="加号 8"/>
            <p:cNvSpPr/>
            <p:nvPr/>
          </p:nvSpPr>
          <p:spPr>
            <a:xfrm>
              <a:off x="11222940" y="158031"/>
              <a:ext cx="369332" cy="36933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434913">
            <a:off x="806784" y="2165180"/>
            <a:ext cx="2592555" cy="38888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67808" y="3068960"/>
            <a:ext cx="7209695" cy="2559968"/>
            <a:chOff x="4342692" y="2767280"/>
            <a:chExt cx="7209695" cy="2559968"/>
          </a:xfrm>
        </p:grpSpPr>
        <p:sp>
          <p:nvSpPr>
            <p:cNvPr id="10" name="文本框 9"/>
            <p:cNvSpPr txBox="1"/>
            <p:nvPr/>
          </p:nvSpPr>
          <p:spPr>
            <a:xfrm>
              <a:off x="7145386" y="276728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2692" y="4034586"/>
              <a:ext cx="7209695" cy="1292662"/>
              <a:chOff x="4511824" y="3351764"/>
              <a:chExt cx="7209695" cy="129266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312807" y="3351764"/>
                <a:ext cx="64087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600" dirty="0">
                    <a:cs typeface="+mn-ea"/>
                    <a:sym typeface="+mn-lt"/>
                  </a:rPr>
                  <a:t>传统节日宣传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11824" y="4275094"/>
                <a:ext cx="704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C00000"/>
                    </a:solidFill>
                    <a:cs typeface="+mn-ea"/>
                    <a:sym typeface="+mn-lt"/>
                  </a:rPr>
                  <a:t>THE ORIGIN OF THE SUMMER SEASON</a:t>
                </a:r>
                <a:endParaRPr lang="zh-CN" altLang="en-US" sz="1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">
        <p:random/>
      </p:transition>
    </mc:Choice>
    <mc:Fallback xmlns="">
      <p:transition spd="slow" advTm="1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3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3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3|0.3|0.3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3|0.5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5|0.7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.3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wnklzs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宽屏</PresentationFormat>
  <Paragraphs>221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2022-03-10T03:23:36Z</dcterms:created>
  <dcterms:modified xsi:type="dcterms:W3CDTF">2023-01-11T01:31:44Z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02B6446B45B247C1BC3F7573AB210E68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