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notesSlides/notesSlide1.xml" ContentType="application/vnd.openxmlformats-officedocument.presentationml.notesSlide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2" r:id="rId2"/>
    <p:sldId id="355" r:id="rId3"/>
    <p:sldId id="269" r:id="rId4"/>
    <p:sldId id="334" r:id="rId5"/>
    <p:sldId id="414" r:id="rId6"/>
    <p:sldId id="401" r:id="rId7"/>
    <p:sldId id="307" r:id="rId8"/>
    <p:sldId id="324" r:id="rId9"/>
    <p:sldId id="260" r:id="rId10"/>
    <p:sldId id="374" r:id="rId11"/>
    <p:sldId id="328" r:id="rId12"/>
    <p:sldId id="326" r:id="rId13"/>
    <p:sldId id="329" r:id="rId14"/>
    <p:sldId id="304" r:id="rId15"/>
    <p:sldId id="264" r:id="rId16"/>
    <p:sldId id="265" r:id="rId17"/>
    <p:sldId id="320" r:id="rId18"/>
  </p:sldIdLst>
  <p:sldSz cx="9144000" cy="6858000" type="screen4x3"/>
  <p:notesSz cx="6858000" cy="9144000"/>
  <p:custDataLst>
    <p:tags r:id="rId21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1">
          <p15:clr>
            <a:srgbClr val="A4A3A4"/>
          </p15:clr>
        </p15:guide>
        <p15:guide id="2" pos="29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者" initials="作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-888" y="-90"/>
      </p:cViewPr>
      <p:guideLst>
        <p:guide orient="horz" pos="2181"/>
        <p:guide pos="29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20484" name="幻灯片图像占位符 3"/>
          <p:cNvSpPr>
            <a:spLocks noGrp="1" noRot="1" noChangeAspect="1"/>
          </p:cNvSpPr>
          <p:nvPr>
            <p:ph type="sldImg" idx="6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485" name="备注占位符 4"/>
          <p:cNvSpPr>
            <a:spLocks noGrp="1"/>
          </p:cNvSpPr>
          <p:nvPr>
            <p:ph type="body" sz="quarter" idx="7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 indent="0"/>
            <a:r>
              <a:rPr lang="zh-CN" altLang="en-US"/>
              <a:t>第二级</a:t>
            </a:r>
          </a:p>
          <a:p>
            <a:pPr lvl="2" indent="0"/>
            <a:r>
              <a:rPr lang="zh-CN" altLang="en-US"/>
              <a:t>第三级</a:t>
            </a:r>
          </a:p>
          <a:p>
            <a:pPr lvl="3" indent="0"/>
            <a:r>
              <a:rPr lang="zh-CN" altLang="en-US"/>
              <a:t>第四级</a:t>
            </a:r>
          </a:p>
          <a:p>
            <a:pPr lvl="4" indent="0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tags" Target="../tags/tag20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12" Type="http://schemas.openxmlformats.org/officeDocument/2006/relationships/tags" Target="../tags/tag19.xml"/><Relationship Id="rId17" Type="http://schemas.openxmlformats.org/officeDocument/2006/relationships/image" Target="../media/image2.png"/><Relationship Id="rId2" Type="http://schemas.openxmlformats.org/officeDocument/2006/relationships/tags" Target="../tags/tag9.xml"/><Relationship Id="rId16" Type="http://schemas.openxmlformats.org/officeDocument/2006/relationships/image" Target="../media/image1.png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5" Type="http://schemas.openxmlformats.org/officeDocument/2006/relationships/tags" Target="../tags/tag12.xml"/><Relationship Id="rId15" Type="http://schemas.openxmlformats.org/officeDocument/2006/relationships/slideMaster" Target="../slideMasters/slideMaster1.xml"/><Relationship Id="rId10" Type="http://schemas.openxmlformats.org/officeDocument/2006/relationships/tags" Target="../tags/tag17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6" Type="http://schemas.openxmlformats.org/officeDocument/2006/relationships/image" Target="../media/image4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88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91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6" Type="http://schemas.openxmlformats.org/officeDocument/2006/relationships/image" Target="../media/image4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92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100.xml"/><Relationship Id="rId13" Type="http://schemas.openxmlformats.org/officeDocument/2006/relationships/tags" Target="../tags/tag105.xml"/><Relationship Id="rId18" Type="http://schemas.openxmlformats.org/officeDocument/2006/relationships/tags" Target="../tags/tag110.xml"/><Relationship Id="rId3" Type="http://schemas.openxmlformats.org/officeDocument/2006/relationships/tags" Target="../tags/tag95.xml"/><Relationship Id="rId7" Type="http://schemas.openxmlformats.org/officeDocument/2006/relationships/tags" Target="../tags/tag99.xml"/><Relationship Id="rId12" Type="http://schemas.openxmlformats.org/officeDocument/2006/relationships/tags" Target="../tags/tag104.xml"/><Relationship Id="rId17" Type="http://schemas.openxmlformats.org/officeDocument/2006/relationships/tags" Target="../tags/tag109.xml"/><Relationship Id="rId2" Type="http://schemas.openxmlformats.org/officeDocument/2006/relationships/tags" Target="../tags/tag94.xml"/><Relationship Id="rId16" Type="http://schemas.openxmlformats.org/officeDocument/2006/relationships/tags" Target="../tags/tag108.xml"/><Relationship Id="rId20" Type="http://schemas.openxmlformats.org/officeDocument/2006/relationships/image" Target="../media/image6.png"/><Relationship Id="rId1" Type="http://schemas.openxmlformats.org/officeDocument/2006/relationships/tags" Target="../tags/tag93.xml"/><Relationship Id="rId6" Type="http://schemas.openxmlformats.org/officeDocument/2006/relationships/tags" Target="../tags/tag98.xml"/><Relationship Id="rId11" Type="http://schemas.openxmlformats.org/officeDocument/2006/relationships/tags" Target="../tags/tag103.xml"/><Relationship Id="rId5" Type="http://schemas.openxmlformats.org/officeDocument/2006/relationships/tags" Target="../tags/tag97.xml"/><Relationship Id="rId15" Type="http://schemas.openxmlformats.org/officeDocument/2006/relationships/tags" Target="../tags/tag107.xml"/><Relationship Id="rId10" Type="http://schemas.openxmlformats.org/officeDocument/2006/relationships/tags" Target="../tags/tag102.xml"/><Relationship Id="rId19" Type="http://schemas.openxmlformats.org/officeDocument/2006/relationships/slideMaster" Target="../slideMasters/slideMaster1.xml"/><Relationship Id="rId4" Type="http://schemas.openxmlformats.org/officeDocument/2006/relationships/tags" Target="../tags/tag96.xml"/><Relationship Id="rId9" Type="http://schemas.openxmlformats.org/officeDocument/2006/relationships/tags" Target="../tags/tag101.xml"/><Relationship Id="rId14" Type="http://schemas.openxmlformats.org/officeDocument/2006/relationships/tags" Target="../tags/tag106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118.xml"/><Relationship Id="rId3" Type="http://schemas.openxmlformats.org/officeDocument/2006/relationships/tags" Target="../tags/tag113.xml"/><Relationship Id="rId7" Type="http://schemas.openxmlformats.org/officeDocument/2006/relationships/tags" Target="../tags/tag117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6" Type="http://schemas.openxmlformats.org/officeDocument/2006/relationships/tags" Target="../tags/tag116.xml"/><Relationship Id="rId11" Type="http://schemas.openxmlformats.org/officeDocument/2006/relationships/tags" Target="../tags/tag121.xml"/><Relationship Id="rId5" Type="http://schemas.openxmlformats.org/officeDocument/2006/relationships/tags" Target="../tags/tag115.xml"/><Relationship Id="rId10" Type="http://schemas.openxmlformats.org/officeDocument/2006/relationships/tags" Target="../tags/tag120.xml"/><Relationship Id="rId4" Type="http://schemas.openxmlformats.org/officeDocument/2006/relationships/tags" Target="../tags/tag114.xml"/><Relationship Id="rId9" Type="http://schemas.openxmlformats.org/officeDocument/2006/relationships/tags" Target="../tags/tag119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124.xml"/><Relationship Id="rId7" Type="http://schemas.openxmlformats.org/officeDocument/2006/relationships/image" Target="../media/image4.png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6.xml"/><Relationship Id="rId4" Type="http://schemas.openxmlformats.org/officeDocument/2006/relationships/tags" Target="../tags/tag125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134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129.xml"/><Relationship Id="rId7" Type="http://schemas.openxmlformats.org/officeDocument/2006/relationships/tags" Target="../tags/tag133.xml"/><Relationship Id="rId12" Type="http://schemas.openxmlformats.org/officeDocument/2006/relationships/tags" Target="../tags/tag138.xm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6" Type="http://schemas.openxmlformats.org/officeDocument/2006/relationships/tags" Target="../tags/tag132.xml"/><Relationship Id="rId11" Type="http://schemas.openxmlformats.org/officeDocument/2006/relationships/tags" Target="../tags/tag137.xml"/><Relationship Id="rId5" Type="http://schemas.openxmlformats.org/officeDocument/2006/relationships/tags" Target="../tags/tag131.xml"/><Relationship Id="rId10" Type="http://schemas.openxmlformats.org/officeDocument/2006/relationships/tags" Target="../tags/tag136.xml"/><Relationship Id="rId4" Type="http://schemas.openxmlformats.org/officeDocument/2006/relationships/tags" Target="../tags/tag130.xml"/><Relationship Id="rId9" Type="http://schemas.openxmlformats.org/officeDocument/2006/relationships/tags" Target="../tags/tag135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141.xml"/><Relationship Id="rId7" Type="http://schemas.openxmlformats.org/officeDocument/2006/relationships/image" Target="../media/image4.png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43.xml"/><Relationship Id="rId4" Type="http://schemas.openxmlformats.org/officeDocument/2006/relationships/tags" Target="../tags/tag142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51.xml"/><Relationship Id="rId3" Type="http://schemas.openxmlformats.org/officeDocument/2006/relationships/tags" Target="../tags/tag146.xml"/><Relationship Id="rId7" Type="http://schemas.openxmlformats.org/officeDocument/2006/relationships/tags" Target="../tags/tag150.xml"/><Relationship Id="rId2" Type="http://schemas.openxmlformats.org/officeDocument/2006/relationships/tags" Target="../tags/tag145.xml"/><Relationship Id="rId1" Type="http://schemas.openxmlformats.org/officeDocument/2006/relationships/tags" Target="../tags/tag144.xml"/><Relationship Id="rId6" Type="http://schemas.openxmlformats.org/officeDocument/2006/relationships/tags" Target="../tags/tag149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48.xml"/><Relationship Id="rId10" Type="http://schemas.openxmlformats.org/officeDocument/2006/relationships/tags" Target="../tags/tag153.xml"/><Relationship Id="rId4" Type="http://schemas.openxmlformats.org/officeDocument/2006/relationships/tags" Target="../tags/tag147.xml"/><Relationship Id="rId9" Type="http://schemas.openxmlformats.org/officeDocument/2006/relationships/tags" Target="../tags/tag15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156.xml"/><Relationship Id="rId7" Type="http://schemas.openxmlformats.org/officeDocument/2006/relationships/image" Target="../media/image7.png"/><Relationship Id="rId2" Type="http://schemas.openxmlformats.org/officeDocument/2006/relationships/tags" Target="../tags/tag155.xml"/><Relationship Id="rId1" Type="http://schemas.openxmlformats.org/officeDocument/2006/relationships/tags" Target="../tags/tag15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8.xml"/><Relationship Id="rId4" Type="http://schemas.openxmlformats.org/officeDocument/2006/relationships/tags" Target="../tags/tag157.xm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tags" Target="../tags/tag166.xml"/><Relationship Id="rId13" Type="http://schemas.openxmlformats.org/officeDocument/2006/relationships/tags" Target="../tags/tag171.xml"/><Relationship Id="rId18" Type="http://schemas.openxmlformats.org/officeDocument/2006/relationships/slideMaster" Target="../slideMasters/slideMaster1.xml"/><Relationship Id="rId3" Type="http://schemas.openxmlformats.org/officeDocument/2006/relationships/tags" Target="../tags/tag161.xml"/><Relationship Id="rId7" Type="http://schemas.openxmlformats.org/officeDocument/2006/relationships/tags" Target="../tags/tag165.xml"/><Relationship Id="rId12" Type="http://schemas.openxmlformats.org/officeDocument/2006/relationships/tags" Target="../tags/tag170.xml"/><Relationship Id="rId17" Type="http://schemas.openxmlformats.org/officeDocument/2006/relationships/tags" Target="../tags/tag175.xml"/><Relationship Id="rId2" Type="http://schemas.openxmlformats.org/officeDocument/2006/relationships/tags" Target="../tags/tag160.xml"/><Relationship Id="rId16" Type="http://schemas.openxmlformats.org/officeDocument/2006/relationships/tags" Target="../tags/tag174.xml"/><Relationship Id="rId1" Type="http://schemas.openxmlformats.org/officeDocument/2006/relationships/tags" Target="../tags/tag159.xml"/><Relationship Id="rId6" Type="http://schemas.openxmlformats.org/officeDocument/2006/relationships/tags" Target="../tags/tag164.xml"/><Relationship Id="rId11" Type="http://schemas.openxmlformats.org/officeDocument/2006/relationships/tags" Target="../tags/tag169.xml"/><Relationship Id="rId5" Type="http://schemas.openxmlformats.org/officeDocument/2006/relationships/tags" Target="../tags/tag163.xml"/><Relationship Id="rId15" Type="http://schemas.openxmlformats.org/officeDocument/2006/relationships/tags" Target="../tags/tag173.xml"/><Relationship Id="rId10" Type="http://schemas.openxmlformats.org/officeDocument/2006/relationships/tags" Target="../tags/tag168.xml"/><Relationship Id="rId4" Type="http://schemas.openxmlformats.org/officeDocument/2006/relationships/tags" Target="../tags/tag162.xml"/><Relationship Id="rId9" Type="http://schemas.openxmlformats.org/officeDocument/2006/relationships/tags" Target="../tags/tag167.xml"/><Relationship Id="rId14" Type="http://schemas.openxmlformats.org/officeDocument/2006/relationships/tags" Target="../tags/tag17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image" Target="../media/image3.png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image" Target="../media/image4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8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13" Type="http://schemas.openxmlformats.org/officeDocument/2006/relationships/tags" Target="../tags/tag41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12" Type="http://schemas.openxmlformats.org/officeDocument/2006/relationships/tags" Target="../tags/tag40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tags" Target="../tags/tag39.xml"/><Relationship Id="rId5" Type="http://schemas.openxmlformats.org/officeDocument/2006/relationships/tags" Target="../tags/tag33.xml"/><Relationship Id="rId15" Type="http://schemas.openxmlformats.org/officeDocument/2006/relationships/image" Target="../media/image5.png"/><Relationship Id="rId10" Type="http://schemas.openxmlformats.org/officeDocument/2006/relationships/tags" Target="../tags/tag38.xml"/><Relationship Id="rId4" Type="http://schemas.openxmlformats.org/officeDocument/2006/relationships/tags" Target="../tags/tag32.xml"/><Relationship Id="rId9" Type="http://schemas.openxmlformats.org/officeDocument/2006/relationships/tags" Target="../tags/tag37.xml"/><Relationship Id="rId1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image" Target="../media/image4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5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image" Target="../media/image4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9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tags" Target="../tags/tag57.xml"/><Relationship Id="rId13" Type="http://schemas.openxmlformats.org/officeDocument/2006/relationships/tags" Target="../tags/tag62.xml"/><Relationship Id="rId18" Type="http://schemas.openxmlformats.org/officeDocument/2006/relationships/tags" Target="../tags/tag67.xml"/><Relationship Id="rId26" Type="http://schemas.openxmlformats.org/officeDocument/2006/relationships/tags" Target="../tags/tag75.xml"/><Relationship Id="rId3" Type="http://schemas.openxmlformats.org/officeDocument/2006/relationships/tags" Target="../tags/tag52.xml"/><Relationship Id="rId21" Type="http://schemas.openxmlformats.org/officeDocument/2006/relationships/tags" Target="../tags/tag70.xml"/><Relationship Id="rId7" Type="http://schemas.openxmlformats.org/officeDocument/2006/relationships/tags" Target="../tags/tag56.xml"/><Relationship Id="rId12" Type="http://schemas.openxmlformats.org/officeDocument/2006/relationships/tags" Target="../tags/tag61.xml"/><Relationship Id="rId17" Type="http://schemas.openxmlformats.org/officeDocument/2006/relationships/tags" Target="../tags/tag66.xml"/><Relationship Id="rId25" Type="http://schemas.openxmlformats.org/officeDocument/2006/relationships/tags" Target="../tags/tag74.xml"/><Relationship Id="rId2" Type="http://schemas.openxmlformats.org/officeDocument/2006/relationships/tags" Target="../tags/tag51.xml"/><Relationship Id="rId16" Type="http://schemas.openxmlformats.org/officeDocument/2006/relationships/tags" Target="../tags/tag65.xml"/><Relationship Id="rId20" Type="http://schemas.openxmlformats.org/officeDocument/2006/relationships/tags" Target="../tags/tag69.xml"/><Relationship Id="rId29" Type="http://schemas.openxmlformats.org/officeDocument/2006/relationships/slideMaster" Target="../slideMasters/slideMaster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11" Type="http://schemas.openxmlformats.org/officeDocument/2006/relationships/tags" Target="../tags/tag60.xml"/><Relationship Id="rId24" Type="http://schemas.openxmlformats.org/officeDocument/2006/relationships/tags" Target="../tags/tag73.xml"/><Relationship Id="rId5" Type="http://schemas.openxmlformats.org/officeDocument/2006/relationships/tags" Target="../tags/tag54.xml"/><Relationship Id="rId15" Type="http://schemas.openxmlformats.org/officeDocument/2006/relationships/tags" Target="../tags/tag64.xml"/><Relationship Id="rId23" Type="http://schemas.openxmlformats.org/officeDocument/2006/relationships/tags" Target="../tags/tag72.xml"/><Relationship Id="rId28" Type="http://schemas.openxmlformats.org/officeDocument/2006/relationships/tags" Target="../tags/tag77.xml"/><Relationship Id="rId10" Type="http://schemas.openxmlformats.org/officeDocument/2006/relationships/tags" Target="../tags/tag59.xml"/><Relationship Id="rId19" Type="http://schemas.openxmlformats.org/officeDocument/2006/relationships/tags" Target="../tags/tag68.xml"/><Relationship Id="rId4" Type="http://schemas.openxmlformats.org/officeDocument/2006/relationships/tags" Target="../tags/tag53.xml"/><Relationship Id="rId9" Type="http://schemas.openxmlformats.org/officeDocument/2006/relationships/tags" Target="../tags/tag58.xml"/><Relationship Id="rId14" Type="http://schemas.openxmlformats.org/officeDocument/2006/relationships/tags" Target="../tags/tag63.xml"/><Relationship Id="rId22" Type="http://schemas.openxmlformats.org/officeDocument/2006/relationships/tags" Target="../tags/tag71.xml"/><Relationship Id="rId27" Type="http://schemas.openxmlformats.org/officeDocument/2006/relationships/tags" Target="../tags/tag76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image" Target="../media/image4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8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图片 10" descr="图片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6" cstate="email"/>
          <a:stretch>
            <a:fillRect/>
          </a:stretch>
        </p:blipFill>
        <p:spPr>
          <a:xfrm>
            <a:off x="0" y="3725863"/>
            <a:ext cx="1874838" cy="31321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2" name="图片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7" cstate="email"/>
          <a:stretch>
            <a:fillRect/>
          </a:stretch>
        </p:blipFill>
        <p:spPr>
          <a:xfrm>
            <a:off x="6959600" y="4259263"/>
            <a:ext cx="2201863" cy="26209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>
            <p:custDataLst>
              <p:tags r:id="rId3"/>
            </p:custDataLst>
          </p:nvPr>
        </p:nvSpPr>
        <p:spPr>
          <a:xfrm>
            <a:off x="330200" y="449263"/>
            <a:ext cx="8483600" cy="5959475"/>
          </a:xfrm>
          <a:prstGeom prst="rect">
            <a:avLst/>
          </a:prstGeom>
          <a:noFill/>
          <a:ln w="5080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幼圆" panose="02010509060101010101" pitchFamily="49" charset="-122"/>
              <a:cs typeface="+mn-cs"/>
            </a:endParaRPr>
          </a:p>
        </p:txBody>
      </p:sp>
      <p:grpSp>
        <p:nvGrpSpPr>
          <p:cNvPr id="2054" name="组合 40"/>
          <p:cNvGrpSpPr/>
          <p:nvPr/>
        </p:nvGrpSpPr>
        <p:grpSpPr>
          <a:xfrm rot="-6919667">
            <a:off x="7688263" y="392113"/>
            <a:ext cx="1154112" cy="1479550"/>
            <a:chOff x="3464771" y="1644163"/>
            <a:chExt cx="206269" cy="198616"/>
          </a:xfrm>
        </p:grpSpPr>
        <p:sp>
          <p:nvSpPr>
            <p:cNvPr id="42" name="任意多边形: 形状 41"/>
            <p:cNvSpPr/>
            <p:nvPr>
              <p:custDataLst>
                <p:tags r:id="rId10"/>
              </p:custDataLst>
            </p:nvPr>
          </p:nvSpPr>
          <p:spPr>
            <a:xfrm>
              <a:off x="3527149" y="1691234"/>
              <a:ext cx="20209" cy="20434"/>
            </a:xfrm>
            <a:custGeom>
              <a:avLst/>
              <a:gdLst>
                <a:gd name="connsiteX0" fmla="*/ 0 w 102616"/>
                <a:gd name="connsiteY0" fmla="*/ 61595 h 103759"/>
                <a:gd name="connsiteX1" fmla="*/ 61595 w 102616"/>
                <a:gd name="connsiteY1" fmla="*/ 0 h 103759"/>
                <a:gd name="connsiteX2" fmla="*/ 102616 w 102616"/>
                <a:gd name="connsiteY2" fmla="*/ 40005 h 103759"/>
                <a:gd name="connsiteX3" fmla="*/ 39878 w 102616"/>
                <a:gd name="connsiteY3" fmla="*/ 103759 h 103759"/>
                <a:gd name="connsiteX4" fmla="*/ 0 w 102616"/>
                <a:gd name="connsiteY4" fmla="*/ 61595 h 103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16" h="103759">
                  <a:moveTo>
                    <a:pt x="0" y="61595"/>
                  </a:moveTo>
                  <a:lnTo>
                    <a:pt x="61595" y="0"/>
                  </a:lnTo>
                  <a:lnTo>
                    <a:pt x="102616" y="40005"/>
                  </a:lnTo>
                  <a:lnTo>
                    <a:pt x="39878" y="103759"/>
                  </a:lnTo>
                  <a:lnTo>
                    <a:pt x="0" y="61595"/>
                  </a:lnTo>
                </a:path>
              </a:pathLst>
            </a:custGeom>
            <a:solidFill>
              <a:schemeClr val="tx2"/>
            </a:solidFill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accent1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</a:endParaRPr>
            </a:p>
          </p:txBody>
        </p:sp>
        <p:sp>
          <p:nvSpPr>
            <p:cNvPr id="43" name="任意多边形: 形状 42"/>
            <p:cNvSpPr/>
            <p:nvPr>
              <p:custDataLst>
                <p:tags r:id="rId11"/>
              </p:custDataLst>
            </p:nvPr>
          </p:nvSpPr>
          <p:spPr>
            <a:xfrm>
              <a:off x="3535003" y="1699738"/>
              <a:ext cx="130285" cy="136663"/>
            </a:xfrm>
            <a:custGeom>
              <a:avLst/>
              <a:gdLst>
                <a:gd name="connsiteX0" fmla="*/ 11430 w 661543"/>
                <a:gd name="connsiteY0" fmla="*/ 181610 h 693928"/>
                <a:gd name="connsiteX1" fmla="*/ 0 w 661543"/>
                <a:gd name="connsiteY1" fmla="*/ 60579 h 693928"/>
                <a:gd name="connsiteX2" fmla="*/ 57404 w 661543"/>
                <a:gd name="connsiteY2" fmla="*/ 0 h 693928"/>
                <a:gd name="connsiteX3" fmla="*/ 168656 w 661543"/>
                <a:gd name="connsiteY3" fmla="*/ 8636 h 693928"/>
                <a:gd name="connsiteX4" fmla="*/ 661543 w 661543"/>
                <a:gd name="connsiteY4" fmla="*/ 445389 h 693928"/>
                <a:gd name="connsiteX5" fmla="*/ 421640 w 661543"/>
                <a:gd name="connsiteY5" fmla="*/ 693928 h 693928"/>
                <a:gd name="connsiteX6" fmla="*/ 11430 w 661543"/>
                <a:gd name="connsiteY6" fmla="*/ 181610 h 693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1543" h="693928">
                  <a:moveTo>
                    <a:pt x="11430" y="181610"/>
                  </a:moveTo>
                  <a:lnTo>
                    <a:pt x="0" y="60579"/>
                  </a:lnTo>
                  <a:lnTo>
                    <a:pt x="57404" y="0"/>
                  </a:lnTo>
                  <a:lnTo>
                    <a:pt x="168656" y="8636"/>
                  </a:lnTo>
                  <a:lnTo>
                    <a:pt x="661543" y="445389"/>
                  </a:lnTo>
                  <a:lnTo>
                    <a:pt x="421640" y="693928"/>
                  </a:lnTo>
                  <a:lnTo>
                    <a:pt x="11430" y="181610"/>
                  </a:ln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accent1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</a:endParaRPr>
            </a:p>
          </p:txBody>
        </p:sp>
        <p:sp>
          <p:nvSpPr>
            <p:cNvPr id="44" name="任意多边形: 形状 43"/>
            <p:cNvSpPr/>
            <p:nvPr>
              <p:custDataLst>
                <p:tags r:id="rId12"/>
              </p:custDataLst>
            </p:nvPr>
          </p:nvSpPr>
          <p:spPr>
            <a:xfrm>
              <a:off x="3618041" y="1788504"/>
              <a:ext cx="52999" cy="54275"/>
            </a:xfrm>
            <a:custGeom>
              <a:avLst/>
              <a:gdLst>
                <a:gd name="connsiteX0" fmla="*/ 269113 w 269113"/>
                <a:gd name="connsiteY0" fmla="*/ 32512 h 275590"/>
                <a:gd name="connsiteX1" fmla="*/ 239903 w 269113"/>
                <a:gd name="connsiteY1" fmla="*/ 0 h 275590"/>
                <a:gd name="connsiteX2" fmla="*/ 0 w 269113"/>
                <a:gd name="connsiteY2" fmla="*/ 243205 h 275590"/>
                <a:gd name="connsiteX3" fmla="*/ 32385 w 269113"/>
                <a:gd name="connsiteY3" fmla="*/ 275590 h 275590"/>
                <a:gd name="connsiteX4" fmla="*/ 269113 w 269113"/>
                <a:gd name="connsiteY4" fmla="*/ 32512 h 275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113" h="275590">
                  <a:moveTo>
                    <a:pt x="269113" y="32512"/>
                  </a:moveTo>
                  <a:lnTo>
                    <a:pt x="239903" y="0"/>
                  </a:lnTo>
                  <a:lnTo>
                    <a:pt x="0" y="243205"/>
                  </a:lnTo>
                  <a:lnTo>
                    <a:pt x="32385" y="275590"/>
                  </a:lnTo>
                  <a:lnTo>
                    <a:pt x="269113" y="32512"/>
                  </a:ln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accent1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</a:endParaRPr>
            </a:p>
          </p:txBody>
        </p:sp>
        <p:sp>
          <p:nvSpPr>
            <p:cNvPr id="45" name="任意多边形: 形状 44"/>
            <p:cNvSpPr/>
            <p:nvPr>
              <p:custDataLst>
                <p:tags r:id="rId13"/>
              </p:custDataLst>
            </p:nvPr>
          </p:nvSpPr>
          <p:spPr>
            <a:xfrm>
              <a:off x="3537254" y="1702515"/>
              <a:ext cx="71633" cy="75985"/>
            </a:xfrm>
            <a:custGeom>
              <a:avLst/>
              <a:gdLst>
                <a:gd name="connsiteX0" fmla="*/ 363728 w 363728"/>
                <a:gd name="connsiteY0" fmla="*/ 182626 h 385826"/>
                <a:gd name="connsiteX1" fmla="*/ 171323 w 363728"/>
                <a:gd name="connsiteY1" fmla="*/ 385826 h 385826"/>
                <a:gd name="connsiteX2" fmla="*/ 0 w 363728"/>
                <a:gd name="connsiteY2" fmla="*/ 172974 h 385826"/>
                <a:gd name="connsiteX3" fmla="*/ 161544 w 363728"/>
                <a:gd name="connsiteY3" fmla="*/ 0 h 385826"/>
                <a:gd name="connsiteX4" fmla="*/ 363728 w 363728"/>
                <a:gd name="connsiteY4" fmla="*/ 182626 h 385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3728" h="385826">
                  <a:moveTo>
                    <a:pt x="363728" y="182626"/>
                  </a:moveTo>
                  <a:lnTo>
                    <a:pt x="171323" y="385826"/>
                  </a:lnTo>
                  <a:lnTo>
                    <a:pt x="0" y="172974"/>
                  </a:lnTo>
                  <a:lnTo>
                    <a:pt x="161544" y="0"/>
                  </a:lnTo>
                  <a:lnTo>
                    <a:pt x="363728" y="182626"/>
                  </a:lnTo>
                </a:path>
              </a:pathLst>
            </a:custGeom>
            <a:solidFill>
              <a:schemeClr val="accent1"/>
            </a:solidFill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accent1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</a:endParaRPr>
            </a:p>
          </p:txBody>
        </p:sp>
        <p:sp>
          <p:nvSpPr>
            <p:cNvPr id="46" name="任意多边形: 形状 45"/>
            <p:cNvSpPr/>
            <p:nvPr>
              <p:custDataLst>
                <p:tags r:id="rId14"/>
              </p:custDataLst>
            </p:nvPr>
          </p:nvSpPr>
          <p:spPr>
            <a:xfrm>
              <a:off x="3464771" y="1644163"/>
              <a:ext cx="77261" cy="55526"/>
            </a:xfrm>
            <a:custGeom>
              <a:avLst/>
              <a:gdLst/>
              <a:ahLst/>
              <a:cxnLst/>
              <a:rect l="0" t="0" r="0" b="0"/>
              <a:pathLst>
                <a:path w="392304" h="281941">
                  <a:moveTo>
                    <a:pt x="93980" y="68199"/>
                  </a:moveTo>
                  <a:cubicBezTo>
                    <a:pt x="117475" y="53594"/>
                    <a:pt x="140970" y="76327"/>
                    <a:pt x="119380" y="98933"/>
                  </a:cubicBezTo>
                  <a:lnTo>
                    <a:pt x="76708" y="143764"/>
                  </a:lnTo>
                  <a:cubicBezTo>
                    <a:pt x="62357" y="178308"/>
                    <a:pt x="94869" y="198628"/>
                    <a:pt x="117729" y="182626"/>
                  </a:cubicBezTo>
                  <a:lnTo>
                    <a:pt x="291338" y="16129"/>
                  </a:lnTo>
                  <a:cubicBezTo>
                    <a:pt x="356616" y="0"/>
                    <a:pt x="392303" y="33909"/>
                    <a:pt x="381508" y="99314"/>
                  </a:cubicBezTo>
                  <a:cubicBezTo>
                    <a:pt x="372110" y="128778"/>
                    <a:pt x="356616" y="136017"/>
                    <a:pt x="330708" y="163068"/>
                  </a:cubicBezTo>
                  <a:cubicBezTo>
                    <a:pt x="308229" y="187452"/>
                    <a:pt x="315468" y="204978"/>
                    <a:pt x="332867" y="220345"/>
                  </a:cubicBezTo>
                  <a:lnTo>
                    <a:pt x="364871" y="252095"/>
                  </a:lnTo>
                  <a:lnTo>
                    <a:pt x="335026" y="281940"/>
                  </a:lnTo>
                  <a:lnTo>
                    <a:pt x="292862" y="239014"/>
                  </a:lnTo>
                  <a:cubicBezTo>
                    <a:pt x="261747" y="206883"/>
                    <a:pt x="271526" y="172847"/>
                    <a:pt x="300482" y="142875"/>
                  </a:cubicBezTo>
                  <a:lnTo>
                    <a:pt x="341503" y="100711"/>
                  </a:lnTo>
                  <a:cubicBezTo>
                    <a:pt x="356616" y="73914"/>
                    <a:pt x="338836" y="41529"/>
                    <a:pt x="296164" y="58547"/>
                  </a:cubicBezTo>
                  <a:lnTo>
                    <a:pt x="149098" y="217424"/>
                  </a:lnTo>
                  <a:cubicBezTo>
                    <a:pt x="82677" y="262763"/>
                    <a:pt x="0" y="217424"/>
                    <a:pt x="44196" y="122301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</a:endParaRPr>
            </a:p>
          </p:txBody>
        </p:sp>
      </p:grpSp>
      <p:grpSp>
        <p:nvGrpSpPr>
          <p:cNvPr id="2060" name="组合 46"/>
          <p:cNvGrpSpPr/>
          <p:nvPr/>
        </p:nvGrpSpPr>
        <p:grpSpPr>
          <a:xfrm rot="1202429">
            <a:off x="7604125" y="290513"/>
            <a:ext cx="1339850" cy="1892300"/>
            <a:chOff x="4159239" y="1559399"/>
            <a:chExt cx="266873" cy="282805"/>
          </a:xfrm>
        </p:grpSpPr>
        <p:sp>
          <p:nvSpPr>
            <p:cNvPr id="48" name="任意多边形: 形状 47"/>
            <p:cNvSpPr/>
            <p:nvPr>
              <p:custDataLst>
                <p:tags r:id="rId7"/>
              </p:custDataLst>
            </p:nvPr>
          </p:nvSpPr>
          <p:spPr>
            <a:xfrm>
              <a:off x="4219467" y="1559399"/>
              <a:ext cx="206645" cy="207245"/>
            </a:xfrm>
            <a:custGeom>
              <a:avLst/>
              <a:gdLst/>
              <a:ahLst/>
              <a:cxnLst/>
              <a:rect l="0" t="0" r="0" b="0"/>
              <a:pathLst>
                <a:path w="1049275" h="1052323">
                  <a:moveTo>
                    <a:pt x="993648" y="16510"/>
                  </a:moveTo>
                  <a:cubicBezTo>
                    <a:pt x="1039622" y="0"/>
                    <a:pt x="1049274" y="26289"/>
                    <a:pt x="1045591" y="68453"/>
                  </a:cubicBezTo>
                  <a:cubicBezTo>
                    <a:pt x="726059" y="414782"/>
                    <a:pt x="205740" y="1052322"/>
                    <a:pt x="137668" y="1045591"/>
                  </a:cubicBezTo>
                  <a:cubicBezTo>
                    <a:pt x="119762" y="1046861"/>
                    <a:pt x="81662" y="1002157"/>
                    <a:pt x="63374" y="981456"/>
                  </a:cubicBezTo>
                  <a:cubicBezTo>
                    <a:pt x="0" y="941832"/>
                    <a:pt x="652653" y="362331"/>
                    <a:pt x="993648" y="1651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</a:endParaRPr>
            </a:p>
          </p:txBody>
        </p:sp>
        <p:sp>
          <p:nvSpPr>
            <p:cNvPr id="49" name="任意多边形: 形状 48"/>
            <p:cNvSpPr/>
            <p:nvPr>
              <p:custDataLst>
                <p:tags r:id="rId8"/>
              </p:custDataLst>
            </p:nvPr>
          </p:nvSpPr>
          <p:spPr>
            <a:xfrm>
              <a:off x="4213989" y="1754038"/>
              <a:ext cx="29864" cy="29514"/>
            </a:xfrm>
            <a:custGeom>
              <a:avLst/>
              <a:gdLst>
                <a:gd name="connsiteX0" fmla="*/ 0 w 151638"/>
                <a:gd name="connsiteY0" fmla="*/ 101219 h 149860"/>
                <a:gd name="connsiteX1" fmla="*/ 46990 w 151638"/>
                <a:gd name="connsiteY1" fmla="*/ 149860 h 149860"/>
                <a:gd name="connsiteX2" fmla="*/ 151638 w 151638"/>
                <a:gd name="connsiteY2" fmla="*/ 46990 h 149860"/>
                <a:gd name="connsiteX3" fmla="*/ 102235 w 151638"/>
                <a:gd name="connsiteY3" fmla="*/ 0 h 149860"/>
                <a:gd name="connsiteX4" fmla="*/ 0 w 151638"/>
                <a:gd name="connsiteY4" fmla="*/ 101219 h 149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638" h="149860">
                  <a:moveTo>
                    <a:pt x="0" y="101219"/>
                  </a:moveTo>
                  <a:lnTo>
                    <a:pt x="46990" y="149860"/>
                  </a:lnTo>
                  <a:lnTo>
                    <a:pt x="151638" y="46990"/>
                  </a:lnTo>
                  <a:lnTo>
                    <a:pt x="102235" y="0"/>
                  </a:lnTo>
                  <a:lnTo>
                    <a:pt x="0" y="101219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accent1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</a:endParaRPr>
            </a:p>
          </p:txBody>
        </p:sp>
        <p:sp>
          <p:nvSpPr>
            <p:cNvPr id="50" name="任意多边形: 形状 49"/>
            <p:cNvSpPr/>
            <p:nvPr>
              <p:custDataLst>
                <p:tags r:id="rId9"/>
              </p:custDataLst>
            </p:nvPr>
          </p:nvSpPr>
          <p:spPr>
            <a:xfrm>
              <a:off x="4159239" y="1771071"/>
              <a:ext cx="66231" cy="71133"/>
            </a:xfrm>
            <a:custGeom>
              <a:avLst/>
              <a:gdLst/>
              <a:ahLst/>
              <a:cxnLst/>
              <a:rect l="0" t="0" r="0" b="0"/>
              <a:pathLst>
                <a:path w="336297" h="361189">
                  <a:moveTo>
                    <a:pt x="0" y="345567"/>
                  </a:moveTo>
                  <a:lnTo>
                    <a:pt x="160782" y="46736"/>
                  </a:lnTo>
                  <a:cubicBezTo>
                    <a:pt x="196723" y="5969"/>
                    <a:pt x="229489" y="0"/>
                    <a:pt x="278003" y="14859"/>
                  </a:cubicBezTo>
                  <a:lnTo>
                    <a:pt x="324993" y="63500"/>
                  </a:lnTo>
                  <a:cubicBezTo>
                    <a:pt x="336296" y="118110"/>
                    <a:pt x="331089" y="161290"/>
                    <a:pt x="302260" y="188341"/>
                  </a:cubicBezTo>
                  <a:lnTo>
                    <a:pt x="17780" y="359283"/>
                  </a:lnTo>
                  <a:cubicBezTo>
                    <a:pt x="8128" y="361188"/>
                    <a:pt x="1651" y="357378"/>
                    <a:pt x="0" y="345567"/>
                  </a:cubicBezTo>
                  <a:close/>
                </a:path>
              </a:pathLst>
            </a:custGeom>
            <a:solidFill>
              <a:schemeClr val="accent6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716353" y="2141466"/>
            <a:ext cx="5671694" cy="1389323"/>
          </a:xfrm>
        </p:spPr>
        <p:txBody>
          <a:bodyPr lIns="90000" tIns="46800" rIns="90000" bIns="0" anchor="b" anchorCtr="0">
            <a:normAutofit/>
          </a:bodyPr>
          <a:lstStyle>
            <a:lvl1pPr algn="ctr">
              <a:defRPr sz="4500" spc="600" baseline="0">
                <a:solidFill>
                  <a:schemeClr val="accent1"/>
                </a:solidFill>
                <a:latin typeface="Arial" panose="020B0604020202020204" pitchFamily="34" charset="0"/>
                <a:ea typeface="汉仪乐喵体W" pitchFamily="18" charset="-122"/>
              </a:defRPr>
            </a:lvl1pPr>
          </a:lstStyle>
          <a:p>
            <a:pPr fontAlgn="auto"/>
            <a:r>
              <a:rPr lang="zh-CN" altLang="en-US" strike="noStrike" noProof="1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716354" y="3577014"/>
            <a:ext cx="5671694" cy="1193124"/>
          </a:xfrm>
        </p:spPr>
        <p:txBody>
          <a:bodyPr lIns="90000" tIns="0" rIns="90000" bIns="4680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180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auto"/>
            <a:r>
              <a:rPr lang="zh-CN" altLang="en-US" strike="noStrike" noProof="1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660400" y="6350000"/>
            <a:ext cx="2024063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幼圆" panose="02010509060101010101" pitchFamily="49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3087688" y="6350000"/>
            <a:ext cx="29686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6457950" y="6350000"/>
            <a:ext cx="2025650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幼圆" panose="02010509060101010101" pitchFamily="49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图片 2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email"/>
          <a:stretch>
            <a:fillRect/>
          </a:stretch>
        </p:blipFill>
        <p:spPr>
          <a:xfrm>
            <a:off x="7451725" y="4764088"/>
            <a:ext cx="1458913" cy="1597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928351" y="952508"/>
            <a:ext cx="713238" cy="5388907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1800" b="1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2444" y="952500"/>
            <a:ext cx="7371076" cy="5388907"/>
          </a:xfrm>
        </p:spPr>
        <p:txBody>
          <a:bodyPr vert="eaVert" lIns="90000" tIns="46800" rIns="90000" bIns="46800">
            <a:normAutofit/>
          </a:bodyPr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660400" y="6350000"/>
            <a:ext cx="2024063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幼圆" panose="02010509060101010101" pitchFamily="49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3087688" y="6350000"/>
            <a:ext cx="29686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6457950" y="6350000"/>
            <a:ext cx="2025650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幼圆" panose="02010509060101010101" pitchFamily="49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图片 2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email"/>
          <a:stretch>
            <a:fillRect/>
          </a:stretch>
        </p:blipFill>
        <p:spPr>
          <a:xfrm>
            <a:off x="7451725" y="4764088"/>
            <a:ext cx="1458913" cy="1597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502448" y="952508"/>
            <a:ext cx="8139178" cy="5388907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660400" y="6350000"/>
            <a:ext cx="2024063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幼圆" panose="02010509060101010101" pitchFamily="49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3087688" y="6350000"/>
            <a:ext cx="29686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6457950" y="6350000"/>
            <a:ext cx="2025650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幼圆" panose="02010509060101010101" pitchFamily="49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330200" y="449263"/>
            <a:ext cx="8483600" cy="5959475"/>
          </a:xfrm>
          <a:prstGeom prst="rect">
            <a:avLst/>
          </a:prstGeom>
          <a:noFill/>
          <a:ln w="5080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幼圆" panose="02010509060101010101" pitchFamily="49" charset="-122"/>
              <a:cs typeface="+mn-cs"/>
            </a:endParaRPr>
          </a:p>
        </p:txBody>
      </p:sp>
      <p:pic>
        <p:nvPicPr>
          <p:cNvPr id="12292" name="图片 5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0" cstate="email"/>
          <a:stretch>
            <a:fillRect/>
          </a:stretch>
        </p:blipFill>
        <p:spPr>
          <a:xfrm>
            <a:off x="-25400" y="3940175"/>
            <a:ext cx="2176463" cy="313372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2293" name="组合 27"/>
          <p:cNvGrpSpPr/>
          <p:nvPr/>
        </p:nvGrpSpPr>
        <p:grpSpPr>
          <a:xfrm rot="420000">
            <a:off x="7205663" y="3908425"/>
            <a:ext cx="2127250" cy="2928938"/>
            <a:chOff x="-798" y="6266"/>
            <a:chExt cx="4468" cy="4614"/>
          </a:xfrm>
        </p:grpSpPr>
        <p:grpSp>
          <p:nvGrpSpPr>
            <p:cNvPr id="12294" name="组合 28"/>
            <p:cNvGrpSpPr/>
            <p:nvPr/>
          </p:nvGrpSpPr>
          <p:grpSpPr>
            <a:xfrm rot="1090597">
              <a:off x="552" y="6266"/>
              <a:ext cx="991" cy="4615"/>
              <a:chOff x="2331447" y="1718543"/>
              <a:chExt cx="961966" cy="4478496"/>
            </a:xfrm>
          </p:grpSpPr>
          <p:sp>
            <p:nvSpPr>
              <p:cNvPr id="33" name="矩形 32"/>
              <p:cNvSpPr/>
              <p:nvPr>
                <p:custDataLst>
                  <p:tags r:id="rId16"/>
                </p:custDataLst>
              </p:nvPr>
            </p:nvSpPr>
            <p:spPr>
              <a:xfrm>
                <a:off x="2380582" y="1721796"/>
                <a:ext cx="895054" cy="447524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幼圆" panose="02010509060101010101" pitchFamily="49" charset="-122"/>
                  <a:cs typeface="+mn-cs"/>
                </a:endParaRPr>
              </a:p>
            </p:txBody>
          </p:sp>
          <p:grpSp>
            <p:nvGrpSpPr>
              <p:cNvPr id="12296" name="组合 33"/>
              <p:cNvGrpSpPr/>
              <p:nvPr/>
            </p:nvGrpSpPr>
            <p:grpSpPr>
              <a:xfrm>
                <a:off x="2331447" y="1718543"/>
                <a:ext cx="961966" cy="4478496"/>
                <a:chOff x="3604032" y="4221154"/>
                <a:chExt cx="124048" cy="577515"/>
              </a:xfrm>
            </p:grpSpPr>
            <p:sp>
              <p:nvSpPr>
                <p:cNvPr id="35" name="任意多边形: 形状 34"/>
                <p:cNvSpPr/>
                <p:nvPr>
                  <p:custDataLst>
                    <p:tags r:id="rId17"/>
                  </p:custDataLst>
                </p:nvPr>
              </p:nvSpPr>
              <p:spPr>
                <a:xfrm>
                  <a:off x="3605177" y="4221154"/>
                  <a:ext cx="122903" cy="57748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918716" h="13714101">
                      <a:moveTo>
                        <a:pt x="0" y="464057"/>
                      </a:moveTo>
                      <a:lnTo>
                        <a:pt x="0" y="1700784"/>
                      </a:lnTo>
                      <a:lnTo>
                        <a:pt x="816229" y="1700784"/>
                      </a:lnTo>
                      <a:cubicBezTo>
                        <a:pt x="919481" y="1700784"/>
                        <a:pt x="919353" y="1860930"/>
                        <a:pt x="816229" y="1860930"/>
                      </a:cubicBezTo>
                      <a:lnTo>
                        <a:pt x="0" y="1860930"/>
                      </a:lnTo>
                      <a:lnTo>
                        <a:pt x="0" y="3330447"/>
                      </a:lnTo>
                      <a:lnTo>
                        <a:pt x="816229" y="3330447"/>
                      </a:lnTo>
                      <a:cubicBezTo>
                        <a:pt x="919481" y="3330447"/>
                        <a:pt x="919353" y="3490594"/>
                        <a:pt x="816229" y="3490594"/>
                      </a:cubicBezTo>
                      <a:lnTo>
                        <a:pt x="0" y="3490594"/>
                      </a:lnTo>
                      <a:lnTo>
                        <a:pt x="0" y="4893562"/>
                      </a:lnTo>
                      <a:lnTo>
                        <a:pt x="849503" y="4893562"/>
                      </a:lnTo>
                      <a:cubicBezTo>
                        <a:pt x="952754" y="4893562"/>
                        <a:pt x="952627" y="5053709"/>
                        <a:pt x="849503" y="5053709"/>
                      </a:cubicBezTo>
                      <a:lnTo>
                        <a:pt x="0" y="5053709"/>
                      </a:lnTo>
                      <a:lnTo>
                        <a:pt x="0" y="6589775"/>
                      </a:lnTo>
                      <a:lnTo>
                        <a:pt x="749682" y="6589775"/>
                      </a:lnTo>
                      <a:cubicBezTo>
                        <a:pt x="852933" y="6589775"/>
                        <a:pt x="852806" y="6749923"/>
                        <a:pt x="749682" y="6749923"/>
                      </a:cubicBezTo>
                      <a:lnTo>
                        <a:pt x="0" y="6749923"/>
                      </a:lnTo>
                      <a:lnTo>
                        <a:pt x="0" y="8019923"/>
                      </a:lnTo>
                      <a:lnTo>
                        <a:pt x="816229" y="8019923"/>
                      </a:lnTo>
                      <a:cubicBezTo>
                        <a:pt x="919481" y="8019923"/>
                        <a:pt x="919353" y="8180072"/>
                        <a:pt x="816229" y="8180072"/>
                      </a:cubicBezTo>
                      <a:lnTo>
                        <a:pt x="0" y="8180072"/>
                      </a:lnTo>
                      <a:lnTo>
                        <a:pt x="0" y="9749412"/>
                      </a:lnTo>
                      <a:lnTo>
                        <a:pt x="816229" y="9749412"/>
                      </a:lnTo>
                      <a:cubicBezTo>
                        <a:pt x="919481" y="9749412"/>
                        <a:pt x="919353" y="9909560"/>
                        <a:pt x="816229" y="9909560"/>
                      </a:cubicBezTo>
                      <a:lnTo>
                        <a:pt x="0" y="9909560"/>
                      </a:lnTo>
                      <a:lnTo>
                        <a:pt x="0" y="11312529"/>
                      </a:lnTo>
                      <a:lnTo>
                        <a:pt x="816229" y="11312529"/>
                      </a:lnTo>
                      <a:cubicBezTo>
                        <a:pt x="919481" y="11312529"/>
                        <a:pt x="919353" y="11472677"/>
                        <a:pt x="816229" y="11472677"/>
                      </a:cubicBezTo>
                      <a:lnTo>
                        <a:pt x="0" y="11472677"/>
                      </a:lnTo>
                      <a:lnTo>
                        <a:pt x="0" y="13008741"/>
                      </a:lnTo>
                      <a:lnTo>
                        <a:pt x="849503" y="13008741"/>
                      </a:lnTo>
                      <a:cubicBezTo>
                        <a:pt x="952754" y="13008741"/>
                        <a:pt x="952627" y="13168890"/>
                        <a:pt x="849503" y="13168890"/>
                      </a:cubicBezTo>
                      <a:lnTo>
                        <a:pt x="0" y="13168890"/>
                      </a:lnTo>
                      <a:lnTo>
                        <a:pt x="0" y="13714100"/>
                      </a:lnTo>
                      <a:lnTo>
                        <a:pt x="2918715" y="13714100"/>
                      </a:lnTo>
                      <a:lnTo>
                        <a:pt x="2918715" y="0"/>
                      </a:lnTo>
                      <a:lnTo>
                        <a:pt x="0" y="0"/>
                      </a:lnTo>
                      <a:lnTo>
                        <a:pt x="0" y="303785"/>
                      </a:lnTo>
                    </a:path>
                  </a:pathLst>
                </a:custGeom>
                <a:solidFill>
                  <a:srgbClr val="FFFFFF"/>
                </a:solidFill>
                <a:ln w="635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accent1"/>
                      </a:solidFill>
                      <a:prstDash val="solid"/>
                      <a:miter lim="800000"/>
                      <a:headEnd/>
                      <a:tailEnd/>
                    </a14:hiddenLine>
                  </a:ext>
                </a:ex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35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幼圆" panose="02010509060101010101" pitchFamily="49" charset="-122"/>
                    <a:cs typeface="+mn-cs"/>
                  </a:endParaRPr>
                </a:p>
              </p:txBody>
            </p:sp>
            <p:sp>
              <p:nvSpPr>
                <p:cNvPr id="36" name="任意多边形: 形状 35"/>
                <p:cNvSpPr/>
                <p:nvPr>
                  <p:custDataLst>
                    <p:tags r:id="rId18"/>
                  </p:custDataLst>
                </p:nvPr>
              </p:nvSpPr>
              <p:spPr>
                <a:xfrm>
                  <a:off x="3604032" y="4221170"/>
                  <a:ext cx="122903" cy="57749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918714" h="13714476">
                      <a:moveTo>
                        <a:pt x="2918586" y="13250040"/>
                      </a:moveTo>
                      <a:lnTo>
                        <a:pt x="2918586" y="12013315"/>
                      </a:lnTo>
                      <a:lnTo>
                        <a:pt x="2102357" y="12013315"/>
                      </a:lnTo>
                      <a:cubicBezTo>
                        <a:pt x="1999106" y="12013315"/>
                        <a:pt x="1999233" y="11853167"/>
                        <a:pt x="2102357" y="11853167"/>
                      </a:cubicBezTo>
                      <a:lnTo>
                        <a:pt x="2918586" y="11853167"/>
                      </a:lnTo>
                      <a:lnTo>
                        <a:pt x="2918586" y="10383650"/>
                      </a:lnTo>
                      <a:lnTo>
                        <a:pt x="2102357" y="10383650"/>
                      </a:lnTo>
                      <a:cubicBezTo>
                        <a:pt x="1999106" y="10383650"/>
                        <a:pt x="1999233" y="10223502"/>
                        <a:pt x="2102357" y="10223502"/>
                      </a:cubicBezTo>
                      <a:lnTo>
                        <a:pt x="2918586" y="10223502"/>
                      </a:lnTo>
                      <a:lnTo>
                        <a:pt x="2918586" y="8820533"/>
                      </a:lnTo>
                      <a:lnTo>
                        <a:pt x="2069083" y="8820533"/>
                      </a:lnTo>
                      <a:cubicBezTo>
                        <a:pt x="1965832" y="8820533"/>
                        <a:pt x="1965959" y="8660385"/>
                        <a:pt x="2069083" y="8660385"/>
                      </a:cubicBezTo>
                      <a:lnTo>
                        <a:pt x="2918586" y="8660385"/>
                      </a:lnTo>
                      <a:lnTo>
                        <a:pt x="2918586" y="7124320"/>
                      </a:lnTo>
                      <a:lnTo>
                        <a:pt x="2168905" y="7124320"/>
                      </a:lnTo>
                      <a:cubicBezTo>
                        <a:pt x="2065654" y="7124320"/>
                        <a:pt x="2065781" y="6964172"/>
                        <a:pt x="2168905" y="6964172"/>
                      </a:cubicBezTo>
                      <a:lnTo>
                        <a:pt x="2918586" y="6964172"/>
                      </a:lnTo>
                      <a:lnTo>
                        <a:pt x="2918586" y="5694172"/>
                      </a:lnTo>
                      <a:lnTo>
                        <a:pt x="2102357" y="5694172"/>
                      </a:lnTo>
                      <a:cubicBezTo>
                        <a:pt x="1999106" y="5694172"/>
                        <a:pt x="1999233" y="5534024"/>
                        <a:pt x="2102357" y="5534024"/>
                      </a:cubicBezTo>
                      <a:lnTo>
                        <a:pt x="2918586" y="5534024"/>
                      </a:lnTo>
                      <a:lnTo>
                        <a:pt x="2918586" y="3964685"/>
                      </a:lnTo>
                      <a:lnTo>
                        <a:pt x="2102357" y="3964685"/>
                      </a:lnTo>
                      <a:cubicBezTo>
                        <a:pt x="1999106" y="3964685"/>
                        <a:pt x="1999233" y="3804539"/>
                        <a:pt x="2102357" y="3804539"/>
                      </a:cubicBezTo>
                      <a:lnTo>
                        <a:pt x="2918586" y="3804539"/>
                      </a:lnTo>
                      <a:lnTo>
                        <a:pt x="2918586" y="2401570"/>
                      </a:lnTo>
                      <a:lnTo>
                        <a:pt x="2102357" y="2401570"/>
                      </a:lnTo>
                      <a:cubicBezTo>
                        <a:pt x="1999106" y="2401570"/>
                        <a:pt x="1999233" y="2241423"/>
                        <a:pt x="2102357" y="2241423"/>
                      </a:cubicBezTo>
                      <a:lnTo>
                        <a:pt x="2918586" y="2241423"/>
                      </a:lnTo>
                      <a:lnTo>
                        <a:pt x="2918586" y="705359"/>
                      </a:lnTo>
                      <a:lnTo>
                        <a:pt x="2069083" y="705359"/>
                      </a:lnTo>
                      <a:cubicBezTo>
                        <a:pt x="1965832" y="705359"/>
                        <a:pt x="1965959" y="545212"/>
                        <a:pt x="2069083" y="545212"/>
                      </a:cubicBezTo>
                      <a:lnTo>
                        <a:pt x="2918586" y="545212"/>
                      </a:lnTo>
                      <a:lnTo>
                        <a:pt x="2918586" y="0"/>
                      </a:lnTo>
                      <a:lnTo>
                        <a:pt x="0" y="0"/>
                      </a:lnTo>
                      <a:lnTo>
                        <a:pt x="0" y="13714476"/>
                      </a:lnTo>
                      <a:lnTo>
                        <a:pt x="2918713" y="13714476"/>
                      </a:lnTo>
                      <a:lnTo>
                        <a:pt x="2918713" y="13410693"/>
                      </a:lnTo>
                    </a:path>
                  </a:pathLst>
                </a:custGeom>
                <a:solidFill>
                  <a:schemeClr val="accent6"/>
                </a:solidFill>
                <a:ln w="635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accent1"/>
                      </a:solidFill>
                      <a:prstDash val="solid"/>
                      <a:miter lim="800000"/>
                      <a:headEnd/>
                      <a:tailEnd/>
                    </a14:hiddenLine>
                  </a:ext>
                </a:ex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35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幼圆" panose="02010509060101010101" pitchFamily="49" charset="-122"/>
                    <a:cs typeface="+mn-cs"/>
                  </a:endParaRPr>
                </a:p>
              </p:txBody>
            </p:sp>
          </p:grpSp>
        </p:grpSp>
        <p:grpSp>
          <p:nvGrpSpPr>
            <p:cNvPr id="12299" name="组合 29"/>
            <p:cNvGrpSpPr/>
            <p:nvPr/>
          </p:nvGrpSpPr>
          <p:grpSpPr>
            <a:xfrm rot="-529612">
              <a:off x="-798" y="6878"/>
              <a:ext cx="4469" cy="3817"/>
              <a:chOff x="4897945" y="3980184"/>
              <a:chExt cx="2293620" cy="1958280"/>
            </a:xfrm>
          </p:grpSpPr>
          <p:sp>
            <p:nvSpPr>
              <p:cNvPr id="31" name="任意多边形: 形状 30"/>
              <p:cNvSpPr/>
              <p:nvPr>
                <p:custDataLst>
                  <p:tags r:id="rId14"/>
                </p:custDataLst>
              </p:nvPr>
            </p:nvSpPr>
            <p:spPr>
              <a:xfrm>
                <a:off x="4897945" y="4963637"/>
                <a:ext cx="2293620" cy="225417"/>
              </a:xfrm>
              <a:custGeom>
                <a:avLst/>
                <a:gdLst>
                  <a:gd name="connsiteX0" fmla="*/ 0 w 2293620"/>
                  <a:gd name="connsiteY0" fmla="*/ 0 h 225417"/>
                  <a:gd name="connsiteX1" fmla="*/ 2293620 w 2293620"/>
                  <a:gd name="connsiteY1" fmla="*/ 0 h 225417"/>
                  <a:gd name="connsiteX2" fmla="*/ 2293620 w 2293620"/>
                  <a:gd name="connsiteY2" fmla="*/ 225417 h 225417"/>
                  <a:gd name="connsiteX3" fmla="*/ 46155 w 2293620"/>
                  <a:gd name="connsiteY3" fmla="*/ 225417 h 225417"/>
                  <a:gd name="connsiteX4" fmla="*/ 46155 w 2293620"/>
                  <a:gd name="connsiteY4" fmla="*/ 116518 h 225417"/>
                  <a:gd name="connsiteX5" fmla="*/ 0 w 2293620"/>
                  <a:gd name="connsiteY5" fmla="*/ 116518 h 225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93620" h="225417">
                    <a:moveTo>
                      <a:pt x="0" y="0"/>
                    </a:moveTo>
                    <a:lnTo>
                      <a:pt x="2293620" y="0"/>
                    </a:lnTo>
                    <a:lnTo>
                      <a:pt x="2293620" y="225417"/>
                    </a:lnTo>
                    <a:lnTo>
                      <a:pt x="46155" y="225417"/>
                    </a:lnTo>
                    <a:lnTo>
                      <a:pt x="46155" y="116518"/>
                    </a:lnTo>
                    <a:lnTo>
                      <a:pt x="0" y="11651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幼圆" panose="02010509060101010101" pitchFamily="49" charset="-122"/>
                  <a:cs typeface="+mn-cs"/>
                </a:endParaRPr>
              </a:p>
            </p:txBody>
          </p:sp>
          <p:sp>
            <p:nvSpPr>
              <p:cNvPr id="32" name="PA_ImportSvg_637165986937551442"/>
              <p:cNvSpPr/>
              <p:nvPr>
                <p:custDataLst>
                  <p:tags r:id="rId15"/>
                </p:custDataLst>
              </p:nvPr>
            </p:nvSpPr>
            <p:spPr>
              <a:xfrm rot="2686988">
                <a:off x="5125484" y="3980184"/>
                <a:ext cx="1958280" cy="1958280"/>
              </a:xfrm>
              <a:custGeom>
                <a:avLst/>
                <a:gdLst/>
                <a:ahLst/>
                <a:cxnLst/>
                <a:rect l="l" t="t" r="r" b="b"/>
                <a:pathLst>
                  <a:path w="10332213" h="10332213">
                    <a:moveTo>
                      <a:pt x="0" y="10332214"/>
                    </a:moveTo>
                    <a:lnTo>
                      <a:pt x="10332211" y="10332214"/>
                    </a:lnTo>
                    <a:lnTo>
                      <a:pt x="10332211" y="1"/>
                    </a:lnTo>
                    <a:lnTo>
                      <a:pt x="8666734" y="1665478"/>
                    </a:lnTo>
                    <a:cubicBezTo>
                      <a:pt x="8885936" y="1870709"/>
                      <a:pt x="9090026" y="2091564"/>
                      <a:pt x="9315197" y="2290572"/>
                    </a:cubicBezTo>
                    <a:cubicBezTo>
                      <a:pt x="9391905" y="2358391"/>
                      <a:pt x="9279255" y="2470402"/>
                      <a:pt x="9202928" y="2402841"/>
                    </a:cubicBezTo>
                    <a:cubicBezTo>
                      <a:pt x="8977757" y="2203833"/>
                      <a:pt x="8773667" y="1982978"/>
                      <a:pt x="8554465" y="1777747"/>
                    </a:cubicBezTo>
                    <a:lnTo>
                      <a:pt x="7738617" y="2593595"/>
                    </a:lnTo>
                    <a:cubicBezTo>
                      <a:pt x="7912352" y="2767330"/>
                      <a:pt x="8086218" y="2941195"/>
                      <a:pt x="8259953" y="3114930"/>
                    </a:cubicBezTo>
                    <a:cubicBezTo>
                      <a:pt x="8332342" y="3187320"/>
                      <a:pt x="8220076" y="3299589"/>
                      <a:pt x="8147684" y="3227200"/>
                    </a:cubicBezTo>
                    <a:cubicBezTo>
                      <a:pt x="7973949" y="3053464"/>
                      <a:pt x="7800083" y="2879599"/>
                      <a:pt x="7626348" y="2705864"/>
                    </a:cubicBezTo>
                    <a:lnTo>
                      <a:pt x="6699884" y="3632328"/>
                    </a:lnTo>
                    <a:lnTo>
                      <a:pt x="7138796" y="4071241"/>
                    </a:lnTo>
                    <a:cubicBezTo>
                      <a:pt x="7211186" y="4143630"/>
                      <a:pt x="7098920" y="4255900"/>
                      <a:pt x="7026527" y="4183510"/>
                    </a:cubicBezTo>
                    <a:lnTo>
                      <a:pt x="6587615" y="3744597"/>
                    </a:lnTo>
                    <a:lnTo>
                      <a:pt x="5708140" y="4624072"/>
                    </a:lnTo>
                    <a:cubicBezTo>
                      <a:pt x="5883907" y="4806951"/>
                      <a:pt x="6058152" y="4991228"/>
                      <a:pt x="6248398" y="5159376"/>
                    </a:cubicBezTo>
                    <a:cubicBezTo>
                      <a:pt x="6325107" y="5227195"/>
                      <a:pt x="6212458" y="5339207"/>
                      <a:pt x="6136130" y="5271645"/>
                    </a:cubicBezTo>
                    <a:cubicBezTo>
                      <a:pt x="5945758" y="5103370"/>
                      <a:pt x="5771514" y="4919220"/>
                      <a:pt x="5595872" y="4736342"/>
                    </a:cubicBezTo>
                    <a:lnTo>
                      <a:pt x="4454396" y="5877816"/>
                    </a:lnTo>
                    <a:cubicBezTo>
                      <a:pt x="4652009" y="6082793"/>
                      <a:pt x="4849111" y="6288281"/>
                      <a:pt x="5061329" y="6478400"/>
                    </a:cubicBezTo>
                    <a:cubicBezTo>
                      <a:pt x="5137657" y="6546724"/>
                      <a:pt x="5025008" y="6658739"/>
                      <a:pt x="4949062" y="6590669"/>
                    </a:cubicBezTo>
                    <a:cubicBezTo>
                      <a:pt x="4736845" y="6400550"/>
                      <a:pt x="4539741" y="6194938"/>
                      <a:pt x="4342128" y="5990085"/>
                    </a:cubicBezTo>
                    <a:lnTo>
                      <a:pt x="3370960" y="6961254"/>
                    </a:lnTo>
                    <a:lnTo>
                      <a:pt x="3142614" y="7189600"/>
                    </a:lnTo>
                    <a:cubicBezTo>
                      <a:pt x="3332099" y="7369558"/>
                      <a:pt x="3524122" y="7547103"/>
                      <a:pt x="3709415" y="7731508"/>
                    </a:cubicBezTo>
                    <a:cubicBezTo>
                      <a:pt x="3781932" y="7803770"/>
                      <a:pt x="3669664" y="7916039"/>
                      <a:pt x="3597147" y="7843777"/>
                    </a:cubicBezTo>
                    <a:cubicBezTo>
                      <a:pt x="3411855" y="7659372"/>
                      <a:pt x="3219958" y="7481954"/>
                      <a:pt x="3030346" y="7301869"/>
                    </a:cubicBezTo>
                    <a:lnTo>
                      <a:pt x="2017394" y="8314821"/>
                    </a:lnTo>
                    <a:cubicBezTo>
                      <a:pt x="2185669" y="8483096"/>
                      <a:pt x="2353944" y="8651371"/>
                      <a:pt x="2522219" y="8819646"/>
                    </a:cubicBezTo>
                    <a:cubicBezTo>
                      <a:pt x="2594609" y="8892035"/>
                      <a:pt x="2482341" y="9004304"/>
                      <a:pt x="2409952" y="8931915"/>
                    </a:cubicBezTo>
                    <a:lnTo>
                      <a:pt x="1905127" y="8427090"/>
                    </a:lnTo>
                    <a:lnTo>
                      <a:pt x="959231" y="9372986"/>
                    </a:lnTo>
                    <a:cubicBezTo>
                      <a:pt x="1112901" y="9534021"/>
                      <a:pt x="1265809" y="9695819"/>
                      <a:pt x="1434084" y="9841869"/>
                    </a:cubicBezTo>
                    <a:cubicBezTo>
                      <a:pt x="1511427" y="9909052"/>
                      <a:pt x="1398651" y="10020940"/>
                      <a:pt x="1321817" y="9954138"/>
                    </a:cubicBezTo>
                    <a:cubicBezTo>
                      <a:pt x="1153542" y="9808088"/>
                      <a:pt x="1000633" y="9646290"/>
                      <a:pt x="846963" y="9485255"/>
                    </a:cubicBezTo>
                    <a:close/>
                    <a:moveTo>
                      <a:pt x="3893438" y="8704199"/>
                    </a:moveTo>
                    <a:lnTo>
                      <a:pt x="8986518" y="3611117"/>
                    </a:lnTo>
                    <a:lnTo>
                      <a:pt x="8986518" y="8704199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68580" tIns="34290" rIns="68580" bIns="3429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幼圆" panose="02010509060101010101" pitchFamily="49" charset="-122"/>
                  <a:cs typeface="+mn-cs"/>
                </a:endParaRPr>
              </a:p>
            </p:txBody>
          </p:sp>
        </p:grpSp>
      </p:grpSp>
      <p:grpSp>
        <p:nvGrpSpPr>
          <p:cNvPr id="12302" name="组合 37"/>
          <p:cNvGrpSpPr/>
          <p:nvPr/>
        </p:nvGrpSpPr>
        <p:grpSpPr>
          <a:xfrm rot="6919667" flipH="1">
            <a:off x="134938" y="398463"/>
            <a:ext cx="1152525" cy="1482725"/>
            <a:chOff x="3464771" y="1644163"/>
            <a:chExt cx="206269" cy="198616"/>
          </a:xfrm>
        </p:grpSpPr>
        <p:sp>
          <p:nvSpPr>
            <p:cNvPr id="43" name="任意多边形: 形状 42"/>
            <p:cNvSpPr/>
            <p:nvPr>
              <p:custDataLst>
                <p:tags r:id="rId9"/>
              </p:custDataLst>
            </p:nvPr>
          </p:nvSpPr>
          <p:spPr>
            <a:xfrm>
              <a:off x="3527149" y="1691234"/>
              <a:ext cx="20209" cy="20434"/>
            </a:xfrm>
            <a:custGeom>
              <a:avLst/>
              <a:gdLst>
                <a:gd name="connsiteX0" fmla="*/ 0 w 102616"/>
                <a:gd name="connsiteY0" fmla="*/ 61595 h 103759"/>
                <a:gd name="connsiteX1" fmla="*/ 61595 w 102616"/>
                <a:gd name="connsiteY1" fmla="*/ 0 h 103759"/>
                <a:gd name="connsiteX2" fmla="*/ 102616 w 102616"/>
                <a:gd name="connsiteY2" fmla="*/ 40005 h 103759"/>
                <a:gd name="connsiteX3" fmla="*/ 39878 w 102616"/>
                <a:gd name="connsiteY3" fmla="*/ 103759 h 103759"/>
                <a:gd name="connsiteX4" fmla="*/ 0 w 102616"/>
                <a:gd name="connsiteY4" fmla="*/ 61595 h 103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16" h="103759">
                  <a:moveTo>
                    <a:pt x="0" y="61595"/>
                  </a:moveTo>
                  <a:lnTo>
                    <a:pt x="61595" y="0"/>
                  </a:lnTo>
                  <a:lnTo>
                    <a:pt x="102616" y="40005"/>
                  </a:lnTo>
                  <a:lnTo>
                    <a:pt x="39878" y="103759"/>
                  </a:lnTo>
                  <a:lnTo>
                    <a:pt x="0" y="61595"/>
                  </a:ln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accent1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</a:endParaRPr>
            </a:p>
          </p:txBody>
        </p:sp>
        <p:sp>
          <p:nvSpPr>
            <p:cNvPr id="44" name="任意多边形: 形状 43"/>
            <p:cNvSpPr/>
            <p:nvPr>
              <p:custDataLst>
                <p:tags r:id="rId10"/>
              </p:custDataLst>
            </p:nvPr>
          </p:nvSpPr>
          <p:spPr>
            <a:xfrm>
              <a:off x="3535003" y="1699738"/>
              <a:ext cx="130285" cy="136663"/>
            </a:xfrm>
            <a:custGeom>
              <a:avLst/>
              <a:gdLst>
                <a:gd name="connsiteX0" fmla="*/ 11430 w 661543"/>
                <a:gd name="connsiteY0" fmla="*/ 181610 h 693928"/>
                <a:gd name="connsiteX1" fmla="*/ 0 w 661543"/>
                <a:gd name="connsiteY1" fmla="*/ 60579 h 693928"/>
                <a:gd name="connsiteX2" fmla="*/ 57404 w 661543"/>
                <a:gd name="connsiteY2" fmla="*/ 0 h 693928"/>
                <a:gd name="connsiteX3" fmla="*/ 168656 w 661543"/>
                <a:gd name="connsiteY3" fmla="*/ 8636 h 693928"/>
                <a:gd name="connsiteX4" fmla="*/ 661543 w 661543"/>
                <a:gd name="connsiteY4" fmla="*/ 445389 h 693928"/>
                <a:gd name="connsiteX5" fmla="*/ 421640 w 661543"/>
                <a:gd name="connsiteY5" fmla="*/ 693928 h 693928"/>
                <a:gd name="connsiteX6" fmla="*/ 11430 w 661543"/>
                <a:gd name="connsiteY6" fmla="*/ 181610 h 693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1543" h="693928">
                  <a:moveTo>
                    <a:pt x="11430" y="181610"/>
                  </a:moveTo>
                  <a:lnTo>
                    <a:pt x="0" y="60579"/>
                  </a:lnTo>
                  <a:lnTo>
                    <a:pt x="57404" y="0"/>
                  </a:lnTo>
                  <a:lnTo>
                    <a:pt x="168656" y="8636"/>
                  </a:lnTo>
                  <a:lnTo>
                    <a:pt x="661543" y="445389"/>
                  </a:lnTo>
                  <a:lnTo>
                    <a:pt x="421640" y="693928"/>
                  </a:lnTo>
                  <a:lnTo>
                    <a:pt x="11430" y="181610"/>
                  </a:lnTo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accent1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</a:endParaRPr>
            </a:p>
          </p:txBody>
        </p:sp>
        <p:sp>
          <p:nvSpPr>
            <p:cNvPr id="45" name="任意多边形: 形状 44"/>
            <p:cNvSpPr/>
            <p:nvPr>
              <p:custDataLst>
                <p:tags r:id="rId11"/>
              </p:custDataLst>
            </p:nvPr>
          </p:nvSpPr>
          <p:spPr>
            <a:xfrm>
              <a:off x="3618041" y="1788504"/>
              <a:ext cx="52999" cy="54275"/>
            </a:xfrm>
            <a:custGeom>
              <a:avLst/>
              <a:gdLst>
                <a:gd name="connsiteX0" fmla="*/ 269113 w 269113"/>
                <a:gd name="connsiteY0" fmla="*/ 32512 h 275590"/>
                <a:gd name="connsiteX1" fmla="*/ 239903 w 269113"/>
                <a:gd name="connsiteY1" fmla="*/ 0 h 275590"/>
                <a:gd name="connsiteX2" fmla="*/ 0 w 269113"/>
                <a:gd name="connsiteY2" fmla="*/ 243205 h 275590"/>
                <a:gd name="connsiteX3" fmla="*/ 32385 w 269113"/>
                <a:gd name="connsiteY3" fmla="*/ 275590 h 275590"/>
                <a:gd name="connsiteX4" fmla="*/ 269113 w 269113"/>
                <a:gd name="connsiteY4" fmla="*/ 32512 h 275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113" h="275590">
                  <a:moveTo>
                    <a:pt x="269113" y="32512"/>
                  </a:moveTo>
                  <a:lnTo>
                    <a:pt x="239903" y="0"/>
                  </a:lnTo>
                  <a:lnTo>
                    <a:pt x="0" y="243205"/>
                  </a:lnTo>
                  <a:lnTo>
                    <a:pt x="32385" y="275590"/>
                  </a:lnTo>
                  <a:lnTo>
                    <a:pt x="269113" y="32512"/>
                  </a:ln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accent1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</a:endParaRPr>
            </a:p>
          </p:txBody>
        </p:sp>
        <p:sp>
          <p:nvSpPr>
            <p:cNvPr id="46" name="任意多边形: 形状 45"/>
            <p:cNvSpPr/>
            <p:nvPr>
              <p:custDataLst>
                <p:tags r:id="rId12"/>
              </p:custDataLst>
            </p:nvPr>
          </p:nvSpPr>
          <p:spPr>
            <a:xfrm>
              <a:off x="3537254" y="1702515"/>
              <a:ext cx="71633" cy="75985"/>
            </a:xfrm>
            <a:custGeom>
              <a:avLst/>
              <a:gdLst>
                <a:gd name="connsiteX0" fmla="*/ 363728 w 363728"/>
                <a:gd name="connsiteY0" fmla="*/ 182626 h 385826"/>
                <a:gd name="connsiteX1" fmla="*/ 171323 w 363728"/>
                <a:gd name="connsiteY1" fmla="*/ 385826 h 385826"/>
                <a:gd name="connsiteX2" fmla="*/ 0 w 363728"/>
                <a:gd name="connsiteY2" fmla="*/ 172974 h 385826"/>
                <a:gd name="connsiteX3" fmla="*/ 161544 w 363728"/>
                <a:gd name="connsiteY3" fmla="*/ 0 h 385826"/>
                <a:gd name="connsiteX4" fmla="*/ 363728 w 363728"/>
                <a:gd name="connsiteY4" fmla="*/ 182626 h 385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3728" h="385826">
                  <a:moveTo>
                    <a:pt x="363728" y="182626"/>
                  </a:moveTo>
                  <a:lnTo>
                    <a:pt x="171323" y="385826"/>
                  </a:lnTo>
                  <a:lnTo>
                    <a:pt x="0" y="172974"/>
                  </a:lnTo>
                  <a:lnTo>
                    <a:pt x="161544" y="0"/>
                  </a:lnTo>
                  <a:lnTo>
                    <a:pt x="363728" y="182626"/>
                  </a:lnTo>
                </a:path>
              </a:pathLst>
            </a:custGeom>
            <a:solidFill>
              <a:schemeClr val="accent1"/>
            </a:solidFill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accent1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</a:endParaRPr>
            </a:p>
          </p:txBody>
        </p:sp>
        <p:sp>
          <p:nvSpPr>
            <p:cNvPr id="47" name="任意多边形: 形状 46"/>
            <p:cNvSpPr/>
            <p:nvPr>
              <p:custDataLst>
                <p:tags r:id="rId13"/>
              </p:custDataLst>
            </p:nvPr>
          </p:nvSpPr>
          <p:spPr>
            <a:xfrm>
              <a:off x="3464771" y="1644163"/>
              <a:ext cx="77261" cy="55526"/>
            </a:xfrm>
            <a:custGeom>
              <a:avLst/>
              <a:gdLst/>
              <a:ahLst/>
              <a:cxnLst/>
              <a:rect l="0" t="0" r="0" b="0"/>
              <a:pathLst>
                <a:path w="392304" h="281941">
                  <a:moveTo>
                    <a:pt x="93980" y="68199"/>
                  </a:moveTo>
                  <a:cubicBezTo>
                    <a:pt x="117475" y="53594"/>
                    <a:pt x="140970" y="76327"/>
                    <a:pt x="119380" y="98933"/>
                  </a:cubicBezTo>
                  <a:lnTo>
                    <a:pt x="76708" y="143764"/>
                  </a:lnTo>
                  <a:cubicBezTo>
                    <a:pt x="62357" y="178308"/>
                    <a:pt x="94869" y="198628"/>
                    <a:pt x="117729" y="182626"/>
                  </a:cubicBezTo>
                  <a:lnTo>
                    <a:pt x="291338" y="16129"/>
                  </a:lnTo>
                  <a:cubicBezTo>
                    <a:pt x="356616" y="0"/>
                    <a:pt x="392303" y="33909"/>
                    <a:pt x="381508" y="99314"/>
                  </a:cubicBezTo>
                  <a:cubicBezTo>
                    <a:pt x="372110" y="128778"/>
                    <a:pt x="356616" y="136017"/>
                    <a:pt x="330708" y="163068"/>
                  </a:cubicBezTo>
                  <a:cubicBezTo>
                    <a:pt x="308229" y="187452"/>
                    <a:pt x="315468" y="204978"/>
                    <a:pt x="332867" y="220345"/>
                  </a:cubicBezTo>
                  <a:lnTo>
                    <a:pt x="364871" y="252095"/>
                  </a:lnTo>
                  <a:lnTo>
                    <a:pt x="335026" y="281940"/>
                  </a:lnTo>
                  <a:lnTo>
                    <a:pt x="292862" y="239014"/>
                  </a:lnTo>
                  <a:cubicBezTo>
                    <a:pt x="261747" y="206883"/>
                    <a:pt x="271526" y="172847"/>
                    <a:pt x="300482" y="142875"/>
                  </a:cubicBezTo>
                  <a:lnTo>
                    <a:pt x="341503" y="100711"/>
                  </a:lnTo>
                  <a:cubicBezTo>
                    <a:pt x="356616" y="73914"/>
                    <a:pt x="338836" y="41529"/>
                    <a:pt x="296164" y="58547"/>
                  </a:cubicBezTo>
                  <a:lnTo>
                    <a:pt x="149098" y="217424"/>
                  </a:lnTo>
                  <a:cubicBezTo>
                    <a:pt x="82677" y="262763"/>
                    <a:pt x="0" y="217424"/>
                    <a:pt x="44196" y="122301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</a:endParaRPr>
            </a:p>
          </p:txBody>
        </p:sp>
      </p:grpSp>
      <p:grpSp>
        <p:nvGrpSpPr>
          <p:cNvPr id="12308" name="组合 38"/>
          <p:cNvGrpSpPr/>
          <p:nvPr/>
        </p:nvGrpSpPr>
        <p:grpSpPr>
          <a:xfrm rot="-1202429" flipH="1">
            <a:off x="36513" y="303213"/>
            <a:ext cx="1338262" cy="1890712"/>
            <a:chOff x="4159239" y="1559399"/>
            <a:chExt cx="266873" cy="282805"/>
          </a:xfrm>
        </p:grpSpPr>
        <p:sp>
          <p:nvSpPr>
            <p:cNvPr id="40" name="任意多边形: 形状 39"/>
            <p:cNvSpPr/>
            <p:nvPr>
              <p:custDataLst>
                <p:tags r:id="rId6"/>
              </p:custDataLst>
            </p:nvPr>
          </p:nvSpPr>
          <p:spPr>
            <a:xfrm>
              <a:off x="4219467" y="1559399"/>
              <a:ext cx="206645" cy="207245"/>
            </a:xfrm>
            <a:custGeom>
              <a:avLst/>
              <a:gdLst/>
              <a:ahLst/>
              <a:cxnLst/>
              <a:rect l="0" t="0" r="0" b="0"/>
              <a:pathLst>
                <a:path w="1049275" h="1052323">
                  <a:moveTo>
                    <a:pt x="993648" y="16510"/>
                  </a:moveTo>
                  <a:cubicBezTo>
                    <a:pt x="1039622" y="0"/>
                    <a:pt x="1049274" y="26289"/>
                    <a:pt x="1045591" y="68453"/>
                  </a:cubicBezTo>
                  <a:cubicBezTo>
                    <a:pt x="726059" y="414782"/>
                    <a:pt x="205740" y="1052322"/>
                    <a:pt x="137668" y="1045591"/>
                  </a:cubicBezTo>
                  <a:cubicBezTo>
                    <a:pt x="119762" y="1046861"/>
                    <a:pt x="81662" y="1002157"/>
                    <a:pt x="63374" y="981456"/>
                  </a:cubicBezTo>
                  <a:cubicBezTo>
                    <a:pt x="0" y="941832"/>
                    <a:pt x="652653" y="362331"/>
                    <a:pt x="993648" y="1651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</a:endParaRPr>
            </a:p>
          </p:txBody>
        </p:sp>
        <p:sp>
          <p:nvSpPr>
            <p:cNvPr id="41" name="任意多边形: 形状 40"/>
            <p:cNvSpPr/>
            <p:nvPr>
              <p:custDataLst>
                <p:tags r:id="rId7"/>
              </p:custDataLst>
            </p:nvPr>
          </p:nvSpPr>
          <p:spPr>
            <a:xfrm>
              <a:off x="4213989" y="1754038"/>
              <a:ext cx="29864" cy="29514"/>
            </a:xfrm>
            <a:custGeom>
              <a:avLst/>
              <a:gdLst>
                <a:gd name="connsiteX0" fmla="*/ 0 w 151638"/>
                <a:gd name="connsiteY0" fmla="*/ 101219 h 149860"/>
                <a:gd name="connsiteX1" fmla="*/ 46990 w 151638"/>
                <a:gd name="connsiteY1" fmla="*/ 149860 h 149860"/>
                <a:gd name="connsiteX2" fmla="*/ 151638 w 151638"/>
                <a:gd name="connsiteY2" fmla="*/ 46990 h 149860"/>
                <a:gd name="connsiteX3" fmla="*/ 102235 w 151638"/>
                <a:gd name="connsiteY3" fmla="*/ 0 h 149860"/>
                <a:gd name="connsiteX4" fmla="*/ 0 w 151638"/>
                <a:gd name="connsiteY4" fmla="*/ 101219 h 149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638" h="149860">
                  <a:moveTo>
                    <a:pt x="0" y="101219"/>
                  </a:moveTo>
                  <a:lnTo>
                    <a:pt x="46990" y="149860"/>
                  </a:lnTo>
                  <a:lnTo>
                    <a:pt x="151638" y="46990"/>
                  </a:lnTo>
                  <a:lnTo>
                    <a:pt x="102235" y="0"/>
                  </a:lnTo>
                  <a:lnTo>
                    <a:pt x="0" y="101219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accent1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</a:endParaRPr>
            </a:p>
          </p:txBody>
        </p:sp>
        <p:sp>
          <p:nvSpPr>
            <p:cNvPr id="42" name="任意多边形: 形状 41"/>
            <p:cNvSpPr/>
            <p:nvPr>
              <p:custDataLst>
                <p:tags r:id="rId8"/>
              </p:custDataLst>
            </p:nvPr>
          </p:nvSpPr>
          <p:spPr>
            <a:xfrm>
              <a:off x="4159239" y="1771071"/>
              <a:ext cx="66231" cy="71133"/>
            </a:xfrm>
            <a:custGeom>
              <a:avLst/>
              <a:gdLst/>
              <a:ahLst/>
              <a:cxnLst/>
              <a:rect l="0" t="0" r="0" b="0"/>
              <a:pathLst>
                <a:path w="336297" h="361189">
                  <a:moveTo>
                    <a:pt x="0" y="345567"/>
                  </a:moveTo>
                  <a:lnTo>
                    <a:pt x="160782" y="46736"/>
                  </a:lnTo>
                  <a:cubicBezTo>
                    <a:pt x="196723" y="5969"/>
                    <a:pt x="229489" y="0"/>
                    <a:pt x="278003" y="14859"/>
                  </a:cubicBezTo>
                  <a:lnTo>
                    <a:pt x="324993" y="63500"/>
                  </a:lnTo>
                  <a:cubicBezTo>
                    <a:pt x="336296" y="118110"/>
                    <a:pt x="331089" y="161290"/>
                    <a:pt x="302260" y="188341"/>
                  </a:cubicBezTo>
                  <a:lnTo>
                    <a:pt x="17780" y="359283"/>
                  </a:lnTo>
                  <a:cubicBezTo>
                    <a:pt x="8128" y="361188"/>
                    <a:pt x="1651" y="357378"/>
                    <a:pt x="0" y="345567"/>
                  </a:cubicBezTo>
                  <a:close/>
                </a:path>
              </a:pathLst>
            </a:custGeom>
            <a:solidFill>
              <a:schemeClr val="accent6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733435" y="2153955"/>
            <a:ext cx="5671430" cy="1360084"/>
          </a:xfrm>
        </p:spPr>
        <p:txBody>
          <a:bodyPr vert="horz" lIns="90000" tIns="46800" rIns="90000" bIns="0" rtlCol="0" anchor="b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>
                <a:solidFill>
                  <a:schemeClr val="accent1"/>
                </a:solidFill>
                <a:uFillTx/>
                <a:latin typeface="Arial" panose="020B0604020202020204" pitchFamily="34" charset="0"/>
                <a:ea typeface="汉仪乐喵体W" pitchFamily="18" charset="-122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编辑标题</a:t>
            </a:r>
          </a:p>
        </p:txBody>
      </p:sp>
      <p:sp>
        <p:nvSpPr>
          <p:cNvPr id="52" name="文本占位符 51"/>
          <p:cNvSpPr>
            <a:spLocks noGrp="1"/>
          </p:cNvSpPr>
          <p:nvPr>
            <p:ph type="body" sz="quarter" idx="13" hasCustomPrompt="1"/>
          </p:nvPr>
        </p:nvSpPr>
        <p:spPr>
          <a:xfrm>
            <a:off x="1723800" y="3605466"/>
            <a:ext cx="5629621" cy="1192557"/>
          </a:xfrm>
        </p:spPr>
        <p:txBody>
          <a:bodyPr lIns="90000" tIns="0" rIns="90000" bIns="46800">
            <a:normAutofit/>
          </a:bodyPr>
          <a:lstStyle>
            <a:lvl1pPr marL="0" indent="0" algn="ctr">
              <a:buNone/>
              <a:defRPr sz="2100"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 fontAlgn="auto"/>
            <a:r>
              <a:rPr lang="zh-CN" altLang="en-US" strike="noStrike" noProof="1"/>
              <a:t>单击此处编辑文本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660400" y="6350000"/>
            <a:ext cx="2024063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幼圆" panose="02010509060101010101" pitchFamily="49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3087688" y="6350000"/>
            <a:ext cx="29686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457950" y="6350000"/>
            <a:ext cx="2025650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幼圆" panose="02010509060101010101" pitchFamily="49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5" name="组合 5"/>
          <p:cNvGrpSpPr/>
          <p:nvPr/>
        </p:nvGrpSpPr>
        <p:grpSpPr>
          <a:xfrm rot="780000">
            <a:off x="8281988" y="5762625"/>
            <a:ext cx="742950" cy="1123950"/>
            <a:chOff x="17016" y="8842"/>
            <a:chExt cx="1559" cy="1771"/>
          </a:xfrm>
        </p:grpSpPr>
        <p:grpSp>
          <p:nvGrpSpPr>
            <p:cNvPr id="13316" name="组合 43"/>
            <p:cNvGrpSpPr/>
            <p:nvPr/>
          </p:nvGrpSpPr>
          <p:grpSpPr>
            <a:xfrm rot="-6865543">
              <a:off x="17234" y="8859"/>
              <a:ext cx="1358" cy="1309"/>
              <a:chOff x="3464771" y="1644163"/>
              <a:chExt cx="206269" cy="198616"/>
            </a:xfrm>
          </p:grpSpPr>
          <p:sp>
            <p:nvSpPr>
              <p:cNvPr id="45" name="任意多边形: 形状 44"/>
              <p:cNvSpPr/>
              <p:nvPr>
                <p:custDataLst>
                  <p:tags r:id="rId7"/>
                </p:custDataLst>
              </p:nvPr>
            </p:nvSpPr>
            <p:spPr>
              <a:xfrm>
                <a:off x="3527149" y="1691234"/>
                <a:ext cx="20209" cy="20434"/>
              </a:xfrm>
              <a:custGeom>
                <a:avLst/>
                <a:gdLst>
                  <a:gd name="connsiteX0" fmla="*/ 0 w 102616"/>
                  <a:gd name="connsiteY0" fmla="*/ 61595 h 103759"/>
                  <a:gd name="connsiteX1" fmla="*/ 61595 w 102616"/>
                  <a:gd name="connsiteY1" fmla="*/ 0 h 103759"/>
                  <a:gd name="connsiteX2" fmla="*/ 102616 w 102616"/>
                  <a:gd name="connsiteY2" fmla="*/ 40005 h 103759"/>
                  <a:gd name="connsiteX3" fmla="*/ 39878 w 102616"/>
                  <a:gd name="connsiteY3" fmla="*/ 103759 h 103759"/>
                  <a:gd name="connsiteX4" fmla="*/ 0 w 102616"/>
                  <a:gd name="connsiteY4" fmla="*/ 61595 h 103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2616" h="103759">
                    <a:moveTo>
                      <a:pt x="0" y="61595"/>
                    </a:moveTo>
                    <a:lnTo>
                      <a:pt x="61595" y="0"/>
                    </a:lnTo>
                    <a:lnTo>
                      <a:pt x="102616" y="40005"/>
                    </a:lnTo>
                    <a:lnTo>
                      <a:pt x="39878" y="103759"/>
                    </a:lnTo>
                    <a:lnTo>
                      <a:pt x="0" y="61595"/>
                    </a:lnTo>
                  </a:path>
                </a:pathLst>
              </a:custGeom>
              <a:solidFill>
                <a:srgbClr val="F7F7DD"/>
              </a:solidFill>
              <a:ln w="635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幼圆" panose="02010509060101010101" pitchFamily="49" charset="-122"/>
                  <a:cs typeface="+mn-cs"/>
                </a:endParaRPr>
              </a:p>
            </p:txBody>
          </p:sp>
          <p:sp>
            <p:nvSpPr>
              <p:cNvPr id="46" name="任意多边形: 形状 45"/>
              <p:cNvSpPr/>
              <p:nvPr>
                <p:custDataLst>
                  <p:tags r:id="rId8"/>
                </p:custDataLst>
              </p:nvPr>
            </p:nvSpPr>
            <p:spPr>
              <a:xfrm>
                <a:off x="3535003" y="1699738"/>
                <a:ext cx="130285" cy="136663"/>
              </a:xfrm>
              <a:custGeom>
                <a:avLst/>
                <a:gdLst>
                  <a:gd name="connsiteX0" fmla="*/ 11430 w 661543"/>
                  <a:gd name="connsiteY0" fmla="*/ 181610 h 693928"/>
                  <a:gd name="connsiteX1" fmla="*/ 0 w 661543"/>
                  <a:gd name="connsiteY1" fmla="*/ 60579 h 693928"/>
                  <a:gd name="connsiteX2" fmla="*/ 57404 w 661543"/>
                  <a:gd name="connsiteY2" fmla="*/ 0 h 693928"/>
                  <a:gd name="connsiteX3" fmla="*/ 168656 w 661543"/>
                  <a:gd name="connsiteY3" fmla="*/ 8636 h 693928"/>
                  <a:gd name="connsiteX4" fmla="*/ 661543 w 661543"/>
                  <a:gd name="connsiteY4" fmla="*/ 445389 h 693928"/>
                  <a:gd name="connsiteX5" fmla="*/ 421640 w 661543"/>
                  <a:gd name="connsiteY5" fmla="*/ 693928 h 693928"/>
                  <a:gd name="connsiteX6" fmla="*/ 11430 w 661543"/>
                  <a:gd name="connsiteY6" fmla="*/ 181610 h 693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61543" h="693928">
                    <a:moveTo>
                      <a:pt x="11430" y="181610"/>
                    </a:moveTo>
                    <a:lnTo>
                      <a:pt x="0" y="60579"/>
                    </a:lnTo>
                    <a:lnTo>
                      <a:pt x="57404" y="0"/>
                    </a:lnTo>
                    <a:lnTo>
                      <a:pt x="168656" y="8636"/>
                    </a:lnTo>
                    <a:lnTo>
                      <a:pt x="661543" y="445389"/>
                    </a:lnTo>
                    <a:lnTo>
                      <a:pt x="421640" y="693928"/>
                    </a:lnTo>
                    <a:lnTo>
                      <a:pt x="11430" y="181610"/>
                    </a:lnTo>
                  </a:path>
                </a:pathLst>
              </a:custGeom>
              <a:solidFill>
                <a:srgbClr val="D0D0B0"/>
              </a:solidFill>
              <a:ln w="635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幼圆" panose="02010509060101010101" pitchFamily="49" charset="-122"/>
                  <a:cs typeface="+mn-cs"/>
                </a:endParaRPr>
              </a:p>
            </p:txBody>
          </p:sp>
          <p:sp>
            <p:nvSpPr>
              <p:cNvPr id="47" name="任意多边形: 形状 46"/>
              <p:cNvSpPr/>
              <p:nvPr>
                <p:custDataLst>
                  <p:tags r:id="rId9"/>
                </p:custDataLst>
              </p:nvPr>
            </p:nvSpPr>
            <p:spPr>
              <a:xfrm>
                <a:off x="3618041" y="1788504"/>
                <a:ext cx="52999" cy="54275"/>
              </a:xfrm>
              <a:custGeom>
                <a:avLst/>
                <a:gdLst>
                  <a:gd name="connsiteX0" fmla="*/ 269113 w 269113"/>
                  <a:gd name="connsiteY0" fmla="*/ 32512 h 275590"/>
                  <a:gd name="connsiteX1" fmla="*/ 239903 w 269113"/>
                  <a:gd name="connsiteY1" fmla="*/ 0 h 275590"/>
                  <a:gd name="connsiteX2" fmla="*/ 0 w 269113"/>
                  <a:gd name="connsiteY2" fmla="*/ 243205 h 275590"/>
                  <a:gd name="connsiteX3" fmla="*/ 32385 w 269113"/>
                  <a:gd name="connsiteY3" fmla="*/ 275590 h 275590"/>
                  <a:gd name="connsiteX4" fmla="*/ 269113 w 269113"/>
                  <a:gd name="connsiteY4" fmla="*/ 32512 h 275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9113" h="275590">
                    <a:moveTo>
                      <a:pt x="269113" y="32512"/>
                    </a:moveTo>
                    <a:lnTo>
                      <a:pt x="239903" y="0"/>
                    </a:lnTo>
                    <a:lnTo>
                      <a:pt x="0" y="243205"/>
                    </a:lnTo>
                    <a:lnTo>
                      <a:pt x="32385" y="275590"/>
                    </a:lnTo>
                    <a:lnTo>
                      <a:pt x="269113" y="32512"/>
                    </a:lnTo>
                  </a:path>
                </a:pathLst>
              </a:custGeom>
              <a:solidFill>
                <a:srgbClr val="F1F1E1"/>
              </a:solidFill>
              <a:ln w="635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幼圆" panose="02010509060101010101" pitchFamily="49" charset="-122"/>
                  <a:cs typeface="+mn-cs"/>
                </a:endParaRPr>
              </a:p>
            </p:txBody>
          </p:sp>
          <p:sp>
            <p:nvSpPr>
              <p:cNvPr id="48" name="任意多边形: 形状 47"/>
              <p:cNvSpPr/>
              <p:nvPr>
                <p:custDataLst>
                  <p:tags r:id="rId10"/>
                </p:custDataLst>
              </p:nvPr>
            </p:nvSpPr>
            <p:spPr>
              <a:xfrm>
                <a:off x="3537254" y="1702515"/>
                <a:ext cx="71633" cy="75985"/>
              </a:xfrm>
              <a:custGeom>
                <a:avLst/>
                <a:gdLst>
                  <a:gd name="connsiteX0" fmla="*/ 363728 w 363728"/>
                  <a:gd name="connsiteY0" fmla="*/ 182626 h 385826"/>
                  <a:gd name="connsiteX1" fmla="*/ 171323 w 363728"/>
                  <a:gd name="connsiteY1" fmla="*/ 385826 h 385826"/>
                  <a:gd name="connsiteX2" fmla="*/ 0 w 363728"/>
                  <a:gd name="connsiteY2" fmla="*/ 172974 h 385826"/>
                  <a:gd name="connsiteX3" fmla="*/ 161544 w 363728"/>
                  <a:gd name="connsiteY3" fmla="*/ 0 h 385826"/>
                  <a:gd name="connsiteX4" fmla="*/ 363728 w 363728"/>
                  <a:gd name="connsiteY4" fmla="*/ 182626 h 385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3728" h="385826">
                    <a:moveTo>
                      <a:pt x="363728" y="182626"/>
                    </a:moveTo>
                    <a:lnTo>
                      <a:pt x="171323" y="385826"/>
                    </a:lnTo>
                    <a:lnTo>
                      <a:pt x="0" y="172974"/>
                    </a:lnTo>
                    <a:lnTo>
                      <a:pt x="161544" y="0"/>
                    </a:lnTo>
                    <a:lnTo>
                      <a:pt x="363728" y="182626"/>
                    </a:lnTo>
                  </a:path>
                </a:pathLst>
              </a:custGeom>
              <a:solidFill>
                <a:schemeClr val="accent2"/>
              </a:solidFill>
              <a:ln w="635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幼圆" panose="02010509060101010101" pitchFamily="49" charset="-122"/>
                  <a:cs typeface="+mn-cs"/>
                </a:endParaRPr>
              </a:p>
            </p:txBody>
          </p:sp>
          <p:sp>
            <p:nvSpPr>
              <p:cNvPr id="49" name="任意多边形: 形状 48"/>
              <p:cNvSpPr/>
              <p:nvPr>
                <p:custDataLst>
                  <p:tags r:id="rId11"/>
                </p:custDataLst>
              </p:nvPr>
            </p:nvSpPr>
            <p:spPr>
              <a:xfrm>
                <a:off x="3464771" y="1644163"/>
                <a:ext cx="77261" cy="55526"/>
              </a:xfrm>
              <a:custGeom>
                <a:avLst/>
                <a:gdLst/>
                <a:ahLst/>
                <a:cxnLst/>
                <a:rect l="0" t="0" r="0" b="0"/>
                <a:pathLst>
                  <a:path w="392304" h="281941">
                    <a:moveTo>
                      <a:pt x="93980" y="68199"/>
                    </a:moveTo>
                    <a:cubicBezTo>
                      <a:pt x="117475" y="53594"/>
                      <a:pt x="140970" y="76327"/>
                      <a:pt x="119380" y="98933"/>
                    </a:cubicBezTo>
                    <a:lnTo>
                      <a:pt x="76708" y="143764"/>
                    </a:lnTo>
                    <a:cubicBezTo>
                      <a:pt x="62357" y="178308"/>
                      <a:pt x="94869" y="198628"/>
                      <a:pt x="117729" y="182626"/>
                    </a:cubicBezTo>
                    <a:lnTo>
                      <a:pt x="291338" y="16129"/>
                    </a:lnTo>
                    <a:cubicBezTo>
                      <a:pt x="356616" y="0"/>
                      <a:pt x="392303" y="33909"/>
                      <a:pt x="381508" y="99314"/>
                    </a:cubicBezTo>
                    <a:cubicBezTo>
                      <a:pt x="372110" y="128778"/>
                      <a:pt x="356616" y="136017"/>
                      <a:pt x="330708" y="163068"/>
                    </a:cubicBezTo>
                    <a:cubicBezTo>
                      <a:pt x="308229" y="187452"/>
                      <a:pt x="315468" y="204978"/>
                      <a:pt x="332867" y="220345"/>
                    </a:cubicBezTo>
                    <a:lnTo>
                      <a:pt x="364871" y="252095"/>
                    </a:lnTo>
                    <a:lnTo>
                      <a:pt x="335026" y="281940"/>
                    </a:lnTo>
                    <a:lnTo>
                      <a:pt x="292862" y="239014"/>
                    </a:lnTo>
                    <a:cubicBezTo>
                      <a:pt x="261747" y="206883"/>
                      <a:pt x="271526" y="172847"/>
                      <a:pt x="300482" y="142875"/>
                    </a:cubicBezTo>
                    <a:lnTo>
                      <a:pt x="341503" y="100711"/>
                    </a:lnTo>
                    <a:cubicBezTo>
                      <a:pt x="356616" y="73914"/>
                      <a:pt x="338836" y="41529"/>
                      <a:pt x="296164" y="58547"/>
                    </a:cubicBezTo>
                    <a:lnTo>
                      <a:pt x="149098" y="217424"/>
                    </a:lnTo>
                    <a:cubicBezTo>
                      <a:pt x="82677" y="262763"/>
                      <a:pt x="0" y="217424"/>
                      <a:pt x="44196" y="12230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幼圆" panose="02010509060101010101" pitchFamily="49" charset="-122"/>
                  <a:cs typeface="+mn-cs"/>
                </a:endParaRPr>
              </a:p>
            </p:txBody>
          </p:sp>
        </p:grpSp>
        <p:grpSp>
          <p:nvGrpSpPr>
            <p:cNvPr id="13322" name="组合 39"/>
            <p:cNvGrpSpPr/>
            <p:nvPr/>
          </p:nvGrpSpPr>
          <p:grpSpPr>
            <a:xfrm rot="1187154">
              <a:off x="17016" y="9051"/>
              <a:ext cx="1475" cy="1562"/>
              <a:chOff x="4159239" y="1559399"/>
              <a:chExt cx="266873" cy="282805"/>
            </a:xfrm>
          </p:grpSpPr>
          <p:sp>
            <p:nvSpPr>
              <p:cNvPr id="41" name="任意多边形: 形状 40"/>
              <p:cNvSpPr/>
              <p:nvPr>
                <p:custDataLst>
                  <p:tags r:id="rId4"/>
                </p:custDataLst>
              </p:nvPr>
            </p:nvSpPr>
            <p:spPr>
              <a:xfrm>
                <a:off x="4219467" y="1559399"/>
                <a:ext cx="206645" cy="207245"/>
              </a:xfrm>
              <a:custGeom>
                <a:avLst/>
                <a:gdLst/>
                <a:ahLst/>
                <a:cxnLst/>
                <a:rect l="0" t="0" r="0" b="0"/>
                <a:pathLst>
                  <a:path w="1049275" h="1052323">
                    <a:moveTo>
                      <a:pt x="993648" y="16510"/>
                    </a:moveTo>
                    <a:cubicBezTo>
                      <a:pt x="1039622" y="0"/>
                      <a:pt x="1049274" y="26289"/>
                      <a:pt x="1045591" y="68453"/>
                    </a:cubicBezTo>
                    <a:cubicBezTo>
                      <a:pt x="726059" y="414782"/>
                      <a:pt x="205740" y="1052322"/>
                      <a:pt x="137668" y="1045591"/>
                    </a:cubicBezTo>
                    <a:cubicBezTo>
                      <a:pt x="119762" y="1046861"/>
                      <a:pt x="81662" y="1002157"/>
                      <a:pt x="63374" y="981456"/>
                    </a:cubicBezTo>
                    <a:cubicBezTo>
                      <a:pt x="0" y="941832"/>
                      <a:pt x="652653" y="362331"/>
                      <a:pt x="993648" y="1651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幼圆" panose="02010509060101010101" pitchFamily="49" charset="-122"/>
                  <a:cs typeface="+mn-cs"/>
                </a:endParaRPr>
              </a:p>
            </p:txBody>
          </p:sp>
          <p:sp>
            <p:nvSpPr>
              <p:cNvPr id="42" name="任意多边形: 形状 41"/>
              <p:cNvSpPr/>
              <p:nvPr>
                <p:custDataLst>
                  <p:tags r:id="rId5"/>
                </p:custDataLst>
              </p:nvPr>
            </p:nvSpPr>
            <p:spPr>
              <a:xfrm>
                <a:off x="4213989" y="1754038"/>
                <a:ext cx="29864" cy="29514"/>
              </a:xfrm>
              <a:custGeom>
                <a:avLst/>
                <a:gdLst>
                  <a:gd name="connsiteX0" fmla="*/ 0 w 151638"/>
                  <a:gd name="connsiteY0" fmla="*/ 101219 h 149860"/>
                  <a:gd name="connsiteX1" fmla="*/ 46990 w 151638"/>
                  <a:gd name="connsiteY1" fmla="*/ 149860 h 149860"/>
                  <a:gd name="connsiteX2" fmla="*/ 151638 w 151638"/>
                  <a:gd name="connsiteY2" fmla="*/ 46990 h 149860"/>
                  <a:gd name="connsiteX3" fmla="*/ 102235 w 151638"/>
                  <a:gd name="connsiteY3" fmla="*/ 0 h 149860"/>
                  <a:gd name="connsiteX4" fmla="*/ 0 w 151638"/>
                  <a:gd name="connsiteY4" fmla="*/ 101219 h 1498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1638" h="149860">
                    <a:moveTo>
                      <a:pt x="0" y="101219"/>
                    </a:moveTo>
                    <a:lnTo>
                      <a:pt x="46990" y="149860"/>
                    </a:lnTo>
                    <a:lnTo>
                      <a:pt x="151638" y="46990"/>
                    </a:lnTo>
                    <a:lnTo>
                      <a:pt x="102235" y="0"/>
                    </a:lnTo>
                    <a:lnTo>
                      <a:pt x="0" y="101219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635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幼圆" panose="02010509060101010101" pitchFamily="49" charset="-122"/>
                  <a:cs typeface="+mn-cs"/>
                </a:endParaRPr>
              </a:p>
            </p:txBody>
          </p:sp>
          <p:sp>
            <p:nvSpPr>
              <p:cNvPr id="43" name="任意多边形: 形状 42"/>
              <p:cNvSpPr/>
              <p:nvPr>
                <p:custDataLst>
                  <p:tags r:id="rId6"/>
                </p:custDataLst>
              </p:nvPr>
            </p:nvSpPr>
            <p:spPr>
              <a:xfrm>
                <a:off x="4159239" y="1771071"/>
                <a:ext cx="66231" cy="71133"/>
              </a:xfrm>
              <a:custGeom>
                <a:avLst/>
                <a:gdLst/>
                <a:ahLst/>
                <a:cxnLst/>
                <a:rect l="0" t="0" r="0" b="0"/>
                <a:pathLst>
                  <a:path w="336297" h="361189">
                    <a:moveTo>
                      <a:pt x="0" y="345567"/>
                    </a:moveTo>
                    <a:lnTo>
                      <a:pt x="160782" y="46736"/>
                    </a:lnTo>
                    <a:cubicBezTo>
                      <a:pt x="196723" y="5969"/>
                      <a:pt x="229489" y="0"/>
                      <a:pt x="278003" y="14859"/>
                    </a:cubicBezTo>
                    <a:lnTo>
                      <a:pt x="324993" y="63500"/>
                    </a:lnTo>
                    <a:cubicBezTo>
                      <a:pt x="336296" y="118110"/>
                      <a:pt x="331089" y="161290"/>
                      <a:pt x="302260" y="188341"/>
                    </a:cubicBezTo>
                    <a:lnTo>
                      <a:pt x="17780" y="359283"/>
                    </a:lnTo>
                    <a:cubicBezTo>
                      <a:pt x="8128" y="361188"/>
                      <a:pt x="1651" y="357378"/>
                      <a:pt x="0" y="34556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幼圆" panose="02010509060101010101" pitchFamily="49" charset="-122"/>
                  <a:cs typeface="+mn-cs"/>
                </a:endParaRPr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660400" y="6350000"/>
            <a:ext cx="2024063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幼圆" panose="02010509060101010101" pitchFamily="49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688" y="6350000"/>
            <a:ext cx="29686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457950" y="6350000"/>
            <a:ext cx="2025650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幼圆" panose="02010509060101010101" pitchFamily="49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219075" y="304800"/>
            <a:ext cx="8705850" cy="6248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00" strike="noStrike" baseline="0" noProof="1"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pic>
        <p:nvPicPr>
          <p:cNvPr id="14340" name="图片 2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7451725" y="4764088"/>
            <a:ext cx="1458913" cy="1597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961200" y="1249200"/>
            <a:ext cx="7219800" cy="723600"/>
          </a:xfrm>
        </p:spPr>
        <p:txBody>
          <a:bodyPr anchor="ctr"/>
          <a:lstStyle>
            <a:lvl1pPr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auto"/>
            <a:r>
              <a:rPr lang="zh-CN" altLang="en-US" strike="noStrike" noProof="1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960835" y="2163600"/>
            <a:ext cx="7219950" cy="3445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660400" y="6350000"/>
            <a:ext cx="2024063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幼圆" panose="02010509060101010101" pitchFamily="49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3087688" y="6350000"/>
            <a:ext cx="29686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457950" y="6350000"/>
            <a:ext cx="2025650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幼圆" panose="02010509060101010101" pitchFamily="49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0"/>
            <a:ext cx="3617913" cy="6865938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 fontAlgn="base"/>
            <a:endParaRPr lang="en-US" altLang="zh-CN" sz="100" strike="noStrike" baseline="0" noProof="1">
              <a:latin typeface="Arial" panose="020B0604020202020204" pitchFamily="34" charset="0"/>
              <a:ea typeface="幼圆" panose="02010509060101010101" pitchFamily="49" charset="-122"/>
              <a:sym typeface="+mn-ea"/>
            </a:endParaRPr>
          </a:p>
        </p:txBody>
      </p:sp>
      <p:grpSp>
        <p:nvGrpSpPr>
          <p:cNvPr id="15364" name="组合 25"/>
          <p:cNvGrpSpPr/>
          <p:nvPr/>
        </p:nvGrpSpPr>
        <p:grpSpPr>
          <a:xfrm flipH="1">
            <a:off x="293688" y="5475288"/>
            <a:ext cx="742950" cy="1125537"/>
            <a:chOff x="17016" y="8842"/>
            <a:chExt cx="1559" cy="1771"/>
          </a:xfrm>
        </p:grpSpPr>
        <p:grpSp>
          <p:nvGrpSpPr>
            <p:cNvPr id="15365" name="组合 43"/>
            <p:cNvGrpSpPr/>
            <p:nvPr/>
          </p:nvGrpSpPr>
          <p:grpSpPr>
            <a:xfrm rot="-6865543">
              <a:off x="17234" y="8859"/>
              <a:ext cx="1358" cy="1309"/>
              <a:chOff x="3464771" y="1644163"/>
              <a:chExt cx="206269" cy="198616"/>
            </a:xfrm>
          </p:grpSpPr>
          <p:sp>
            <p:nvSpPr>
              <p:cNvPr id="45" name="任意多边形: 形状 44"/>
              <p:cNvSpPr/>
              <p:nvPr>
                <p:custDataLst>
                  <p:tags r:id="rId8"/>
                </p:custDataLst>
              </p:nvPr>
            </p:nvSpPr>
            <p:spPr>
              <a:xfrm>
                <a:off x="3527149" y="1691234"/>
                <a:ext cx="20209" cy="20434"/>
              </a:xfrm>
              <a:custGeom>
                <a:avLst/>
                <a:gdLst>
                  <a:gd name="connsiteX0" fmla="*/ 0 w 102616"/>
                  <a:gd name="connsiteY0" fmla="*/ 61595 h 103759"/>
                  <a:gd name="connsiteX1" fmla="*/ 61595 w 102616"/>
                  <a:gd name="connsiteY1" fmla="*/ 0 h 103759"/>
                  <a:gd name="connsiteX2" fmla="*/ 102616 w 102616"/>
                  <a:gd name="connsiteY2" fmla="*/ 40005 h 103759"/>
                  <a:gd name="connsiteX3" fmla="*/ 39878 w 102616"/>
                  <a:gd name="connsiteY3" fmla="*/ 103759 h 103759"/>
                  <a:gd name="connsiteX4" fmla="*/ 0 w 102616"/>
                  <a:gd name="connsiteY4" fmla="*/ 61595 h 103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2616" h="103759">
                    <a:moveTo>
                      <a:pt x="0" y="61595"/>
                    </a:moveTo>
                    <a:lnTo>
                      <a:pt x="61595" y="0"/>
                    </a:lnTo>
                    <a:lnTo>
                      <a:pt x="102616" y="40005"/>
                    </a:lnTo>
                    <a:lnTo>
                      <a:pt x="39878" y="103759"/>
                    </a:lnTo>
                    <a:lnTo>
                      <a:pt x="0" y="61595"/>
                    </a:lnTo>
                  </a:path>
                </a:pathLst>
              </a:custGeom>
              <a:solidFill>
                <a:srgbClr val="F7F7DD"/>
              </a:solidFill>
              <a:ln w="635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幼圆" panose="02010509060101010101" pitchFamily="49" charset="-122"/>
                  <a:cs typeface="+mn-cs"/>
                </a:endParaRPr>
              </a:p>
            </p:txBody>
          </p:sp>
          <p:sp>
            <p:nvSpPr>
              <p:cNvPr id="46" name="任意多边形: 形状 45"/>
              <p:cNvSpPr/>
              <p:nvPr>
                <p:custDataLst>
                  <p:tags r:id="rId9"/>
                </p:custDataLst>
              </p:nvPr>
            </p:nvSpPr>
            <p:spPr>
              <a:xfrm>
                <a:off x="3535003" y="1699738"/>
                <a:ext cx="130285" cy="136663"/>
              </a:xfrm>
              <a:custGeom>
                <a:avLst/>
                <a:gdLst>
                  <a:gd name="connsiteX0" fmla="*/ 11430 w 661543"/>
                  <a:gd name="connsiteY0" fmla="*/ 181610 h 693928"/>
                  <a:gd name="connsiteX1" fmla="*/ 0 w 661543"/>
                  <a:gd name="connsiteY1" fmla="*/ 60579 h 693928"/>
                  <a:gd name="connsiteX2" fmla="*/ 57404 w 661543"/>
                  <a:gd name="connsiteY2" fmla="*/ 0 h 693928"/>
                  <a:gd name="connsiteX3" fmla="*/ 168656 w 661543"/>
                  <a:gd name="connsiteY3" fmla="*/ 8636 h 693928"/>
                  <a:gd name="connsiteX4" fmla="*/ 661543 w 661543"/>
                  <a:gd name="connsiteY4" fmla="*/ 445389 h 693928"/>
                  <a:gd name="connsiteX5" fmla="*/ 421640 w 661543"/>
                  <a:gd name="connsiteY5" fmla="*/ 693928 h 693928"/>
                  <a:gd name="connsiteX6" fmla="*/ 11430 w 661543"/>
                  <a:gd name="connsiteY6" fmla="*/ 181610 h 693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61543" h="693928">
                    <a:moveTo>
                      <a:pt x="11430" y="181610"/>
                    </a:moveTo>
                    <a:lnTo>
                      <a:pt x="0" y="60579"/>
                    </a:lnTo>
                    <a:lnTo>
                      <a:pt x="57404" y="0"/>
                    </a:lnTo>
                    <a:lnTo>
                      <a:pt x="168656" y="8636"/>
                    </a:lnTo>
                    <a:lnTo>
                      <a:pt x="661543" y="445389"/>
                    </a:lnTo>
                    <a:lnTo>
                      <a:pt x="421640" y="693928"/>
                    </a:lnTo>
                    <a:lnTo>
                      <a:pt x="11430" y="181610"/>
                    </a:lnTo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635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幼圆" panose="02010509060101010101" pitchFamily="49" charset="-122"/>
                  <a:cs typeface="+mn-cs"/>
                </a:endParaRPr>
              </a:p>
            </p:txBody>
          </p:sp>
          <p:sp>
            <p:nvSpPr>
              <p:cNvPr id="47" name="任意多边形: 形状 46"/>
              <p:cNvSpPr/>
              <p:nvPr>
                <p:custDataLst>
                  <p:tags r:id="rId10"/>
                </p:custDataLst>
              </p:nvPr>
            </p:nvSpPr>
            <p:spPr>
              <a:xfrm>
                <a:off x="3618041" y="1788504"/>
                <a:ext cx="52999" cy="54275"/>
              </a:xfrm>
              <a:custGeom>
                <a:avLst/>
                <a:gdLst>
                  <a:gd name="connsiteX0" fmla="*/ 269113 w 269113"/>
                  <a:gd name="connsiteY0" fmla="*/ 32512 h 275590"/>
                  <a:gd name="connsiteX1" fmla="*/ 239903 w 269113"/>
                  <a:gd name="connsiteY1" fmla="*/ 0 h 275590"/>
                  <a:gd name="connsiteX2" fmla="*/ 0 w 269113"/>
                  <a:gd name="connsiteY2" fmla="*/ 243205 h 275590"/>
                  <a:gd name="connsiteX3" fmla="*/ 32385 w 269113"/>
                  <a:gd name="connsiteY3" fmla="*/ 275590 h 275590"/>
                  <a:gd name="connsiteX4" fmla="*/ 269113 w 269113"/>
                  <a:gd name="connsiteY4" fmla="*/ 32512 h 275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9113" h="275590">
                    <a:moveTo>
                      <a:pt x="269113" y="32512"/>
                    </a:moveTo>
                    <a:lnTo>
                      <a:pt x="239903" y="0"/>
                    </a:lnTo>
                    <a:lnTo>
                      <a:pt x="0" y="243205"/>
                    </a:lnTo>
                    <a:lnTo>
                      <a:pt x="32385" y="275590"/>
                    </a:lnTo>
                    <a:lnTo>
                      <a:pt x="269113" y="32512"/>
                    </a:lnTo>
                  </a:path>
                </a:pathLst>
              </a:custGeom>
              <a:solidFill>
                <a:srgbClr val="F1F1E1"/>
              </a:solidFill>
              <a:ln w="635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幼圆" panose="02010509060101010101" pitchFamily="49" charset="-122"/>
                  <a:cs typeface="+mn-cs"/>
                </a:endParaRPr>
              </a:p>
            </p:txBody>
          </p:sp>
          <p:sp>
            <p:nvSpPr>
              <p:cNvPr id="48" name="任意多边形: 形状 47"/>
              <p:cNvSpPr/>
              <p:nvPr>
                <p:custDataLst>
                  <p:tags r:id="rId11"/>
                </p:custDataLst>
              </p:nvPr>
            </p:nvSpPr>
            <p:spPr>
              <a:xfrm>
                <a:off x="3537254" y="1702515"/>
                <a:ext cx="71633" cy="75985"/>
              </a:xfrm>
              <a:custGeom>
                <a:avLst/>
                <a:gdLst>
                  <a:gd name="connsiteX0" fmla="*/ 363728 w 363728"/>
                  <a:gd name="connsiteY0" fmla="*/ 182626 h 385826"/>
                  <a:gd name="connsiteX1" fmla="*/ 171323 w 363728"/>
                  <a:gd name="connsiteY1" fmla="*/ 385826 h 385826"/>
                  <a:gd name="connsiteX2" fmla="*/ 0 w 363728"/>
                  <a:gd name="connsiteY2" fmla="*/ 172974 h 385826"/>
                  <a:gd name="connsiteX3" fmla="*/ 161544 w 363728"/>
                  <a:gd name="connsiteY3" fmla="*/ 0 h 385826"/>
                  <a:gd name="connsiteX4" fmla="*/ 363728 w 363728"/>
                  <a:gd name="connsiteY4" fmla="*/ 182626 h 385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3728" h="385826">
                    <a:moveTo>
                      <a:pt x="363728" y="182626"/>
                    </a:moveTo>
                    <a:lnTo>
                      <a:pt x="171323" y="385826"/>
                    </a:lnTo>
                    <a:lnTo>
                      <a:pt x="0" y="172974"/>
                    </a:lnTo>
                    <a:lnTo>
                      <a:pt x="161544" y="0"/>
                    </a:lnTo>
                    <a:lnTo>
                      <a:pt x="363728" y="182626"/>
                    </a:lnTo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635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幼圆" panose="02010509060101010101" pitchFamily="49" charset="-122"/>
                  <a:cs typeface="+mn-cs"/>
                </a:endParaRPr>
              </a:p>
            </p:txBody>
          </p:sp>
          <p:sp>
            <p:nvSpPr>
              <p:cNvPr id="49" name="任意多边形: 形状 48"/>
              <p:cNvSpPr/>
              <p:nvPr>
                <p:custDataLst>
                  <p:tags r:id="rId12"/>
                </p:custDataLst>
              </p:nvPr>
            </p:nvSpPr>
            <p:spPr>
              <a:xfrm>
                <a:off x="3464771" y="1644163"/>
                <a:ext cx="77261" cy="55526"/>
              </a:xfrm>
              <a:custGeom>
                <a:avLst/>
                <a:gdLst/>
                <a:ahLst/>
                <a:cxnLst/>
                <a:rect l="0" t="0" r="0" b="0"/>
                <a:pathLst>
                  <a:path w="392304" h="281941">
                    <a:moveTo>
                      <a:pt x="93980" y="68199"/>
                    </a:moveTo>
                    <a:cubicBezTo>
                      <a:pt x="117475" y="53594"/>
                      <a:pt x="140970" y="76327"/>
                      <a:pt x="119380" y="98933"/>
                    </a:cubicBezTo>
                    <a:lnTo>
                      <a:pt x="76708" y="143764"/>
                    </a:lnTo>
                    <a:cubicBezTo>
                      <a:pt x="62357" y="178308"/>
                      <a:pt x="94869" y="198628"/>
                      <a:pt x="117729" y="182626"/>
                    </a:cubicBezTo>
                    <a:lnTo>
                      <a:pt x="291338" y="16129"/>
                    </a:lnTo>
                    <a:cubicBezTo>
                      <a:pt x="356616" y="0"/>
                      <a:pt x="392303" y="33909"/>
                      <a:pt x="381508" y="99314"/>
                    </a:cubicBezTo>
                    <a:cubicBezTo>
                      <a:pt x="372110" y="128778"/>
                      <a:pt x="356616" y="136017"/>
                      <a:pt x="330708" y="163068"/>
                    </a:cubicBezTo>
                    <a:cubicBezTo>
                      <a:pt x="308229" y="187452"/>
                      <a:pt x="315468" y="204978"/>
                      <a:pt x="332867" y="220345"/>
                    </a:cubicBezTo>
                    <a:lnTo>
                      <a:pt x="364871" y="252095"/>
                    </a:lnTo>
                    <a:lnTo>
                      <a:pt x="335026" y="281940"/>
                    </a:lnTo>
                    <a:lnTo>
                      <a:pt x="292862" y="239014"/>
                    </a:lnTo>
                    <a:cubicBezTo>
                      <a:pt x="261747" y="206883"/>
                      <a:pt x="271526" y="172847"/>
                      <a:pt x="300482" y="142875"/>
                    </a:cubicBezTo>
                    <a:lnTo>
                      <a:pt x="341503" y="100711"/>
                    </a:lnTo>
                    <a:cubicBezTo>
                      <a:pt x="356616" y="73914"/>
                      <a:pt x="338836" y="41529"/>
                      <a:pt x="296164" y="58547"/>
                    </a:cubicBezTo>
                    <a:lnTo>
                      <a:pt x="149098" y="217424"/>
                    </a:lnTo>
                    <a:cubicBezTo>
                      <a:pt x="82677" y="262763"/>
                      <a:pt x="0" y="217424"/>
                      <a:pt x="44196" y="122301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幼圆" panose="02010509060101010101" pitchFamily="49" charset="-122"/>
                  <a:cs typeface="+mn-cs"/>
                </a:endParaRPr>
              </a:p>
            </p:txBody>
          </p:sp>
        </p:grpSp>
        <p:grpSp>
          <p:nvGrpSpPr>
            <p:cNvPr id="15371" name="组合 39"/>
            <p:cNvGrpSpPr/>
            <p:nvPr/>
          </p:nvGrpSpPr>
          <p:grpSpPr>
            <a:xfrm rot="1187154">
              <a:off x="17016" y="9051"/>
              <a:ext cx="1475" cy="1562"/>
              <a:chOff x="4159239" y="1559399"/>
              <a:chExt cx="266873" cy="282805"/>
            </a:xfrm>
          </p:grpSpPr>
          <p:sp>
            <p:nvSpPr>
              <p:cNvPr id="41" name="任意多边形: 形状 40"/>
              <p:cNvSpPr/>
              <p:nvPr>
                <p:custDataLst>
                  <p:tags r:id="rId5"/>
                </p:custDataLst>
              </p:nvPr>
            </p:nvSpPr>
            <p:spPr>
              <a:xfrm>
                <a:off x="4219467" y="1559399"/>
                <a:ext cx="206645" cy="207245"/>
              </a:xfrm>
              <a:custGeom>
                <a:avLst/>
                <a:gdLst/>
                <a:ahLst/>
                <a:cxnLst/>
                <a:rect l="0" t="0" r="0" b="0"/>
                <a:pathLst>
                  <a:path w="1049275" h="1052323">
                    <a:moveTo>
                      <a:pt x="993648" y="16510"/>
                    </a:moveTo>
                    <a:cubicBezTo>
                      <a:pt x="1039622" y="0"/>
                      <a:pt x="1049274" y="26289"/>
                      <a:pt x="1045591" y="68453"/>
                    </a:cubicBezTo>
                    <a:cubicBezTo>
                      <a:pt x="726059" y="414782"/>
                      <a:pt x="205740" y="1052322"/>
                      <a:pt x="137668" y="1045591"/>
                    </a:cubicBezTo>
                    <a:cubicBezTo>
                      <a:pt x="119762" y="1046861"/>
                      <a:pt x="81662" y="1002157"/>
                      <a:pt x="63374" y="981456"/>
                    </a:cubicBezTo>
                    <a:cubicBezTo>
                      <a:pt x="0" y="941832"/>
                      <a:pt x="652653" y="362331"/>
                      <a:pt x="993648" y="1651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幼圆" panose="02010509060101010101" pitchFamily="49" charset="-122"/>
                  <a:cs typeface="+mn-cs"/>
                </a:endParaRPr>
              </a:p>
            </p:txBody>
          </p:sp>
          <p:sp>
            <p:nvSpPr>
              <p:cNvPr id="42" name="任意多边形: 形状 41"/>
              <p:cNvSpPr/>
              <p:nvPr>
                <p:custDataLst>
                  <p:tags r:id="rId6"/>
                </p:custDataLst>
              </p:nvPr>
            </p:nvSpPr>
            <p:spPr>
              <a:xfrm>
                <a:off x="4213989" y="1754038"/>
                <a:ext cx="29864" cy="29514"/>
              </a:xfrm>
              <a:custGeom>
                <a:avLst/>
                <a:gdLst>
                  <a:gd name="connsiteX0" fmla="*/ 0 w 151638"/>
                  <a:gd name="connsiteY0" fmla="*/ 101219 h 149860"/>
                  <a:gd name="connsiteX1" fmla="*/ 46990 w 151638"/>
                  <a:gd name="connsiteY1" fmla="*/ 149860 h 149860"/>
                  <a:gd name="connsiteX2" fmla="*/ 151638 w 151638"/>
                  <a:gd name="connsiteY2" fmla="*/ 46990 h 149860"/>
                  <a:gd name="connsiteX3" fmla="*/ 102235 w 151638"/>
                  <a:gd name="connsiteY3" fmla="*/ 0 h 149860"/>
                  <a:gd name="connsiteX4" fmla="*/ 0 w 151638"/>
                  <a:gd name="connsiteY4" fmla="*/ 101219 h 1498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1638" h="149860">
                    <a:moveTo>
                      <a:pt x="0" y="101219"/>
                    </a:moveTo>
                    <a:lnTo>
                      <a:pt x="46990" y="149860"/>
                    </a:lnTo>
                    <a:lnTo>
                      <a:pt x="151638" y="46990"/>
                    </a:lnTo>
                    <a:lnTo>
                      <a:pt x="102235" y="0"/>
                    </a:lnTo>
                    <a:lnTo>
                      <a:pt x="0" y="101219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635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幼圆" panose="02010509060101010101" pitchFamily="49" charset="-122"/>
                  <a:cs typeface="+mn-cs"/>
                </a:endParaRPr>
              </a:p>
            </p:txBody>
          </p:sp>
          <p:sp>
            <p:nvSpPr>
              <p:cNvPr id="43" name="任意多边形: 形状 42"/>
              <p:cNvSpPr/>
              <p:nvPr>
                <p:custDataLst>
                  <p:tags r:id="rId7"/>
                </p:custDataLst>
              </p:nvPr>
            </p:nvSpPr>
            <p:spPr>
              <a:xfrm>
                <a:off x="4159239" y="1771071"/>
                <a:ext cx="66231" cy="71133"/>
              </a:xfrm>
              <a:custGeom>
                <a:avLst/>
                <a:gdLst/>
                <a:ahLst/>
                <a:cxnLst/>
                <a:rect l="0" t="0" r="0" b="0"/>
                <a:pathLst>
                  <a:path w="336297" h="361189">
                    <a:moveTo>
                      <a:pt x="0" y="345567"/>
                    </a:moveTo>
                    <a:lnTo>
                      <a:pt x="160782" y="46736"/>
                    </a:lnTo>
                    <a:cubicBezTo>
                      <a:pt x="196723" y="5969"/>
                      <a:pt x="229489" y="0"/>
                      <a:pt x="278003" y="14859"/>
                    </a:cubicBezTo>
                    <a:lnTo>
                      <a:pt x="324993" y="63500"/>
                    </a:lnTo>
                    <a:cubicBezTo>
                      <a:pt x="336296" y="118110"/>
                      <a:pt x="331089" y="161290"/>
                      <a:pt x="302260" y="188341"/>
                    </a:cubicBezTo>
                    <a:lnTo>
                      <a:pt x="17780" y="359283"/>
                    </a:lnTo>
                    <a:cubicBezTo>
                      <a:pt x="8128" y="361188"/>
                      <a:pt x="1651" y="357378"/>
                      <a:pt x="0" y="345567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幼圆" panose="02010509060101010101" pitchFamily="49" charset="-122"/>
                  <a:cs typeface="+mn-cs"/>
                </a:endParaRPr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37400" y="770400"/>
            <a:ext cx="2970000" cy="882000"/>
          </a:xfrm>
        </p:spPr>
        <p:txBody>
          <a:bodyPr anchor="ctr"/>
          <a:lstStyle>
            <a:lvl1pPr>
              <a:defRPr sz="27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auto"/>
            <a:r>
              <a:rPr lang="zh-CN" altLang="en-US" strike="noStrike" noProof="1"/>
              <a:t>单击编辑标题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440100" y="1764000"/>
            <a:ext cx="2967300" cy="4093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</p:nvPr>
        </p:nvSpPr>
        <p:spPr>
          <a:xfrm>
            <a:off x="3825900" y="769938"/>
            <a:ext cx="4860000" cy="5087937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660400" y="6350000"/>
            <a:ext cx="2024063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幼圆" panose="02010509060101010101" pitchFamily="49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3087688" y="6350000"/>
            <a:ext cx="29686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6457950" y="6350000"/>
            <a:ext cx="2025650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幼圆" panose="02010509060101010101" pitchFamily="49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9144000" cy="266382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 fontAlgn="base"/>
            <a:endParaRPr lang="en-US" altLang="zh-CN" sz="100" strike="noStrike" baseline="0" noProof="1">
              <a:latin typeface="Arial" panose="020B0604020202020204" pitchFamily="34" charset="0"/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6388" name="图片 2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7685088" y="61913"/>
            <a:ext cx="1458912" cy="1597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9000" y="781200"/>
            <a:ext cx="8232300" cy="626400"/>
          </a:xfrm>
        </p:spPr>
        <p:txBody>
          <a:bodyPr anchor="ctr"/>
          <a:lstStyle>
            <a:lvl1pPr algn="ctr">
              <a:defRPr sz="27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459000" y="1659600"/>
            <a:ext cx="8231981" cy="828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</p:nvPr>
        </p:nvSpPr>
        <p:spPr>
          <a:xfrm>
            <a:off x="459581" y="2808000"/>
            <a:ext cx="8224200" cy="34308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660400" y="6350000"/>
            <a:ext cx="2024063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幼圆" panose="02010509060101010101" pitchFamily="49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3087688" y="6350000"/>
            <a:ext cx="29686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457950" y="6350000"/>
            <a:ext cx="2025650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幼圆" panose="02010509060101010101" pitchFamily="49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5029200"/>
            <a:ext cx="9144000" cy="18288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 fontAlgn="base"/>
            <a:endParaRPr lang="en-US" altLang="zh-CN" sz="100" strike="noStrike" baseline="0" noProof="1">
              <a:latin typeface="Arial" panose="020B0604020202020204" pitchFamily="34" charset="0"/>
              <a:ea typeface="幼圆" panose="02010509060101010101" pitchFamily="49" charset="-122"/>
              <a:sym typeface="+mn-ea"/>
            </a:endParaRPr>
          </a:p>
        </p:txBody>
      </p:sp>
      <p:grpSp>
        <p:nvGrpSpPr>
          <p:cNvPr id="17412" name="组合 5"/>
          <p:cNvGrpSpPr/>
          <p:nvPr/>
        </p:nvGrpSpPr>
        <p:grpSpPr>
          <a:xfrm>
            <a:off x="430213" y="31750"/>
            <a:ext cx="1096962" cy="1549400"/>
            <a:chOff x="5760" y="6449"/>
            <a:chExt cx="3390" cy="3592"/>
          </a:xfrm>
        </p:grpSpPr>
        <p:grpSp>
          <p:nvGrpSpPr>
            <p:cNvPr id="17413" name="组合 9"/>
            <p:cNvGrpSpPr/>
            <p:nvPr/>
          </p:nvGrpSpPr>
          <p:grpSpPr>
            <a:xfrm rot="302429">
              <a:off x="5760" y="6449"/>
              <a:ext cx="3390" cy="3593"/>
              <a:chOff x="4159239" y="1559399"/>
              <a:chExt cx="266873" cy="282805"/>
            </a:xfrm>
          </p:grpSpPr>
          <p:sp>
            <p:nvSpPr>
              <p:cNvPr id="11" name="任意多边形: 形状 51"/>
              <p:cNvSpPr/>
              <p:nvPr>
                <p:custDataLst>
                  <p:tags r:id="rId8"/>
                </p:custDataLst>
              </p:nvPr>
            </p:nvSpPr>
            <p:spPr>
              <a:xfrm>
                <a:off x="4219467" y="1559399"/>
                <a:ext cx="206645" cy="207245"/>
              </a:xfrm>
              <a:custGeom>
                <a:avLst/>
                <a:gdLst/>
                <a:ahLst/>
                <a:cxnLst/>
                <a:rect l="0" t="0" r="0" b="0"/>
                <a:pathLst>
                  <a:path w="1049275" h="1052323">
                    <a:moveTo>
                      <a:pt x="993648" y="16510"/>
                    </a:moveTo>
                    <a:cubicBezTo>
                      <a:pt x="1039622" y="0"/>
                      <a:pt x="1049274" y="26289"/>
                      <a:pt x="1045591" y="68453"/>
                    </a:cubicBezTo>
                    <a:cubicBezTo>
                      <a:pt x="726059" y="414782"/>
                      <a:pt x="205740" y="1052322"/>
                      <a:pt x="137668" y="1045591"/>
                    </a:cubicBezTo>
                    <a:cubicBezTo>
                      <a:pt x="119762" y="1046861"/>
                      <a:pt x="81662" y="1002157"/>
                      <a:pt x="63374" y="981456"/>
                    </a:cubicBezTo>
                    <a:cubicBezTo>
                      <a:pt x="0" y="941832"/>
                      <a:pt x="652653" y="362331"/>
                      <a:pt x="993648" y="1651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幼圆" panose="02010509060101010101" pitchFamily="49" charset="-122"/>
                  <a:cs typeface="+mn-cs"/>
                </a:endParaRPr>
              </a:p>
            </p:txBody>
          </p:sp>
          <p:sp>
            <p:nvSpPr>
              <p:cNvPr id="12" name="任意多边形: 形状 52"/>
              <p:cNvSpPr/>
              <p:nvPr>
                <p:custDataLst>
                  <p:tags r:id="rId9"/>
                </p:custDataLst>
              </p:nvPr>
            </p:nvSpPr>
            <p:spPr>
              <a:xfrm>
                <a:off x="4213989" y="1754038"/>
                <a:ext cx="29864" cy="29514"/>
              </a:xfrm>
              <a:custGeom>
                <a:avLst/>
                <a:gdLst>
                  <a:gd name="connsiteX0" fmla="*/ 0 w 151638"/>
                  <a:gd name="connsiteY0" fmla="*/ 101219 h 149860"/>
                  <a:gd name="connsiteX1" fmla="*/ 46990 w 151638"/>
                  <a:gd name="connsiteY1" fmla="*/ 149860 h 149860"/>
                  <a:gd name="connsiteX2" fmla="*/ 151638 w 151638"/>
                  <a:gd name="connsiteY2" fmla="*/ 46990 h 149860"/>
                  <a:gd name="connsiteX3" fmla="*/ 102235 w 151638"/>
                  <a:gd name="connsiteY3" fmla="*/ 0 h 149860"/>
                  <a:gd name="connsiteX4" fmla="*/ 0 w 151638"/>
                  <a:gd name="connsiteY4" fmla="*/ 101219 h 1498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1638" h="149860">
                    <a:moveTo>
                      <a:pt x="0" y="101219"/>
                    </a:moveTo>
                    <a:lnTo>
                      <a:pt x="46990" y="149860"/>
                    </a:lnTo>
                    <a:lnTo>
                      <a:pt x="151638" y="46990"/>
                    </a:lnTo>
                    <a:lnTo>
                      <a:pt x="102235" y="0"/>
                    </a:lnTo>
                    <a:lnTo>
                      <a:pt x="0" y="101219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635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幼圆" panose="02010509060101010101" pitchFamily="49" charset="-122"/>
                  <a:cs typeface="+mn-cs"/>
                </a:endParaRPr>
              </a:p>
            </p:txBody>
          </p:sp>
          <p:sp>
            <p:nvSpPr>
              <p:cNvPr id="18" name="任意多边形: 形状 53"/>
              <p:cNvSpPr/>
              <p:nvPr>
                <p:custDataLst>
                  <p:tags r:id="rId10"/>
                </p:custDataLst>
              </p:nvPr>
            </p:nvSpPr>
            <p:spPr>
              <a:xfrm>
                <a:off x="4159239" y="1771071"/>
                <a:ext cx="66231" cy="71133"/>
              </a:xfrm>
              <a:custGeom>
                <a:avLst/>
                <a:gdLst/>
                <a:ahLst/>
                <a:cxnLst/>
                <a:rect l="0" t="0" r="0" b="0"/>
                <a:pathLst>
                  <a:path w="336297" h="361189">
                    <a:moveTo>
                      <a:pt x="0" y="345567"/>
                    </a:moveTo>
                    <a:lnTo>
                      <a:pt x="160782" y="46736"/>
                    </a:lnTo>
                    <a:cubicBezTo>
                      <a:pt x="196723" y="5969"/>
                      <a:pt x="229489" y="0"/>
                      <a:pt x="278003" y="14859"/>
                    </a:cubicBezTo>
                    <a:lnTo>
                      <a:pt x="324993" y="63500"/>
                    </a:lnTo>
                    <a:cubicBezTo>
                      <a:pt x="336296" y="118110"/>
                      <a:pt x="331089" y="161290"/>
                      <a:pt x="302260" y="188341"/>
                    </a:cubicBezTo>
                    <a:lnTo>
                      <a:pt x="17780" y="359283"/>
                    </a:lnTo>
                    <a:cubicBezTo>
                      <a:pt x="8128" y="361188"/>
                      <a:pt x="1651" y="357378"/>
                      <a:pt x="0" y="345567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幼圆" panose="02010509060101010101" pitchFamily="49" charset="-122"/>
                  <a:cs typeface="+mn-cs"/>
                </a:endParaRPr>
              </a:p>
            </p:txBody>
          </p:sp>
        </p:grpSp>
        <p:grpSp>
          <p:nvGrpSpPr>
            <p:cNvPr id="17417" name="组合 32"/>
            <p:cNvGrpSpPr/>
            <p:nvPr/>
          </p:nvGrpSpPr>
          <p:grpSpPr>
            <a:xfrm>
              <a:off x="7292" y="7326"/>
              <a:ext cx="1247" cy="2005"/>
              <a:chOff x="4515453" y="2474469"/>
              <a:chExt cx="68557" cy="110251"/>
            </a:xfrm>
          </p:grpSpPr>
          <p:sp>
            <p:nvSpPr>
              <p:cNvPr id="30" name="矩形 29"/>
              <p:cNvSpPr/>
              <p:nvPr>
                <p:custDataLst>
                  <p:tags r:id="rId5"/>
                </p:custDataLst>
              </p:nvPr>
            </p:nvSpPr>
            <p:spPr>
              <a:xfrm>
                <a:off x="4525258" y="2474469"/>
                <a:ext cx="48097" cy="25962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/>
                <a:endParaRPr lang="zh-CN" altLang="en-US" sz="100" strike="noStrike" baseline="0" noProof="1">
                  <a:latin typeface="Arial" panose="020B0604020202020204" pitchFamily="34" charset="0"/>
                  <a:ea typeface="幼圆" panose="02010509060101010101" pitchFamily="49" charset="-122"/>
                </a:endParaRPr>
              </a:p>
            </p:txBody>
          </p:sp>
          <p:sp>
            <p:nvSpPr>
              <p:cNvPr id="31" name="任意多边形: 形状 30"/>
              <p:cNvSpPr/>
              <p:nvPr>
                <p:custDataLst>
                  <p:tags r:id="rId6"/>
                </p:custDataLst>
              </p:nvPr>
            </p:nvSpPr>
            <p:spPr>
              <a:xfrm>
                <a:off x="4516303" y="2500006"/>
                <a:ext cx="67706" cy="84714"/>
              </a:xfrm>
              <a:custGeom>
                <a:avLst/>
                <a:gdLst/>
                <a:ahLst/>
                <a:cxnLst/>
                <a:rect l="0" t="0" r="0" b="0"/>
                <a:pathLst>
                  <a:path w="343790" h="430150">
                    <a:moveTo>
                      <a:pt x="0" y="67056"/>
                    </a:moveTo>
                    <a:cubicBezTo>
                      <a:pt x="24256" y="54102"/>
                      <a:pt x="58928" y="25654"/>
                      <a:pt x="75692" y="0"/>
                    </a:cubicBezTo>
                    <a:lnTo>
                      <a:pt x="259969" y="0"/>
                    </a:lnTo>
                    <a:cubicBezTo>
                      <a:pt x="278638" y="29464"/>
                      <a:pt x="316738" y="53467"/>
                      <a:pt x="343789" y="67056"/>
                    </a:cubicBezTo>
                    <a:lnTo>
                      <a:pt x="343789" y="389128"/>
                    </a:lnTo>
                    <a:cubicBezTo>
                      <a:pt x="334518" y="414528"/>
                      <a:pt x="326517" y="424307"/>
                      <a:pt x="302768" y="430149"/>
                    </a:cubicBezTo>
                    <a:lnTo>
                      <a:pt x="33528" y="430149"/>
                    </a:lnTo>
                    <a:cubicBezTo>
                      <a:pt x="17018" y="427101"/>
                      <a:pt x="5969" y="415417"/>
                      <a:pt x="0" y="395605"/>
                    </a:cubicBezTo>
                    <a:cubicBezTo>
                      <a:pt x="0" y="281051"/>
                      <a:pt x="0" y="120015"/>
                      <a:pt x="0" y="6705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/>
                <a:endParaRPr lang="zh-CN" altLang="en-US" sz="100" strike="noStrike" baseline="0" noProof="1">
                  <a:latin typeface="Arial" panose="020B0604020202020204" pitchFamily="34" charset="0"/>
                  <a:ea typeface="幼圆" panose="02010509060101010101" pitchFamily="49" charset="-122"/>
                </a:endParaRPr>
              </a:p>
            </p:txBody>
          </p:sp>
          <p:sp>
            <p:nvSpPr>
              <p:cNvPr id="32" name="任意多边形: 形状 31"/>
              <p:cNvSpPr/>
              <p:nvPr>
                <p:custDataLst>
                  <p:tags r:id="rId7"/>
                </p:custDataLst>
              </p:nvPr>
            </p:nvSpPr>
            <p:spPr>
              <a:xfrm>
                <a:off x="4515453" y="2531395"/>
                <a:ext cx="68557" cy="24286"/>
              </a:xfrm>
              <a:custGeom>
                <a:avLst/>
                <a:gdLst/>
                <a:ahLst/>
                <a:cxnLst/>
                <a:rect l="0" t="0" r="0" b="0"/>
                <a:pathLst>
                  <a:path w="348108" h="123317">
                    <a:moveTo>
                      <a:pt x="0" y="0"/>
                    </a:moveTo>
                    <a:lnTo>
                      <a:pt x="348107" y="0"/>
                    </a:lnTo>
                    <a:lnTo>
                      <a:pt x="348107" y="123317"/>
                    </a:lnTo>
                    <a:lnTo>
                      <a:pt x="0" y="108712"/>
                    </a:ln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635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fontAlgn="base"/>
                <a:endParaRPr lang="zh-CN" altLang="en-US" sz="100" strike="noStrike" baseline="0" noProof="1">
                  <a:latin typeface="Arial" panose="020B0604020202020204" pitchFamily="34" charset="0"/>
                  <a:ea typeface="幼圆" panose="02010509060101010101" pitchFamily="49" charset="-122"/>
                </a:endParaRPr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3600" y="669600"/>
            <a:ext cx="8232300" cy="565200"/>
          </a:xfrm>
        </p:spPr>
        <p:txBody>
          <a:bodyPr anchor="ctr"/>
          <a:lstStyle>
            <a:lvl1pPr algn="ctr"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453628" y="1681200"/>
            <a:ext cx="8243100" cy="3211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</p:nvPr>
        </p:nvSpPr>
        <p:spPr>
          <a:xfrm>
            <a:off x="445500" y="5180400"/>
            <a:ext cx="8251200" cy="1011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660400" y="6350000"/>
            <a:ext cx="2024063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幼圆" panose="02010509060101010101" pitchFamily="49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3087688" y="6350000"/>
            <a:ext cx="29686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6457950" y="6350000"/>
            <a:ext cx="2025650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幼圆" panose="02010509060101010101" pitchFamily="49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 fontAlgn="base"/>
            <a:endParaRPr lang="en-US" altLang="zh-CN" sz="100" strike="noStrike" baseline="0" noProof="1">
              <a:latin typeface="Arial" panose="020B0604020202020204" pitchFamily="34" charset="0"/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8436" name="图片 3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8137525" y="5435600"/>
            <a:ext cx="831850" cy="1073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34700" y="237600"/>
            <a:ext cx="8278200" cy="441964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434700" y="1663200"/>
            <a:ext cx="4006800" cy="28944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</p:nvPr>
        </p:nvSpPr>
        <p:spPr>
          <a:xfrm>
            <a:off x="4681800" y="1663200"/>
            <a:ext cx="4025700" cy="28944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</p:nvPr>
        </p:nvSpPr>
        <p:spPr>
          <a:xfrm>
            <a:off x="429300" y="4816800"/>
            <a:ext cx="4006800" cy="781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</p:nvPr>
        </p:nvSpPr>
        <p:spPr>
          <a:xfrm>
            <a:off x="4689900" y="4813200"/>
            <a:ext cx="4025700" cy="781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660400" y="6350000"/>
            <a:ext cx="2024063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幼圆" panose="02010509060101010101" pitchFamily="49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3087688" y="6350000"/>
            <a:ext cx="29686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457950" y="6350000"/>
            <a:ext cx="2025650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幼圆" panose="02010509060101010101" pitchFamily="49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958850"/>
            <a:ext cx="9144000" cy="49403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 fontAlgn="base"/>
            <a:endParaRPr lang="en-US" altLang="zh-CN" sz="100" strike="noStrike" baseline="0" noProof="1">
              <a:latin typeface="Arial" panose="020B0604020202020204" pitchFamily="34" charset="0"/>
              <a:ea typeface="幼圆" panose="02010509060101010101" pitchFamily="49" charset="-122"/>
              <a:sym typeface="+mn-ea"/>
            </a:endParaRPr>
          </a:p>
        </p:txBody>
      </p:sp>
      <p:grpSp>
        <p:nvGrpSpPr>
          <p:cNvPr id="19460" name="组合 28"/>
          <p:cNvGrpSpPr/>
          <p:nvPr/>
        </p:nvGrpSpPr>
        <p:grpSpPr>
          <a:xfrm rot="-1680000">
            <a:off x="-130175" y="-576262"/>
            <a:ext cx="2127250" cy="2928937"/>
            <a:chOff x="-798" y="6266"/>
            <a:chExt cx="4468" cy="4614"/>
          </a:xfrm>
        </p:grpSpPr>
        <p:grpSp>
          <p:nvGrpSpPr>
            <p:cNvPr id="19461" name="组合 32"/>
            <p:cNvGrpSpPr/>
            <p:nvPr/>
          </p:nvGrpSpPr>
          <p:grpSpPr>
            <a:xfrm rot="1090597">
              <a:off x="552" y="6266"/>
              <a:ext cx="991" cy="4615"/>
              <a:chOff x="2331447" y="1718543"/>
              <a:chExt cx="961966" cy="4478496"/>
            </a:xfrm>
          </p:grpSpPr>
          <p:sp>
            <p:nvSpPr>
              <p:cNvPr id="32" name="矩形 31"/>
              <p:cNvSpPr/>
              <p:nvPr>
                <p:custDataLst>
                  <p:tags r:id="rId15"/>
                </p:custDataLst>
              </p:nvPr>
            </p:nvSpPr>
            <p:spPr>
              <a:xfrm>
                <a:off x="2380582" y="1721796"/>
                <a:ext cx="895054" cy="447524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幼圆" panose="02010509060101010101" pitchFamily="49" charset="-122"/>
                  <a:cs typeface="+mn-cs"/>
                </a:endParaRPr>
              </a:p>
            </p:txBody>
          </p:sp>
          <p:grpSp>
            <p:nvGrpSpPr>
              <p:cNvPr id="19463" name="组合 23"/>
              <p:cNvGrpSpPr/>
              <p:nvPr/>
            </p:nvGrpSpPr>
            <p:grpSpPr>
              <a:xfrm>
                <a:off x="2331447" y="1718543"/>
                <a:ext cx="961966" cy="4478496"/>
                <a:chOff x="3604032" y="4221154"/>
                <a:chExt cx="124048" cy="577515"/>
              </a:xfrm>
            </p:grpSpPr>
            <p:sp>
              <p:nvSpPr>
                <p:cNvPr id="25" name="任意多边形: 形状 24"/>
                <p:cNvSpPr/>
                <p:nvPr>
                  <p:custDataLst>
                    <p:tags r:id="rId16"/>
                  </p:custDataLst>
                </p:nvPr>
              </p:nvSpPr>
              <p:spPr>
                <a:xfrm>
                  <a:off x="3605177" y="4221154"/>
                  <a:ext cx="122903" cy="57748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918716" h="13714101">
                      <a:moveTo>
                        <a:pt x="0" y="464057"/>
                      </a:moveTo>
                      <a:lnTo>
                        <a:pt x="0" y="1700784"/>
                      </a:lnTo>
                      <a:lnTo>
                        <a:pt x="816229" y="1700784"/>
                      </a:lnTo>
                      <a:cubicBezTo>
                        <a:pt x="919481" y="1700784"/>
                        <a:pt x="919353" y="1860930"/>
                        <a:pt x="816229" y="1860930"/>
                      </a:cubicBezTo>
                      <a:lnTo>
                        <a:pt x="0" y="1860930"/>
                      </a:lnTo>
                      <a:lnTo>
                        <a:pt x="0" y="3330447"/>
                      </a:lnTo>
                      <a:lnTo>
                        <a:pt x="816229" y="3330447"/>
                      </a:lnTo>
                      <a:cubicBezTo>
                        <a:pt x="919481" y="3330447"/>
                        <a:pt x="919353" y="3490594"/>
                        <a:pt x="816229" y="3490594"/>
                      </a:cubicBezTo>
                      <a:lnTo>
                        <a:pt x="0" y="3490594"/>
                      </a:lnTo>
                      <a:lnTo>
                        <a:pt x="0" y="4893562"/>
                      </a:lnTo>
                      <a:lnTo>
                        <a:pt x="849503" y="4893562"/>
                      </a:lnTo>
                      <a:cubicBezTo>
                        <a:pt x="952754" y="4893562"/>
                        <a:pt x="952627" y="5053709"/>
                        <a:pt x="849503" y="5053709"/>
                      </a:cubicBezTo>
                      <a:lnTo>
                        <a:pt x="0" y="5053709"/>
                      </a:lnTo>
                      <a:lnTo>
                        <a:pt x="0" y="6589775"/>
                      </a:lnTo>
                      <a:lnTo>
                        <a:pt x="749682" y="6589775"/>
                      </a:lnTo>
                      <a:cubicBezTo>
                        <a:pt x="852933" y="6589775"/>
                        <a:pt x="852806" y="6749923"/>
                        <a:pt x="749682" y="6749923"/>
                      </a:cubicBezTo>
                      <a:lnTo>
                        <a:pt x="0" y="6749923"/>
                      </a:lnTo>
                      <a:lnTo>
                        <a:pt x="0" y="8019923"/>
                      </a:lnTo>
                      <a:lnTo>
                        <a:pt x="816229" y="8019923"/>
                      </a:lnTo>
                      <a:cubicBezTo>
                        <a:pt x="919481" y="8019923"/>
                        <a:pt x="919353" y="8180072"/>
                        <a:pt x="816229" y="8180072"/>
                      </a:cubicBezTo>
                      <a:lnTo>
                        <a:pt x="0" y="8180072"/>
                      </a:lnTo>
                      <a:lnTo>
                        <a:pt x="0" y="9749412"/>
                      </a:lnTo>
                      <a:lnTo>
                        <a:pt x="816229" y="9749412"/>
                      </a:lnTo>
                      <a:cubicBezTo>
                        <a:pt x="919481" y="9749412"/>
                        <a:pt x="919353" y="9909560"/>
                        <a:pt x="816229" y="9909560"/>
                      </a:cubicBezTo>
                      <a:lnTo>
                        <a:pt x="0" y="9909560"/>
                      </a:lnTo>
                      <a:lnTo>
                        <a:pt x="0" y="11312529"/>
                      </a:lnTo>
                      <a:lnTo>
                        <a:pt x="816229" y="11312529"/>
                      </a:lnTo>
                      <a:cubicBezTo>
                        <a:pt x="919481" y="11312529"/>
                        <a:pt x="919353" y="11472677"/>
                        <a:pt x="816229" y="11472677"/>
                      </a:cubicBezTo>
                      <a:lnTo>
                        <a:pt x="0" y="11472677"/>
                      </a:lnTo>
                      <a:lnTo>
                        <a:pt x="0" y="13008741"/>
                      </a:lnTo>
                      <a:lnTo>
                        <a:pt x="849503" y="13008741"/>
                      </a:lnTo>
                      <a:cubicBezTo>
                        <a:pt x="952754" y="13008741"/>
                        <a:pt x="952627" y="13168890"/>
                        <a:pt x="849503" y="13168890"/>
                      </a:cubicBezTo>
                      <a:lnTo>
                        <a:pt x="0" y="13168890"/>
                      </a:lnTo>
                      <a:lnTo>
                        <a:pt x="0" y="13714100"/>
                      </a:lnTo>
                      <a:lnTo>
                        <a:pt x="2918715" y="13714100"/>
                      </a:lnTo>
                      <a:lnTo>
                        <a:pt x="2918715" y="0"/>
                      </a:lnTo>
                      <a:lnTo>
                        <a:pt x="0" y="0"/>
                      </a:lnTo>
                      <a:lnTo>
                        <a:pt x="0" y="303785"/>
                      </a:lnTo>
                    </a:path>
                  </a:pathLst>
                </a:custGeom>
                <a:solidFill>
                  <a:schemeClr val="bg2"/>
                </a:solidFill>
                <a:ln w="635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accent1"/>
                      </a:solidFill>
                      <a:prstDash val="solid"/>
                      <a:miter lim="800000"/>
                      <a:headEnd/>
                      <a:tailEnd/>
                    </a14:hiddenLine>
                  </a:ext>
                </a:ex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35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幼圆" panose="02010509060101010101" pitchFamily="49" charset="-122"/>
                    <a:cs typeface="+mn-cs"/>
                  </a:endParaRPr>
                </a:p>
              </p:txBody>
            </p:sp>
            <p:sp>
              <p:nvSpPr>
                <p:cNvPr id="26" name="任意多边形: 形状 25"/>
                <p:cNvSpPr/>
                <p:nvPr>
                  <p:custDataLst>
                    <p:tags r:id="rId17"/>
                  </p:custDataLst>
                </p:nvPr>
              </p:nvSpPr>
              <p:spPr>
                <a:xfrm>
                  <a:off x="3604032" y="4221170"/>
                  <a:ext cx="122903" cy="57749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918714" h="13714476">
                      <a:moveTo>
                        <a:pt x="2918586" y="13250040"/>
                      </a:moveTo>
                      <a:lnTo>
                        <a:pt x="2918586" y="12013315"/>
                      </a:lnTo>
                      <a:lnTo>
                        <a:pt x="2102357" y="12013315"/>
                      </a:lnTo>
                      <a:cubicBezTo>
                        <a:pt x="1999106" y="12013315"/>
                        <a:pt x="1999233" y="11853167"/>
                        <a:pt x="2102357" y="11853167"/>
                      </a:cubicBezTo>
                      <a:lnTo>
                        <a:pt x="2918586" y="11853167"/>
                      </a:lnTo>
                      <a:lnTo>
                        <a:pt x="2918586" y="10383650"/>
                      </a:lnTo>
                      <a:lnTo>
                        <a:pt x="2102357" y="10383650"/>
                      </a:lnTo>
                      <a:cubicBezTo>
                        <a:pt x="1999106" y="10383650"/>
                        <a:pt x="1999233" y="10223502"/>
                        <a:pt x="2102357" y="10223502"/>
                      </a:cubicBezTo>
                      <a:lnTo>
                        <a:pt x="2918586" y="10223502"/>
                      </a:lnTo>
                      <a:lnTo>
                        <a:pt x="2918586" y="8820533"/>
                      </a:lnTo>
                      <a:lnTo>
                        <a:pt x="2069083" y="8820533"/>
                      </a:lnTo>
                      <a:cubicBezTo>
                        <a:pt x="1965832" y="8820533"/>
                        <a:pt x="1965959" y="8660385"/>
                        <a:pt x="2069083" y="8660385"/>
                      </a:cubicBezTo>
                      <a:lnTo>
                        <a:pt x="2918586" y="8660385"/>
                      </a:lnTo>
                      <a:lnTo>
                        <a:pt x="2918586" y="7124320"/>
                      </a:lnTo>
                      <a:lnTo>
                        <a:pt x="2168905" y="7124320"/>
                      </a:lnTo>
                      <a:cubicBezTo>
                        <a:pt x="2065654" y="7124320"/>
                        <a:pt x="2065781" y="6964172"/>
                        <a:pt x="2168905" y="6964172"/>
                      </a:cubicBezTo>
                      <a:lnTo>
                        <a:pt x="2918586" y="6964172"/>
                      </a:lnTo>
                      <a:lnTo>
                        <a:pt x="2918586" y="5694172"/>
                      </a:lnTo>
                      <a:lnTo>
                        <a:pt x="2102357" y="5694172"/>
                      </a:lnTo>
                      <a:cubicBezTo>
                        <a:pt x="1999106" y="5694172"/>
                        <a:pt x="1999233" y="5534024"/>
                        <a:pt x="2102357" y="5534024"/>
                      </a:cubicBezTo>
                      <a:lnTo>
                        <a:pt x="2918586" y="5534024"/>
                      </a:lnTo>
                      <a:lnTo>
                        <a:pt x="2918586" y="3964685"/>
                      </a:lnTo>
                      <a:lnTo>
                        <a:pt x="2102357" y="3964685"/>
                      </a:lnTo>
                      <a:cubicBezTo>
                        <a:pt x="1999106" y="3964685"/>
                        <a:pt x="1999233" y="3804539"/>
                        <a:pt x="2102357" y="3804539"/>
                      </a:cubicBezTo>
                      <a:lnTo>
                        <a:pt x="2918586" y="3804539"/>
                      </a:lnTo>
                      <a:lnTo>
                        <a:pt x="2918586" y="2401570"/>
                      </a:lnTo>
                      <a:lnTo>
                        <a:pt x="2102357" y="2401570"/>
                      </a:lnTo>
                      <a:cubicBezTo>
                        <a:pt x="1999106" y="2401570"/>
                        <a:pt x="1999233" y="2241423"/>
                        <a:pt x="2102357" y="2241423"/>
                      </a:cubicBezTo>
                      <a:lnTo>
                        <a:pt x="2918586" y="2241423"/>
                      </a:lnTo>
                      <a:lnTo>
                        <a:pt x="2918586" y="705359"/>
                      </a:lnTo>
                      <a:lnTo>
                        <a:pt x="2069083" y="705359"/>
                      </a:lnTo>
                      <a:cubicBezTo>
                        <a:pt x="1965832" y="705359"/>
                        <a:pt x="1965959" y="545212"/>
                        <a:pt x="2069083" y="545212"/>
                      </a:cubicBezTo>
                      <a:lnTo>
                        <a:pt x="2918586" y="545212"/>
                      </a:lnTo>
                      <a:lnTo>
                        <a:pt x="2918586" y="0"/>
                      </a:lnTo>
                      <a:lnTo>
                        <a:pt x="0" y="0"/>
                      </a:lnTo>
                      <a:lnTo>
                        <a:pt x="0" y="13714476"/>
                      </a:lnTo>
                      <a:lnTo>
                        <a:pt x="2918713" y="13714476"/>
                      </a:lnTo>
                      <a:lnTo>
                        <a:pt x="2918713" y="13410693"/>
                      </a:lnTo>
                    </a:path>
                  </a:pathLst>
                </a:custGeom>
                <a:solidFill>
                  <a:schemeClr val="accent6"/>
                </a:solidFill>
                <a:ln w="635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accent1"/>
                      </a:solidFill>
                      <a:prstDash val="solid"/>
                      <a:miter lim="800000"/>
                      <a:headEnd/>
                      <a:tailEnd/>
                    </a14:hiddenLine>
                  </a:ext>
                </a:ex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35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幼圆" panose="02010509060101010101" pitchFamily="49" charset="-122"/>
                    <a:cs typeface="+mn-cs"/>
                  </a:endParaRPr>
                </a:p>
              </p:txBody>
            </p:sp>
          </p:grpSp>
        </p:grpSp>
        <p:grpSp>
          <p:nvGrpSpPr>
            <p:cNvPr id="19466" name="组合 37"/>
            <p:cNvGrpSpPr/>
            <p:nvPr/>
          </p:nvGrpSpPr>
          <p:grpSpPr>
            <a:xfrm rot="-529612">
              <a:off x="-798" y="6878"/>
              <a:ext cx="4469" cy="3817"/>
              <a:chOff x="4897945" y="3980184"/>
              <a:chExt cx="2293620" cy="1958280"/>
            </a:xfrm>
          </p:grpSpPr>
          <p:sp>
            <p:nvSpPr>
              <p:cNvPr id="37" name="任意多边形: 形状 36"/>
              <p:cNvSpPr/>
              <p:nvPr>
                <p:custDataLst>
                  <p:tags r:id="rId13"/>
                </p:custDataLst>
              </p:nvPr>
            </p:nvSpPr>
            <p:spPr>
              <a:xfrm>
                <a:off x="4897945" y="4963637"/>
                <a:ext cx="2293620" cy="225417"/>
              </a:xfrm>
              <a:custGeom>
                <a:avLst/>
                <a:gdLst>
                  <a:gd name="connsiteX0" fmla="*/ 0 w 2293620"/>
                  <a:gd name="connsiteY0" fmla="*/ 0 h 225417"/>
                  <a:gd name="connsiteX1" fmla="*/ 2293620 w 2293620"/>
                  <a:gd name="connsiteY1" fmla="*/ 0 h 225417"/>
                  <a:gd name="connsiteX2" fmla="*/ 2293620 w 2293620"/>
                  <a:gd name="connsiteY2" fmla="*/ 225417 h 225417"/>
                  <a:gd name="connsiteX3" fmla="*/ 46155 w 2293620"/>
                  <a:gd name="connsiteY3" fmla="*/ 225417 h 225417"/>
                  <a:gd name="connsiteX4" fmla="*/ 46155 w 2293620"/>
                  <a:gd name="connsiteY4" fmla="*/ 116518 h 225417"/>
                  <a:gd name="connsiteX5" fmla="*/ 0 w 2293620"/>
                  <a:gd name="connsiteY5" fmla="*/ 116518 h 225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93620" h="225417">
                    <a:moveTo>
                      <a:pt x="0" y="0"/>
                    </a:moveTo>
                    <a:lnTo>
                      <a:pt x="2293620" y="0"/>
                    </a:lnTo>
                    <a:lnTo>
                      <a:pt x="2293620" y="225417"/>
                    </a:lnTo>
                    <a:lnTo>
                      <a:pt x="46155" y="225417"/>
                    </a:lnTo>
                    <a:lnTo>
                      <a:pt x="46155" y="116518"/>
                    </a:lnTo>
                    <a:lnTo>
                      <a:pt x="0" y="11651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幼圆" panose="02010509060101010101" pitchFamily="49" charset="-122"/>
                  <a:cs typeface="+mn-cs"/>
                </a:endParaRPr>
              </a:p>
            </p:txBody>
          </p:sp>
          <p:sp>
            <p:nvSpPr>
              <p:cNvPr id="31" name="PA_ImportSvg_637165986937551442"/>
              <p:cNvSpPr/>
              <p:nvPr>
                <p:custDataLst>
                  <p:tags r:id="rId14"/>
                </p:custDataLst>
              </p:nvPr>
            </p:nvSpPr>
            <p:spPr>
              <a:xfrm rot="2686988">
                <a:off x="5125484" y="3980184"/>
                <a:ext cx="1958280" cy="1958280"/>
              </a:xfrm>
              <a:custGeom>
                <a:avLst/>
                <a:gdLst/>
                <a:ahLst/>
                <a:cxnLst/>
                <a:rect l="l" t="t" r="r" b="b"/>
                <a:pathLst>
                  <a:path w="10332213" h="10332213">
                    <a:moveTo>
                      <a:pt x="0" y="10332214"/>
                    </a:moveTo>
                    <a:lnTo>
                      <a:pt x="10332211" y="10332214"/>
                    </a:lnTo>
                    <a:lnTo>
                      <a:pt x="10332211" y="1"/>
                    </a:lnTo>
                    <a:lnTo>
                      <a:pt x="8666734" y="1665478"/>
                    </a:lnTo>
                    <a:cubicBezTo>
                      <a:pt x="8885936" y="1870709"/>
                      <a:pt x="9090026" y="2091564"/>
                      <a:pt x="9315197" y="2290572"/>
                    </a:cubicBezTo>
                    <a:cubicBezTo>
                      <a:pt x="9391905" y="2358391"/>
                      <a:pt x="9279255" y="2470402"/>
                      <a:pt x="9202928" y="2402841"/>
                    </a:cubicBezTo>
                    <a:cubicBezTo>
                      <a:pt x="8977757" y="2203833"/>
                      <a:pt x="8773667" y="1982978"/>
                      <a:pt x="8554465" y="1777747"/>
                    </a:cubicBezTo>
                    <a:lnTo>
                      <a:pt x="7738617" y="2593595"/>
                    </a:lnTo>
                    <a:cubicBezTo>
                      <a:pt x="7912352" y="2767330"/>
                      <a:pt x="8086218" y="2941195"/>
                      <a:pt x="8259953" y="3114930"/>
                    </a:cubicBezTo>
                    <a:cubicBezTo>
                      <a:pt x="8332342" y="3187320"/>
                      <a:pt x="8220076" y="3299589"/>
                      <a:pt x="8147684" y="3227200"/>
                    </a:cubicBezTo>
                    <a:cubicBezTo>
                      <a:pt x="7973949" y="3053464"/>
                      <a:pt x="7800083" y="2879599"/>
                      <a:pt x="7626348" y="2705864"/>
                    </a:cubicBezTo>
                    <a:lnTo>
                      <a:pt x="6699884" y="3632328"/>
                    </a:lnTo>
                    <a:lnTo>
                      <a:pt x="7138796" y="4071241"/>
                    </a:lnTo>
                    <a:cubicBezTo>
                      <a:pt x="7211186" y="4143630"/>
                      <a:pt x="7098920" y="4255900"/>
                      <a:pt x="7026527" y="4183510"/>
                    </a:cubicBezTo>
                    <a:lnTo>
                      <a:pt x="6587615" y="3744597"/>
                    </a:lnTo>
                    <a:lnTo>
                      <a:pt x="5708140" y="4624072"/>
                    </a:lnTo>
                    <a:cubicBezTo>
                      <a:pt x="5883907" y="4806951"/>
                      <a:pt x="6058152" y="4991228"/>
                      <a:pt x="6248398" y="5159376"/>
                    </a:cubicBezTo>
                    <a:cubicBezTo>
                      <a:pt x="6325107" y="5227195"/>
                      <a:pt x="6212458" y="5339207"/>
                      <a:pt x="6136130" y="5271645"/>
                    </a:cubicBezTo>
                    <a:cubicBezTo>
                      <a:pt x="5945758" y="5103370"/>
                      <a:pt x="5771514" y="4919220"/>
                      <a:pt x="5595872" y="4736342"/>
                    </a:cubicBezTo>
                    <a:lnTo>
                      <a:pt x="4454396" y="5877816"/>
                    </a:lnTo>
                    <a:cubicBezTo>
                      <a:pt x="4652009" y="6082793"/>
                      <a:pt x="4849111" y="6288281"/>
                      <a:pt x="5061329" y="6478400"/>
                    </a:cubicBezTo>
                    <a:cubicBezTo>
                      <a:pt x="5137657" y="6546724"/>
                      <a:pt x="5025008" y="6658739"/>
                      <a:pt x="4949062" y="6590669"/>
                    </a:cubicBezTo>
                    <a:cubicBezTo>
                      <a:pt x="4736845" y="6400550"/>
                      <a:pt x="4539741" y="6194938"/>
                      <a:pt x="4342128" y="5990085"/>
                    </a:cubicBezTo>
                    <a:lnTo>
                      <a:pt x="3370960" y="6961254"/>
                    </a:lnTo>
                    <a:lnTo>
                      <a:pt x="3142614" y="7189600"/>
                    </a:lnTo>
                    <a:cubicBezTo>
                      <a:pt x="3332099" y="7369558"/>
                      <a:pt x="3524122" y="7547103"/>
                      <a:pt x="3709415" y="7731508"/>
                    </a:cubicBezTo>
                    <a:cubicBezTo>
                      <a:pt x="3781932" y="7803770"/>
                      <a:pt x="3669664" y="7916039"/>
                      <a:pt x="3597147" y="7843777"/>
                    </a:cubicBezTo>
                    <a:cubicBezTo>
                      <a:pt x="3411855" y="7659372"/>
                      <a:pt x="3219958" y="7481954"/>
                      <a:pt x="3030346" y="7301869"/>
                    </a:cubicBezTo>
                    <a:lnTo>
                      <a:pt x="2017394" y="8314821"/>
                    </a:lnTo>
                    <a:cubicBezTo>
                      <a:pt x="2185669" y="8483096"/>
                      <a:pt x="2353944" y="8651371"/>
                      <a:pt x="2522219" y="8819646"/>
                    </a:cubicBezTo>
                    <a:cubicBezTo>
                      <a:pt x="2594609" y="8892035"/>
                      <a:pt x="2482341" y="9004304"/>
                      <a:pt x="2409952" y="8931915"/>
                    </a:cubicBezTo>
                    <a:lnTo>
                      <a:pt x="1905127" y="8427090"/>
                    </a:lnTo>
                    <a:lnTo>
                      <a:pt x="959231" y="9372986"/>
                    </a:lnTo>
                    <a:cubicBezTo>
                      <a:pt x="1112901" y="9534021"/>
                      <a:pt x="1265809" y="9695819"/>
                      <a:pt x="1434084" y="9841869"/>
                    </a:cubicBezTo>
                    <a:cubicBezTo>
                      <a:pt x="1511427" y="9909052"/>
                      <a:pt x="1398651" y="10020940"/>
                      <a:pt x="1321817" y="9954138"/>
                    </a:cubicBezTo>
                    <a:cubicBezTo>
                      <a:pt x="1153542" y="9808088"/>
                      <a:pt x="1000633" y="9646290"/>
                      <a:pt x="846963" y="9485255"/>
                    </a:cubicBezTo>
                    <a:close/>
                    <a:moveTo>
                      <a:pt x="3893438" y="8704199"/>
                    </a:moveTo>
                    <a:lnTo>
                      <a:pt x="8986518" y="3611117"/>
                    </a:lnTo>
                    <a:lnTo>
                      <a:pt x="8986518" y="8704199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68580" tIns="34290" rIns="68580" bIns="3429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幼圆" panose="02010509060101010101" pitchFamily="49" charset="-122"/>
                  <a:cs typeface="+mn-cs"/>
                </a:endParaRPr>
              </a:p>
            </p:txBody>
          </p:sp>
        </p:grpSp>
      </p:grpSp>
      <p:grpSp>
        <p:nvGrpSpPr>
          <p:cNvPr id="19469" name="组合 5"/>
          <p:cNvGrpSpPr/>
          <p:nvPr/>
        </p:nvGrpSpPr>
        <p:grpSpPr>
          <a:xfrm>
            <a:off x="7494588" y="4527550"/>
            <a:ext cx="1649412" cy="2330450"/>
            <a:chOff x="15968" y="458"/>
            <a:chExt cx="2810" cy="2978"/>
          </a:xfrm>
        </p:grpSpPr>
        <p:grpSp>
          <p:nvGrpSpPr>
            <p:cNvPr id="19470" name="组合 49"/>
            <p:cNvGrpSpPr/>
            <p:nvPr/>
          </p:nvGrpSpPr>
          <p:grpSpPr>
            <a:xfrm rot="-6919667">
              <a:off x="16138" y="610"/>
              <a:ext cx="2421" cy="2332"/>
              <a:chOff x="3464771" y="1644163"/>
              <a:chExt cx="206269" cy="198616"/>
            </a:xfrm>
          </p:grpSpPr>
          <p:sp>
            <p:nvSpPr>
              <p:cNvPr id="55" name="任意多边形: 形状 54"/>
              <p:cNvSpPr/>
              <p:nvPr>
                <p:custDataLst>
                  <p:tags r:id="rId8"/>
                </p:custDataLst>
              </p:nvPr>
            </p:nvSpPr>
            <p:spPr>
              <a:xfrm>
                <a:off x="3527149" y="1691234"/>
                <a:ext cx="20209" cy="20434"/>
              </a:xfrm>
              <a:custGeom>
                <a:avLst/>
                <a:gdLst>
                  <a:gd name="connsiteX0" fmla="*/ 0 w 102616"/>
                  <a:gd name="connsiteY0" fmla="*/ 61595 h 103759"/>
                  <a:gd name="connsiteX1" fmla="*/ 61595 w 102616"/>
                  <a:gd name="connsiteY1" fmla="*/ 0 h 103759"/>
                  <a:gd name="connsiteX2" fmla="*/ 102616 w 102616"/>
                  <a:gd name="connsiteY2" fmla="*/ 40005 h 103759"/>
                  <a:gd name="connsiteX3" fmla="*/ 39878 w 102616"/>
                  <a:gd name="connsiteY3" fmla="*/ 103759 h 103759"/>
                  <a:gd name="connsiteX4" fmla="*/ 0 w 102616"/>
                  <a:gd name="connsiteY4" fmla="*/ 61595 h 103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2616" h="103759">
                    <a:moveTo>
                      <a:pt x="0" y="61595"/>
                    </a:moveTo>
                    <a:lnTo>
                      <a:pt x="61595" y="0"/>
                    </a:lnTo>
                    <a:lnTo>
                      <a:pt x="102616" y="40005"/>
                    </a:lnTo>
                    <a:lnTo>
                      <a:pt x="39878" y="103759"/>
                    </a:lnTo>
                    <a:lnTo>
                      <a:pt x="0" y="61595"/>
                    </a:lnTo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635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幼圆" panose="02010509060101010101" pitchFamily="49" charset="-122"/>
                  <a:cs typeface="+mn-cs"/>
                </a:endParaRPr>
              </a:p>
            </p:txBody>
          </p:sp>
          <p:sp>
            <p:nvSpPr>
              <p:cNvPr id="56" name="任意多边形: 形状 55"/>
              <p:cNvSpPr/>
              <p:nvPr>
                <p:custDataLst>
                  <p:tags r:id="rId9"/>
                </p:custDataLst>
              </p:nvPr>
            </p:nvSpPr>
            <p:spPr>
              <a:xfrm>
                <a:off x="3535003" y="1699738"/>
                <a:ext cx="130285" cy="136663"/>
              </a:xfrm>
              <a:custGeom>
                <a:avLst/>
                <a:gdLst>
                  <a:gd name="connsiteX0" fmla="*/ 11430 w 661543"/>
                  <a:gd name="connsiteY0" fmla="*/ 181610 h 693928"/>
                  <a:gd name="connsiteX1" fmla="*/ 0 w 661543"/>
                  <a:gd name="connsiteY1" fmla="*/ 60579 h 693928"/>
                  <a:gd name="connsiteX2" fmla="*/ 57404 w 661543"/>
                  <a:gd name="connsiteY2" fmla="*/ 0 h 693928"/>
                  <a:gd name="connsiteX3" fmla="*/ 168656 w 661543"/>
                  <a:gd name="connsiteY3" fmla="*/ 8636 h 693928"/>
                  <a:gd name="connsiteX4" fmla="*/ 661543 w 661543"/>
                  <a:gd name="connsiteY4" fmla="*/ 445389 h 693928"/>
                  <a:gd name="connsiteX5" fmla="*/ 421640 w 661543"/>
                  <a:gd name="connsiteY5" fmla="*/ 693928 h 693928"/>
                  <a:gd name="connsiteX6" fmla="*/ 11430 w 661543"/>
                  <a:gd name="connsiteY6" fmla="*/ 181610 h 693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61543" h="693928">
                    <a:moveTo>
                      <a:pt x="11430" y="181610"/>
                    </a:moveTo>
                    <a:lnTo>
                      <a:pt x="0" y="60579"/>
                    </a:lnTo>
                    <a:lnTo>
                      <a:pt x="57404" y="0"/>
                    </a:lnTo>
                    <a:lnTo>
                      <a:pt x="168656" y="8636"/>
                    </a:lnTo>
                    <a:lnTo>
                      <a:pt x="661543" y="445389"/>
                    </a:lnTo>
                    <a:lnTo>
                      <a:pt x="421640" y="693928"/>
                    </a:lnTo>
                    <a:lnTo>
                      <a:pt x="11430" y="181610"/>
                    </a:lnTo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635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幼圆" panose="02010509060101010101" pitchFamily="49" charset="-122"/>
                  <a:cs typeface="+mn-cs"/>
                </a:endParaRPr>
              </a:p>
            </p:txBody>
          </p:sp>
          <p:sp>
            <p:nvSpPr>
              <p:cNvPr id="57" name="任意多边形: 形状 56"/>
              <p:cNvSpPr/>
              <p:nvPr>
                <p:custDataLst>
                  <p:tags r:id="rId10"/>
                </p:custDataLst>
              </p:nvPr>
            </p:nvSpPr>
            <p:spPr>
              <a:xfrm>
                <a:off x="3618041" y="1788504"/>
                <a:ext cx="52999" cy="54275"/>
              </a:xfrm>
              <a:custGeom>
                <a:avLst/>
                <a:gdLst>
                  <a:gd name="connsiteX0" fmla="*/ 269113 w 269113"/>
                  <a:gd name="connsiteY0" fmla="*/ 32512 h 275590"/>
                  <a:gd name="connsiteX1" fmla="*/ 239903 w 269113"/>
                  <a:gd name="connsiteY1" fmla="*/ 0 h 275590"/>
                  <a:gd name="connsiteX2" fmla="*/ 0 w 269113"/>
                  <a:gd name="connsiteY2" fmla="*/ 243205 h 275590"/>
                  <a:gd name="connsiteX3" fmla="*/ 32385 w 269113"/>
                  <a:gd name="connsiteY3" fmla="*/ 275590 h 275590"/>
                  <a:gd name="connsiteX4" fmla="*/ 269113 w 269113"/>
                  <a:gd name="connsiteY4" fmla="*/ 32512 h 275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9113" h="275590">
                    <a:moveTo>
                      <a:pt x="269113" y="32512"/>
                    </a:moveTo>
                    <a:lnTo>
                      <a:pt x="239903" y="0"/>
                    </a:lnTo>
                    <a:lnTo>
                      <a:pt x="0" y="243205"/>
                    </a:lnTo>
                    <a:lnTo>
                      <a:pt x="32385" y="275590"/>
                    </a:lnTo>
                    <a:lnTo>
                      <a:pt x="269113" y="32512"/>
                    </a:lnTo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635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幼圆" panose="02010509060101010101" pitchFamily="49" charset="-122"/>
                  <a:cs typeface="+mn-cs"/>
                </a:endParaRPr>
              </a:p>
            </p:txBody>
          </p:sp>
          <p:sp>
            <p:nvSpPr>
              <p:cNvPr id="58" name="任意多边形: 形状 57"/>
              <p:cNvSpPr/>
              <p:nvPr>
                <p:custDataLst>
                  <p:tags r:id="rId11"/>
                </p:custDataLst>
              </p:nvPr>
            </p:nvSpPr>
            <p:spPr>
              <a:xfrm>
                <a:off x="3537254" y="1702515"/>
                <a:ext cx="71633" cy="75985"/>
              </a:xfrm>
              <a:custGeom>
                <a:avLst/>
                <a:gdLst>
                  <a:gd name="connsiteX0" fmla="*/ 363728 w 363728"/>
                  <a:gd name="connsiteY0" fmla="*/ 182626 h 385826"/>
                  <a:gd name="connsiteX1" fmla="*/ 171323 w 363728"/>
                  <a:gd name="connsiteY1" fmla="*/ 385826 h 385826"/>
                  <a:gd name="connsiteX2" fmla="*/ 0 w 363728"/>
                  <a:gd name="connsiteY2" fmla="*/ 172974 h 385826"/>
                  <a:gd name="connsiteX3" fmla="*/ 161544 w 363728"/>
                  <a:gd name="connsiteY3" fmla="*/ 0 h 385826"/>
                  <a:gd name="connsiteX4" fmla="*/ 363728 w 363728"/>
                  <a:gd name="connsiteY4" fmla="*/ 182626 h 385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3728" h="385826">
                    <a:moveTo>
                      <a:pt x="363728" y="182626"/>
                    </a:moveTo>
                    <a:lnTo>
                      <a:pt x="171323" y="385826"/>
                    </a:lnTo>
                    <a:lnTo>
                      <a:pt x="0" y="172974"/>
                    </a:lnTo>
                    <a:lnTo>
                      <a:pt x="161544" y="0"/>
                    </a:lnTo>
                    <a:lnTo>
                      <a:pt x="363728" y="182626"/>
                    </a:lnTo>
                  </a:path>
                </a:pathLst>
              </a:custGeom>
              <a:solidFill>
                <a:schemeClr val="accent1"/>
              </a:solidFill>
              <a:ln w="635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幼圆" panose="02010509060101010101" pitchFamily="49" charset="-122"/>
                  <a:cs typeface="+mn-cs"/>
                </a:endParaRPr>
              </a:p>
            </p:txBody>
          </p:sp>
          <p:sp>
            <p:nvSpPr>
              <p:cNvPr id="59" name="任意多边形: 形状 58"/>
              <p:cNvSpPr/>
              <p:nvPr>
                <p:custDataLst>
                  <p:tags r:id="rId12"/>
                </p:custDataLst>
              </p:nvPr>
            </p:nvSpPr>
            <p:spPr>
              <a:xfrm>
                <a:off x="3464771" y="1644163"/>
                <a:ext cx="77261" cy="55526"/>
              </a:xfrm>
              <a:custGeom>
                <a:avLst/>
                <a:gdLst/>
                <a:ahLst/>
                <a:cxnLst/>
                <a:rect l="0" t="0" r="0" b="0"/>
                <a:pathLst>
                  <a:path w="392304" h="281941">
                    <a:moveTo>
                      <a:pt x="93980" y="68199"/>
                    </a:moveTo>
                    <a:cubicBezTo>
                      <a:pt x="117475" y="53594"/>
                      <a:pt x="140970" y="76327"/>
                      <a:pt x="119380" y="98933"/>
                    </a:cubicBezTo>
                    <a:lnTo>
                      <a:pt x="76708" y="143764"/>
                    </a:lnTo>
                    <a:cubicBezTo>
                      <a:pt x="62357" y="178308"/>
                      <a:pt x="94869" y="198628"/>
                      <a:pt x="117729" y="182626"/>
                    </a:cubicBezTo>
                    <a:lnTo>
                      <a:pt x="291338" y="16129"/>
                    </a:lnTo>
                    <a:cubicBezTo>
                      <a:pt x="356616" y="0"/>
                      <a:pt x="392303" y="33909"/>
                      <a:pt x="381508" y="99314"/>
                    </a:cubicBezTo>
                    <a:cubicBezTo>
                      <a:pt x="372110" y="128778"/>
                      <a:pt x="356616" y="136017"/>
                      <a:pt x="330708" y="163068"/>
                    </a:cubicBezTo>
                    <a:cubicBezTo>
                      <a:pt x="308229" y="187452"/>
                      <a:pt x="315468" y="204978"/>
                      <a:pt x="332867" y="220345"/>
                    </a:cubicBezTo>
                    <a:lnTo>
                      <a:pt x="364871" y="252095"/>
                    </a:lnTo>
                    <a:lnTo>
                      <a:pt x="335026" y="281940"/>
                    </a:lnTo>
                    <a:lnTo>
                      <a:pt x="292862" y="239014"/>
                    </a:lnTo>
                    <a:cubicBezTo>
                      <a:pt x="261747" y="206883"/>
                      <a:pt x="271526" y="172847"/>
                      <a:pt x="300482" y="142875"/>
                    </a:cubicBezTo>
                    <a:lnTo>
                      <a:pt x="341503" y="100711"/>
                    </a:lnTo>
                    <a:cubicBezTo>
                      <a:pt x="356616" y="73914"/>
                      <a:pt x="338836" y="41529"/>
                      <a:pt x="296164" y="58547"/>
                    </a:cubicBezTo>
                    <a:lnTo>
                      <a:pt x="149098" y="217424"/>
                    </a:lnTo>
                    <a:cubicBezTo>
                      <a:pt x="82677" y="262763"/>
                      <a:pt x="0" y="217424"/>
                      <a:pt x="44196" y="12230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幼圆" panose="02010509060101010101" pitchFamily="49" charset="-122"/>
                  <a:cs typeface="+mn-cs"/>
                </a:endParaRPr>
              </a:p>
            </p:txBody>
          </p:sp>
        </p:grpSp>
        <p:grpSp>
          <p:nvGrpSpPr>
            <p:cNvPr id="19476" name="组合 7"/>
            <p:cNvGrpSpPr/>
            <p:nvPr/>
          </p:nvGrpSpPr>
          <p:grpSpPr>
            <a:xfrm rot="1202429">
              <a:off x="15968" y="458"/>
              <a:ext cx="2811" cy="2979"/>
              <a:chOff x="4159239" y="1559399"/>
              <a:chExt cx="266873" cy="282805"/>
            </a:xfrm>
          </p:grpSpPr>
          <p:sp>
            <p:nvSpPr>
              <p:cNvPr id="9" name="任意多边形: 形状 51"/>
              <p:cNvSpPr/>
              <p:nvPr>
                <p:custDataLst>
                  <p:tags r:id="rId5"/>
                </p:custDataLst>
              </p:nvPr>
            </p:nvSpPr>
            <p:spPr>
              <a:xfrm>
                <a:off x="4219467" y="1559399"/>
                <a:ext cx="206645" cy="207245"/>
              </a:xfrm>
              <a:custGeom>
                <a:avLst/>
                <a:gdLst/>
                <a:ahLst/>
                <a:cxnLst/>
                <a:rect l="0" t="0" r="0" b="0"/>
                <a:pathLst>
                  <a:path w="1049275" h="1052323">
                    <a:moveTo>
                      <a:pt x="993648" y="16510"/>
                    </a:moveTo>
                    <a:cubicBezTo>
                      <a:pt x="1039622" y="0"/>
                      <a:pt x="1049274" y="26289"/>
                      <a:pt x="1045591" y="68453"/>
                    </a:cubicBezTo>
                    <a:cubicBezTo>
                      <a:pt x="726059" y="414782"/>
                      <a:pt x="205740" y="1052322"/>
                      <a:pt x="137668" y="1045591"/>
                    </a:cubicBezTo>
                    <a:cubicBezTo>
                      <a:pt x="119762" y="1046861"/>
                      <a:pt x="81662" y="1002157"/>
                      <a:pt x="63374" y="981456"/>
                    </a:cubicBezTo>
                    <a:cubicBezTo>
                      <a:pt x="0" y="941832"/>
                      <a:pt x="652653" y="362331"/>
                      <a:pt x="993648" y="1651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幼圆" panose="02010509060101010101" pitchFamily="49" charset="-122"/>
                  <a:cs typeface="+mn-cs"/>
                </a:endParaRPr>
              </a:p>
            </p:txBody>
          </p:sp>
          <p:sp>
            <p:nvSpPr>
              <p:cNvPr id="11" name="任意多边形: 形状 52"/>
              <p:cNvSpPr/>
              <p:nvPr>
                <p:custDataLst>
                  <p:tags r:id="rId6"/>
                </p:custDataLst>
              </p:nvPr>
            </p:nvSpPr>
            <p:spPr>
              <a:xfrm>
                <a:off x="4213989" y="1754038"/>
                <a:ext cx="29864" cy="29514"/>
              </a:xfrm>
              <a:custGeom>
                <a:avLst/>
                <a:gdLst>
                  <a:gd name="connsiteX0" fmla="*/ 0 w 151638"/>
                  <a:gd name="connsiteY0" fmla="*/ 101219 h 149860"/>
                  <a:gd name="connsiteX1" fmla="*/ 46990 w 151638"/>
                  <a:gd name="connsiteY1" fmla="*/ 149860 h 149860"/>
                  <a:gd name="connsiteX2" fmla="*/ 151638 w 151638"/>
                  <a:gd name="connsiteY2" fmla="*/ 46990 h 149860"/>
                  <a:gd name="connsiteX3" fmla="*/ 102235 w 151638"/>
                  <a:gd name="connsiteY3" fmla="*/ 0 h 149860"/>
                  <a:gd name="connsiteX4" fmla="*/ 0 w 151638"/>
                  <a:gd name="connsiteY4" fmla="*/ 101219 h 1498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1638" h="149860">
                    <a:moveTo>
                      <a:pt x="0" y="101219"/>
                    </a:moveTo>
                    <a:lnTo>
                      <a:pt x="46990" y="149860"/>
                    </a:lnTo>
                    <a:lnTo>
                      <a:pt x="151638" y="46990"/>
                    </a:lnTo>
                    <a:lnTo>
                      <a:pt x="102235" y="0"/>
                    </a:lnTo>
                    <a:lnTo>
                      <a:pt x="0" y="101219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635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幼圆" panose="02010509060101010101" pitchFamily="49" charset="-122"/>
                  <a:cs typeface="+mn-cs"/>
                </a:endParaRPr>
              </a:p>
            </p:txBody>
          </p:sp>
          <p:sp>
            <p:nvSpPr>
              <p:cNvPr id="12" name="任意多边形: 形状 53"/>
              <p:cNvSpPr/>
              <p:nvPr>
                <p:custDataLst>
                  <p:tags r:id="rId7"/>
                </p:custDataLst>
              </p:nvPr>
            </p:nvSpPr>
            <p:spPr>
              <a:xfrm>
                <a:off x="4159239" y="1771071"/>
                <a:ext cx="66231" cy="71133"/>
              </a:xfrm>
              <a:custGeom>
                <a:avLst/>
                <a:gdLst/>
                <a:ahLst/>
                <a:cxnLst/>
                <a:rect l="0" t="0" r="0" b="0"/>
                <a:pathLst>
                  <a:path w="336297" h="361189">
                    <a:moveTo>
                      <a:pt x="0" y="345567"/>
                    </a:moveTo>
                    <a:lnTo>
                      <a:pt x="160782" y="46736"/>
                    </a:lnTo>
                    <a:cubicBezTo>
                      <a:pt x="196723" y="5969"/>
                      <a:pt x="229489" y="0"/>
                      <a:pt x="278003" y="14859"/>
                    </a:cubicBezTo>
                    <a:lnTo>
                      <a:pt x="324993" y="63500"/>
                    </a:lnTo>
                    <a:cubicBezTo>
                      <a:pt x="336296" y="118110"/>
                      <a:pt x="331089" y="161290"/>
                      <a:pt x="302260" y="188341"/>
                    </a:cubicBezTo>
                    <a:lnTo>
                      <a:pt x="17780" y="359283"/>
                    </a:lnTo>
                    <a:cubicBezTo>
                      <a:pt x="8128" y="361188"/>
                      <a:pt x="1651" y="357378"/>
                      <a:pt x="0" y="345567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幼圆" panose="02010509060101010101" pitchFamily="49" charset="-122"/>
                  <a:cs typeface="+mn-cs"/>
                </a:endParaRPr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142100" y="1339200"/>
            <a:ext cx="6858000" cy="2386800"/>
          </a:xfrm>
        </p:spPr>
        <p:txBody>
          <a:bodyPr lIns="90000" tIns="46800" rIns="90000" bIns="46800" anchor="b"/>
          <a:lstStyle>
            <a:lvl1pPr algn="ctr">
              <a:defRPr sz="45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auto"/>
            <a:r>
              <a:rPr lang="zh-CN" altLang="en-US" strike="noStrike" noProof="1"/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1141810" y="3862800"/>
            <a:ext cx="6858000" cy="1656000"/>
          </a:xfrm>
        </p:spPr>
        <p:txBody>
          <a:bodyPr lIns="90000" tIns="46800" rIns="90000" bIns="46800"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660400" y="6350000"/>
            <a:ext cx="2024063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幼圆" panose="02010509060101010101" pitchFamily="49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3087688" y="6350000"/>
            <a:ext cx="29686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6457950" y="6350000"/>
            <a:ext cx="2025650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幼圆" panose="02010509060101010101" pitchFamily="49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660400" y="6350000"/>
            <a:ext cx="2024063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幼圆" panose="02010509060101010101" pitchFamily="49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688" y="6350000"/>
            <a:ext cx="29686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457950" y="6350000"/>
            <a:ext cx="2025650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幼圆" panose="02010509060101010101" pitchFamily="49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图片 2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email"/>
          <a:stretch>
            <a:fillRect/>
          </a:stretch>
        </p:blipFill>
        <p:spPr>
          <a:xfrm>
            <a:off x="7451725" y="4764088"/>
            <a:ext cx="1458913" cy="1597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2" y="443234"/>
            <a:ext cx="8139178" cy="441964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2412" y="952508"/>
            <a:ext cx="8139178" cy="5388907"/>
          </a:xfrm>
        </p:spPr>
        <p:txBody>
          <a:bodyPr vert="horz" lIns="90000" tIns="46800" rIns="90000" bIns="4680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660400" y="6350000"/>
            <a:ext cx="2024063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幼圆" panose="02010509060101010101" pitchFamily="49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3087688" y="6350000"/>
            <a:ext cx="29686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6457950" y="6350000"/>
            <a:ext cx="2025650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幼圆" panose="02010509060101010101" pitchFamily="49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图片 3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5" cstate="email"/>
          <a:stretch>
            <a:fillRect/>
          </a:stretch>
        </p:blipFill>
        <p:spPr>
          <a:xfrm>
            <a:off x="400050" y="4092575"/>
            <a:ext cx="2047875" cy="223837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4100" name="组合 24"/>
          <p:cNvGrpSpPr/>
          <p:nvPr/>
        </p:nvGrpSpPr>
        <p:grpSpPr>
          <a:xfrm>
            <a:off x="7078663" y="295275"/>
            <a:ext cx="1562100" cy="2386013"/>
            <a:chOff x="9278257" y="343273"/>
            <a:chExt cx="2084524" cy="2386580"/>
          </a:xfrm>
        </p:grpSpPr>
        <p:grpSp>
          <p:nvGrpSpPr>
            <p:cNvPr id="4101" name="组合 25"/>
            <p:cNvGrpSpPr/>
            <p:nvPr/>
          </p:nvGrpSpPr>
          <p:grpSpPr>
            <a:xfrm rot="-7465542">
              <a:off x="9244087" y="377443"/>
              <a:ext cx="1841834" cy="1773494"/>
              <a:chOff x="3464771" y="1644163"/>
              <a:chExt cx="206269" cy="198616"/>
            </a:xfrm>
          </p:grpSpPr>
          <p:sp>
            <p:nvSpPr>
              <p:cNvPr id="31" name="任意多边形: 形状 30"/>
              <p:cNvSpPr/>
              <p:nvPr>
                <p:custDataLst>
                  <p:tags r:id="rId9"/>
                </p:custDataLst>
              </p:nvPr>
            </p:nvSpPr>
            <p:spPr>
              <a:xfrm>
                <a:off x="3527149" y="1691234"/>
                <a:ext cx="20209" cy="20434"/>
              </a:xfrm>
              <a:custGeom>
                <a:avLst/>
                <a:gdLst>
                  <a:gd name="connsiteX0" fmla="*/ 0 w 102616"/>
                  <a:gd name="connsiteY0" fmla="*/ 61595 h 103759"/>
                  <a:gd name="connsiteX1" fmla="*/ 61595 w 102616"/>
                  <a:gd name="connsiteY1" fmla="*/ 0 h 103759"/>
                  <a:gd name="connsiteX2" fmla="*/ 102616 w 102616"/>
                  <a:gd name="connsiteY2" fmla="*/ 40005 h 103759"/>
                  <a:gd name="connsiteX3" fmla="*/ 39878 w 102616"/>
                  <a:gd name="connsiteY3" fmla="*/ 103759 h 103759"/>
                  <a:gd name="connsiteX4" fmla="*/ 0 w 102616"/>
                  <a:gd name="connsiteY4" fmla="*/ 61595 h 103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2616" h="103759">
                    <a:moveTo>
                      <a:pt x="0" y="61595"/>
                    </a:moveTo>
                    <a:lnTo>
                      <a:pt x="61595" y="0"/>
                    </a:lnTo>
                    <a:lnTo>
                      <a:pt x="102616" y="40005"/>
                    </a:lnTo>
                    <a:lnTo>
                      <a:pt x="39878" y="103759"/>
                    </a:lnTo>
                    <a:lnTo>
                      <a:pt x="0" y="61595"/>
                    </a:lnTo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635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32" name="任意多边形: 形状 31"/>
              <p:cNvSpPr/>
              <p:nvPr>
                <p:custDataLst>
                  <p:tags r:id="rId10"/>
                </p:custDataLst>
              </p:nvPr>
            </p:nvSpPr>
            <p:spPr>
              <a:xfrm>
                <a:off x="3535003" y="1699738"/>
                <a:ext cx="130285" cy="136663"/>
              </a:xfrm>
              <a:custGeom>
                <a:avLst/>
                <a:gdLst>
                  <a:gd name="connsiteX0" fmla="*/ 11430 w 661543"/>
                  <a:gd name="connsiteY0" fmla="*/ 181610 h 693928"/>
                  <a:gd name="connsiteX1" fmla="*/ 0 w 661543"/>
                  <a:gd name="connsiteY1" fmla="*/ 60579 h 693928"/>
                  <a:gd name="connsiteX2" fmla="*/ 57404 w 661543"/>
                  <a:gd name="connsiteY2" fmla="*/ 0 h 693928"/>
                  <a:gd name="connsiteX3" fmla="*/ 168656 w 661543"/>
                  <a:gd name="connsiteY3" fmla="*/ 8636 h 693928"/>
                  <a:gd name="connsiteX4" fmla="*/ 661543 w 661543"/>
                  <a:gd name="connsiteY4" fmla="*/ 445389 h 693928"/>
                  <a:gd name="connsiteX5" fmla="*/ 421640 w 661543"/>
                  <a:gd name="connsiteY5" fmla="*/ 693928 h 693928"/>
                  <a:gd name="connsiteX6" fmla="*/ 11430 w 661543"/>
                  <a:gd name="connsiteY6" fmla="*/ 181610 h 693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61543" h="693928">
                    <a:moveTo>
                      <a:pt x="11430" y="181610"/>
                    </a:moveTo>
                    <a:lnTo>
                      <a:pt x="0" y="60579"/>
                    </a:lnTo>
                    <a:lnTo>
                      <a:pt x="57404" y="0"/>
                    </a:lnTo>
                    <a:lnTo>
                      <a:pt x="168656" y="8636"/>
                    </a:lnTo>
                    <a:lnTo>
                      <a:pt x="661543" y="445389"/>
                    </a:lnTo>
                    <a:lnTo>
                      <a:pt x="421640" y="693928"/>
                    </a:lnTo>
                    <a:lnTo>
                      <a:pt x="11430" y="181610"/>
                    </a:lnTo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635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33" name="任意多边形: 形状 32"/>
              <p:cNvSpPr/>
              <p:nvPr>
                <p:custDataLst>
                  <p:tags r:id="rId11"/>
                </p:custDataLst>
              </p:nvPr>
            </p:nvSpPr>
            <p:spPr>
              <a:xfrm>
                <a:off x="3618041" y="1788504"/>
                <a:ext cx="52999" cy="54275"/>
              </a:xfrm>
              <a:custGeom>
                <a:avLst/>
                <a:gdLst>
                  <a:gd name="connsiteX0" fmla="*/ 269113 w 269113"/>
                  <a:gd name="connsiteY0" fmla="*/ 32512 h 275590"/>
                  <a:gd name="connsiteX1" fmla="*/ 239903 w 269113"/>
                  <a:gd name="connsiteY1" fmla="*/ 0 h 275590"/>
                  <a:gd name="connsiteX2" fmla="*/ 0 w 269113"/>
                  <a:gd name="connsiteY2" fmla="*/ 243205 h 275590"/>
                  <a:gd name="connsiteX3" fmla="*/ 32385 w 269113"/>
                  <a:gd name="connsiteY3" fmla="*/ 275590 h 275590"/>
                  <a:gd name="connsiteX4" fmla="*/ 269113 w 269113"/>
                  <a:gd name="connsiteY4" fmla="*/ 32512 h 275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9113" h="275590">
                    <a:moveTo>
                      <a:pt x="269113" y="32512"/>
                    </a:moveTo>
                    <a:lnTo>
                      <a:pt x="239903" y="0"/>
                    </a:lnTo>
                    <a:lnTo>
                      <a:pt x="0" y="243205"/>
                    </a:lnTo>
                    <a:lnTo>
                      <a:pt x="32385" y="275590"/>
                    </a:lnTo>
                    <a:lnTo>
                      <a:pt x="269113" y="32512"/>
                    </a:lnTo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635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34" name="任意多边形: 形状 33"/>
              <p:cNvSpPr/>
              <p:nvPr>
                <p:custDataLst>
                  <p:tags r:id="rId12"/>
                </p:custDataLst>
              </p:nvPr>
            </p:nvSpPr>
            <p:spPr>
              <a:xfrm>
                <a:off x="3537254" y="1702515"/>
                <a:ext cx="71633" cy="75985"/>
              </a:xfrm>
              <a:custGeom>
                <a:avLst/>
                <a:gdLst>
                  <a:gd name="connsiteX0" fmla="*/ 363728 w 363728"/>
                  <a:gd name="connsiteY0" fmla="*/ 182626 h 385826"/>
                  <a:gd name="connsiteX1" fmla="*/ 171323 w 363728"/>
                  <a:gd name="connsiteY1" fmla="*/ 385826 h 385826"/>
                  <a:gd name="connsiteX2" fmla="*/ 0 w 363728"/>
                  <a:gd name="connsiteY2" fmla="*/ 172974 h 385826"/>
                  <a:gd name="connsiteX3" fmla="*/ 161544 w 363728"/>
                  <a:gd name="connsiteY3" fmla="*/ 0 h 385826"/>
                  <a:gd name="connsiteX4" fmla="*/ 363728 w 363728"/>
                  <a:gd name="connsiteY4" fmla="*/ 182626 h 385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3728" h="385826">
                    <a:moveTo>
                      <a:pt x="363728" y="182626"/>
                    </a:moveTo>
                    <a:lnTo>
                      <a:pt x="171323" y="385826"/>
                    </a:lnTo>
                    <a:lnTo>
                      <a:pt x="0" y="172974"/>
                    </a:lnTo>
                    <a:lnTo>
                      <a:pt x="161544" y="0"/>
                    </a:lnTo>
                    <a:lnTo>
                      <a:pt x="363728" y="182626"/>
                    </a:lnTo>
                  </a:path>
                </a:pathLst>
              </a:custGeom>
              <a:solidFill>
                <a:schemeClr val="accent2"/>
              </a:solidFill>
              <a:ln w="635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35" name="任意多边形: 形状 34"/>
              <p:cNvSpPr/>
              <p:nvPr>
                <p:custDataLst>
                  <p:tags r:id="rId13"/>
                </p:custDataLst>
              </p:nvPr>
            </p:nvSpPr>
            <p:spPr>
              <a:xfrm>
                <a:off x="3464771" y="1644163"/>
                <a:ext cx="77261" cy="55526"/>
              </a:xfrm>
              <a:custGeom>
                <a:avLst/>
                <a:gdLst/>
                <a:ahLst/>
                <a:cxnLst/>
                <a:rect l="0" t="0" r="0" b="0"/>
                <a:pathLst>
                  <a:path w="392304" h="281941">
                    <a:moveTo>
                      <a:pt x="93980" y="68199"/>
                    </a:moveTo>
                    <a:cubicBezTo>
                      <a:pt x="117475" y="53594"/>
                      <a:pt x="140970" y="76327"/>
                      <a:pt x="119380" y="98933"/>
                    </a:cubicBezTo>
                    <a:lnTo>
                      <a:pt x="76708" y="143764"/>
                    </a:lnTo>
                    <a:cubicBezTo>
                      <a:pt x="62357" y="178308"/>
                      <a:pt x="94869" y="198628"/>
                      <a:pt x="117729" y="182626"/>
                    </a:cubicBezTo>
                    <a:lnTo>
                      <a:pt x="291338" y="16129"/>
                    </a:lnTo>
                    <a:cubicBezTo>
                      <a:pt x="356616" y="0"/>
                      <a:pt x="392303" y="33909"/>
                      <a:pt x="381508" y="99314"/>
                    </a:cubicBezTo>
                    <a:cubicBezTo>
                      <a:pt x="372110" y="128778"/>
                      <a:pt x="356616" y="136017"/>
                      <a:pt x="330708" y="163068"/>
                    </a:cubicBezTo>
                    <a:cubicBezTo>
                      <a:pt x="308229" y="187452"/>
                      <a:pt x="315468" y="204978"/>
                      <a:pt x="332867" y="220345"/>
                    </a:cubicBezTo>
                    <a:lnTo>
                      <a:pt x="364871" y="252095"/>
                    </a:lnTo>
                    <a:lnTo>
                      <a:pt x="335026" y="281940"/>
                    </a:lnTo>
                    <a:lnTo>
                      <a:pt x="292862" y="239014"/>
                    </a:lnTo>
                    <a:cubicBezTo>
                      <a:pt x="261747" y="206883"/>
                      <a:pt x="271526" y="172847"/>
                      <a:pt x="300482" y="142875"/>
                    </a:cubicBezTo>
                    <a:lnTo>
                      <a:pt x="341503" y="100711"/>
                    </a:lnTo>
                    <a:cubicBezTo>
                      <a:pt x="356616" y="73914"/>
                      <a:pt x="338836" y="41529"/>
                      <a:pt x="296164" y="58547"/>
                    </a:cubicBezTo>
                    <a:lnTo>
                      <a:pt x="149098" y="217424"/>
                    </a:lnTo>
                    <a:cubicBezTo>
                      <a:pt x="82677" y="262763"/>
                      <a:pt x="0" y="217424"/>
                      <a:pt x="44196" y="12230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grpSp>
          <p:nvGrpSpPr>
            <p:cNvPr id="4107" name="组合 26"/>
            <p:cNvGrpSpPr/>
            <p:nvPr/>
          </p:nvGrpSpPr>
          <p:grpSpPr>
            <a:xfrm rot="1187154">
              <a:off x="9363540" y="611264"/>
              <a:ext cx="1999241" cy="2118589"/>
              <a:chOff x="4159239" y="1559399"/>
              <a:chExt cx="266873" cy="282805"/>
            </a:xfrm>
          </p:grpSpPr>
          <p:sp>
            <p:nvSpPr>
              <p:cNvPr id="28" name="任意多边形: 形状 27"/>
              <p:cNvSpPr/>
              <p:nvPr>
                <p:custDataLst>
                  <p:tags r:id="rId6"/>
                </p:custDataLst>
              </p:nvPr>
            </p:nvSpPr>
            <p:spPr>
              <a:xfrm>
                <a:off x="4219467" y="1559399"/>
                <a:ext cx="206645" cy="207245"/>
              </a:xfrm>
              <a:custGeom>
                <a:avLst/>
                <a:gdLst/>
                <a:ahLst/>
                <a:cxnLst/>
                <a:rect l="0" t="0" r="0" b="0"/>
                <a:pathLst>
                  <a:path w="1049275" h="1052323">
                    <a:moveTo>
                      <a:pt x="993648" y="16510"/>
                    </a:moveTo>
                    <a:cubicBezTo>
                      <a:pt x="1039622" y="0"/>
                      <a:pt x="1049274" y="26289"/>
                      <a:pt x="1045591" y="68453"/>
                    </a:cubicBezTo>
                    <a:cubicBezTo>
                      <a:pt x="726059" y="414782"/>
                      <a:pt x="205740" y="1052322"/>
                      <a:pt x="137668" y="1045591"/>
                    </a:cubicBezTo>
                    <a:cubicBezTo>
                      <a:pt x="119762" y="1046861"/>
                      <a:pt x="81662" y="1002157"/>
                      <a:pt x="63374" y="981456"/>
                    </a:cubicBezTo>
                    <a:cubicBezTo>
                      <a:pt x="0" y="941832"/>
                      <a:pt x="652653" y="362331"/>
                      <a:pt x="993648" y="1651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29" name="任意多边形: 形状 28"/>
              <p:cNvSpPr/>
              <p:nvPr>
                <p:custDataLst>
                  <p:tags r:id="rId7"/>
                </p:custDataLst>
              </p:nvPr>
            </p:nvSpPr>
            <p:spPr>
              <a:xfrm>
                <a:off x="4213989" y="1754038"/>
                <a:ext cx="29864" cy="29514"/>
              </a:xfrm>
              <a:custGeom>
                <a:avLst/>
                <a:gdLst>
                  <a:gd name="connsiteX0" fmla="*/ 0 w 151638"/>
                  <a:gd name="connsiteY0" fmla="*/ 101219 h 149860"/>
                  <a:gd name="connsiteX1" fmla="*/ 46990 w 151638"/>
                  <a:gd name="connsiteY1" fmla="*/ 149860 h 149860"/>
                  <a:gd name="connsiteX2" fmla="*/ 151638 w 151638"/>
                  <a:gd name="connsiteY2" fmla="*/ 46990 h 149860"/>
                  <a:gd name="connsiteX3" fmla="*/ 102235 w 151638"/>
                  <a:gd name="connsiteY3" fmla="*/ 0 h 149860"/>
                  <a:gd name="connsiteX4" fmla="*/ 0 w 151638"/>
                  <a:gd name="connsiteY4" fmla="*/ 101219 h 1498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1638" h="149860">
                    <a:moveTo>
                      <a:pt x="0" y="101219"/>
                    </a:moveTo>
                    <a:lnTo>
                      <a:pt x="46990" y="149860"/>
                    </a:lnTo>
                    <a:lnTo>
                      <a:pt x="151638" y="46990"/>
                    </a:lnTo>
                    <a:lnTo>
                      <a:pt x="102235" y="0"/>
                    </a:lnTo>
                    <a:lnTo>
                      <a:pt x="0" y="101219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635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30" name="任意多边形: 形状 29"/>
              <p:cNvSpPr/>
              <p:nvPr>
                <p:custDataLst>
                  <p:tags r:id="rId8"/>
                </p:custDataLst>
              </p:nvPr>
            </p:nvSpPr>
            <p:spPr>
              <a:xfrm>
                <a:off x="4159239" y="1771071"/>
                <a:ext cx="66231" cy="71133"/>
              </a:xfrm>
              <a:custGeom>
                <a:avLst/>
                <a:gdLst/>
                <a:ahLst/>
                <a:cxnLst/>
                <a:rect l="0" t="0" r="0" b="0"/>
                <a:pathLst>
                  <a:path w="336297" h="361189">
                    <a:moveTo>
                      <a:pt x="0" y="345567"/>
                    </a:moveTo>
                    <a:lnTo>
                      <a:pt x="160782" y="46736"/>
                    </a:lnTo>
                    <a:cubicBezTo>
                      <a:pt x="196723" y="5969"/>
                      <a:pt x="229489" y="0"/>
                      <a:pt x="278003" y="14859"/>
                    </a:cubicBezTo>
                    <a:lnTo>
                      <a:pt x="324993" y="63500"/>
                    </a:lnTo>
                    <a:cubicBezTo>
                      <a:pt x="336296" y="118110"/>
                      <a:pt x="331089" y="161290"/>
                      <a:pt x="302260" y="188341"/>
                    </a:cubicBezTo>
                    <a:lnTo>
                      <a:pt x="17780" y="359283"/>
                    </a:lnTo>
                    <a:cubicBezTo>
                      <a:pt x="8128" y="361188"/>
                      <a:pt x="1651" y="357378"/>
                      <a:pt x="0" y="34556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</p:grpSp>
      <p:sp>
        <p:nvSpPr>
          <p:cNvPr id="7" name="矩形 6"/>
          <p:cNvSpPr/>
          <p:nvPr>
            <p:custDataLst>
              <p:tags r:id="rId2"/>
            </p:custDataLst>
          </p:nvPr>
        </p:nvSpPr>
        <p:spPr>
          <a:xfrm>
            <a:off x="1079500" y="976313"/>
            <a:ext cx="6985000" cy="4905375"/>
          </a:xfrm>
          <a:prstGeom prst="rect">
            <a:avLst/>
          </a:prstGeom>
          <a:noFill/>
          <a:ln w="5080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184083" y="3514508"/>
            <a:ext cx="4775835" cy="1011555"/>
          </a:xfrm>
        </p:spPr>
        <p:txBody>
          <a:bodyPr lIns="90000" tIns="0" rIns="90000" bIns="46800" anchor="t" anchorCtr="0">
            <a:normAutofit/>
          </a:bodyPr>
          <a:lstStyle>
            <a:lvl1pPr algn="ctr">
              <a:defRPr sz="1800" b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乐喵体W" pitchFamily="18" charset="-122"/>
              </a:defRPr>
            </a:lvl1pPr>
          </a:lstStyle>
          <a:p>
            <a:pPr fontAlgn="auto"/>
            <a:r>
              <a:rPr lang="zh-CN" altLang="en-US" strike="noStrike" noProof="1"/>
              <a:t>单击此处编辑标题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660400" y="6350000"/>
            <a:ext cx="2024063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3087688" y="6350000"/>
            <a:ext cx="29686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457950" y="6350000"/>
            <a:ext cx="2025650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图片 2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email"/>
          <a:stretch>
            <a:fillRect/>
          </a:stretch>
        </p:blipFill>
        <p:spPr>
          <a:xfrm>
            <a:off x="7451725" y="4764088"/>
            <a:ext cx="1458913" cy="1597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2" y="443234"/>
            <a:ext cx="8139178" cy="441964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2448" y="952508"/>
            <a:ext cx="3962432" cy="5388907"/>
          </a:xfrm>
        </p:spPr>
        <p:txBody>
          <a:bodyPr vert="horz" lIns="90000" tIns="46800" rIns="90000" bIns="4680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79158" y="952508"/>
            <a:ext cx="3962432" cy="5388907"/>
          </a:xfrm>
        </p:spPr>
        <p:txBody>
          <a:bodyPr lIns="90000" tIns="46800" rIns="90000" bIns="46800">
            <a:normAutofit/>
          </a:bodyPr>
          <a:lstStyle>
            <a:lvl1pPr>
              <a:defRPr sz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sz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sz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sz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sz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660400" y="6350000"/>
            <a:ext cx="2024063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幼圆" panose="02010509060101010101" pitchFamily="49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3087688" y="6350000"/>
            <a:ext cx="29686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6457950" y="6350000"/>
            <a:ext cx="2025650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幼圆" panose="02010509060101010101" pitchFamily="49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图片 2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email"/>
          <a:stretch>
            <a:fillRect/>
          </a:stretch>
        </p:blipFill>
        <p:spPr>
          <a:xfrm>
            <a:off x="7451725" y="4764088"/>
            <a:ext cx="1458913" cy="1597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2" y="443234"/>
            <a:ext cx="8139178" cy="441964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502448" y="952508"/>
            <a:ext cx="3962432" cy="381003"/>
          </a:xfrm>
        </p:spPr>
        <p:txBody>
          <a:bodyPr lIns="90000" tIns="46800" rIns="90000" bIns="468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15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auto"/>
            <a:r>
              <a:rPr lang="zh-CN" altLang="en-US" strike="noStrike" noProof="1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2444" y="1406525"/>
            <a:ext cx="3962400" cy="4934752"/>
          </a:xfrm>
        </p:spPr>
        <p:txBody>
          <a:bodyPr vert="horz" lIns="90000" tIns="46800" rIns="90000" bIns="4680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76813" y="952508"/>
            <a:ext cx="3962432" cy="381003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1500" b="0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auto"/>
            <a:r>
              <a:rPr strike="noStrike" noProof="1"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76813" y="1406525"/>
            <a:ext cx="3962432" cy="4934752"/>
          </a:xfrm>
        </p:spPr>
        <p:txBody>
          <a:bodyPr vert="horz" lIns="90000" tIns="46800" rIns="90000" bIns="4680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660400" y="6350000"/>
            <a:ext cx="2024063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幼圆" panose="02010509060101010101" pitchFamily="49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3087688" y="6350000"/>
            <a:ext cx="29686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6457950" y="6350000"/>
            <a:ext cx="2025650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幼圆" panose="02010509060101010101" pitchFamily="49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>
            <p:custDataLst>
              <p:tags r:id="rId1"/>
            </p:custDataLst>
          </p:nvPr>
        </p:nvSpPr>
        <p:spPr>
          <a:xfrm>
            <a:off x="996950" y="1081088"/>
            <a:ext cx="2476500" cy="4695825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9" name="矩形 8"/>
          <p:cNvSpPr/>
          <p:nvPr>
            <p:custDataLst>
              <p:tags r:id="rId2"/>
            </p:custDataLst>
          </p:nvPr>
        </p:nvSpPr>
        <p:spPr>
          <a:xfrm>
            <a:off x="330200" y="449263"/>
            <a:ext cx="8483600" cy="5959475"/>
          </a:xfrm>
          <a:prstGeom prst="rect">
            <a:avLst/>
          </a:prstGeom>
          <a:noFill/>
          <a:ln w="5080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幼圆" panose="02010509060101010101" pitchFamily="49" charset="-122"/>
              <a:cs typeface="+mn-cs"/>
            </a:endParaRPr>
          </a:p>
        </p:txBody>
      </p:sp>
      <p:grpSp>
        <p:nvGrpSpPr>
          <p:cNvPr id="7173" name="组合 9"/>
          <p:cNvGrpSpPr/>
          <p:nvPr/>
        </p:nvGrpSpPr>
        <p:grpSpPr>
          <a:xfrm rot="302429">
            <a:off x="2743200" y="4095750"/>
            <a:ext cx="1614488" cy="2281238"/>
            <a:chOff x="4159239" y="1559399"/>
            <a:chExt cx="266873" cy="282805"/>
          </a:xfrm>
        </p:grpSpPr>
        <p:sp>
          <p:nvSpPr>
            <p:cNvPr id="11" name="任意多边形: 形状 51"/>
            <p:cNvSpPr/>
            <p:nvPr>
              <p:custDataLst>
                <p:tags r:id="rId26"/>
              </p:custDataLst>
            </p:nvPr>
          </p:nvSpPr>
          <p:spPr>
            <a:xfrm>
              <a:off x="4219467" y="1559399"/>
              <a:ext cx="206645" cy="207245"/>
            </a:xfrm>
            <a:custGeom>
              <a:avLst/>
              <a:gdLst/>
              <a:ahLst/>
              <a:cxnLst/>
              <a:rect l="0" t="0" r="0" b="0"/>
              <a:pathLst>
                <a:path w="1049275" h="1052323">
                  <a:moveTo>
                    <a:pt x="993648" y="16510"/>
                  </a:moveTo>
                  <a:cubicBezTo>
                    <a:pt x="1039622" y="0"/>
                    <a:pt x="1049274" y="26289"/>
                    <a:pt x="1045591" y="68453"/>
                  </a:cubicBezTo>
                  <a:cubicBezTo>
                    <a:pt x="726059" y="414782"/>
                    <a:pt x="205740" y="1052322"/>
                    <a:pt x="137668" y="1045591"/>
                  </a:cubicBezTo>
                  <a:cubicBezTo>
                    <a:pt x="119762" y="1046861"/>
                    <a:pt x="81662" y="1002157"/>
                    <a:pt x="63374" y="981456"/>
                  </a:cubicBezTo>
                  <a:cubicBezTo>
                    <a:pt x="0" y="941832"/>
                    <a:pt x="652653" y="362331"/>
                    <a:pt x="993648" y="1651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</a:endParaRPr>
            </a:p>
          </p:txBody>
        </p:sp>
        <p:sp>
          <p:nvSpPr>
            <p:cNvPr id="12" name="任意多边形: 形状 52"/>
            <p:cNvSpPr/>
            <p:nvPr>
              <p:custDataLst>
                <p:tags r:id="rId27"/>
              </p:custDataLst>
            </p:nvPr>
          </p:nvSpPr>
          <p:spPr>
            <a:xfrm>
              <a:off x="4213989" y="1754038"/>
              <a:ext cx="29864" cy="29514"/>
            </a:xfrm>
            <a:custGeom>
              <a:avLst/>
              <a:gdLst>
                <a:gd name="connsiteX0" fmla="*/ 0 w 151638"/>
                <a:gd name="connsiteY0" fmla="*/ 101219 h 149860"/>
                <a:gd name="connsiteX1" fmla="*/ 46990 w 151638"/>
                <a:gd name="connsiteY1" fmla="*/ 149860 h 149860"/>
                <a:gd name="connsiteX2" fmla="*/ 151638 w 151638"/>
                <a:gd name="connsiteY2" fmla="*/ 46990 h 149860"/>
                <a:gd name="connsiteX3" fmla="*/ 102235 w 151638"/>
                <a:gd name="connsiteY3" fmla="*/ 0 h 149860"/>
                <a:gd name="connsiteX4" fmla="*/ 0 w 151638"/>
                <a:gd name="connsiteY4" fmla="*/ 101219 h 149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638" h="149860">
                  <a:moveTo>
                    <a:pt x="0" y="101219"/>
                  </a:moveTo>
                  <a:lnTo>
                    <a:pt x="46990" y="149860"/>
                  </a:lnTo>
                  <a:lnTo>
                    <a:pt x="151638" y="46990"/>
                  </a:lnTo>
                  <a:lnTo>
                    <a:pt x="102235" y="0"/>
                  </a:lnTo>
                  <a:lnTo>
                    <a:pt x="0" y="101219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accent1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</a:endParaRPr>
            </a:p>
          </p:txBody>
        </p:sp>
        <p:sp>
          <p:nvSpPr>
            <p:cNvPr id="13" name="任意多边形: 形状 53"/>
            <p:cNvSpPr/>
            <p:nvPr>
              <p:custDataLst>
                <p:tags r:id="rId28"/>
              </p:custDataLst>
            </p:nvPr>
          </p:nvSpPr>
          <p:spPr>
            <a:xfrm>
              <a:off x="4159239" y="1771071"/>
              <a:ext cx="66231" cy="71133"/>
            </a:xfrm>
            <a:custGeom>
              <a:avLst/>
              <a:gdLst/>
              <a:ahLst/>
              <a:cxnLst/>
              <a:rect l="0" t="0" r="0" b="0"/>
              <a:pathLst>
                <a:path w="336297" h="361189">
                  <a:moveTo>
                    <a:pt x="0" y="345567"/>
                  </a:moveTo>
                  <a:lnTo>
                    <a:pt x="160782" y="46736"/>
                  </a:lnTo>
                  <a:cubicBezTo>
                    <a:pt x="196723" y="5969"/>
                    <a:pt x="229489" y="0"/>
                    <a:pt x="278003" y="14859"/>
                  </a:cubicBezTo>
                  <a:lnTo>
                    <a:pt x="324993" y="63500"/>
                  </a:lnTo>
                  <a:cubicBezTo>
                    <a:pt x="336296" y="118110"/>
                    <a:pt x="331089" y="161290"/>
                    <a:pt x="302260" y="188341"/>
                  </a:cubicBezTo>
                  <a:lnTo>
                    <a:pt x="17780" y="359283"/>
                  </a:lnTo>
                  <a:cubicBezTo>
                    <a:pt x="8128" y="361188"/>
                    <a:pt x="1651" y="357378"/>
                    <a:pt x="0" y="345567"/>
                  </a:cubicBezTo>
                  <a:close/>
                </a:path>
              </a:pathLst>
            </a:custGeom>
            <a:solidFill>
              <a:schemeClr val="accent6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</a:endParaRPr>
            </a:p>
          </p:txBody>
        </p:sp>
      </p:grpSp>
      <p:grpSp>
        <p:nvGrpSpPr>
          <p:cNvPr id="7177" name="组合 13"/>
          <p:cNvGrpSpPr/>
          <p:nvPr/>
        </p:nvGrpSpPr>
        <p:grpSpPr>
          <a:xfrm>
            <a:off x="3473450" y="4651375"/>
            <a:ext cx="593725" cy="1273175"/>
            <a:chOff x="4515453" y="2474469"/>
            <a:chExt cx="68557" cy="110251"/>
          </a:xfrm>
        </p:grpSpPr>
        <p:sp>
          <p:nvSpPr>
            <p:cNvPr id="15" name="矩形 14"/>
            <p:cNvSpPr/>
            <p:nvPr>
              <p:custDataLst>
                <p:tags r:id="rId23"/>
              </p:custDataLst>
            </p:nvPr>
          </p:nvSpPr>
          <p:spPr>
            <a:xfrm>
              <a:off x="4525258" y="2474469"/>
              <a:ext cx="48097" cy="2596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z="100" strike="noStrike" noProof="1">
                <a:latin typeface="Arial" panose="020B0604020202020204" pitchFamily="34" charset="0"/>
                <a:ea typeface="幼圆" panose="02010509060101010101" pitchFamily="49" charset="-122"/>
              </a:endParaRPr>
            </a:p>
          </p:txBody>
        </p:sp>
        <p:sp>
          <p:nvSpPr>
            <p:cNvPr id="16" name="任意多边形: 形状 15"/>
            <p:cNvSpPr/>
            <p:nvPr>
              <p:custDataLst>
                <p:tags r:id="rId24"/>
              </p:custDataLst>
            </p:nvPr>
          </p:nvSpPr>
          <p:spPr>
            <a:xfrm>
              <a:off x="4516303" y="2500006"/>
              <a:ext cx="67706" cy="84714"/>
            </a:xfrm>
            <a:custGeom>
              <a:avLst/>
              <a:gdLst/>
              <a:ahLst/>
              <a:cxnLst/>
              <a:rect l="0" t="0" r="0" b="0"/>
              <a:pathLst>
                <a:path w="343790" h="430150">
                  <a:moveTo>
                    <a:pt x="0" y="67056"/>
                  </a:moveTo>
                  <a:cubicBezTo>
                    <a:pt x="24256" y="54102"/>
                    <a:pt x="58928" y="25654"/>
                    <a:pt x="75692" y="0"/>
                  </a:cubicBezTo>
                  <a:lnTo>
                    <a:pt x="259969" y="0"/>
                  </a:lnTo>
                  <a:cubicBezTo>
                    <a:pt x="278638" y="29464"/>
                    <a:pt x="316738" y="53467"/>
                    <a:pt x="343789" y="67056"/>
                  </a:cubicBezTo>
                  <a:lnTo>
                    <a:pt x="343789" y="389128"/>
                  </a:lnTo>
                  <a:cubicBezTo>
                    <a:pt x="334518" y="414528"/>
                    <a:pt x="326517" y="424307"/>
                    <a:pt x="302768" y="430149"/>
                  </a:cubicBezTo>
                  <a:lnTo>
                    <a:pt x="33528" y="430149"/>
                  </a:lnTo>
                  <a:cubicBezTo>
                    <a:pt x="17018" y="427101"/>
                    <a:pt x="5969" y="415417"/>
                    <a:pt x="0" y="395605"/>
                  </a:cubicBezTo>
                  <a:cubicBezTo>
                    <a:pt x="0" y="281051"/>
                    <a:pt x="0" y="120015"/>
                    <a:pt x="0" y="67056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z="100" strike="noStrike" noProof="1">
                <a:latin typeface="Arial" panose="020B0604020202020204" pitchFamily="34" charset="0"/>
                <a:ea typeface="幼圆" panose="02010509060101010101" pitchFamily="49" charset="-122"/>
              </a:endParaRPr>
            </a:p>
          </p:txBody>
        </p:sp>
        <p:sp>
          <p:nvSpPr>
            <p:cNvPr id="17" name="任意多边形: 形状 16"/>
            <p:cNvSpPr/>
            <p:nvPr>
              <p:custDataLst>
                <p:tags r:id="rId25"/>
              </p:custDataLst>
            </p:nvPr>
          </p:nvSpPr>
          <p:spPr>
            <a:xfrm>
              <a:off x="4515453" y="2531395"/>
              <a:ext cx="68557" cy="24286"/>
            </a:xfrm>
            <a:custGeom>
              <a:avLst/>
              <a:gdLst/>
              <a:ahLst/>
              <a:cxnLst/>
              <a:rect l="0" t="0" r="0" b="0"/>
              <a:pathLst>
                <a:path w="348108" h="123317">
                  <a:moveTo>
                    <a:pt x="0" y="0"/>
                  </a:moveTo>
                  <a:lnTo>
                    <a:pt x="348107" y="0"/>
                  </a:lnTo>
                  <a:lnTo>
                    <a:pt x="348107" y="123317"/>
                  </a:lnTo>
                  <a:lnTo>
                    <a:pt x="0" y="108712"/>
                  </a:lnTo>
                </a:path>
              </a:pathLst>
            </a:custGeom>
            <a:solidFill>
              <a:schemeClr val="accent5">
                <a:lumMod val="75000"/>
              </a:schemeClr>
            </a:solidFill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accent1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base"/>
              <a:endParaRPr lang="zh-CN" altLang="en-US" sz="100" strike="noStrike" noProof="1">
                <a:latin typeface="Arial" panose="020B0604020202020204" pitchFamily="34" charset="0"/>
                <a:ea typeface="幼圆" panose="02010509060101010101" pitchFamily="49" charset="-122"/>
              </a:endParaRPr>
            </a:p>
          </p:txBody>
        </p:sp>
      </p:grpSp>
      <p:sp>
        <p:nvSpPr>
          <p:cNvPr id="19" name="矩形 18"/>
          <p:cNvSpPr/>
          <p:nvPr>
            <p:custDataLst>
              <p:tags r:id="rId3"/>
            </p:custDataLst>
          </p:nvPr>
        </p:nvSpPr>
        <p:spPr>
          <a:xfrm>
            <a:off x="1465263" y="3819525"/>
            <a:ext cx="1154113" cy="1746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-2500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20" name="矩形 19"/>
          <p:cNvSpPr/>
          <p:nvPr>
            <p:custDataLst>
              <p:tags r:id="rId4"/>
            </p:custDataLst>
          </p:nvPr>
        </p:nvSpPr>
        <p:spPr>
          <a:xfrm>
            <a:off x="1465263" y="4310063"/>
            <a:ext cx="1152525" cy="1746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-2500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21" name="矩形 20"/>
          <p:cNvSpPr/>
          <p:nvPr>
            <p:custDataLst>
              <p:tags r:id="rId5"/>
            </p:custDataLst>
          </p:nvPr>
        </p:nvSpPr>
        <p:spPr>
          <a:xfrm>
            <a:off x="1462088" y="4800600"/>
            <a:ext cx="1154113" cy="1746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-2500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22" name="矩形 21"/>
          <p:cNvSpPr/>
          <p:nvPr>
            <p:custDataLst>
              <p:tags r:id="rId6"/>
            </p:custDataLst>
          </p:nvPr>
        </p:nvSpPr>
        <p:spPr>
          <a:xfrm>
            <a:off x="1462088" y="5291138"/>
            <a:ext cx="1154113" cy="1746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-2500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23" name="矩形 22"/>
          <p:cNvSpPr/>
          <p:nvPr>
            <p:custDataLst>
              <p:tags r:id="rId7"/>
            </p:custDataLst>
          </p:nvPr>
        </p:nvSpPr>
        <p:spPr>
          <a:xfrm>
            <a:off x="1465263" y="2844800"/>
            <a:ext cx="1154113" cy="1746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-2500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24" name="矩形 23"/>
          <p:cNvSpPr/>
          <p:nvPr>
            <p:custDataLst>
              <p:tags r:id="rId8"/>
            </p:custDataLst>
          </p:nvPr>
        </p:nvSpPr>
        <p:spPr>
          <a:xfrm>
            <a:off x="1462088" y="3335338"/>
            <a:ext cx="1154113" cy="1746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-2500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25" name="矩形 24"/>
          <p:cNvSpPr/>
          <p:nvPr>
            <p:custDataLst>
              <p:tags r:id="rId9"/>
            </p:custDataLst>
          </p:nvPr>
        </p:nvSpPr>
        <p:spPr>
          <a:xfrm>
            <a:off x="2878138" y="2740025"/>
            <a:ext cx="180975" cy="241300"/>
          </a:xfrm>
          <a:prstGeom prst="rect">
            <a:avLst/>
          </a:prstGeom>
          <a:noFill/>
          <a:ln w="19050">
            <a:solidFill>
              <a:schemeClr val="bg1">
                <a:alpha val="6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00" strike="noStrike" noProof="1"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43" name="矩形 42"/>
          <p:cNvSpPr/>
          <p:nvPr>
            <p:custDataLst>
              <p:tags r:id="rId10"/>
            </p:custDataLst>
          </p:nvPr>
        </p:nvSpPr>
        <p:spPr>
          <a:xfrm>
            <a:off x="2878138" y="3227388"/>
            <a:ext cx="180975" cy="239713"/>
          </a:xfrm>
          <a:prstGeom prst="rect">
            <a:avLst/>
          </a:prstGeom>
          <a:noFill/>
          <a:ln w="19050">
            <a:solidFill>
              <a:schemeClr val="bg1">
                <a:alpha val="6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00" strike="noStrike" noProof="1"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44" name="矩形 43"/>
          <p:cNvSpPr/>
          <p:nvPr>
            <p:custDataLst>
              <p:tags r:id="rId11"/>
            </p:custDataLst>
          </p:nvPr>
        </p:nvSpPr>
        <p:spPr>
          <a:xfrm>
            <a:off x="2878138" y="3714750"/>
            <a:ext cx="180975" cy="239713"/>
          </a:xfrm>
          <a:prstGeom prst="rect">
            <a:avLst/>
          </a:prstGeom>
          <a:noFill/>
          <a:ln w="19050">
            <a:solidFill>
              <a:schemeClr val="bg1">
                <a:alpha val="6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00" strike="noStrike" noProof="1"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45" name="矩形 44"/>
          <p:cNvSpPr/>
          <p:nvPr>
            <p:custDataLst>
              <p:tags r:id="rId12"/>
            </p:custDataLst>
          </p:nvPr>
        </p:nvSpPr>
        <p:spPr>
          <a:xfrm>
            <a:off x="2878138" y="4202113"/>
            <a:ext cx="180975" cy="239713"/>
          </a:xfrm>
          <a:prstGeom prst="rect">
            <a:avLst/>
          </a:prstGeom>
          <a:noFill/>
          <a:ln w="19050">
            <a:solidFill>
              <a:schemeClr val="bg1">
                <a:alpha val="6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00" strike="noStrike" noProof="1"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46" name="矩形 45"/>
          <p:cNvSpPr/>
          <p:nvPr>
            <p:custDataLst>
              <p:tags r:id="rId13"/>
            </p:custDataLst>
          </p:nvPr>
        </p:nvSpPr>
        <p:spPr>
          <a:xfrm>
            <a:off x="2878138" y="4689475"/>
            <a:ext cx="180975" cy="239713"/>
          </a:xfrm>
          <a:prstGeom prst="rect">
            <a:avLst/>
          </a:prstGeom>
          <a:noFill/>
          <a:ln w="19050">
            <a:solidFill>
              <a:schemeClr val="bg1">
                <a:alpha val="6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00" strike="noStrike" noProof="1"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47" name="矩形 46"/>
          <p:cNvSpPr/>
          <p:nvPr>
            <p:custDataLst>
              <p:tags r:id="rId14"/>
            </p:custDataLst>
          </p:nvPr>
        </p:nvSpPr>
        <p:spPr>
          <a:xfrm>
            <a:off x="2878138" y="5176838"/>
            <a:ext cx="180975" cy="239713"/>
          </a:xfrm>
          <a:prstGeom prst="rect">
            <a:avLst/>
          </a:prstGeom>
          <a:noFill/>
          <a:ln w="19050">
            <a:solidFill>
              <a:schemeClr val="bg1">
                <a:alpha val="6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00" strike="noStrike" noProof="1"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26" name="文本框 25"/>
          <p:cNvSpPr txBox="1"/>
          <p:nvPr>
            <p:custDataLst>
              <p:tags r:id="rId15"/>
            </p:custDataLst>
          </p:nvPr>
        </p:nvSpPr>
        <p:spPr>
          <a:xfrm>
            <a:off x="2827808" y="2603802"/>
            <a:ext cx="290749" cy="413109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fontAlgn="base"/>
            <a:r>
              <a:rPr lang="zh-CN" altLang="en-US" sz="2700" strike="noStrike" noProof="1">
                <a:solidFill>
                  <a:schemeClr val="bg1">
                    <a:alpha val="78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√</a:t>
            </a:r>
          </a:p>
        </p:txBody>
      </p:sp>
      <p:sp>
        <p:nvSpPr>
          <p:cNvPr id="48" name="文本框 47"/>
          <p:cNvSpPr txBox="1"/>
          <p:nvPr>
            <p:custDataLst>
              <p:tags r:id="rId16"/>
            </p:custDataLst>
          </p:nvPr>
        </p:nvSpPr>
        <p:spPr>
          <a:xfrm>
            <a:off x="2827808" y="3093869"/>
            <a:ext cx="290749" cy="413109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fontAlgn="base"/>
            <a:r>
              <a:rPr lang="zh-CN" altLang="en-US" sz="2700" strike="noStrike" noProof="1">
                <a:solidFill>
                  <a:schemeClr val="bg1">
                    <a:alpha val="78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√</a:t>
            </a:r>
          </a:p>
        </p:txBody>
      </p:sp>
      <p:sp>
        <p:nvSpPr>
          <p:cNvPr id="50" name="文本框 49"/>
          <p:cNvSpPr txBox="1"/>
          <p:nvPr>
            <p:custDataLst>
              <p:tags r:id="rId17"/>
            </p:custDataLst>
          </p:nvPr>
        </p:nvSpPr>
        <p:spPr>
          <a:xfrm>
            <a:off x="2827808" y="4074024"/>
            <a:ext cx="290749" cy="413109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fontAlgn="base"/>
            <a:r>
              <a:rPr lang="zh-CN" altLang="en-US" sz="2700" strike="noStrike" noProof="1">
                <a:solidFill>
                  <a:schemeClr val="bg1">
                    <a:alpha val="78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√</a:t>
            </a:r>
          </a:p>
        </p:txBody>
      </p:sp>
      <p:sp>
        <p:nvSpPr>
          <p:cNvPr id="52" name="文本框 51"/>
          <p:cNvSpPr txBox="1"/>
          <p:nvPr>
            <p:custDataLst>
              <p:tags r:id="rId18"/>
            </p:custDataLst>
          </p:nvPr>
        </p:nvSpPr>
        <p:spPr>
          <a:xfrm>
            <a:off x="2827808" y="5054171"/>
            <a:ext cx="290749" cy="413109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fontAlgn="base"/>
            <a:r>
              <a:rPr lang="zh-CN" altLang="en-US" sz="2700" strike="noStrike" noProof="1">
                <a:solidFill>
                  <a:schemeClr val="bg1">
                    <a:alpha val="78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√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0000" tIns="46800" rIns="90000" bIns="4680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grpSp>
        <p:nvGrpSpPr>
          <p:cNvPr id="6" name="组合 5"/>
          <p:cNvGrpSpPr/>
          <p:nvPr>
            <p:custDataLst>
              <p:tags r:id="rId19"/>
            </p:custDataLst>
          </p:nvPr>
        </p:nvGrpSpPr>
        <p:grpSpPr>
          <a:xfrm flipH="1">
            <a:off x="579310" y="1301077"/>
            <a:ext cx="892014" cy="155434"/>
            <a:chOff x="2224544" y="3400956"/>
            <a:chExt cx="1206600" cy="157689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7" name="任意多边形: 形状 6"/>
            <p:cNvSpPr/>
            <p:nvPr/>
          </p:nvSpPr>
          <p:spPr>
            <a:xfrm>
              <a:off x="2224544" y="3400956"/>
              <a:ext cx="911049" cy="157689"/>
            </a:xfrm>
            <a:custGeom>
              <a:avLst/>
              <a:gdLst/>
              <a:ahLst/>
              <a:cxnLst/>
              <a:rect l="0" t="0" r="0" b="0"/>
              <a:pathLst>
                <a:path w="887096" h="153544">
                  <a:moveTo>
                    <a:pt x="813562" y="153543"/>
                  </a:moveTo>
                  <a:lnTo>
                    <a:pt x="57023" y="153543"/>
                  </a:lnTo>
                  <a:cubicBezTo>
                    <a:pt x="20701" y="116205"/>
                    <a:pt x="0" y="50419"/>
                    <a:pt x="57023" y="0"/>
                  </a:cubicBezTo>
                  <a:lnTo>
                    <a:pt x="813562" y="0"/>
                  </a:lnTo>
                  <a:cubicBezTo>
                    <a:pt x="884936" y="36830"/>
                    <a:pt x="887095" y="112395"/>
                    <a:pt x="813562" y="153543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3278281" y="3405782"/>
              <a:ext cx="152863" cy="152862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</a:endParaRPr>
            </a:p>
          </p:txBody>
        </p:sp>
      </p:grp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0"/>
            </p:custDataLst>
          </p:nvPr>
        </p:nvSpPr>
        <p:spPr>
          <a:xfrm>
            <a:off x="660400" y="6350000"/>
            <a:ext cx="2024063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幼圆" panose="02010509060101010101" pitchFamily="49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1"/>
            </p:custDataLst>
          </p:nvPr>
        </p:nvSpPr>
        <p:spPr>
          <a:xfrm>
            <a:off x="3087688" y="6350000"/>
            <a:ext cx="29686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22"/>
            </p:custDataLst>
          </p:nvPr>
        </p:nvSpPr>
        <p:spPr>
          <a:xfrm>
            <a:off x="6457950" y="6350000"/>
            <a:ext cx="2025650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幼圆" panose="02010509060101010101" pitchFamily="49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660400" y="6350000"/>
            <a:ext cx="2024063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幼圆" panose="02010509060101010101" pitchFamily="49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688" y="6350000"/>
            <a:ext cx="29686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457950" y="6350000"/>
            <a:ext cx="2025650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幼圆" panose="02010509060101010101" pitchFamily="49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图片 2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email"/>
          <a:stretch>
            <a:fillRect/>
          </a:stretch>
        </p:blipFill>
        <p:spPr>
          <a:xfrm>
            <a:off x="7451725" y="4764088"/>
            <a:ext cx="1458913" cy="1597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48" y="443234"/>
            <a:ext cx="8139178" cy="441964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02448" y="952508"/>
            <a:ext cx="3962432" cy="5388907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 fontAlgn="auto"/>
            <a:endParaRPr strike="noStrike" noProof="1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679194" y="952508"/>
            <a:ext cx="3962432" cy="5388907"/>
          </a:xfrm>
        </p:spPr>
        <p:txBody>
          <a:bodyPr vert="horz" lIns="90000" tIns="46800" rIns="90000" bIns="4680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660400" y="6350000"/>
            <a:ext cx="2024063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fld id="{9EFD9D74-47D9-4702-A33C-335B63B48DBF}" type="datetimeFigureOut">
              <a:rPr lang="zh-CN" altLang="en-US" strike="noStrike" noProof="1" smtClean="0">
                <a:latin typeface="Arial" panose="020B0604020202020204" pitchFamily="34" charset="0"/>
                <a:ea typeface="幼圆" panose="02010509060101010101" pitchFamily="49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3087688" y="6350000"/>
            <a:ext cx="29686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6457950" y="6350000"/>
            <a:ext cx="2025650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fontAlgn="base"/>
            <a:fld id="{FABC47A4-756D-490B-A52F-7D9E2C9FC05F}" type="slidenum">
              <a:rPr lang="zh-CN" altLang="en-US" strike="noStrike" noProof="1" smtClean="0">
                <a:latin typeface="Arial" panose="020B0604020202020204" pitchFamily="34" charset="0"/>
                <a:ea typeface="幼圆" panose="02010509060101010101" pitchFamily="49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  <p:custDataLst>
              <p:tags r:id="rId21"/>
            </p:custDataLst>
          </p:nvPr>
        </p:nvSpPr>
        <p:spPr>
          <a:xfrm>
            <a:off x="501650" y="442913"/>
            <a:ext cx="8140700" cy="442912"/>
          </a:xfrm>
          <a:prstGeom prst="rect">
            <a:avLst/>
          </a:prstGeom>
          <a:noFill/>
          <a:ln w="9525">
            <a:noFill/>
          </a:ln>
        </p:spPr>
        <p:txBody>
          <a:bodyPr vert="horz" lIns="90000" tIns="46800" rIns="90000" bIns="46800" anchor="t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5"/>
            <p:custDataLst>
              <p:tags r:id="rId22"/>
            </p:custDataLst>
          </p:nvPr>
        </p:nvSpPr>
        <p:spPr>
          <a:xfrm>
            <a:off x="501650" y="952500"/>
            <a:ext cx="8140700" cy="5389563"/>
          </a:xfrm>
          <a:prstGeom prst="rect">
            <a:avLst/>
          </a:prstGeom>
          <a:noFill/>
          <a:ln w="9525">
            <a:noFill/>
          </a:ln>
        </p:spPr>
        <p:txBody>
          <a:bodyPr vert="horz" lIns="90000" tIns="46800" rIns="90000" bIns="46800"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 indent="-171450"/>
            <a:r>
              <a:rPr lang="zh-CN" altLang="en-US"/>
              <a:t>第二级</a:t>
            </a:r>
          </a:p>
          <a:p>
            <a:pPr lvl="2" indent="-171450"/>
            <a:r>
              <a:rPr lang="zh-CN" altLang="en-US"/>
              <a:t>第三级</a:t>
            </a:r>
          </a:p>
          <a:p>
            <a:pPr lvl="3" indent="-171450"/>
            <a:r>
              <a:rPr lang="zh-CN" altLang="en-US"/>
              <a:t>第四级</a:t>
            </a:r>
          </a:p>
          <a:p>
            <a:pPr lvl="4" indent="-171450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3"/>
            </p:custDataLst>
          </p:nvPr>
        </p:nvSpPr>
        <p:spPr>
          <a:xfrm>
            <a:off x="660400" y="6350000"/>
            <a:ext cx="2024063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4"/>
            </p:custDataLst>
          </p:nvPr>
        </p:nvSpPr>
        <p:spPr>
          <a:xfrm>
            <a:off x="3087688" y="6350000"/>
            <a:ext cx="29686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5"/>
            </p:custDataLst>
          </p:nvPr>
        </p:nvSpPr>
        <p:spPr>
          <a:xfrm>
            <a:off x="6457950" y="6350000"/>
            <a:ext cx="2025650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  <p:sp>
        <p:nvSpPr>
          <p:cNvPr id="7" name="KSO_TEMPLATE" hidden="1"/>
          <p:cNvSpPr/>
          <p:nvPr>
            <p:custDataLst>
              <p:tags r:id="rId26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0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ransition/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18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8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8.wmf"/><Relationship Id="rId2" Type="http://schemas.openxmlformats.org/officeDocument/2006/relationships/tags" Target="../tags/tag18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88.xml"/><Relationship Id="rId7" Type="http://schemas.openxmlformats.org/officeDocument/2006/relationships/image" Target="../media/image8.wmf"/><Relationship Id="rId2" Type="http://schemas.openxmlformats.org/officeDocument/2006/relationships/tags" Target="../tags/tag18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9.png"/><Relationship Id="rId4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89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90.xml"/><Relationship Id="rId5" Type="http://schemas.openxmlformats.org/officeDocument/2006/relationships/image" Target="../media/image16.png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91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92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9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7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7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79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8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8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8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8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8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708787" y="2109649"/>
            <a:ext cx="65527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800" b="1" noProof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平</a:t>
            </a:r>
            <a:r>
              <a:rPr lang="zh-CN" altLang="en-US" sz="8800" b="1" noProof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方差公式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55576" y="836712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青岛版七年级下册数学</a:t>
            </a:r>
            <a:endParaRPr lang="zh-CN" altLang="en-US" sz="28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075824" y="537321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827405" y="1052830"/>
            <a:ext cx="6183630" cy="3739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sz="3200" b="1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ea typeface="幼圆" panose="02010509060101010101" pitchFamily="49" charset="-122"/>
                <a:sym typeface="微软雅黑" panose="020B0503020204020204" charset="-122"/>
              </a:rPr>
              <a:t>利用平方差公式计算</a:t>
            </a:r>
          </a:p>
          <a:p>
            <a:pPr marL="171450" marR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3200" dirty="0"/>
              <a:t>1</a:t>
            </a:r>
            <a:r>
              <a:rPr lang="zh-CN" altLang="en-US" sz="3200" dirty="0"/>
              <a:t>、</a:t>
            </a:r>
            <a:r>
              <a:rPr lang="en-US" altLang="zh-CN" sz="3200" dirty="0"/>
              <a:t>(4+3a)(4-3a)</a:t>
            </a:r>
            <a:endParaRPr lang="zh-CN" altLang="en-US" sz="3200" dirty="0"/>
          </a:p>
          <a:p>
            <a:pPr marL="171450" marR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3200" dirty="0"/>
              <a:t>2</a:t>
            </a:r>
            <a:r>
              <a:rPr lang="zh-CN" altLang="en-US" sz="3200" dirty="0"/>
              <a:t>、</a:t>
            </a:r>
            <a:r>
              <a:rPr lang="en-US" altLang="zh-CN" sz="3200" dirty="0"/>
              <a:t>(-x+2y)(-x-2y)</a:t>
            </a:r>
          </a:p>
          <a:p>
            <a:pPr marL="171450" marR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3200" dirty="0"/>
              <a:t>3</a:t>
            </a:r>
            <a:r>
              <a:rPr lang="zh-CN" altLang="en-US" sz="3200" dirty="0"/>
              <a:t>、</a:t>
            </a:r>
            <a:r>
              <a:rPr lang="en-US" altLang="zh-CN" sz="3200" dirty="0"/>
              <a:t>(-3x-5)(3x-5)</a:t>
            </a:r>
          </a:p>
          <a:p>
            <a:pPr marL="171450" marR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zh-CN" sz="3200" dirty="0"/>
          </a:p>
        </p:txBody>
      </p:sp>
      <p:sp>
        <p:nvSpPr>
          <p:cNvPr id="4" name="文本框 3"/>
          <p:cNvSpPr txBox="1"/>
          <p:nvPr/>
        </p:nvSpPr>
        <p:spPr>
          <a:xfrm>
            <a:off x="1043305" y="260350"/>
            <a:ext cx="308673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solidFill>
                  <a:srgbClr val="FF0000"/>
                </a:solidFill>
              </a:rPr>
              <a:t>巩固训练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88632" y="5445224"/>
            <a:ext cx="7282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</a:rPr>
              <a:t>思考：</a:t>
            </a:r>
            <a:r>
              <a:rPr lang="zh-CN" altLang="zh-CN" sz="2800" dirty="0"/>
              <a:t>利用平方差公式计算应该注意什么？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43305" y="4204676"/>
            <a:ext cx="3865161" cy="652486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R="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</a:pP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(a+1)(a-1)(a</a:t>
            </a:r>
            <a:r>
              <a:rPr lang="en-US" altLang="zh-CN" sz="2800" baseline="30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+1)</a:t>
            </a:r>
            <a:r>
              <a:rPr lang="en-US" altLang="zh-CN" sz="2800" dirty="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en-US" altLang="zh-CN" sz="1400" dirty="0">
                <a:sym typeface="+mn-ea"/>
              </a:rPr>
              <a:t> </a:t>
            </a:r>
            <a:endParaRPr lang="zh-CN" altLang="en-US" sz="1400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501650" y="952500"/>
            <a:ext cx="8140700" cy="5389563"/>
          </a:xfrm>
        </p:spPr>
        <p:txBody>
          <a:bodyPr lIns="90000" tIns="46800" rIns="90000" bIns="46800" rtlCol="0" anchor="t">
            <a:normAutofit/>
          </a:bodyPr>
          <a:lstStyle/>
          <a:p>
            <a:pPr marL="171450" marR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zh-CN" altLang="en-US" sz="3600" b="1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微软雅黑" panose="020B0503020204020204" charset="-122"/>
              </a:rPr>
              <a:t>例</a:t>
            </a:r>
            <a:r>
              <a:rPr kumimoji="0" lang="en-US" altLang="zh-CN" sz="3600" b="1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微软雅黑" panose="020B0503020204020204" charset="-122"/>
              </a:rPr>
              <a:t>2:   </a:t>
            </a:r>
            <a:r>
              <a:rPr kumimoji="0" lang="zh-CN" altLang="en-US" sz="3600" b="1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微软雅黑" panose="020B0503020204020204" charset="-122"/>
              </a:rPr>
              <a:t>利用平方差公式计算</a:t>
            </a:r>
          </a:p>
          <a:p>
            <a:pPr marL="171450" marR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zh-CN" sz="3600" b="1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微软雅黑" panose="020B0503020204020204" charset="-122"/>
              </a:rPr>
              <a:t>        </a:t>
            </a:r>
            <a:r>
              <a:rPr kumimoji="0" lang="en-US" altLang="zh-CN" sz="3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微软雅黑" panose="020B0503020204020204" charset="-122"/>
              </a:rPr>
              <a:t>102x98=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547178" y="2636838"/>
            <a:ext cx="5346700" cy="230695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en-US" sz="3600" b="1">
                <a:latin typeface="Arial" panose="020B0604020202020204" pitchFamily="34" charset="0"/>
                <a:ea typeface="宋体" panose="02010600030101010101" pitchFamily="2" charset="-122"/>
              </a:rPr>
              <a:t>解：原式</a:t>
            </a:r>
            <a:r>
              <a:rPr lang="en-US" altLang="zh-CN" sz="3600">
                <a:latin typeface="Arial" panose="020B0604020202020204" pitchFamily="34" charset="0"/>
                <a:ea typeface="宋体" panose="02010600030101010101" pitchFamily="2" charset="-122"/>
              </a:rPr>
              <a:t>=(100+2)(100-2)</a:t>
            </a:r>
          </a:p>
          <a:p>
            <a:r>
              <a:rPr lang="en-US" altLang="zh-CN" sz="3600">
                <a:latin typeface="Arial" panose="020B0604020202020204" pitchFamily="34" charset="0"/>
                <a:ea typeface="宋体" panose="02010600030101010101" pitchFamily="2" charset="-122"/>
              </a:rPr>
              <a:t>              =         -     </a:t>
            </a:r>
          </a:p>
          <a:p>
            <a:r>
              <a:rPr lang="en-US" altLang="zh-CN" sz="3600">
                <a:latin typeface="Arial" panose="020B0604020202020204" pitchFamily="34" charset="0"/>
                <a:ea typeface="宋体" panose="02010600030101010101" pitchFamily="2" charset="-122"/>
              </a:rPr>
              <a:t>              =              </a:t>
            </a:r>
          </a:p>
          <a:p>
            <a:r>
              <a:rPr lang="en-US" altLang="zh-CN" sz="3600">
                <a:latin typeface="Arial" panose="020B0604020202020204" pitchFamily="34" charset="0"/>
                <a:ea typeface="宋体" panose="02010600030101010101" pitchFamily="2" charset="-122"/>
              </a:rPr>
              <a:t>              =</a:t>
            </a:r>
          </a:p>
        </p:txBody>
      </p:sp>
      <p:graphicFrame>
        <p:nvGraphicFramePr>
          <p:cNvPr id="10" name="对象 9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851910" y="3140551"/>
          <a:ext cx="967105" cy="620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r:id="rId4" imgW="316865" imgH="203200" progId="Equation.KSEE3">
                  <p:embed/>
                </p:oleObj>
              </mc:Choice>
              <mc:Fallback>
                <p:oleObj r:id="rId4" imgW="316865" imgH="2032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51910" y="3140551"/>
                        <a:ext cx="967105" cy="62039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220335" y="3106420"/>
          <a:ext cx="57785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r:id="rId6" imgW="177165" imgH="190500" progId="Equation.KSEE3">
                  <p:embed/>
                </p:oleObj>
              </mc:Choice>
              <mc:Fallback>
                <p:oleObj r:id="rId6" imgW="177165" imgH="1905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20335" y="3106420"/>
                        <a:ext cx="577850" cy="6223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6"/>
          <p:cNvSpPr txBox="1"/>
          <p:nvPr/>
        </p:nvSpPr>
        <p:spPr>
          <a:xfrm flipV="1">
            <a:off x="5076190" y="4076700"/>
            <a:ext cx="28086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3707765" y="3717290"/>
            <a:ext cx="291782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>
                <a:sym typeface="+mn-ea"/>
              </a:rPr>
              <a:t>10000-4</a:t>
            </a:r>
            <a:endParaRPr lang="zh-CN" altLang="en-US" sz="3600"/>
          </a:p>
        </p:txBody>
      </p:sp>
      <p:sp>
        <p:nvSpPr>
          <p:cNvPr id="12" name="文本框 11"/>
          <p:cNvSpPr txBox="1"/>
          <p:nvPr/>
        </p:nvSpPr>
        <p:spPr>
          <a:xfrm>
            <a:off x="3851910" y="4298950"/>
            <a:ext cx="187452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>
                <a:sym typeface="+mn-ea"/>
              </a:rPr>
              <a:t>9996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图片 205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5" cstate="email"/>
          <a:stretch>
            <a:fillRect/>
          </a:stretch>
        </p:blipFill>
        <p:spPr>
          <a:xfrm>
            <a:off x="179705" y="2492693"/>
            <a:ext cx="8386763" cy="2690812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8" name="对象 17"/>
          <p:cNvGraphicFramePr>
            <a:graphicFrameLocks noChangeAspect="1"/>
          </p:cNvGraphicFramePr>
          <p:nvPr/>
        </p:nvGraphicFramePr>
        <p:xfrm>
          <a:off x="1691323" y="3212783"/>
          <a:ext cx="762000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r:id="rId6" imgW="1369695" imgH="1361440" progId="Equation.KSEE3">
                  <p:embed/>
                </p:oleObj>
              </mc:Choice>
              <mc:Fallback>
                <p:oleObj r:id="rId6" imgW="1369695" imgH="136144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91323" y="3212783"/>
                        <a:ext cx="762000" cy="7064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文本框 19"/>
          <p:cNvSpPr txBox="1"/>
          <p:nvPr/>
        </p:nvSpPr>
        <p:spPr>
          <a:xfrm>
            <a:off x="5651818" y="3716655"/>
            <a:ext cx="2681287" cy="5207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en-US" sz="2800"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2800">
                <a:latin typeface="Arial" panose="020B0604020202020204" pitchFamily="34" charset="0"/>
                <a:ea typeface="宋体" panose="02010600030101010101" pitchFamily="2" charset="-122"/>
              </a:rPr>
              <a:t>x+7</a:t>
            </a:r>
            <a:r>
              <a:rPr lang="zh-CN" altLang="en-US" sz="2800">
                <a:latin typeface="Arial" panose="020B0604020202020204" pitchFamily="34" charset="0"/>
                <a:ea typeface="宋体" panose="02010600030101010101" pitchFamily="2" charset="-122"/>
              </a:rPr>
              <a:t>）（</a:t>
            </a:r>
            <a:r>
              <a:rPr lang="en-US" altLang="zh-CN" sz="2800">
                <a:latin typeface="Arial" panose="020B0604020202020204" pitchFamily="34" charset="0"/>
                <a:ea typeface="宋体" panose="02010600030101010101" pitchFamily="2" charset="-122"/>
              </a:rPr>
              <a:t>x-7</a:t>
            </a:r>
            <a:r>
              <a:rPr lang="zh-CN" altLang="en-US" sz="2800"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979930" y="5300980"/>
            <a:ext cx="5310188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二者面积相等吗？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83260" y="1340485"/>
            <a:ext cx="7530465" cy="10763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en-US" altLang="zh-CN" sz="320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3200">
                <a:latin typeface="Arial" panose="020B0604020202020204" pitchFamily="34" charset="0"/>
                <a:ea typeface="宋体" panose="02010600030101010101" pitchFamily="2" charset="-122"/>
              </a:rPr>
              <a:t>、同学们，现在能快速解决喜羊羊与灰太狼故事中的问题吗？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83260" y="332740"/>
            <a:ext cx="5943600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解决问题</a:t>
            </a:r>
          </a:p>
        </p:txBody>
      </p:sp>
    </p:spTree>
    <p:custDataLst>
      <p:tags r:id="rId2"/>
    </p:custData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文本框 11268"/>
          <p:cNvSpPr txBox="1"/>
          <p:nvPr/>
        </p:nvSpPr>
        <p:spPr>
          <a:xfrm>
            <a:off x="899795" y="332740"/>
            <a:ext cx="5943600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拓展延伸</a:t>
            </a:r>
          </a:p>
        </p:txBody>
      </p:sp>
      <p:pic>
        <p:nvPicPr>
          <p:cNvPr id="38917" name="图片 11277"/>
          <p:cNvPicPr>
            <a:picLocks noChangeAspect="1"/>
          </p:cNvPicPr>
          <p:nvPr/>
        </p:nvPicPr>
        <p:blipFill>
          <a:blip r:embed="rId3" cstate="email"/>
          <a:srcRect l="4374" b="-403"/>
          <a:stretch>
            <a:fillRect/>
          </a:stretch>
        </p:blipFill>
        <p:spPr>
          <a:xfrm>
            <a:off x="827405" y="1268730"/>
            <a:ext cx="7871460" cy="79184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8918" name="图片 11279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71233" y="2348865"/>
            <a:ext cx="4535487" cy="6905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8921" name="文本框 11282"/>
          <p:cNvSpPr txBox="1"/>
          <p:nvPr/>
        </p:nvSpPr>
        <p:spPr>
          <a:xfrm>
            <a:off x="5436235" y="2399030"/>
            <a:ext cx="3382963" cy="64135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宋体" panose="02010600030101010101" pitchFamily="2" charset="-122"/>
                <a:ea typeface="宋体" panose="02010600030101010101" pitchFamily="2" charset="-122"/>
              </a:rPr>
              <a:t>=(A+B)(A-B)</a:t>
            </a:r>
          </a:p>
        </p:txBody>
      </p:sp>
      <p:sp>
        <p:nvSpPr>
          <p:cNvPr id="11285" name="文本框 11284"/>
          <p:cNvSpPr txBox="1"/>
          <p:nvPr/>
        </p:nvSpPr>
        <p:spPr>
          <a:xfrm>
            <a:off x="1115378" y="3213100"/>
            <a:ext cx="6697663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noProof="1"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则</a:t>
            </a:r>
            <a:r>
              <a:rPr lang="en-US" altLang="zh-CN" sz="3200" noProof="1">
                <a:effectLst>
                  <a:outerShdw blurRad="38100" dist="38100" dir="2700000">
                    <a:srgbClr val="C0C0C0"/>
                  </a:outerShdw>
                </a:effectLst>
                <a:latin typeface="隶书" panose="02010509060101010101" charset="-122"/>
                <a:ea typeface="隶书" panose="02010509060101010101" charset="-122"/>
                <a:cs typeface="+mn-cs"/>
              </a:rPr>
              <a:t>A=_____,B=______.</a:t>
            </a:r>
            <a:endParaRPr lang="en-US" altLang="zh-CN" sz="3200" noProof="1">
              <a:effectLst>
                <a:outerShdw blurRad="38100" dist="38100" dir="2700000">
                  <a:srgbClr val="C0C0C0"/>
                </a:outerShdw>
              </a:effectLst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38920" name="文本框 11281"/>
          <p:cNvSpPr txBox="1"/>
          <p:nvPr/>
        </p:nvSpPr>
        <p:spPr>
          <a:xfrm>
            <a:off x="395288" y="2372360"/>
            <a:ext cx="1295400" cy="64516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267585" y="3171190"/>
            <a:ext cx="1687513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x+y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067810" y="3140393"/>
            <a:ext cx="197485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912100" y="1412875"/>
            <a:ext cx="123190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30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14020" y="1412875"/>
            <a:ext cx="41338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/>
              <a:t>1</a:t>
            </a:r>
            <a:r>
              <a:rPr lang="zh-CN" altLang="en-US" sz="3200"/>
              <a:t>、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51460" y="3933190"/>
            <a:ext cx="5995670" cy="8115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R="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</a:pPr>
            <a:r>
              <a:rPr lang="en-US" altLang="zh-CN" sz="3600" b="1" dirty="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 3</a:t>
            </a:r>
            <a:r>
              <a:rPr lang="zh-CN" altLang="en-US" sz="3600" b="1" dirty="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、</a:t>
            </a:r>
            <a:r>
              <a:rPr lang="en-US" altLang="zh-CN" sz="3600" b="1" dirty="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a</a:t>
            </a:r>
            <a:r>
              <a:rPr lang="en-US" altLang="zh-CN" sz="3600" b="1" baseline="30000" dirty="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4 </a:t>
            </a:r>
            <a:r>
              <a:rPr lang="en-US" altLang="zh-CN" sz="3600" b="1" dirty="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-(a+1)(a-1)(a</a:t>
            </a:r>
            <a:r>
              <a:rPr lang="en-US" altLang="zh-CN" sz="3600" b="1" baseline="30000" dirty="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2</a:t>
            </a:r>
            <a:r>
              <a:rPr lang="en-US" altLang="zh-CN" sz="3600" b="1" dirty="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 +1) </a:t>
            </a:r>
            <a:r>
              <a:rPr lang="en-US" altLang="zh-CN" dirty="0">
                <a:sym typeface="+mn-ea"/>
              </a:rPr>
              <a:t> </a:t>
            </a:r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2"/>
      <p:bldP spid="2" grpId="2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图片 92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1052513"/>
            <a:ext cx="2276475" cy="7048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6869" name="图片 6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7118350" y="5137150"/>
            <a:ext cx="1393825" cy="1536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0" name="文本框 99"/>
          <p:cNvSpPr txBox="1"/>
          <p:nvPr/>
        </p:nvSpPr>
        <p:spPr>
          <a:xfrm>
            <a:off x="368300" y="1988820"/>
            <a:ext cx="6750050" cy="25533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279400"/>
            <a:r>
              <a:rPr lang="en-US" altLang="zh-CN" sz="3200" dirty="0">
                <a:ea typeface="宋体" panose="02010600030101010101" pitchFamily="2" charset="-122"/>
              </a:rPr>
              <a:t>1.</a:t>
            </a:r>
            <a:r>
              <a:rPr lang="zh-CN" altLang="en-US" sz="3200" dirty="0">
                <a:ea typeface="宋体" panose="02010600030101010101" pitchFamily="2" charset="-122"/>
              </a:rPr>
              <a:t>本节课你收获了什么？</a:t>
            </a:r>
          </a:p>
          <a:p>
            <a:pPr indent="279400"/>
            <a:endParaRPr lang="en-US" altLang="zh-CN" sz="3200" dirty="0">
              <a:ea typeface="宋体" panose="02010600030101010101" pitchFamily="2" charset="-122"/>
            </a:endParaRPr>
          </a:p>
          <a:p>
            <a:pPr indent="279400"/>
            <a:r>
              <a:rPr lang="en-US" altLang="zh-CN" sz="3200" dirty="0">
                <a:ea typeface="宋体" panose="02010600030101010101" pitchFamily="2" charset="-122"/>
              </a:rPr>
              <a:t>2.</a:t>
            </a:r>
            <a:r>
              <a:rPr lang="zh-CN" sz="3200" dirty="0">
                <a:ea typeface="宋体" panose="02010600030101010101" pitchFamily="2" charset="-122"/>
              </a:rPr>
              <a:t>应用平方差公式的条件是什么？</a:t>
            </a:r>
          </a:p>
          <a:p>
            <a:pPr indent="279400"/>
            <a:r>
              <a:rPr lang="en-US" altLang="zh-CN" sz="3200" dirty="0">
                <a:ea typeface="宋体" panose="02010600030101010101" pitchFamily="2" charset="-122"/>
              </a:rPr>
              <a:t>  </a:t>
            </a:r>
          </a:p>
          <a:p>
            <a:pPr indent="279400"/>
            <a:r>
              <a:rPr lang="en-US" altLang="zh-CN" sz="3200" dirty="0">
                <a:ea typeface="宋体" panose="02010600030101010101" pitchFamily="2" charset="-122"/>
              </a:rPr>
              <a:t>3.</a:t>
            </a:r>
            <a:r>
              <a:rPr lang="zh-CN" sz="3200" dirty="0">
                <a:ea typeface="宋体" panose="02010600030101010101" pitchFamily="2" charset="-122"/>
              </a:rPr>
              <a:t>利用平方差公式计算注意什么？</a:t>
            </a:r>
            <a:endParaRPr lang="zh-CN" altLang="en-US" sz="3200" dirty="0"/>
          </a:p>
        </p:txBody>
      </p:sp>
    </p:spTree>
    <p:custDataLst>
      <p:tags r:id="rId1"/>
    </p:custData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图片 1024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11505" y="1153160"/>
            <a:ext cx="6554470" cy="158559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7891" name="图片 10245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11188" y="2204403"/>
            <a:ext cx="7380287" cy="11985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7892" name="图片 10246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39750" y="3500438"/>
            <a:ext cx="7777163" cy="10890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7893" name="图片 10247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611188" y="4005263"/>
            <a:ext cx="5689600" cy="26590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2699703" y="1672590"/>
            <a:ext cx="5397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163753" y="3513138"/>
            <a:ext cx="541337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39750" y="628015"/>
            <a:ext cx="35401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/>
              <a:t>一、选择题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915920" y="44450"/>
            <a:ext cx="371030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>
                <a:solidFill>
                  <a:srgbClr val="FF0000"/>
                </a:solidFill>
              </a:rPr>
              <a:t>快乐达标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文本框 11269"/>
          <p:cNvSpPr txBox="1"/>
          <p:nvPr/>
        </p:nvSpPr>
        <p:spPr>
          <a:xfrm>
            <a:off x="611505" y="692785"/>
            <a:ext cx="6207125" cy="23685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40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40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</a:rPr>
              <a:t>三、用平方差公式计算</a:t>
            </a:r>
          </a:p>
        </p:txBody>
      </p:sp>
      <p:pic>
        <p:nvPicPr>
          <p:cNvPr id="38916" name="图片 1127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691323" y="3059113"/>
            <a:ext cx="3668712" cy="12049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8919" name="文本框 11280"/>
          <p:cNvSpPr txBox="1"/>
          <p:nvPr/>
        </p:nvSpPr>
        <p:spPr>
          <a:xfrm>
            <a:off x="1143318" y="3442970"/>
            <a:ext cx="1295400" cy="52197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</a:p>
        </p:txBody>
      </p:sp>
      <p:pic>
        <p:nvPicPr>
          <p:cNvPr id="38924" name="图片 5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750175" y="180975"/>
            <a:ext cx="1393825" cy="15351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1043940" y="4365625"/>
            <a:ext cx="444055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/>
              <a:t> 2</a:t>
            </a:r>
            <a:r>
              <a:rPr lang="zh-CN" altLang="en-US" sz="3200"/>
              <a:t>、</a:t>
            </a:r>
            <a:r>
              <a:rPr lang="en-US" altLang="zh-CN" sz="3200"/>
              <a:t>  51x49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986790" y="764540"/>
            <a:ext cx="61277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latin typeface="+mj-ea"/>
                <a:ea typeface="+mj-ea"/>
                <a:cs typeface="+mj-ea"/>
              </a:rPr>
              <a:t>1</a:t>
            </a:r>
            <a:r>
              <a:rPr lang="zh-CN" altLang="en-US" sz="3200">
                <a:latin typeface="+mj-ea"/>
                <a:ea typeface="+mj-ea"/>
                <a:cs typeface="+mj-ea"/>
              </a:rPr>
              <a:t>、</a:t>
            </a:r>
            <a:r>
              <a:rPr lang="en-US" altLang="zh-CN" sz="3200">
                <a:latin typeface="+mj-ea"/>
                <a:ea typeface="+mj-ea"/>
                <a:cs typeface="+mj-ea"/>
              </a:rPr>
              <a:t>(3x-2b)(           ) =9x</a:t>
            </a:r>
            <a:r>
              <a:rPr lang="en-US" altLang="zh-CN" sz="3200" baseline="30000">
                <a:latin typeface="+mj-ea"/>
                <a:ea typeface="+mj-ea"/>
                <a:cs typeface="+mj-ea"/>
              </a:rPr>
              <a:t>2   </a:t>
            </a:r>
            <a:r>
              <a:rPr lang="en-US" altLang="zh-CN" sz="3200">
                <a:latin typeface="+mj-ea"/>
                <a:ea typeface="+mj-ea"/>
                <a:cs typeface="+mj-ea"/>
                <a:sym typeface="+mn-ea"/>
              </a:rPr>
              <a:t>- 4b</a:t>
            </a:r>
            <a:r>
              <a:rPr lang="en-US" altLang="zh-CN" sz="3200" baseline="30000">
                <a:latin typeface="+mj-ea"/>
                <a:ea typeface="+mj-ea"/>
                <a:cs typeface="+mj-ea"/>
                <a:sym typeface="+mn-ea"/>
              </a:rPr>
              <a:t>2</a:t>
            </a:r>
            <a:r>
              <a:rPr lang="en-US" altLang="zh-CN" sz="3200" baseline="30000">
                <a:latin typeface="+mj-ea"/>
                <a:ea typeface="+mj-ea"/>
                <a:cs typeface="+mj-ea"/>
              </a:rPr>
              <a:t>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43305" y="1484630"/>
            <a:ext cx="66694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latin typeface="+mj-ea"/>
                <a:ea typeface="+mj-ea"/>
                <a:cs typeface="+mj-ea"/>
              </a:rPr>
              <a:t>2</a:t>
            </a:r>
            <a:r>
              <a:rPr lang="zh-CN" altLang="en-US" sz="2800">
                <a:latin typeface="+mj-ea"/>
                <a:ea typeface="+mj-ea"/>
                <a:cs typeface="+mj-ea"/>
              </a:rPr>
              <a:t>、</a:t>
            </a:r>
            <a:r>
              <a:rPr lang="en-US" altLang="zh-CN" sz="2800">
                <a:latin typeface="+mj-ea"/>
                <a:ea typeface="+mj-ea"/>
                <a:cs typeface="+mj-ea"/>
              </a:rPr>
              <a:t>(-2a-5b)(             )  =4a</a:t>
            </a:r>
            <a:r>
              <a:rPr lang="en-US" altLang="zh-CN" sz="2800" baseline="30000">
                <a:latin typeface="+mj-ea"/>
                <a:ea typeface="+mj-ea"/>
                <a:cs typeface="+mj-ea"/>
              </a:rPr>
              <a:t>2</a:t>
            </a:r>
            <a:r>
              <a:rPr lang="en-US" altLang="zh-CN" sz="2800">
                <a:latin typeface="+mj-ea"/>
                <a:ea typeface="+mj-ea"/>
                <a:cs typeface="+mj-ea"/>
              </a:rPr>
              <a:t>  -  25b</a:t>
            </a:r>
            <a:r>
              <a:rPr lang="en-US" altLang="zh-CN" sz="2800" baseline="30000">
                <a:latin typeface="+mj-ea"/>
                <a:ea typeface="+mj-ea"/>
                <a:cs typeface="+mj-ea"/>
              </a:rPr>
              <a:t>2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83895" y="116840"/>
            <a:ext cx="2214880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sz="3200">
                <a:latin typeface="Times New Roman" panose="02020603050405020304" pitchFamily="18" charset="0"/>
                <a:sym typeface="+mn-ea"/>
              </a:rPr>
              <a:t>二</a:t>
            </a:r>
            <a:r>
              <a:rPr sz="3200">
                <a:latin typeface="Times New Roman" panose="02020603050405020304" pitchFamily="18" charset="0"/>
                <a:sym typeface="+mn-ea"/>
              </a:rPr>
              <a:t>、填空题</a:t>
            </a:r>
            <a:endParaRPr lang="zh-CN" altLang="en-US" sz="3200"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275965" y="764540"/>
            <a:ext cx="18180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</a:rPr>
              <a:t>3x+2b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131820" y="1483995"/>
            <a:ext cx="22002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</a:rPr>
              <a:t>-2a+5b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标题 1"/>
          <p:cNvSpPr>
            <a:spLocks noGrp="1"/>
          </p:cNvSpPr>
          <p:nvPr>
            <p:ph type="title"/>
          </p:nvPr>
        </p:nvSpPr>
        <p:spPr>
          <a:xfrm>
            <a:off x="1115616" y="980728"/>
            <a:ext cx="4878388" cy="849313"/>
          </a:xfrm>
        </p:spPr>
        <p:txBody>
          <a:bodyPr vert="horz" lIns="90000" tIns="0" rIns="90000" bIns="46800" anchor="t" anchorCtr="0">
            <a:normAutofit/>
          </a:bodyPr>
          <a:lstStyle/>
          <a:p>
            <a:pPr marL="0" marR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4400" b="1" i="0" u="none" strike="noStrike" kern="1200" cap="none" spc="200" normalizeH="0" baseline="0" noProof="1">
                <a:solidFill>
                  <a:srgbClr val="FF0000"/>
                </a:solidFill>
                <a:uFillTx/>
                <a:latin typeface="Arial" panose="020B0604020202020204" pitchFamily="34" charset="0"/>
                <a:ea typeface="汉仪乐喵体W" pitchFamily="18" charset="-122"/>
                <a:cs typeface="+mj-cs"/>
              </a:rPr>
              <a:t>作业：</a:t>
            </a:r>
          </a:p>
        </p:txBody>
      </p:sp>
      <p:sp>
        <p:nvSpPr>
          <p:cNvPr id="39938" name="文本框 2"/>
          <p:cNvSpPr txBox="1"/>
          <p:nvPr/>
        </p:nvSpPr>
        <p:spPr>
          <a:xfrm>
            <a:off x="1043608" y="2276872"/>
            <a:ext cx="6984776" cy="2308324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3600" dirty="0">
                <a:latin typeface="Arial" panose="020B0604020202020204" pitchFamily="34" charset="0"/>
                <a:ea typeface="宋体" panose="02010600030101010101" pitchFamily="2" charset="-122"/>
              </a:rPr>
              <a:t>、课本</a:t>
            </a:r>
            <a:r>
              <a:rPr lang="en-US" altLang="zh-CN" sz="3600" dirty="0">
                <a:latin typeface="Arial" panose="020B0604020202020204" pitchFamily="34" charset="0"/>
                <a:ea typeface="宋体" panose="02010600030101010101" pitchFamily="2" charset="-122"/>
              </a:rPr>
              <a:t>112</a:t>
            </a:r>
            <a:r>
              <a:rPr lang="zh-CN" altLang="en-US" sz="3600" dirty="0">
                <a:latin typeface="Arial" panose="020B0604020202020204" pitchFamily="34" charset="0"/>
                <a:ea typeface="宋体" panose="02010600030101010101" pitchFamily="2" charset="-122"/>
              </a:rPr>
              <a:t>页习题</a:t>
            </a:r>
            <a:r>
              <a:rPr lang="en-US" altLang="zh-CN" sz="3600" dirty="0">
                <a:latin typeface="Arial" panose="020B0604020202020204" pitchFamily="34" charset="0"/>
                <a:ea typeface="宋体" panose="02010600030101010101" pitchFamily="2" charset="-122"/>
              </a:rPr>
              <a:t>12.1  </a:t>
            </a:r>
            <a:r>
              <a:rPr lang="zh-CN" altLang="en-US" sz="3600" dirty="0">
                <a:latin typeface="Arial" panose="020B0604020202020204" pitchFamily="34" charset="0"/>
                <a:ea typeface="宋体" panose="02010600030101010101" pitchFamily="2" charset="-122"/>
              </a:rPr>
              <a:t>第</a:t>
            </a:r>
            <a:r>
              <a:rPr lang="en-US" altLang="zh-CN" sz="3600" dirty="0">
                <a:latin typeface="Arial" panose="020B0604020202020204" pitchFamily="34" charset="0"/>
                <a:ea typeface="宋体" panose="02010600030101010101" pitchFamily="2" charset="-122"/>
              </a:rPr>
              <a:t> 2</a:t>
            </a:r>
            <a:r>
              <a:rPr lang="zh-CN" altLang="en-US" sz="3600" dirty="0">
                <a:latin typeface="Arial" panose="020B0604020202020204" pitchFamily="34" charset="0"/>
                <a:ea typeface="宋体" panose="02010600030101010101" pitchFamily="2" charset="-122"/>
              </a:rPr>
              <a:t>题、第</a:t>
            </a:r>
            <a:r>
              <a:rPr lang="en-US" altLang="zh-CN" sz="3600" dirty="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3600" dirty="0">
                <a:latin typeface="Arial" panose="020B0604020202020204" pitchFamily="34" charset="0"/>
                <a:ea typeface="宋体" panose="02010600030101010101" pitchFamily="2" charset="-122"/>
              </a:rPr>
              <a:t>题</a:t>
            </a:r>
          </a:p>
          <a:p>
            <a:endParaRPr lang="en-US" altLang="zh-CN" sz="36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3600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3600" dirty="0">
                <a:latin typeface="Arial" panose="020B0604020202020204" pitchFamily="34" charset="0"/>
                <a:ea typeface="宋体" panose="02010600030101010101" pitchFamily="2" charset="-122"/>
              </a:rPr>
              <a:t>、选做题：第</a:t>
            </a:r>
            <a:r>
              <a:rPr lang="en-US" altLang="zh-CN" sz="3600" dirty="0">
                <a:latin typeface="Arial" panose="020B0604020202020204" pitchFamily="34" charset="0"/>
                <a:ea typeface="宋体" panose="02010600030101010101" pitchFamily="2" charset="-122"/>
              </a:rPr>
              <a:t>6</a:t>
            </a:r>
            <a:r>
              <a:rPr lang="zh-CN" altLang="en-US" sz="3600" dirty="0">
                <a:latin typeface="Arial" panose="020B0604020202020204" pitchFamily="34" charset="0"/>
                <a:ea typeface="宋体" panose="02010600030101010101" pitchFamily="2" charset="-122"/>
              </a:rPr>
              <a:t>题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内容占位符 2"/>
          <p:cNvSpPr>
            <a:spLocks noGrp="1"/>
          </p:cNvSpPr>
          <p:nvPr/>
        </p:nvSpPr>
        <p:spPr>
          <a:xfrm>
            <a:off x="361950" y="1314450"/>
            <a:ext cx="8229600" cy="5022215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marL="342900" indent="-342900">
              <a:spcBef>
                <a:spcPct val="20000"/>
              </a:spcBef>
              <a:buChar char="•"/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灰太狼开了一家租地公司，一天他把一块边长为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x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米的正方形土地租给慢羊羊种植。有一天他对慢羊羊说：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我把这块地的一边增加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7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米，另一边减少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7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米，再继续租给你，你也没吃亏，你看如何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?”,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慢羊羊觉得没吃亏，就答应了。回到羊村，就把这件事告诉了喜羊羊他们，大家一听，都说到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: “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村长，您吃亏了。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慢羊羊村长很吃惊。</a:t>
            </a:r>
          </a:p>
          <a:p>
            <a:pPr marL="342900" indent="-342900">
              <a:spcBef>
                <a:spcPct val="20000"/>
              </a:spcBef>
              <a:buChar char="•"/>
            </a:pPr>
            <a:endParaRPr lang="zh-CN" altLang="en-US" sz="24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342900" indent="-342900">
              <a:spcBef>
                <a:spcPct val="20000"/>
              </a:spcBef>
              <a:buChar char="•"/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同学们，你能告诉慢羊羊村长这是为什么吗？</a:t>
            </a: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539750" y="404178"/>
            <a:ext cx="3262313" cy="1143000"/>
          </a:xfrm>
          <a:prstGeom prst="rect">
            <a:avLst/>
          </a:prstGeom>
          <a:noFill/>
          <a:ln w="9525">
            <a:noFill/>
          </a:ln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1800" b="1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4000" b="1" i="0" u="none" strike="noStrike" kern="1200" cap="none" spc="200" normalizeH="0" baseline="0" noProof="1">
                <a:solidFill>
                  <a:srgbClr val="FF0000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微软雅黑" panose="020B0503020204020204" charset="-122"/>
              </a:rPr>
              <a:t>情境导入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图片 205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77825" y="1392238"/>
            <a:ext cx="8386763" cy="26908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579" name="文本框 4"/>
          <p:cNvSpPr txBox="1"/>
          <p:nvPr/>
        </p:nvSpPr>
        <p:spPr>
          <a:xfrm>
            <a:off x="1327150" y="746125"/>
            <a:ext cx="1731963" cy="646113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原来</a:t>
            </a:r>
          </a:p>
        </p:txBody>
      </p:sp>
      <p:sp>
        <p:nvSpPr>
          <p:cNvPr id="24580" name="文本框 5"/>
          <p:cNvSpPr txBox="1"/>
          <p:nvPr/>
        </p:nvSpPr>
        <p:spPr>
          <a:xfrm>
            <a:off x="6353175" y="746125"/>
            <a:ext cx="1233488" cy="646113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现在</a:t>
            </a:r>
          </a:p>
        </p:txBody>
      </p:sp>
      <p:graphicFrame>
        <p:nvGraphicFramePr>
          <p:cNvPr id="18" name="对象 17"/>
          <p:cNvGraphicFramePr>
            <a:graphicFrameLocks noChangeAspect="1"/>
          </p:cNvGraphicFramePr>
          <p:nvPr/>
        </p:nvGraphicFramePr>
        <p:xfrm>
          <a:off x="1995488" y="2493963"/>
          <a:ext cx="762000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r:id="rId5" imgW="1369695" imgH="1361440" progId="Equation.KSEE3">
                  <p:embed/>
                </p:oleObj>
              </mc:Choice>
              <mc:Fallback>
                <p:oleObj r:id="rId5" imgW="1369695" imgH="136144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95488" y="2493963"/>
                        <a:ext cx="762000" cy="7064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文本框 19"/>
          <p:cNvSpPr txBox="1"/>
          <p:nvPr/>
        </p:nvSpPr>
        <p:spPr>
          <a:xfrm>
            <a:off x="5976938" y="2679700"/>
            <a:ext cx="2681287" cy="5207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en-US" sz="2800"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2800">
                <a:latin typeface="Arial" panose="020B0604020202020204" pitchFamily="34" charset="0"/>
                <a:ea typeface="宋体" panose="02010600030101010101" pitchFamily="2" charset="-122"/>
              </a:rPr>
              <a:t>x+7</a:t>
            </a:r>
            <a:r>
              <a:rPr lang="zh-CN" altLang="en-US" sz="2800">
                <a:latin typeface="Arial" panose="020B0604020202020204" pitchFamily="34" charset="0"/>
                <a:ea typeface="宋体" panose="02010600030101010101" pitchFamily="2" charset="-122"/>
              </a:rPr>
              <a:t>）（</a:t>
            </a:r>
            <a:r>
              <a:rPr lang="en-US" altLang="zh-CN" sz="2800">
                <a:latin typeface="Arial" panose="020B0604020202020204" pitchFamily="34" charset="0"/>
                <a:ea typeface="宋体" panose="02010600030101010101" pitchFamily="2" charset="-122"/>
              </a:rPr>
              <a:t>x-7</a:t>
            </a:r>
            <a:r>
              <a:rPr lang="zh-CN" altLang="en-US" sz="2800"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267585" y="4796790"/>
            <a:ext cx="5310188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二者面积相等吗？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图片 307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95605" y="2132856"/>
            <a:ext cx="8202613" cy="2111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603" name="图片 307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288" y="692785"/>
            <a:ext cx="3581400" cy="704850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1"/>
    </p:custData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矩形 25602"/>
          <p:cNvSpPr/>
          <p:nvPr/>
        </p:nvSpPr>
        <p:spPr>
          <a:xfrm rot="21436076">
            <a:off x="2286000" y="609600"/>
            <a:ext cx="4953000" cy="2362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375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 b="1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隶书" panose="02010509060101010101" charset="-122"/>
                <a:ea typeface="隶书" panose="02010509060101010101" charset="-122"/>
              </a:rPr>
              <a:t>学前准备</a:t>
            </a:r>
          </a:p>
        </p:txBody>
      </p:sp>
      <p:sp>
        <p:nvSpPr>
          <p:cNvPr id="25604" name="文本框 25603"/>
          <p:cNvSpPr txBox="1"/>
          <p:nvPr/>
        </p:nvSpPr>
        <p:spPr>
          <a:xfrm>
            <a:off x="1065476" y="3284984"/>
            <a:ext cx="76327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</a:pPr>
            <a:r>
              <a:rPr lang="zh-CN" altLang="en-US" sz="40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多项式与多项式是如何相乘的？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图片 51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0" y="1196975"/>
            <a:ext cx="7343775" cy="35337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75" name="图片 51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176520"/>
            <a:ext cx="9334500" cy="16811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矩形 1"/>
          <p:cNvSpPr/>
          <p:nvPr/>
        </p:nvSpPr>
        <p:spPr>
          <a:xfrm>
            <a:off x="4427538" y="1196975"/>
            <a:ext cx="2006600" cy="6477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3" name="矩形 2"/>
          <p:cNvSpPr/>
          <p:nvPr/>
        </p:nvSpPr>
        <p:spPr>
          <a:xfrm>
            <a:off x="4938713" y="2130425"/>
            <a:ext cx="2081213" cy="6477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4" name="矩形 3"/>
          <p:cNvSpPr/>
          <p:nvPr/>
        </p:nvSpPr>
        <p:spPr>
          <a:xfrm>
            <a:off x="5291138" y="3046413"/>
            <a:ext cx="2719388" cy="7651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5" name="矩形 4"/>
          <p:cNvSpPr/>
          <p:nvPr/>
        </p:nvSpPr>
        <p:spPr>
          <a:xfrm>
            <a:off x="5291138" y="3995738"/>
            <a:ext cx="2446338" cy="73501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pic>
        <p:nvPicPr>
          <p:cNvPr id="28680" name="图片 5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7893050" y="0"/>
            <a:ext cx="1250950" cy="13795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7649" name="图片 409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5288" y="332740"/>
            <a:ext cx="5410200" cy="704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文本框 5"/>
          <p:cNvSpPr txBox="1"/>
          <p:nvPr/>
        </p:nvSpPr>
        <p:spPr>
          <a:xfrm>
            <a:off x="6372225" y="1340485"/>
            <a:ext cx="84137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>
                <a:solidFill>
                  <a:schemeClr val="bg2"/>
                </a:solidFill>
              </a:rPr>
              <a:t>2</a:t>
            </a:r>
            <a:r>
              <a:rPr lang="en-US" altLang="zh-CN" sz="4000" baseline="30000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012180" y="1225550"/>
            <a:ext cx="729615" cy="70675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altLang="zh-CN" sz="4000">
                <a:solidFill>
                  <a:srgbClr val="FF0000"/>
                </a:solidFill>
              </a:rPr>
              <a:t>2</a:t>
            </a:r>
            <a:r>
              <a:rPr lang="en-US" altLang="zh-CN" sz="4000" baseline="30000"/>
              <a:t>2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150485" y="2277110"/>
            <a:ext cx="622935" cy="64516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altLang="zh-CN" sz="3600">
                <a:solidFill>
                  <a:srgbClr val="FF0000"/>
                </a:solidFill>
              </a:rPr>
              <a:t>1</a:t>
            </a:r>
            <a:r>
              <a:rPr lang="en-US" altLang="zh-CN" sz="3600" baseline="30000"/>
              <a:t>2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940425" y="2204720"/>
            <a:ext cx="1748155" cy="70675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altLang="zh-CN" sz="4000"/>
              <a:t>(</a:t>
            </a:r>
            <a:r>
              <a:rPr lang="en-US" altLang="zh-CN" sz="4000">
                <a:solidFill>
                  <a:srgbClr val="FF0000"/>
                </a:solidFill>
              </a:rPr>
              <a:t>3a</a:t>
            </a:r>
            <a:r>
              <a:rPr lang="en-US" altLang="zh-CN" sz="4000"/>
              <a:t>)</a:t>
            </a:r>
            <a:r>
              <a:rPr lang="en-US" altLang="zh-CN" sz="4000" baseline="30000"/>
              <a:t>2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741795" y="3068955"/>
            <a:ext cx="1833245" cy="70675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altLang="zh-CN" sz="4000"/>
              <a:t>(</a:t>
            </a:r>
            <a:r>
              <a:rPr lang="en-US" altLang="zh-CN" sz="4000">
                <a:solidFill>
                  <a:srgbClr val="FF0000"/>
                </a:solidFill>
              </a:rPr>
              <a:t>5y</a:t>
            </a:r>
            <a:r>
              <a:rPr lang="en-US" altLang="zh-CN" sz="4000"/>
              <a:t>)</a:t>
            </a:r>
            <a:r>
              <a:rPr lang="en-US" altLang="zh-CN" sz="4000" baseline="30000"/>
              <a:t>2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363845" y="3997325"/>
            <a:ext cx="1512570" cy="70675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altLang="zh-CN" sz="4000"/>
              <a:t>(</a:t>
            </a:r>
            <a:r>
              <a:rPr lang="en-US" altLang="zh-CN" sz="4000">
                <a:solidFill>
                  <a:srgbClr val="FF0000"/>
                </a:solidFill>
              </a:rPr>
              <a:t>2y</a:t>
            </a:r>
            <a:r>
              <a:rPr lang="en-US" altLang="zh-CN" sz="4000"/>
              <a:t>)</a:t>
            </a:r>
            <a:r>
              <a:rPr lang="en-US" altLang="zh-CN" sz="4000" baseline="30000"/>
              <a:t>2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9" grpId="0" animBg="1"/>
      <p:bldP spid="10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55875" y="260668"/>
            <a:ext cx="8140700" cy="442913"/>
          </a:xfrm>
        </p:spPr>
        <p:txBody>
          <a:bodyPr lIns="90000" tIns="46800" rIns="90000" bIns="46800" rtlCol="0" anchor="t" anchorCtr="0">
            <a:normAutofit fontScale="9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555" b="1" i="0" u="none" strike="noStrike" kern="1200" cap="none" spc="200" normalizeH="0" baseline="0" noProof="1">
                <a:solidFill>
                  <a:srgbClr val="FF0000"/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rPr>
              <a:t>平方差公式</a:t>
            </a:r>
            <a:r>
              <a:rPr lang="zh-CN" altLang="en-US" dirty="0"/>
              <a:t/>
            </a:r>
            <a:br>
              <a:rPr lang="zh-CN" altLang="en-US" dirty="0"/>
            </a:br>
            <a:endParaRPr kumimoji="0" lang="zh-CN" altLang="en-US" sz="1800" b="1" i="0" u="none" strike="noStrike" kern="1200" cap="none" spc="200" normalizeH="0" baseline="0" noProof="1">
              <a:solidFill>
                <a:schemeClr val="tx1">
                  <a:lumMod val="85000"/>
                  <a:lumOff val="15000"/>
                </a:schemeClr>
              </a:solidFill>
              <a:uFillTx/>
              <a:latin typeface="Arial" panose="020B0604020202020204" pitchFamily="34" charset="0"/>
              <a:ea typeface="幼圆" panose="02010509060101010101" pitchFamily="49" charset="-122"/>
              <a:cs typeface="+mj-cs"/>
            </a:endParaRPr>
          </a:p>
        </p:txBody>
      </p:sp>
      <p:sp>
        <p:nvSpPr>
          <p:cNvPr id="27650" name="内容占位符 2"/>
          <p:cNvSpPr>
            <a:spLocks noGrp="1"/>
          </p:cNvSpPr>
          <p:nvPr/>
        </p:nvSpPr>
        <p:spPr>
          <a:xfrm>
            <a:off x="611505" y="2204720"/>
            <a:ext cx="7329170" cy="776605"/>
          </a:xfrm>
          <a:prstGeom prst="rect">
            <a:avLst/>
          </a:prstGeom>
          <a:noFill/>
          <a:ln w="9525">
            <a:noFill/>
          </a:ln>
        </p:spPr>
        <p:txBody>
          <a:bodyPr vert="horz" lIns="90000" tIns="46800" rIns="90000" bIns="46800" rtlCol="0" anchor="t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zh-CN" altLang="en-US" sz="3500" b="1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  <a:sym typeface="微软雅黑" panose="020B0503020204020204" charset="-122"/>
              </a:rPr>
              <a:t>（</a:t>
            </a:r>
            <a:r>
              <a:rPr kumimoji="0" lang="en-US" altLang="zh-CN" sz="3500" b="1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  <a:sym typeface="微软雅黑" panose="020B0503020204020204" charset="-122"/>
              </a:rPr>
              <a:t>a+b</a:t>
            </a:r>
            <a:r>
              <a:rPr kumimoji="0" lang="zh-CN" altLang="en-US" sz="3500" b="1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  <a:sym typeface="微软雅黑" panose="020B0503020204020204" charset="-122"/>
              </a:rPr>
              <a:t>）（</a:t>
            </a:r>
            <a:r>
              <a:rPr kumimoji="0" lang="en-US" altLang="zh-CN" sz="3500" b="1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  <a:sym typeface="微软雅黑" panose="020B0503020204020204" charset="-122"/>
              </a:rPr>
              <a:t>a-b</a:t>
            </a:r>
            <a:r>
              <a:rPr kumimoji="0" lang="zh-CN" altLang="en-US" sz="3500" b="1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  <a:sym typeface="微软雅黑" panose="020B0503020204020204" charset="-122"/>
              </a:rPr>
              <a:t>）</a:t>
            </a:r>
            <a:r>
              <a:rPr kumimoji="0" lang="en-US" altLang="zh-CN" sz="3500" b="1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  <a:sym typeface="微软雅黑" panose="020B0503020204020204" charset="-122"/>
              </a:rPr>
              <a:t>= a</a:t>
            </a:r>
            <a:r>
              <a:rPr kumimoji="0" lang="en-US" altLang="zh-CN" sz="3500" b="1" i="0" u="none" strike="noStrike" kern="1200" cap="none" spc="150" normalizeH="0" baseline="3000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  <a:sym typeface="微软雅黑" panose="020B0503020204020204" charset="-122"/>
              </a:rPr>
              <a:t>2 </a:t>
            </a:r>
            <a:r>
              <a:rPr kumimoji="0" lang="en-US" altLang="zh-CN" sz="3500" b="1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  <a:sym typeface="微软雅黑" panose="020B0503020204020204" charset="-122"/>
              </a:rPr>
              <a:t>- b</a:t>
            </a:r>
            <a:r>
              <a:rPr kumimoji="0" lang="en-US" altLang="zh-CN" sz="3500" b="1" i="0" u="none" strike="noStrike" kern="1200" cap="none" spc="150" normalizeH="0" baseline="3000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  <a:sym typeface="微软雅黑" panose="020B0503020204020204" charset="-122"/>
              </a:rPr>
              <a:t>2</a:t>
            </a:r>
            <a:endParaRPr kumimoji="0" lang="en-US" altLang="zh-CN" sz="3500" b="1" i="0" u="none" strike="noStrike" kern="1200" cap="none" spc="150" normalizeH="0" baseline="0" noProof="1">
              <a:solidFill>
                <a:schemeClr val="tx1">
                  <a:lumMod val="85000"/>
                  <a:lumOff val="15000"/>
                </a:schemeClr>
              </a:solidFill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  <a:sym typeface="微软雅黑" panose="020B0503020204020204" charset="-122"/>
            </a:endParaRPr>
          </a:p>
          <a:p>
            <a:pPr marL="171450" marR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</a:pPr>
            <a:endParaRPr kumimoji="0" sz="3100" b="1" i="0" u="none" strike="noStrike" kern="1200" cap="none" spc="150" normalizeH="0" baseline="0" noProof="1">
              <a:solidFill>
                <a:schemeClr val="tx1">
                  <a:lumMod val="85000"/>
                  <a:lumOff val="15000"/>
                </a:schemeClr>
              </a:solidFill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  <a:sym typeface="微软雅黑" panose="020B0503020204020204" charset="-122"/>
            </a:endParaRPr>
          </a:p>
          <a:p>
            <a:pPr marL="171450" marR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</a:pPr>
            <a:endParaRPr kumimoji="0" sz="3100" b="1" i="0" u="none" strike="noStrike" kern="1200" cap="none" spc="150" normalizeH="0" baseline="0" noProof="1">
              <a:solidFill>
                <a:schemeClr val="tx1">
                  <a:lumMod val="85000"/>
                  <a:lumOff val="15000"/>
                </a:schemeClr>
              </a:solidFill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  <a:sym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23215" y="765175"/>
            <a:ext cx="8140700" cy="1531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indent="-171450" defTabSz="685800" fontAlgn="auto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sz="3600" b="1" spc="150" noProof="1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  <a:sym typeface="微软雅黑" panose="020B0503020204020204" charset="-122"/>
              </a:rPr>
              <a:t>文字语言：两个数的和与</a:t>
            </a:r>
            <a:r>
              <a:rPr lang="zh-CN" sz="3600" b="1" spc="150" noProof="1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  <a:sym typeface="微软雅黑" panose="020B0503020204020204" charset="-122"/>
              </a:rPr>
              <a:t>这</a:t>
            </a:r>
            <a:r>
              <a:rPr sz="3600" b="1" spc="150" noProof="1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  <a:sym typeface="微软雅黑" panose="020B0503020204020204" charset="-122"/>
              </a:rPr>
              <a:t>两个数的差的乘积，等于这两个数的平方差。</a:t>
            </a:r>
            <a:endParaRPr lang="zh-CN" altLang="en-US" sz="3600" noProof="1"/>
          </a:p>
        </p:txBody>
      </p:sp>
      <p:sp>
        <p:nvSpPr>
          <p:cNvPr id="7" name="文本框 6"/>
          <p:cNvSpPr txBox="1"/>
          <p:nvPr/>
        </p:nvSpPr>
        <p:spPr>
          <a:xfrm>
            <a:off x="486410" y="3068955"/>
            <a:ext cx="8173085" cy="206121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en-US" altLang="zh-CN" sz="3200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左边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</a:rPr>
              <a:t>是两个二项式的乘积，这两个二项式中有一项完全相同，另一项互为相反数。</a:t>
            </a:r>
          </a:p>
          <a:p>
            <a:endParaRPr lang="zh-CN" altLang="en-US" sz="32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en-US" altLang="zh-CN" sz="3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9157" name="文本框 19"/>
          <p:cNvSpPr txBox="1"/>
          <p:nvPr/>
        </p:nvSpPr>
        <p:spPr>
          <a:xfrm>
            <a:off x="539750" y="5300980"/>
            <a:ext cx="7684770" cy="10763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en-US" altLang="zh-CN" sz="3200" dirty="0">
                <a:latin typeface="Arial" panose="020B0604020202020204" pitchFamily="34" charset="0"/>
                <a:ea typeface="宋体" panose="02010600030101010101" pitchFamily="2" charset="-122"/>
                <a:sym typeface="Wingdings 2" panose="05020102010507070707" charset="0"/>
              </a:rPr>
              <a:t>3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  <a:sym typeface="Wingdings 2" panose="05020102010507070707" charset="0"/>
              </a:rPr>
              <a:t>、公式中的</a:t>
            </a:r>
            <a:r>
              <a:rPr lang="en-US" altLang="zh-CN" sz="3200" dirty="0">
                <a:latin typeface="Arial" panose="020B0604020202020204" pitchFamily="34" charset="0"/>
                <a:ea typeface="宋体" panose="02010600030101010101" pitchFamily="2" charset="-122"/>
                <a:sym typeface="Wingdings 2" panose="05020102010507070707" charset="0"/>
              </a:rPr>
              <a:t>a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  <a:sym typeface="Wingdings 2" panose="05020102010507070707" charset="0"/>
              </a:rPr>
              <a:t>、</a:t>
            </a:r>
            <a:r>
              <a:rPr lang="en-US" altLang="zh-CN" sz="3200" dirty="0">
                <a:latin typeface="Arial" panose="020B0604020202020204" pitchFamily="34" charset="0"/>
                <a:ea typeface="宋体" panose="02010600030101010101" pitchFamily="2" charset="-122"/>
                <a:sym typeface="Wingdings 2" panose="05020102010507070707" charset="0"/>
              </a:rPr>
              <a:t>b 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  <a:sym typeface="Wingdings 2" panose="05020102010507070707" charset="0"/>
              </a:rPr>
              <a:t>可以是数，也可以是单项式和多项式。</a:t>
            </a:r>
            <a:endParaRPr lang="zh-CN" altLang="en-US" sz="3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64515" y="4076700"/>
            <a:ext cx="800671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ym typeface="+mn-ea"/>
              </a:rPr>
              <a:t>2</a:t>
            </a:r>
            <a:r>
              <a:rPr lang="zh-CN" altLang="en-US" sz="3200" dirty="0">
                <a:sym typeface="+mn-ea"/>
              </a:rPr>
              <a:t>、</a:t>
            </a:r>
            <a:r>
              <a:rPr lang="zh-CN" altLang="en-US" sz="3200" dirty="0">
                <a:solidFill>
                  <a:srgbClr val="FF0000"/>
                </a:solidFill>
                <a:sym typeface="+mn-ea"/>
              </a:rPr>
              <a:t>右边</a:t>
            </a:r>
            <a:r>
              <a:rPr lang="zh-CN" altLang="en-US" sz="3200" dirty="0">
                <a:sym typeface="+mn-ea"/>
              </a:rPr>
              <a:t>是乘式中两项的平方差，即相同项的平方减去相反项的平方。</a:t>
            </a:r>
            <a:endParaRPr lang="zh-CN" altLang="en-US" sz="3200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  <p:bldP spid="27650" grpId="0"/>
      <p:bldP spid="5" grpId="0"/>
      <p:bldP spid="7" grpId="0"/>
      <p:bldP spid="49157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1" name="Text Box 11"/>
          <p:cNvSpPr txBox="1"/>
          <p:nvPr/>
        </p:nvSpPr>
        <p:spPr>
          <a:xfrm>
            <a:off x="114300" y="260350"/>
            <a:ext cx="8915400" cy="14935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火眼金睛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    </a:t>
            </a:r>
            <a:r>
              <a:rPr lang="zh-CN" alt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判断下列式子能否用平方差公式计算</a:t>
            </a:r>
            <a:endParaRPr lang="en-US" altLang="zh-CN" sz="32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2" name="Rectangle 2"/>
          <p:cNvSpPr/>
          <p:nvPr/>
        </p:nvSpPr>
        <p:spPr>
          <a:xfrm>
            <a:off x="1259840" y="2060575"/>
            <a:ext cx="5867400" cy="324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</a:rPr>
              <a:t>(1) (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en-US" altLang="zh-CN" sz="3600" dirty="0">
                <a:latin typeface="Times New Roman" panose="02020603050405020304" pitchFamily="18" charset="0"/>
              </a:rPr>
              <a:t> </a:t>
            </a:r>
            <a:r>
              <a:rPr lang="en-US" altLang="zh-CN" sz="36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a+b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</a:rPr>
              <a:t>)(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−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</a:rPr>
              <a:t>b) </a:t>
            </a:r>
            <a:endParaRPr lang="zh-CN" altLang="en-US" sz="36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</a:rPr>
              <a:t>(2) (a−b) (b−a)</a:t>
            </a:r>
            <a:endParaRPr lang="zh-CN" altLang="en-US" sz="36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</a:rPr>
              <a:t>(3) (2m+3n) (3n+2m)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</a:rPr>
              <a:t>(4) (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en-US" altLang="zh-CN" sz="36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x+y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</a:rPr>
              <a:t>)(y−x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</a:rPr>
              <a:t>）</a:t>
            </a:r>
          </a:p>
        </p:txBody>
      </p:sp>
      <p:sp>
        <p:nvSpPr>
          <p:cNvPr id="9" name="Rectangle 7"/>
          <p:cNvSpPr/>
          <p:nvPr/>
        </p:nvSpPr>
        <p:spPr>
          <a:xfrm>
            <a:off x="5507990" y="2204720"/>
            <a:ext cx="1447800" cy="5340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能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</a:rPr>
              <a:t>) </a:t>
            </a:r>
          </a:p>
        </p:txBody>
      </p:sp>
      <p:sp>
        <p:nvSpPr>
          <p:cNvPr id="10" name="Rectangle 5"/>
          <p:cNvSpPr/>
          <p:nvPr/>
        </p:nvSpPr>
        <p:spPr>
          <a:xfrm>
            <a:off x="5436235" y="2997200"/>
            <a:ext cx="1447800" cy="5340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不能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</a:rPr>
              <a:t>) </a:t>
            </a:r>
          </a:p>
        </p:txBody>
      </p:sp>
      <p:sp>
        <p:nvSpPr>
          <p:cNvPr id="11" name="Rectangle 5"/>
          <p:cNvSpPr/>
          <p:nvPr/>
        </p:nvSpPr>
        <p:spPr>
          <a:xfrm>
            <a:off x="5507990" y="3860800"/>
            <a:ext cx="1447800" cy="5340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不能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</a:rPr>
              <a:t>) </a:t>
            </a:r>
          </a:p>
        </p:txBody>
      </p:sp>
      <p:sp>
        <p:nvSpPr>
          <p:cNvPr id="12" name="Rectangle 5"/>
          <p:cNvSpPr/>
          <p:nvPr/>
        </p:nvSpPr>
        <p:spPr>
          <a:xfrm>
            <a:off x="5436235" y="4653280"/>
            <a:ext cx="1447800" cy="6076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不能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/>
      <p:bldP spid="10242" grpId="0"/>
      <p:bldP spid="9" grpId="0" build="p"/>
      <p:bldP spid="10" grpId="0" build="p"/>
      <p:bldP spid="11" grpId="0" build="p"/>
      <p:bldP spid="1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4" name="图片 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750175" y="127000"/>
            <a:ext cx="1393825" cy="15351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203" name="文本框 8202"/>
          <p:cNvSpPr txBox="1"/>
          <p:nvPr/>
        </p:nvSpPr>
        <p:spPr>
          <a:xfrm>
            <a:off x="395605" y="1988820"/>
            <a:ext cx="8610600" cy="1753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自学</a:t>
            </a:r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课本</a:t>
            </a:r>
            <a:r>
              <a:rPr lang="en-US" altLang="zh-CN" sz="3600" b="1" dirty="0">
                <a:latin typeface="Arial" panose="020B0604020202020204" pitchFamily="34" charset="0"/>
                <a:ea typeface="宋体" panose="02010600030101010101" pitchFamily="2" charset="-122"/>
              </a:rPr>
              <a:t>111</a:t>
            </a:r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页例</a:t>
            </a:r>
            <a:r>
              <a:rPr lang="en-US" altLang="zh-CN" sz="36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找出</a:t>
            </a:r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算式中谁相当于平方差公式中的</a:t>
            </a:r>
            <a:r>
              <a:rPr lang="en-US" altLang="zh-CN" sz="3600" b="1" dirty="0"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和</a:t>
            </a:r>
            <a:r>
              <a:rPr lang="en-US" altLang="zh-CN" sz="3600" b="1" dirty="0"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，并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弄清</a:t>
            </a:r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是如何运用平方差公式解决问题的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67360" y="692785"/>
            <a:ext cx="537273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solidFill>
                  <a:srgbClr val="FF0000"/>
                </a:solidFill>
              </a:rPr>
              <a:t>展示汇报，反馈点拨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KSO_DOCER_TEMPLATE_OPEN_ONCE_MARK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3*i*1"/>
  <p:tag name="KSO_WM_UNIT_INDEX" val="1"/>
  <p:tag name="KSO_WM_UNIT_LAYERLEVEL" val="1"/>
  <p:tag name="KSO_WM_UNIT_SUBTYPE" val="h"/>
  <p:tag name="KSO_WM_UNIT_TYPE" val="i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4*i*1"/>
  <p:tag name="KSO_WM_UNIT_INDEX" val="1"/>
  <p:tag name="KSO_WM_UNIT_LAYERLEVEL" val="1"/>
  <p:tag name="KSO_WM_UNIT_SUBTYPE" val="h"/>
  <p:tag name="KSO_WM_UNIT_TYPE" val="i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5*i*1"/>
  <p:tag name="KSO_WM_UNIT_INDEX" val="1"/>
  <p:tag name="KSO_WM_UNIT_LAYERLEVEL" val="1"/>
  <p:tag name="KSO_WM_UNIT_SUBTYPE" val="h"/>
  <p:tag name="KSO_WM_UNIT_TYPE" val="i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6*i*1"/>
  <p:tag name="KSO_WM_UNIT_INDEX" val="1"/>
  <p:tag name="KSO_WM_UNIT_LAYERLEVEL" val="1"/>
  <p:tag name="KSO_WM_UNIT_SUBTYPE" val="h"/>
  <p:tag name="KSO_WM_UNIT_TYPE" val="i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7*i*1"/>
  <p:tag name="KSO_WM_UNIT_INDEX" val="1"/>
  <p:tag name="KSO_WM_UNIT_LAYERLEVEL" val="1"/>
  <p:tag name="KSO_WM_UNIT_SUBTYPE" val="h"/>
  <p:tag name="KSO_WM_UNIT_TYPE" val="i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8*i*1"/>
  <p:tag name="KSO_WM_UNIT_INDEX" val="1"/>
  <p:tag name="KSO_WM_UNIT_LAYERLEVEL" val="1"/>
  <p:tag name="KSO_WM_UNIT_SUBTYPE" val="h"/>
  <p:tag name="KSO_WM_UNIT_TYPE" val="i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205259_1"/>
  <p:tag name="KSO_WM_SLIDE_INDEX" val="1"/>
  <p:tag name="KSO_WM_SLIDE_ITEM_CNT" val="0"/>
  <p:tag name="KSO_WM_SLIDE_LAYOUT" val="a_b"/>
  <p:tag name="KSO_WM_SLIDE_LAYOUT_CNT" val="1_1"/>
  <p:tag name="KSO_WM_SLIDE_SUBTYPE" val="pureTxt"/>
  <p:tag name="KSO_WM_SLIDE_TYPE" val="title"/>
  <p:tag name="KSO_WM_SPECIAL_SOURCE" val="bdnull"/>
  <p:tag name="KSO_WM_TAG_VERSION" val="1.0"/>
  <p:tag name="KSO_WM_TEMPLATE_CATEGORY" val="custom"/>
  <p:tag name="KSO_WM_TEMPLATE_COLOR_TYPE" val="1"/>
  <p:tag name="KSO_WM_TEMPLATE_INDEX" val="20205259"/>
  <p:tag name="KSO_WM_TEMPLATE_MASTER_THUMB_INDEX" val="12"/>
  <p:tag name="KSO_WM_TEMPLATE_MASTER_TYPE" val="1"/>
  <p:tag name="KSO_WM_TEMPLATE_SUBCATEGORY" val="0"/>
  <p:tag name="KSO_WM_TEMPLATE_THUMBS_INDEX" val="1、4、7、12、16、18、19、20、21、22、23、24、25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PECIAL_SOURCE" val="bdnull"/>
  <p:tag name="KSO_WM_TEMPLATE_CATEGORY" val="custom"/>
  <p:tag name="KSO_WM_TEMPLATE_INDEX" val="20205259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  <p:tag name="KSO_WM_TEMPLATE_CATEGORY" val="custom"/>
  <p:tag name="KSO_WM_TEMPLATE_INDEX" val="20205259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PECIAL_SOURCE" val="bdnull"/>
  <p:tag name="KSO_WM_TEMPLATE_CATEGORY" val="custom"/>
  <p:tag name="KSO_WM_TEMPLATE_INDEX" val="2020525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PECIAL_SOURCE" val="bdnull"/>
  <p:tag name="KSO_WM_TEMPLATE_CATEGORY" val="custom"/>
  <p:tag name="KSO_WM_TEMPLATE_INDEX" val="20205259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  <p:tag name="KSO_WM_TEMPLATE_CATEGORY" val="custom"/>
  <p:tag name="KSO_WM_TEMPLATE_INDEX" val="20205259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PECIAL_SOURCE" val="bdnull"/>
  <p:tag name="KSO_WM_TEMPLATE_CATEGORY" val="custom"/>
  <p:tag name="KSO_WM_TEMPLATE_INDEX" val="20205259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PECIAL_SOURCE" val="bdnull"/>
  <p:tag name="KSO_WM_TEMPLATE_CATEGORY" val="custom"/>
  <p:tag name="KSO_WM_TEMPLATE_INDEX" val="20205259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  <p:tag name="KSO_WM_TEMPLATE_CATEGORY" val="custom"/>
  <p:tag name="KSO_WM_TEMPLATE_INDEX" val="20205259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PECIAL_SOURCE" val="bdnull"/>
  <p:tag name="KSO_WM_TEMPLATE_CATEGORY" val="custom"/>
  <p:tag name="KSO_WM_TEMPLATE_INDEX" val="20205259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PECIAL_SOURCE" val="bdnull"/>
  <p:tag name="KSO_WM_TEMPLATE_CATEGORY" val="custom"/>
  <p:tag name="KSO_WM_TEMPLATE_INDEX" val="20205259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PECIAL_SOURCE" val="bdnull"/>
  <p:tag name="KSO_WM_TEMPLATE_CATEGORY" val="custom"/>
  <p:tag name="KSO_WM_TEMPLATE_INDEX" val="20205259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4237.499212598425,&quot;width&quot;:13207.500787401576}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PECIAL_SOURCE" val="bdnull"/>
  <p:tag name="KSO_WM_TEMPLATE_CATEGORY" val="custom"/>
  <p:tag name="KSO_WM_TEMPLATE_INDEX" val="2020525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PECIAL_SOURCE" val="bdnull"/>
  <p:tag name="KSO_WM_TEMPLATE_CATEGORY" val="custom"/>
  <p:tag name="KSO_WM_TEMPLATE_INDEX" val="20205259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  <p:tag name="KSO_WM_TEMPLATE_CATEGORY" val="custom"/>
  <p:tag name="KSO_WM_TEMPLATE_INDEX" val="20205259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  <p:tag name="KSO_WM_TEMPLATE_CATEGORY" val="custom"/>
  <p:tag name="KSO_WM_TEMPLATE_INDEX" val="20205259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PECIAL_SOURCE" val="bdnull"/>
  <p:tag name="KSO_WM_TEMPLATE_CATEGORY" val="custom"/>
  <p:tag name="KSO_WM_TEMPLATE_INDEX" val="2020525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259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259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259"/>
  <p:tag name="KSO_WM_TEMPLATE_MASTER_THUMB_INDEX" val="12"/>
  <p:tag name="KSO_WM_TEMPLATE_MASTER_TYPE" val="1"/>
  <p:tag name="KSO_WM_TEMPLATE_SUBCATEGORY" val="0"/>
  <p:tag name="KSO_WM_TEMPLATE_THUMBS_INDEX" val="1、4、7、12、16、18、19、20、21、22、23、24、25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heme/theme1.xml><?xml version="1.0" encoding="utf-8"?>
<a:theme xmlns:a="http://schemas.openxmlformats.org/drawingml/2006/main" name="WWW.2PPT.COM&#10;">
  <a:themeElements>
    <a:clrScheme name="022421">
      <a:dk1>
        <a:sysClr val="windowText" lastClr="000000"/>
      </a:dk1>
      <a:lt1>
        <a:sysClr val="window" lastClr="FFFFFF"/>
      </a:lt1>
      <a:dk2>
        <a:srgbClr val="F2F2F2"/>
      </a:dk2>
      <a:lt2>
        <a:srgbClr val="FFFFFF"/>
      </a:lt2>
      <a:accent1>
        <a:srgbClr val="50A6A4"/>
      </a:accent1>
      <a:accent2>
        <a:srgbClr val="6293A6"/>
      </a:accent2>
      <a:accent3>
        <a:srgbClr val="7481A8"/>
      </a:accent3>
      <a:accent4>
        <a:srgbClr val="876EA9"/>
      </a:accent4>
      <a:accent5>
        <a:srgbClr val="995CAB"/>
      </a:accent5>
      <a:accent6>
        <a:srgbClr val="AB49AD"/>
      </a:accent6>
      <a:hlink>
        <a:srgbClr val="658BD5"/>
      </a:hlink>
      <a:folHlink>
        <a:srgbClr val="A16AA5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609</Words>
  <Application>Microsoft Office PowerPoint</Application>
  <PresentationFormat>全屏显示(4:3)</PresentationFormat>
  <Paragraphs>88</Paragraphs>
  <Slides>17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2" baseType="lpstr">
      <vt:lpstr>汉仪乐喵体W</vt:lpstr>
      <vt:lpstr>黑体</vt:lpstr>
      <vt:lpstr>华文楷体</vt:lpstr>
      <vt:lpstr>隶书</vt:lpstr>
      <vt:lpstr>宋体</vt:lpstr>
      <vt:lpstr>微软雅黑</vt:lpstr>
      <vt:lpstr>幼圆</vt:lpstr>
      <vt:lpstr>Arial</vt:lpstr>
      <vt:lpstr>Calibri</vt:lpstr>
      <vt:lpstr>Symbol</vt:lpstr>
      <vt:lpstr>Tahoma</vt:lpstr>
      <vt:lpstr>Times New Roman</vt:lpstr>
      <vt:lpstr>Wingdings 2</vt:lpstr>
      <vt:lpstr>WWW.2PPT.COM
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平方差公式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作业：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2021-06-19T13:39:00Z</cp:lastPrinted>
  <dcterms:created xsi:type="dcterms:W3CDTF">2021-06-19T13:39:00Z</dcterms:created>
  <dcterms:modified xsi:type="dcterms:W3CDTF">2023-01-17T00:25:28Z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287D57C812FC4D33B3DEA0D2B0C18896</vt:lpwstr>
  </property>
  <property fmtid="{D5CDD505-2E9C-101B-9397-08002B2CF9AE}" pid="7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