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347" r:id="rId2"/>
    <p:sldId id="372" r:id="rId3"/>
    <p:sldId id="371" r:id="rId4"/>
    <p:sldId id="373" r:id="rId5"/>
    <p:sldId id="374" r:id="rId6"/>
    <p:sldId id="386" r:id="rId7"/>
    <p:sldId id="376" r:id="rId8"/>
    <p:sldId id="377" r:id="rId9"/>
    <p:sldId id="378" r:id="rId10"/>
    <p:sldId id="379" r:id="rId11"/>
    <p:sldId id="380" r:id="rId12"/>
    <p:sldId id="382" r:id="rId13"/>
    <p:sldId id="383" r:id="rId14"/>
    <p:sldId id="389" r:id="rId15"/>
    <p:sldId id="387" r:id="rId16"/>
    <p:sldId id="388" r:id="rId17"/>
    <p:sldId id="385" r:id="rId18"/>
  </p:sldIdLst>
  <p:sldSz cx="9144000" cy="6858000" type="screen4x3"/>
  <p:notesSz cx="6858000" cy="9144000"/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defRPr sz="18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1pPr>
    <a:lvl2pPr marL="592455" algn="l" rtl="0" eaLnBrk="0" fontAlgn="base" hangingPunct="0">
      <a:spcBef>
        <a:spcPct val="0"/>
      </a:spcBef>
      <a:spcAft>
        <a:spcPct val="0"/>
      </a:spcAft>
      <a:defRPr sz="18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2pPr>
    <a:lvl3pPr marL="1184910" algn="l" rtl="0" eaLnBrk="0" fontAlgn="base" hangingPunct="0">
      <a:spcBef>
        <a:spcPct val="0"/>
      </a:spcBef>
      <a:spcAft>
        <a:spcPct val="0"/>
      </a:spcAft>
      <a:defRPr sz="18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3pPr>
    <a:lvl4pPr marL="1778000" algn="l" rtl="0" eaLnBrk="0" fontAlgn="base" hangingPunct="0">
      <a:spcBef>
        <a:spcPct val="0"/>
      </a:spcBef>
      <a:spcAft>
        <a:spcPct val="0"/>
      </a:spcAft>
      <a:defRPr sz="18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4pPr>
    <a:lvl5pPr marL="2370455" algn="l" rtl="0" eaLnBrk="0" fontAlgn="base" hangingPunct="0">
      <a:spcBef>
        <a:spcPct val="0"/>
      </a:spcBef>
      <a:spcAft>
        <a:spcPct val="0"/>
      </a:spcAft>
      <a:defRPr sz="18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5pPr>
    <a:lvl6pPr marL="2962910" algn="l" defTabSz="1184910" rtl="0" eaLnBrk="1" latinLnBrk="0" hangingPunct="1">
      <a:defRPr sz="18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6pPr>
    <a:lvl7pPr marL="3555365" algn="l" defTabSz="1184910" rtl="0" eaLnBrk="1" latinLnBrk="0" hangingPunct="1">
      <a:defRPr sz="18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7pPr>
    <a:lvl8pPr marL="4147820" algn="l" defTabSz="1184910" rtl="0" eaLnBrk="1" latinLnBrk="0" hangingPunct="1">
      <a:defRPr sz="18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8pPr>
    <a:lvl9pPr marL="4740910" algn="l" defTabSz="1184910" rtl="0" eaLnBrk="1" latinLnBrk="0" hangingPunct="1">
      <a:defRPr sz="18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9966"/>
    <a:srgbClr val="000066"/>
    <a:srgbClr val="003399"/>
    <a:srgbClr val="0000FF"/>
    <a:srgbClr val="CCECFF"/>
    <a:srgbClr val="99CCFF"/>
    <a:srgbClr val="FFFF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6010" autoAdjust="0"/>
    <p:restoredTop sz="98030" autoAdjust="0"/>
  </p:normalViewPr>
  <p:slideViewPr>
    <p:cSldViewPr>
      <p:cViewPr>
        <p:scale>
          <a:sx n="80" d="100"/>
          <a:sy n="80" d="100"/>
        </p:scale>
        <p:origin x="-2514" y="-810"/>
      </p:cViewPr>
      <p:guideLst>
        <p:guide orient="horz" pos="2160"/>
        <p:guide pos="2881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defRPr sz="1200">
                <a:latin typeface="Arial" panose="020B0604020202020204" pitchFamily="34" charset="0"/>
              </a:defRPr>
            </a:lvl1pPr>
          </a:lstStyle>
          <a:p>
            <a:endParaRPr lang="en-US" altLang="zh-CN"/>
          </a:p>
        </p:txBody>
      </p:sp>
      <p:sp>
        <p:nvSpPr>
          <p:cNvPr id="1464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endParaRPr lang="en-US" altLang="zh-CN"/>
          </a:p>
        </p:txBody>
      </p:sp>
      <p:sp>
        <p:nvSpPr>
          <p:cNvPr id="146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464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464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eaLnBrk="1" hangingPunct="1">
              <a:defRPr sz="1200">
                <a:latin typeface="Arial" panose="020B0604020202020204" pitchFamily="34" charset="0"/>
              </a:defRPr>
            </a:lvl1pPr>
          </a:lstStyle>
          <a:p>
            <a:endParaRPr lang="en-US" altLang="zh-CN"/>
          </a:p>
        </p:txBody>
      </p:sp>
      <p:sp>
        <p:nvSpPr>
          <p:cNvPr id="1464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fld id="{4F68D36C-CE29-4BA9-B6E3-77970EC3FB90}" type="slidenum">
              <a:rPr lang="en-US" altLang="zh-CN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592455" algn="l" rtl="0" fontAlgn="base">
      <a:spcBef>
        <a:spcPct val="3000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1184910" algn="l" rtl="0" fontAlgn="base">
      <a:spcBef>
        <a:spcPct val="3000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778000" algn="l" rtl="0" fontAlgn="base">
      <a:spcBef>
        <a:spcPct val="3000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2370455" algn="l" rtl="0" fontAlgn="base">
      <a:spcBef>
        <a:spcPct val="3000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962910" algn="l" defTabSz="118491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555365" algn="l" defTabSz="118491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147820" algn="l" defTabSz="118491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740910" algn="l" defTabSz="118491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094" y="1599406"/>
            <a:ext cx="8229812" cy="4526360"/>
          </a:xfrm>
          <a:prstGeom prst="rect">
            <a:avLst/>
          </a:prstGeom>
        </p:spPr>
        <p:txBody>
          <a:bodyPr vert="eaVert" lIns="118515" tIns="59258" rIns="118515" bIns="59258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>
    <p:split orient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91893" y="152799"/>
            <a:ext cx="2095015" cy="5972969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304731" y="152799"/>
            <a:ext cx="6084009" cy="5972969"/>
          </a:xfrm>
          <a:prstGeom prst="rect">
            <a:avLst/>
          </a:prstGeom>
        </p:spPr>
        <p:txBody>
          <a:bodyPr vert="eaVert" lIns="118515" tIns="59258" rIns="118515" bIns="59258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>
    <p:split orient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094" y="1599406"/>
            <a:ext cx="8229812" cy="4526360"/>
          </a:xfrm>
          <a:prstGeom prst="rect">
            <a:avLst/>
          </a:prstGeom>
        </p:spPr>
        <p:txBody>
          <a:bodyPr lIns="118515" tIns="59258" rIns="118515" bIns="59258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>
    <p:split orient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1619" y="4407301"/>
            <a:ext cx="7772716" cy="1361281"/>
          </a:xfrm>
        </p:spPr>
        <p:txBody>
          <a:bodyPr anchor="t"/>
          <a:lstStyle>
            <a:lvl1pPr algn="l">
              <a:defRPr sz="52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1619" y="2907110"/>
            <a:ext cx="7772716" cy="1500188"/>
          </a:xfrm>
          <a:prstGeom prst="rect">
            <a:avLst/>
          </a:prstGeom>
        </p:spPr>
        <p:txBody>
          <a:bodyPr lIns="118515" tIns="59258" rIns="118515" bIns="59258" anchor="b"/>
          <a:lstStyle>
            <a:lvl1pPr marL="0" indent="0">
              <a:buNone/>
              <a:defRPr sz="2600"/>
            </a:lvl1pPr>
            <a:lvl2pPr marL="592455" indent="0">
              <a:buNone/>
              <a:defRPr sz="2300"/>
            </a:lvl2pPr>
            <a:lvl3pPr marL="1184910" indent="0">
              <a:buNone/>
              <a:defRPr sz="2100"/>
            </a:lvl3pPr>
            <a:lvl4pPr marL="1778000" indent="0">
              <a:buNone/>
              <a:defRPr sz="1800"/>
            </a:lvl4pPr>
            <a:lvl5pPr marL="2370455" indent="0">
              <a:buNone/>
              <a:defRPr sz="1800"/>
            </a:lvl5pPr>
            <a:lvl6pPr marL="2962910" indent="0">
              <a:buNone/>
              <a:defRPr sz="1800"/>
            </a:lvl6pPr>
            <a:lvl7pPr marL="3555365" indent="0">
              <a:buNone/>
              <a:defRPr sz="1800"/>
            </a:lvl7pPr>
            <a:lvl8pPr marL="4147820" indent="0">
              <a:buNone/>
              <a:defRPr sz="1800"/>
            </a:lvl8pPr>
            <a:lvl9pPr marL="474091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>
    <p:split orient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094" y="1599406"/>
            <a:ext cx="4012271" cy="4526360"/>
          </a:xfrm>
          <a:prstGeom prst="rect">
            <a:avLst/>
          </a:prstGeom>
        </p:spPr>
        <p:txBody>
          <a:bodyPr lIns="118515" tIns="59258" rIns="118515" bIns="59258"/>
          <a:lstStyle>
            <a:lvl1pPr>
              <a:defRPr sz="3600"/>
            </a:lvl1pPr>
            <a:lvl2pPr>
              <a:defRPr sz="31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72518" y="1599406"/>
            <a:ext cx="4014388" cy="4526360"/>
          </a:xfrm>
          <a:prstGeom prst="rect">
            <a:avLst/>
          </a:prstGeom>
        </p:spPr>
        <p:txBody>
          <a:bodyPr lIns="118515" tIns="59258" rIns="118515" bIns="59258"/>
          <a:lstStyle>
            <a:lvl1pPr>
              <a:defRPr sz="3600"/>
            </a:lvl1pPr>
            <a:lvl2pPr>
              <a:defRPr sz="31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>
    <p:split orient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094" y="273844"/>
            <a:ext cx="8229812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094" y="1535908"/>
            <a:ext cx="4039782" cy="638969"/>
          </a:xfrm>
          <a:prstGeom prst="rect">
            <a:avLst/>
          </a:prstGeom>
        </p:spPr>
        <p:txBody>
          <a:bodyPr lIns="118515" tIns="59258" rIns="118515" bIns="59258" anchor="b"/>
          <a:lstStyle>
            <a:lvl1pPr marL="0" indent="0">
              <a:buNone/>
              <a:defRPr sz="3100" b="1"/>
            </a:lvl1pPr>
            <a:lvl2pPr marL="592455" indent="0">
              <a:buNone/>
              <a:defRPr sz="2600" b="1"/>
            </a:lvl2pPr>
            <a:lvl3pPr marL="1184910" indent="0">
              <a:buNone/>
              <a:defRPr sz="2300" b="1"/>
            </a:lvl3pPr>
            <a:lvl4pPr marL="1778000" indent="0">
              <a:buNone/>
              <a:defRPr sz="2100" b="1"/>
            </a:lvl4pPr>
            <a:lvl5pPr marL="2370455" indent="0">
              <a:buNone/>
              <a:defRPr sz="2100" b="1"/>
            </a:lvl5pPr>
            <a:lvl6pPr marL="2962910" indent="0">
              <a:buNone/>
              <a:defRPr sz="2100" b="1"/>
            </a:lvl6pPr>
            <a:lvl7pPr marL="3555365" indent="0">
              <a:buNone/>
              <a:defRPr sz="2100" b="1"/>
            </a:lvl7pPr>
            <a:lvl8pPr marL="4147820" indent="0">
              <a:buNone/>
              <a:defRPr sz="2100" b="1"/>
            </a:lvl8pPr>
            <a:lvl9pPr marL="4740910" indent="0">
              <a:buNone/>
              <a:defRPr sz="21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094" y="2174877"/>
            <a:ext cx="4039782" cy="3950891"/>
          </a:xfrm>
          <a:prstGeom prst="rect">
            <a:avLst/>
          </a:prstGeom>
        </p:spPr>
        <p:txBody>
          <a:bodyPr lIns="118515" tIns="59258" rIns="118515" bIns="59258"/>
          <a:lstStyle>
            <a:lvl1pPr>
              <a:defRPr sz="3100"/>
            </a:lvl1pPr>
            <a:lvl2pPr>
              <a:defRPr sz="26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11" y="1535908"/>
            <a:ext cx="4041897" cy="638969"/>
          </a:xfrm>
          <a:prstGeom prst="rect">
            <a:avLst/>
          </a:prstGeom>
        </p:spPr>
        <p:txBody>
          <a:bodyPr lIns="118515" tIns="59258" rIns="118515" bIns="59258" anchor="b"/>
          <a:lstStyle>
            <a:lvl1pPr marL="0" indent="0">
              <a:buNone/>
              <a:defRPr sz="3100" b="1"/>
            </a:lvl1pPr>
            <a:lvl2pPr marL="592455" indent="0">
              <a:buNone/>
              <a:defRPr sz="2600" b="1"/>
            </a:lvl2pPr>
            <a:lvl3pPr marL="1184910" indent="0">
              <a:buNone/>
              <a:defRPr sz="2300" b="1"/>
            </a:lvl3pPr>
            <a:lvl4pPr marL="1778000" indent="0">
              <a:buNone/>
              <a:defRPr sz="2100" b="1"/>
            </a:lvl4pPr>
            <a:lvl5pPr marL="2370455" indent="0">
              <a:buNone/>
              <a:defRPr sz="2100" b="1"/>
            </a:lvl5pPr>
            <a:lvl6pPr marL="2962910" indent="0">
              <a:buNone/>
              <a:defRPr sz="2100" b="1"/>
            </a:lvl6pPr>
            <a:lvl7pPr marL="3555365" indent="0">
              <a:buNone/>
              <a:defRPr sz="2100" b="1"/>
            </a:lvl7pPr>
            <a:lvl8pPr marL="4147820" indent="0">
              <a:buNone/>
              <a:defRPr sz="2100" b="1"/>
            </a:lvl8pPr>
            <a:lvl9pPr marL="4740910" indent="0">
              <a:buNone/>
              <a:defRPr sz="21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11" y="2174877"/>
            <a:ext cx="4041897" cy="3950891"/>
          </a:xfrm>
          <a:prstGeom prst="rect">
            <a:avLst/>
          </a:prstGeom>
        </p:spPr>
        <p:txBody>
          <a:bodyPr lIns="118515" tIns="59258" rIns="118515" bIns="59258"/>
          <a:lstStyle>
            <a:lvl1pPr>
              <a:defRPr sz="3100"/>
            </a:lvl1pPr>
            <a:lvl2pPr>
              <a:defRPr sz="26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>
    <p:split orient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  <p:transition>
    <p:split orient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split orient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096" y="273845"/>
            <a:ext cx="3009203" cy="1160860"/>
          </a:xfrm>
        </p:spPr>
        <p:txBody>
          <a:bodyPr anchor="b"/>
          <a:lstStyle>
            <a:lvl1pPr algn="l">
              <a:defRPr sz="26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4223" y="273844"/>
            <a:ext cx="5112683" cy="5851923"/>
          </a:xfrm>
          <a:prstGeom prst="rect">
            <a:avLst/>
          </a:prstGeom>
        </p:spPr>
        <p:txBody>
          <a:bodyPr lIns="118515" tIns="59258" rIns="118515" bIns="59258"/>
          <a:lstStyle>
            <a:lvl1pPr>
              <a:defRPr sz="4100"/>
            </a:lvl1pPr>
            <a:lvl2pPr>
              <a:defRPr sz="3600"/>
            </a:lvl2pPr>
            <a:lvl3pPr>
              <a:defRPr sz="31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096" y="1434705"/>
            <a:ext cx="3009203" cy="4691063"/>
          </a:xfrm>
          <a:prstGeom prst="rect">
            <a:avLst/>
          </a:prstGeom>
        </p:spPr>
        <p:txBody>
          <a:bodyPr lIns="118515" tIns="59258" rIns="118515" bIns="59258"/>
          <a:lstStyle>
            <a:lvl1pPr marL="0" indent="0">
              <a:buNone/>
              <a:defRPr sz="1800"/>
            </a:lvl1pPr>
            <a:lvl2pPr marL="592455" indent="0">
              <a:buNone/>
              <a:defRPr sz="1600"/>
            </a:lvl2pPr>
            <a:lvl3pPr marL="1184910" indent="0">
              <a:buNone/>
              <a:defRPr sz="1300"/>
            </a:lvl3pPr>
            <a:lvl4pPr marL="1778000" indent="0">
              <a:buNone/>
              <a:defRPr sz="1200"/>
            </a:lvl4pPr>
            <a:lvl5pPr marL="2370455" indent="0">
              <a:buNone/>
              <a:defRPr sz="1200"/>
            </a:lvl5pPr>
            <a:lvl6pPr marL="2962910" indent="0">
              <a:buNone/>
              <a:defRPr sz="1200"/>
            </a:lvl6pPr>
            <a:lvl7pPr marL="3555365" indent="0">
              <a:buNone/>
              <a:defRPr sz="1200"/>
            </a:lvl7pPr>
            <a:lvl8pPr marL="4147820" indent="0">
              <a:buNone/>
              <a:defRPr sz="1200"/>
            </a:lvl8pPr>
            <a:lvl9pPr marL="4740910" indent="0">
              <a:buNone/>
              <a:defRPr sz="12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>
    <p:split orient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404" y="4800206"/>
            <a:ext cx="5487245" cy="567531"/>
          </a:xfrm>
        </p:spPr>
        <p:txBody>
          <a:bodyPr anchor="b"/>
          <a:lstStyle>
            <a:lvl1pPr algn="l">
              <a:defRPr sz="26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404" y="613174"/>
            <a:ext cx="5487245" cy="4113609"/>
          </a:xfrm>
          <a:prstGeom prst="rect">
            <a:avLst/>
          </a:prstGeom>
        </p:spPr>
        <p:txBody>
          <a:bodyPr lIns="118515" tIns="59258" rIns="118515" bIns="59258"/>
          <a:lstStyle>
            <a:lvl1pPr marL="0" indent="0">
              <a:buNone/>
              <a:defRPr sz="4100"/>
            </a:lvl1pPr>
            <a:lvl2pPr marL="592455" indent="0">
              <a:buNone/>
              <a:defRPr sz="3600"/>
            </a:lvl2pPr>
            <a:lvl3pPr marL="1184910" indent="0">
              <a:buNone/>
              <a:defRPr sz="3100"/>
            </a:lvl3pPr>
            <a:lvl4pPr marL="1778000" indent="0">
              <a:buNone/>
              <a:defRPr sz="2600"/>
            </a:lvl4pPr>
            <a:lvl5pPr marL="2370455" indent="0">
              <a:buNone/>
              <a:defRPr sz="2600"/>
            </a:lvl5pPr>
            <a:lvl6pPr marL="2962910" indent="0">
              <a:buNone/>
              <a:defRPr sz="2600"/>
            </a:lvl6pPr>
            <a:lvl7pPr marL="3555365" indent="0">
              <a:buNone/>
              <a:defRPr sz="2600"/>
            </a:lvl7pPr>
            <a:lvl8pPr marL="4147820" indent="0">
              <a:buNone/>
              <a:defRPr sz="2600"/>
            </a:lvl8pPr>
            <a:lvl9pPr marL="4740910" indent="0">
              <a:buNone/>
              <a:defRPr sz="26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404" y="5367737"/>
            <a:ext cx="5487245" cy="803671"/>
          </a:xfrm>
          <a:prstGeom prst="rect">
            <a:avLst/>
          </a:prstGeom>
        </p:spPr>
        <p:txBody>
          <a:bodyPr lIns="118515" tIns="59258" rIns="118515" bIns="59258"/>
          <a:lstStyle>
            <a:lvl1pPr marL="0" indent="0">
              <a:buNone/>
              <a:defRPr sz="1800"/>
            </a:lvl1pPr>
            <a:lvl2pPr marL="592455" indent="0">
              <a:buNone/>
              <a:defRPr sz="1600"/>
            </a:lvl2pPr>
            <a:lvl3pPr marL="1184910" indent="0">
              <a:buNone/>
              <a:defRPr sz="1300"/>
            </a:lvl3pPr>
            <a:lvl4pPr marL="1778000" indent="0">
              <a:buNone/>
              <a:defRPr sz="1200"/>
            </a:lvl4pPr>
            <a:lvl5pPr marL="2370455" indent="0">
              <a:buNone/>
              <a:defRPr sz="1200"/>
            </a:lvl5pPr>
            <a:lvl6pPr marL="2962910" indent="0">
              <a:buNone/>
              <a:defRPr sz="1200"/>
            </a:lvl6pPr>
            <a:lvl7pPr marL="3555365" indent="0">
              <a:buNone/>
              <a:defRPr sz="1200"/>
            </a:lvl7pPr>
            <a:lvl8pPr marL="4147820" indent="0">
              <a:buNone/>
              <a:defRPr sz="1200"/>
            </a:lvl8pPr>
            <a:lvl9pPr marL="4740910" indent="0">
              <a:buNone/>
              <a:defRPr sz="12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>
    <p:split orient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Pr>
        <a:blipFill dpi="0" rotWithShape="0">
          <a:blip r:embed="rId13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3"/>
          <p:cNvSpPr>
            <a:spLocks noChangeArrowheads="1"/>
          </p:cNvSpPr>
          <p:nvPr userDrawn="1"/>
        </p:nvSpPr>
        <p:spPr bwMode="white">
          <a:xfrm>
            <a:off x="0" y="990204"/>
            <a:ext cx="9144000" cy="365720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18515" tIns="59258" rIns="118515" bIns="59258" anchor="ctr"/>
          <a:lstStyle/>
          <a:p>
            <a:endParaRPr lang="zh-CN" altLang="en-US"/>
          </a:p>
        </p:txBody>
      </p:sp>
      <p:sp>
        <p:nvSpPr>
          <p:cNvPr id="25604" name="AutoShape 4"/>
          <p:cNvSpPr>
            <a:spLocks noChangeArrowheads="1"/>
          </p:cNvSpPr>
          <p:nvPr userDrawn="1"/>
        </p:nvSpPr>
        <p:spPr bwMode="white">
          <a:xfrm>
            <a:off x="0" y="3885408"/>
            <a:ext cx="9144000" cy="2972594"/>
          </a:xfrm>
          <a:prstGeom prst="flowChartDocumen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18515" tIns="59258" rIns="118515" bIns="59258" anchor="ctr"/>
          <a:lstStyle/>
          <a:p>
            <a:endParaRPr lang="zh-CN" altLang="en-US"/>
          </a:p>
        </p:txBody>
      </p:sp>
      <p:sp>
        <p:nvSpPr>
          <p:cNvPr id="25608" name="Rectangle 8"/>
          <p:cNvSpPr>
            <a:spLocks noGrp="1" noChangeArrowheads="1"/>
          </p:cNvSpPr>
          <p:nvPr>
            <p:ph type="title"/>
          </p:nvPr>
        </p:nvSpPr>
        <p:spPr bwMode="gray">
          <a:xfrm>
            <a:off x="304729" y="152797"/>
            <a:ext cx="7772718" cy="6092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9" tIns="45715" rIns="91429" bIns="45715" numCol="1" anchor="ctr" anchorCtr="0" compatLnSpc="1"/>
          <a:lstStyle/>
          <a:p>
            <a:pPr lvl="0"/>
            <a:r>
              <a:rPr lang="en-US" altLang="ko-KR" smtClean="0"/>
              <a:t>Click to edit Master title style</a:t>
            </a:r>
          </a:p>
        </p:txBody>
      </p:sp>
      <p:pic>
        <p:nvPicPr>
          <p:cNvPr id="25613" name="Picture 13" descr="333"/>
          <p:cNvPicPr>
            <a:picLocks noChangeAspect="1" noChangeArrowheads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-734312" y="-315517"/>
            <a:ext cx="10614743" cy="74890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split orient="vert"/>
  </p:transition>
  <p:timing>
    <p:tnLst>
      <p:par>
        <p:cTn id="1" dur="indefinite" restart="never" nodeType="tmRoot"/>
      </p:par>
    </p:tnLst>
  </p:timing>
  <p:txStyles>
    <p:titleStyle>
      <a:lvl1pPr algn="l" defTabSz="913765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+mj-lt"/>
          <a:ea typeface="+mj-ea"/>
          <a:cs typeface="+mj-cs"/>
        </a:defRPr>
      </a:lvl1pPr>
      <a:lvl2pPr algn="l" defTabSz="913765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anose="020B0604030504040204" pitchFamily="34" charset="0"/>
        </a:defRPr>
      </a:lvl2pPr>
      <a:lvl3pPr algn="l" defTabSz="913765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anose="020B0604030504040204" pitchFamily="34" charset="0"/>
        </a:defRPr>
      </a:lvl3pPr>
      <a:lvl4pPr algn="l" defTabSz="913765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anose="020B0604030504040204" pitchFamily="34" charset="0"/>
        </a:defRPr>
      </a:lvl4pPr>
      <a:lvl5pPr algn="l" defTabSz="913765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anose="020B0604030504040204" pitchFamily="34" charset="0"/>
        </a:defRPr>
      </a:lvl5pPr>
      <a:lvl6pPr marL="592455" algn="l" defTabSz="913765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anose="020B0604030504040204" pitchFamily="34" charset="0"/>
        </a:defRPr>
      </a:lvl6pPr>
      <a:lvl7pPr marL="1184910" algn="l" defTabSz="913765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anose="020B0604030504040204" pitchFamily="34" charset="0"/>
        </a:defRPr>
      </a:lvl7pPr>
      <a:lvl8pPr marL="1778000" algn="l" defTabSz="913765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anose="020B0604030504040204" pitchFamily="34" charset="0"/>
        </a:defRPr>
      </a:lvl8pPr>
      <a:lvl9pPr marL="2370455" algn="l" defTabSz="913765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anose="020B0604030504040204" pitchFamily="34" charset="0"/>
        </a:defRPr>
      </a:lvl9pPr>
    </p:titleStyle>
    <p:bodyStyle>
      <a:lvl1pPr marL="343535" indent="-343535" algn="l" defTabSz="913765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v"/>
        <a:defRPr sz="29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3765" rtl="0" fontAlgn="base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anose="05000000000000000000" pitchFamily="2" charset="2"/>
        <a:buChar char="n"/>
        <a:defRPr sz="2500">
          <a:solidFill>
            <a:schemeClr val="tx1"/>
          </a:solidFill>
          <a:latin typeface="+mn-lt"/>
        </a:defRPr>
      </a:lvl2pPr>
      <a:lvl3pPr marL="1141730" indent="-228600" algn="l" defTabSz="913765" rtl="0" fontAlgn="base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anose="05000000000000000000" pitchFamily="2" charset="2"/>
        <a:buChar char="n"/>
        <a:defRPr sz="2500">
          <a:solidFill>
            <a:schemeClr val="tx1"/>
          </a:solidFill>
          <a:latin typeface="+mn-lt"/>
        </a:defRPr>
      </a:lvl3pPr>
      <a:lvl4pPr marL="1600835" indent="-228600" algn="l" defTabSz="913765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anose="05000000000000000000" pitchFamily="2" charset="2"/>
        <a:buChar char="n"/>
        <a:defRPr sz="1900">
          <a:solidFill>
            <a:schemeClr val="tx1"/>
          </a:solidFill>
          <a:latin typeface="+mn-lt"/>
        </a:defRPr>
      </a:lvl4pPr>
      <a:lvl5pPr marL="2057400" indent="-228600" algn="l" defTabSz="913765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anose="05000000000000000000" pitchFamily="2" charset="2"/>
        <a:buChar char="n"/>
        <a:defRPr sz="1900">
          <a:solidFill>
            <a:schemeClr val="tx1"/>
          </a:solidFill>
          <a:latin typeface="+mn-lt"/>
        </a:defRPr>
      </a:lvl5pPr>
      <a:lvl6pPr marL="2649855" indent="-228600" algn="l" defTabSz="913765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anose="05000000000000000000" pitchFamily="2" charset="2"/>
        <a:buChar char="n"/>
        <a:defRPr sz="1900">
          <a:solidFill>
            <a:schemeClr val="tx1"/>
          </a:solidFill>
          <a:latin typeface="+mn-lt"/>
        </a:defRPr>
      </a:lvl6pPr>
      <a:lvl7pPr marL="3242945" indent="-228600" algn="l" defTabSz="913765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anose="05000000000000000000" pitchFamily="2" charset="2"/>
        <a:buChar char="n"/>
        <a:defRPr sz="1900">
          <a:solidFill>
            <a:schemeClr val="tx1"/>
          </a:solidFill>
          <a:latin typeface="+mn-lt"/>
        </a:defRPr>
      </a:lvl7pPr>
      <a:lvl8pPr marL="3835400" indent="-228600" algn="l" defTabSz="913765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anose="05000000000000000000" pitchFamily="2" charset="2"/>
        <a:buChar char="n"/>
        <a:defRPr sz="1900">
          <a:solidFill>
            <a:schemeClr val="tx1"/>
          </a:solidFill>
          <a:latin typeface="+mn-lt"/>
        </a:defRPr>
      </a:lvl8pPr>
      <a:lvl9pPr marL="4427855" indent="-228600" algn="l" defTabSz="913765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anose="05000000000000000000" pitchFamily="2" charset="2"/>
        <a:buChar char="n"/>
        <a:defRPr sz="1900">
          <a:solidFill>
            <a:schemeClr val="tx1"/>
          </a:solidFill>
          <a:latin typeface="+mn-lt"/>
        </a:defRPr>
      </a:lvl9pPr>
    </p:bodyStyle>
    <p:otherStyle>
      <a:defPPr>
        <a:defRPr lang="zh-CN"/>
      </a:defPPr>
      <a:lvl1pPr marL="0" algn="l" defTabSz="1184910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1pPr>
      <a:lvl2pPr marL="592455" algn="l" defTabSz="1184910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1184910" algn="l" defTabSz="1184910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778000" algn="l" defTabSz="1184910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70455" algn="l" defTabSz="1184910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962910" algn="l" defTabSz="1184910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555365" algn="l" defTabSz="1184910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4147820" algn="l" defTabSz="1184910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740910" algn="l" defTabSz="1184910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hyperlink" Target="&#35270;&#39057;&#25991;&#20214;/1210.avi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&#23398;&#23383;&#27597;Gg.swf" TargetMode="External"/><Relationship Id="rId13" Type="http://schemas.openxmlformats.org/officeDocument/2006/relationships/hyperlink" Target="&#23398;&#23383;&#27597;Ll.swf" TargetMode="External"/><Relationship Id="rId18" Type="http://schemas.openxmlformats.org/officeDocument/2006/relationships/hyperlink" Target="&#23398;&#23383;&#27597;Qq.swf" TargetMode="External"/><Relationship Id="rId26" Type="http://schemas.openxmlformats.org/officeDocument/2006/relationships/hyperlink" Target="&#23398;&#23383;&#27597;Zz.swf" TargetMode="External"/><Relationship Id="rId3" Type="http://schemas.openxmlformats.org/officeDocument/2006/relationships/hyperlink" Target="&#23398;&#23383;&#27597;Bb.swf" TargetMode="External"/><Relationship Id="rId21" Type="http://schemas.openxmlformats.org/officeDocument/2006/relationships/hyperlink" Target="&#23398;&#23383;&#27597;Uu.swf" TargetMode="External"/><Relationship Id="rId7" Type="http://schemas.openxmlformats.org/officeDocument/2006/relationships/hyperlink" Target="&#23398;&#23383;&#27597;Ff.swf" TargetMode="External"/><Relationship Id="rId12" Type="http://schemas.openxmlformats.org/officeDocument/2006/relationships/hyperlink" Target="&#23398;&#23383;&#27597;Kk.swf" TargetMode="External"/><Relationship Id="rId17" Type="http://schemas.openxmlformats.org/officeDocument/2006/relationships/hyperlink" Target="&#23398;&#23383;&#27597;Pp.swf" TargetMode="External"/><Relationship Id="rId25" Type="http://schemas.openxmlformats.org/officeDocument/2006/relationships/hyperlink" Target="&#23398;&#23383;&#27597;Yy.swf" TargetMode="External"/><Relationship Id="rId2" Type="http://schemas.openxmlformats.org/officeDocument/2006/relationships/hyperlink" Target="&#23398;&#23383;&#27597;Aa.swf" TargetMode="External"/><Relationship Id="rId16" Type="http://schemas.openxmlformats.org/officeDocument/2006/relationships/hyperlink" Target="&#23398;&#23383;&#27597;Oo.swf" TargetMode="External"/><Relationship Id="rId20" Type="http://schemas.openxmlformats.org/officeDocument/2006/relationships/hyperlink" Target="&#23398;&#23383;&#27597;Ss.swf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&#23398;&#23383;&#27597;Ee.swf" TargetMode="External"/><Relationship Id="rId11" Type="http://schemas.openxmlformats.org/officeDocument/2006/relationships/hyperlink" Target="&#23398;&#23383;&#27597;Jj.swf" TargetMode="External"/><Relationship Id="rId24" Type="http://schemas.openxmlformats.org/officeDocument/2006/relationships/hyperlink" Target="&#23398;&#23383;&#27597;Xx.swf" TargetMode="External"/><Relationship Id="rId5" Type="http://schemas.openxmlformats.org/officeDocument/2006/relationships/hyperlink" Target="&#23398;&#23383;&#27597;Dd.swf" TargetMode="External"/><Relationship Id="rId15" Type="http://schemas.openxmlformats.org/officeDocument/2006/relationships/hyperlink" Target="&#23398;&#23383;&#27597;Nn.swf" TargetMode="External"/><Relationship Id="rId23" Type="http://schemas.openxmlformats.org/officeDocument/2006/relationships/hyperlink" Target="&#23398;&#23383;&#27597;Ww.swf" TargetMode="External"/><Relationship Id="rId10" Type="http://schemas.openxmlformats.org/officeDocument/2006/relationships/hyperlink" Target="&#23398;&#23383;&#27597;Ii.swf" TargetMode="External"/><Relationship Id="rId19" Type="http://schemas.openxmlformats.org/officeDocument/2006/relationships/hyperlink" Target="&#23398;&#23383;&#27597;Rr.swf" TargetMode="External"/><Relationship Id="rId4" Type="http://schemas.openxmlformats.org/officeDocument/2006/relationships/hyperlink" Target="&#23398;&#23383;&#27597;Cc.swf" TargetMode="External"/><Relationship Id="rId9" Type="http://schemas.openxmlformats.org/officeDocument/2006/relationships/hyperlink" Target="&#23398;&#23383;&#27597;Hh.swf" TargetMode="External"/><Relationship Id="rId14" Type="http://schemas.openxmlformats.org/officeDocument/2006/relationships/hyperlink" Target="&#23398;&#23383;&#27597;Mm.swf" TargetMode="External"/><Relationship Id="rId22" Type="http://schemas.openxmlformats.org/officeDocument/2006/relationships/hyperlink" Target="&#23398;&#23383;&#27597;Vv.swf" TargetMode="External"/><Relationship Id="rId27" Type="http://schemas.openxmlformats.org/officeDocument/2006/relationships/hyperlink" Target="&#23398;&#23383;&#27597;Tt.swf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GIF"/><Relationship Id="rId2" Type="http://schemas.openxmlformats.org/officeDocument/2006/relationships/hyperlink" Target="../../&#35838;&#20214;/&#21021;&#19977;&#33521;&#35821;/Module%202/sound/Unit%201-activity%203.mp3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4" Type="http://schemas.openxmlformats.org/officeDocument/2006/relationships/audio" Target="../media/audio3.wav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9" name="Rectangle 9"/>
          <p:cNvSpPr>
            <a:spLocks noChangeArrowheads="1"/>
          </p:cNvSpPr>
          <p:nvPr/>
        </p:nvSpPr>
        <p:spPr bwMode="auto">
          <a:xfrm>
            <a:off x="1" y="1178751"/>
            <a:ext cx="9143999" cy="28809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99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0527" tIns="35264" rIns="70527" bIns="35264"/>
          <a:lstStyle/>
          <a:p>
            <a:pPr marL="343535" indent="-343535" algn="ctr" defTabSz="913765" eaLnBrk="1" hangingPunct="1">
              <a:buClr>
                <a:schemeClr val="hlink"/>
              </a:buClr>
            </a:pPr>
            <a:r>
              <a:rPr lang="en-US" altLang="zh-CN" sz="3100" b="1" dirty="0">
                <a:solidFill>
                  <a:srgbClr val="003399"/>
                </a:solidFill>
                <a:latin typeface="Arial" panose="020B0604020202020204" pitchFamily="34" charset="0"/>
              </a:rPr>
              <a:t>Starter Module 1   My teacher and my friends</a:t>
            </a:r>
          </a:p>
          <a:p>
            <a:pPr marL="343535" indent="-343535" algn="ctr" defTabSz="913765" eaLnBrk="1" hangingPunct="1">
              <a:spcBef>
                <a:spcPct val="20000"/>
              </a:spcBef>
              <a:buClr>
                <a:schemeClr val="hlink"/>
              </a:buClr>
            </a:pPr>
            <a:endParaRPr lang="en-US" altLang="zh-CN" sz="2100" b="1" dirty="0">
              <a:latin typeface="Arial" panose="020B0604020202020204" pitchFamily="34" charset="0"/>
            </a:endParaRPr>
          </a:p>
          <a:p>
            <a:pPr marL="343535" indent="-343535" algn="ctr" defTabSz="913765" eaLnBrk="1" hangingPunct="1">
              <a:spcBef>
                <a:spcPct val="20000"/>
              </a:spcBef>
              <a:buClr>
                <a:schemeClr val="hlink"/>
              </a:buClr>
            </a:pPr>
            <a:r>
              <a:rPr lang="en-US" altLang="zh-CN" sz="5200" b="1" dirty="0">
                <a:latin typeface="Arial" panose="020B0604020202020204" pitchFamily="34" charset="0"/>
              </a:rPr>
              <a:t>Unit 1</a:t>
            </a:r>
          </a:p>
          <a:p>
            <a:pPr marL="343535" indent="-343535" algn="ctr" defTabSz="913765" eaLnBrk="1" hangingPunct="1">
              <a:spcBef>
                <a:spcPct val="20000"/>
              </a:spcBef>
              <a:buClr>
                <a:schemeClr val="hlink"/>
              </a:buClr>
            </a:pPr>
            <a:r>
              <a:rPr lang="en-US" altLang="zh-CN" sz="5200" b="1" dirty="0">
                <a:latin typeface="Arial" panose="020B0604020202020204" pitchFamily="34" charset="0"/>
              </a:rPr>
              <a:t>Good morning</a:t>
            </a:r>
            <a:r>
              <a:rPr lang="en-US" altLang="zh-CN" sz="5200" b="1" dirty="0"/>
              <a:t>,</a:t>
            </a:r>
            <a:r>
              <a:rPr lang="en-US" altLang="zh-CN" sz="5200" b="1" dirty="0">
                <a:latin typeface="Arial" panose="020B0604020202020204" pitchFamily="34" charset="0"/>
              </a:rPr>
              <a:t> Miss Zhou.</a:t>
            </a:r>
          </a:p>
        </p:txBody>
      </p:sp>
      <p:sp>
        <p:nvSpPr>
          <p:cNvPr id="3" name="矩形 2"/>
          <p:cNvSpPr/>
          <p:nvPr/>
        </p:nvSpPr>
        <p:spPr>
          <a:xfrm>
            <a:off x="-718101" y="5769261"/>
            <a:ext cx="10569465" cy="557530"/>
          </a:xfrm>
          <a:prstGeom prst="rect">
            <a:avLst/>
          </a:prstGeom>
        </p:spPr>
        <p:txBody>
          <a:bodyPr wrap="square" lIns="118515" tIns="59258" rIns="118515" bIns="59258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6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600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44397" y="1089424"/>
            <a:ext cx="8229812" cy="4526359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18508" tIns="59255" rIns="118508" bIns="59255" numCol="1" anchor="t" anchorCtr="0" compatLnSpc="1"/>
          <a:lstStyle/>
          <a:p>
            <a:endParaRPr lang="zh-CN" altLang="zh-CN" b="0">
              <a:ea typeface="宋体" panose="02010600030101010101" pitchFamily="2" charset="-122"/>
            </a:endParaRPr>
          </a:p>
        </p:txBody>
      </p:sp>
      <p:pic>
        <p:nvPicPr>
          <p:cNvPr id="180229" name="Picture 5" descr="女学生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395086" y="2978547"/>
            <a:ext cx="1745846" cy="2341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0231" name="AutoShape 7"/>
          <p:cNvSpPr>
            <a:spLocks noChangeArrowheads="1"/>
          </p:cNvSpPr>
          <p:nvPr/>
        </p:nvSpPr>
        <p:spPr bwMode="auto">
          <a:xfrm>
            <a:off x="3517088" y="4060031"/>
            <a:ext cx="3070573" cy="629048"/>
          </a:xfrm>
          <a:prstGeom prst="wedgeRoundRectCallout">
            <a:avLst>
              <a:gd name="adj1" fmla="val 58407"/>
              <a:gd name="adj2" fmla="val -121292"/>
              <a:gd name="adj3" fmla="val 16667"/>
            </a:avLst>
          </a:prstGeom>
          <a:solidFill>
            <a:srgbClr val="CC99FF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18508" tIns="59255" rIns="118508" bIns="59255"/>
          <a:lstStyle/>
          <a:p>
            <a:pPr algn="ctr" defTabSz="913765"/>
            <a:r>
              <a:rPr lang="en-US" altLang="zh-CN" sz="3100"/>
              <a:t>Goodbye!</a:t>
            </a:r>
          </a:p>
        </p:txBody>
      </p:sp>
      <p:pic>
        <p:nvPicPr>
          <p:cNvPr id="180232" name="Picture 8" descr="女学生"/>
          <p:cNvPicPr>
            <a:picLocks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924770" y="1537891"/>
            <a:ext cx="1445348" cy="1889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0230" name="AutoShape 6"/>
          <p:cNvSpPr>
            <a:spLocks noChangeArrowheads="1"/>
          </p:cNvSpPr>
          <p:nvPr/>
        </p:nvSpPr>
        <p:spPr bwMode="auto">
          <a:xfrm>
            <a:off x="2939370" y="1899050"/>
            <a:ext cx="2784888" cy="631031"/>
          </a:xfrm>
          <a:prstGeom prst="wedgeRoundRectCallout">
            <a:avLst>
              <a:gd name="adj1" fmla="val -76366"/>
              <a:gd name="adj2" fmla="val 45282"/>
              <a:gd name="adj3" fmla="val 16667"/>
            </a:avLst>
          </a:prstGeom>
          <a:solidFill>
            <a:srgbClr val="CCECFF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18508" tIns="59255" rIns="118508" bIns="59255"/>
          <a:lstStyle/>
          <a:p>
            <a:pPr algn="ctr" defTabSz="913765"/>
            <a:r>
              <a:rPr lang="en-US" altLang="zh-CN" sz="3100"/>
              <a:t>Goodbye!</a:t>
            </a:r>
          </a:p>
          <a:p>
            <a:pPr algn="ctr" defTabSz="913765"/>
            <a:endParaRPr lang="en-US" altLang="zh-CN" sz="3100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02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02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023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Rectangle 2"/>
          <p:cNvSpPr>
            <a:spLocks noGrp="1" noChangeArrowheads="1"/>
          </p:cNvSpPr>
          <p:nvPr>
            <p:ph type="title"/>
          </p:nvPr>
        </p:nvSpPr>
        <p:spPr>
          <a:xfrm>
            <a:off x="444397" y="638971"/>
            <a:ext cx="7772718" cy="609204"/>
          </a:xfrm>
        </p:spPr>
        <p:txBody>
          <a:bodyPr/>
          <a:lstStyle/>
          <a:p>
            <a:pPr algn="ctr"/>
            <a:r>
              <a:rPr lang="en-US" altLang="zh-CN" sz="4100">
                <a:solidFill>
                  <a:srgbClr val="003399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Watch</a:t>
            </a:r>
          </a:p>
        </p:txBody>
      </p:sp>
      <p:sp>
        <p:nvSpPr>
          <p:cNvPr id="18125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18508" tIns="59255" rIns="118508" bIns="59255" numCol="1" anchor="t" anchorCtr="0" compatLnSpc="1"/>
          <a:lstStyle/>
          <a:p>
            <a:pPr>
              <a:buFont typeface="Wingdings" panose="05000000000000000000" pitchFamily="2" charset="2"/>
              <a:buNone/>
            </a:pPr>
            <a:r>
              <a:rPr lang="en-US" altLang="zh-CN">
                <a:ea typeface="宋体" panose="02010600030101010101" pitchFamily="2" charset="-122"/>
              </a:rPr>
              <a:t>     </a:t>
            </a:r>
            <a:r>
              <a:rPr lang="zh-CN" altLang="en-US">
                <a:ea typeface="宋体" panose="02010600030101010101" pitchFamily="2" charset="-122"/>
              </a:rPr>
              <a:t>观看字母歌视频，回唱的同学跟着一起唱。</a:t>
            </a:r>
          </a:p>
        </p:txBody>
      </p:sp>
      <p:sp>
        <p:nvSpPr>
          <p:cNvPr id="181252" name="Text Box 4"/>
          <p:cNvSpPr txBox="1">
            <a:spLocks noChangeArrowheads="1"/>
          </p:cNvSpPr>
          <p:nvPr/>
        </p:nvSpPr>
        <p:spPr bwMode="auto">
          <a:xfrm>
            <a:off x="7754672" y="2708674"/>
            <a:ext cx="716384" cy="32404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lIns="118508" tIns="59255" rIns="118508" bIns="59255">
            <a:spAutoFit/>
          </a:bodyPr>
          <a:lstStyle>
            <a:lvl1pPr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7048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7048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7048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7048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zh-CN" altLang="en-US" sz="3100" b="1">
                <a:latin typeface="Times New Roman" panose="02020603050405020304" pitchFamily="18" charset="0"/>
              </a:rPr>
              <a:t>字  母   歌</a:t>
            </a:r>
          </a:p>
        </p:txBody>
      </p:sp>
      <p:pic>
        <p:nvPicPr>
          <p:cNvPr id="181253" name="Picture 5" descr="1010">
            <a:hlinkClick r:id="rId2" action="ppaction://hlinkfile"/>
          </p:cNvPr>
          <p:cNvPicPr>
            <a:picLocks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467010" y="2527103"/>
            <a:ext cx="6048033" cy="3603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Text Box 2"/>
          <p:cNvSpPr txBox="1">
            <a:spLocks noChangeArrowheads="1"/>
          </p:cNvSpPr>
          <p:nvPr/>
        </p:nvSpPr>
        <p:spPr bwMode="auto">
          <a:xfrm>
            <a:off x="304731" y="2057801"/>
            <a:ext cx="8534541" cy="39703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29" tIns="45715" rIns="91429" bIns="45715">
            <a:spAutoFit/>
          </a:bodyPr>
          <a:lstStyle>
            <a:lvl1pPr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352425"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704850"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059180"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411605"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1868805" defTabSz="7048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326005" defTabSz="7048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2783205" defTabSz="7048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240405" defTabSz="7048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600">
                <a:solidFill>
                  <a:schemeClr val="hlink"/>
                </a:solidFill>
                <a:latin typeface="Lucida Sans" panose="020B0602030504020204" pitchFamily="34" charset="0"/>
              </a:rPr>
              <a:t>  </a:t>
            </a:r>
            <a:r>
              <a:rPr lang="en-US" altLang="zh-CN" sz="3600">
                <a:solidFill>
                  <a:srgbClr val="FF3300"/>
                </a:solidFill>
                <a:latin typeface="Lucida Sans" panose="020B0602030504020204" pitchFamily="34" charset="0"/>
              </a:rPr>
              <a:t>A</a:t>
            </a:r>
            <a:r>
              <a:rPr lang="en-US" altLang="zh-CN" sz="3600">
                <a:latin typeface="Lucida Sans" panose="020B0602030504020204" pitchFamily="34" charset="0"/>
              </a:rPr>
              <a:t>     b   C      d    </a:t>
            </a:r>
            <a:r>
              <a:rPr lang="en-US" altLang="zh-CN" sz="3600">
                <a:solidFill>
                  <a:schemeClr val="hlink"/>
                </a:solidFill>
                <a:latin typeface="Lucida Sans" panose="020B0602030504020204" pitchFamily="34" charset="0"/>
              </a:rPr>
              <a:t> </a:t>
            </a:r>
            <a:r>
              <a:rPr lang="en-US" altLang="zh-CN" sz="3600">
                <a:solidFill>
                  <a:srgbClr val="FF3300"/>
                </a:solidFill>
                <a:latin typeface="Lucida Sans" panose="020B0602030504020204" pitchFamily="34" charset="0"/>
              </a:rPr>
              <a:t>e  </a:t>
            </a:r>
            <a:r>
              <a:rPr lang="en-US" altLang="zh-CN" sz="3600">
                <a:latin typeface="Lucida Sans" panose="020B0602030504020204" pitchFamily="34" charset="0"/>
              </a:rPr>
              <a:t>F      g     h  </a:t>
            </a:r>
            <a:r>
              <a:rPr lang="en-US" altLang="zh-CN" sz="3600">
                <a:solidFill>
                  <a:srgbClr val="FF3300"/>
                </a:solidFill>
                <a:latin typeface="Lucida Sans" panose="020B0602030504020204" pitchFamily="34" charset="0"/>
              </a:rPr>
              <a:t>I</a:t>
            </a:r>
            <a:endParaRPr lang="en-US" altLang="zh-CN" sz="3600">
              <a:latin typeface="Lucida Sans" panose="020B0602030504020204" pitchFamily="34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altLang="zh-CN" sz="3600">
                <a:latin typeface="Lucida Sans" panose="020B0602030504020204" pitchFamily="34" charset="0"/>
              </a:rPr>
              <a:t> 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3600">
                <a:latin typeface="Lucida Sans" panose="020B0602030504020204" pitchFamily="34" charset="0"/>
              </a:rPr>
              <a:t>    j  K     l  M    N     </a:t>
            </a:r>
            <a:r>
              <a:rPr lang="en-US" altLang="zh-CN" sz="3600">
                <a:solidFill>
                  <a:srgbClr val="FF3300"/>
                </a:solidFill>
                <a:latin typeface="Lucida Sans" panose="020B0602030504020204" pitchFamily="34" charset="0"/>
              </a:rPr>
              <a:t>o</a:t>
            </a:r>
            <a:r>
              <a:rPr lang="en-US" altLang="zh-CN" sz="3600">
                <a:latin typeface="Lucida Sans" panose="020B0602030504020204" pitchFamily="34" charset="0"/>
              </a:rPr>
              <a:t>  P     q  R   S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3600">
                <a:solidFill>
                  <a:schemeClr val="hlink"/>
                </a:solidFill>
                <a:latin typeface="Lucida Sans" panose="020B0602030504020204" pitchFamily="34" charset="0"/>
              </a:rPr>
              <a:t> 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3600">
                <a:solidFill>
                  <a:schemeClr val="hlink"/>
                </a:solidFill>
                <a:latin typeface="Lucida Sans" panose="020B0602030504020204" pitchFamily="34" charset="0"/>
              </a:rPr>
              <a:t>  </a:t>
            </a:r>
            <a:r>
              <a:rPr lang="en-US" altLang="zh-CN" sz="3600">
                <a:latin typeface="Lucida Sans" panose="020B0602030504020204" pitchFamily="34" charset="0"/>
              </a:rPr>
              <a:t>T    </a:t>
            </a:r>
            <a:r>
              <a:rPr lang="en-US" altLang="zh-CN" sz="3600">
                <a:solidFill>
                  <a:schemeClr val="hlink"/>
                </a:solidFill>
                <a:latin typeface="Lucida Sans" panose="020B0602030504020204" pitchFamily="34" charset="0"/>
              </a:rPr>
              <a:t> </a:t>
            </a:r>
            <a:r>
              <a:rPr lang="en-US" altLang="zh-CN" sz="3600">
                <a:solidFill>
                  <a:srgbClr val="FF3300"/>
                </a:solidFill>
                <a:latin typeface="Lucida Sans" panose="020B0602030504020204" pitchFamily="34" charset="0"/>
              </a:rPr>
              <a:t>u</a:t>
            </a:r>
            <a:r>
              <a:rPr lang="en-US" altLang="zh-CN" sz="3600">
                <a:latin typeface="Lucida Sans" panose="020B0602030504020204" pitchFamily="34" charset="0"/>
              </a:rPr>
              <a:t>  V   W   X     </a:t>
            </a:r>
            <a:r>
              <a:rPr lang="en-US" altLang="zh-CN" sz="3600">
                <a:solidFill>
                  <a:srgbClr val="0000FF"/>
                </a:solidFill>
                <a:latin typeface="Lucida Sans" panose="020B0602030504020204" pitchFamily="34" charset="0"/>
              </a:rPr>
              <a:t>Y</a:t>
            </a:r>
            <a:r>
              <a:rPr lang="en-US" altLang="zh-CN" sz="3600">
                <a:latin typeface="Lucida Sans" panose="020B0602030504020204" pitchFamily="34" charset="0"/>
              </a:rPr>
              <a:t>     z</a:t>
            </a:r>
          </a:p>
        </p:txBody>
      </p:sp>
      <p:grpSp>
        <p:nvGrpSpPr>
          <p:cNvPr id="183299" name="Group 3"/>
          <p:cNvGrpSpPr/>
          <p:nvPr/>
        </p:nvGrpSpPr>
        <p:grpSpPr bwMode="auto">
          <a:xfrm>
            <a:off x="444397" y="2168923"/>
            <a:ext cx="8001265" cy="559594"/>
            <a:chOff x="295" y="482"/>
            <a:chExt cx="4898" cy="408"/>
          </a:xfrm>
        </p:grpSpPr>
        <p:sp>
          <p:nvSpPr>
            <p:cNvPr id="183300" name="Line 4"/>
            <p:cNvSpPr>
              <a:spLocks noChangeShapeType="1"/>
            </p:cNvSpPr>
            <p:nvPr/>
          </p:nvSpPr>
          <p:spPr bwMode="auto">
            <a:xfrm>
              <a:off x="295" y="482"/>
              <a:ext cx="489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83301" name="Line 5"/>
            <p:cNvSpPr>
              <a:spLocks noChangeShapeType="1"/>
            </p:cNvSpPr>
            <p:nvPr/>
          </p:nvSpPr>
          <p:spPr bwMode="auto">
            <a:xfrm>
              <a:off x="295" y="618"/>
              <a:ext cx="489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83302" name="Line 6"/>
            <p:cNvSpPr>
              <a:spLocks noChangeShapeType="1"/>
            </p:cNvSpPr>
            <p:nvPr/>
          </p:nvSpPr>
          <p:spPr bwMode="auto">
            <a:xfrm>
              <a:off x="295" y="754"/>
              <a:ext cx="489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83303" name="Line 7"/>
            <p:cNvSpPr>
              <a:spLocks noChangeShapeType="1"/>
            </p:cNvSpPr>
            <p:nvPr/>
          </p:nvSpPr>
          <p:spPr bwMode="auto">
            <a:xfrm>
              <a:off x="295" y="890"/>
              <a:ext cx="489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183304" name="Group 8"/>
          <p:cNvGrpSpPr/>
          <p:nvPr/>
        </p:nvGrpSpPr>
        <p:grpSpPr bwMode="auto">
          <a:xfrm>
            <a:off x="539628" y="3716737"/>
            <a:ext cx="8113421" cy="702469"/>
            <a:chOff x="295" y="482"/>
            <a:chExt cx="4898" cy="408"/>
          </a:xfrm>
        </p:grpSpPr>
        <p:sp>
          <p:nvSpPr>
            <p:cNvPr id="183305" name="Line 9"/>
            <p:cNvSpPr>
              <a:spLocks noChangeShapeType="1"/>
            </p:cNvSpPr>
            <p:nvPr/>
          </p:nvSpPr>
          <p:spPr bwMode="auto">
            <a:xfrm>
              <a:off x="295" y="482"/>
              <a:ext cx="489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83306" name="Line 10"/>
            <p:cNvSpPr>
              <a:spLocks noChangeShapeType="1"/>
            </p:cNvSpPr>
            <p:nvPr/>
          </p:nvSpPr>
          <p:spPr bwMode="auto">
            <a:xfrm>
              <a:off x="295" y="618"/>
              <a:ext cx="489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83307" name="Line 11"/>
            <p:cNvSpPr>
              <a:spLocks noChangeShapeType="1"/>
            </p:cNvSpPr>
            <p:nvPr/>
          </p:nvSpPr>
          <p:spPr bwMode="auto">
            <a:xfrm>
              <a:off x="295" y="754"/>
              <a:ext cx="489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83308" name="Line 12"/>
            <p:cNvSpPr>
              <a:spLocks noChangeShapeType="1"/>
            </p:cNvSpPr>
            <p:nvPr/>
          </p:nvSpPr>
          <p:spPr bwMode="auto">
            <a:xfrm>
              <a:off x="295" y="890"/>
              <a:ext cx="489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183309" name="Group 13"/>
          <p:cNvGrpSpPr/>
          <p:nvPr/>
        </p:nvGrpSpPr>
        <p:grpSpPr bwMode="auto">
          <a:xfrm>
            <a:off x="539627" y="5409407"/>
            <a:ext cx="7992799" cy="539751"/>
            <a:chOff x="295" y="482"/>
            <a:chExt cx="4898" cy="408"/>
          </a:xfrm>
        </p:grpSpPr>
        <p:sp>
          <p:nvSpPr>
            <p:cNvPr id="183310" name="Line 14"/>
            <p:cNvSpPr>
              <a:spLocks noChangeShapeType="1"/>
            </p:cNvSpPr>
            <p:nvPr/>
          </p:nvSpPr>
          <p:spPr bwMode="auto">
            <a:xfrm>
              <a:off x="295" y="482"/>
              <a:ext cx="489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83311" name="Line 15"/>
            <p:cNvSpPr>
              <a:spLocks noChangeShapeType="1"/>
            </p:cNvSpPr>
            <p:nvPr/>
          </p:nvSpPr>
          <p:spPr bwMode="auto">
            <a:xfrm>
              <a:off x="295" y="618"/>
              <a:ext cx="489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83312" name="Line 16"/>
            <p:cNvSpPr>
              <a:spLocks noChangeShapeType="1"/>
            </p:cNvSpPr>
            <p:nvPr/>
          </p:nvSpPr>
          <p:spPr bwMode="auto">
            <a:xfrm>
              <a:off x="295" y="754"/>
              <a:ext cx="489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83313" name="Line 17"/>
            <p:cNvSpPr>
              <a:spLocks noChangeShapeType="1"/>
            </p:cNvSpPr>
            <p:nvPr/>
          </p:nvSpPr>
          <p:spPr bwMode="auto">
            <a:xfrm>
              <a:off x="295" y="890"/>
              <a:ext cx="489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183315" name="Text Box 19"/>
          <p:cNvSpPr txBox="1">
            <a:spLocks noChangeArrowheads="1"/>
          </p:cNvSpPr>
          <p:nvPr/>
        </p:nvSpPr>
        <p:spPr bwMode="auto">
          <a:xfrm>
            <a:off x="973441" y="6169423"/>
            <a:ext cx="184708" cy="3847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29" tIns="45715" rIns="91429" bIns="45715">
            <a:spAutoFit/>
          </a:bodyPr>
          <a:lstStyle>
            <a:lvl1pPr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352425"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704850"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059180"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411605"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1868805" defTabSz="7048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326005" defTabSz="7048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2783205" defTabSz="7048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240405" defTabSz="7048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zh-CN" sz="1900"/>
          </a:p>
        </p:txBody>
      </p:sp>
      <p:sp>
        <p:nvSpPr>
          <p:cNvPr id="183317" name="Text Box 21"/>
          <p:cNvSpPr txBox="1">
            <a:spLocks noChangeArrowheads="1"/>
          </p:cNvSpPr>
          <p:nvPr/>
        </p:nvSpPr>
        <p:spPr bwMode="auto">
          <a:xfrm>
            <a:off x="897259" y="6244831"/>
            <a:ext cx="184708" cy="3847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29" tIns="45715" rIns="91429" bIns="45715">
            <a:spAutoFit/>
          </a:bodyPr>
          <a:lstStyle>
            <a:lvl1pPr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352425"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704850"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059180"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411605"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1868805" defTabSz="7048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326005" defTabSz="7048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2783205" defTabSz="7048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240405" defTabSz="7048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zh-CN" sz="1900"/>
          </a:p>
        </p:txBody>
      </p:sp>
      <p:sp>
        <p:nvSpPr>
          <p:cNvPr id="183319" name="Text Box 23"/>
          <p:cNvSpPr txBox="1">
            <a:spLocks noChangeArrowheads="1"/>
          </p:cNvSpPr>
          <p:nvPr/>
        </p:nvSpPr>
        <p:spPr bwMode="auto">
          <a:xfrm>
            <a:off x="924770" y="1998266"/>
            <a:ext cx="304729" cy="6463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29" tIns="45715" rIns="91429" bIns="45715">
            <a:spAutoFit/>
          </a:bodyPr>
          <a:lstStyle>
            <a:lvl1pPr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352425"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704850"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059180"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411605"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1868805" defTabSz="7048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326005" defTabSz="7048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2783205" defTabSz="7048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240405" defTabSz="7048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en-US" altLang="zh-CN" sz="3600">
                <a:latin typeface="Times New Roman" panose="02020603050405020304" pitchFamily="18" charset="0"/>
                <a:hlinkClick r:id="rId2" action="ppaction://hlinkfile"/>
              </a:rPr>
              <a:t>a</a:t>
            </a:r>
            <a:endParaRPr kumimoji="1" lang="en-US" altLang="zh-CN" sz="3600">
              <a:latin typeface="Times New Roman" panose="02020603050405020304" pitchFamily="18" charset="0"/>
            </a:endParaRPr>
          </a:p>
        </p:txBody>
      </p:sp>
      <p:sp>
        <p:nvSpPr>
          <p:cNvPr id="183320" name="Text Box 24"/>
          <p:cNvSpPr txBox="1">
            <a:spLocks noChangeArrowheads="1"/>
          </p:cNvSpPr>
          <p:nvPr/>
        </p:nvSpPr>
        <p:spPr bwMode="auto">
          <a:xfrm>
            <a:off x="1307797" y="2087562"/>
            <a:ext cx="607836" cy="6463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29" tIns="45715" rIns="91429" bIns="45715">
            <a:spAutoFit/>
          </a:bodyPr>
          <a:lstStyle>
            <a:lvl1pPr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352425"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704850"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059180"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411605"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1868805" defTabSz="7048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326005" defTabSz="7048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2783205" defTabSz="7048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240405" defTabSz="7048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en-US" altLang="zh-CN" sz="3600">
                <a:latin typeface="Times New Roman" panose="02020603050405020304" pitchFamily="18" charset="0"/>
              </a:rPr>
              <a:t> </a:t>
            </a:r>
            <a:r>
              <a:rPr kumimoji="1" lang="en-US" altLang="zh-CN" sz="3600">
                <a:latin typeface="Times New Roman" panose="02020603050405020304" pitchFamily="18" charset="0"/>
                <a:hlinkClick r:id="rId3" action="ppaction://hlinkfile"/>
              </a:rPr>
              <a:t>B</a:t>
            </a:r>
            <a:endParaRPr kumimoji="1" lang="en-US" altLang="zh-CN" sz="3600">
              <a:latin typeface="Times New Roman" panose="02020603050405020304" pitchFamily="18" charset="0"/>
            </a:endParaRPr>
          </a:p>
        </p:txBody>
      </p:sp>
      <p:sp>
        <p:nvSpPr>
          <p:cNvPr id="183321" name="Text Box 25"/>
          <p:cNvSpPr txBox="1">
            <a:spLocks noChangeArrowheads="1"/>
          </p:cNvSpPr>
          <p:nvPr/>
        </p:nvSpPr>
        <p:spPr bwMode="auto">
          <a:xfrm>
            <a:off x="2363770" y="2057797"/>
            <a:ext cx="768171" cy="6463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29" tIns="45715" rIns="91429" bIns="45715">
            <a:spAutoFit/>
          </a:bodyPr>
          <a:lstStyle>
            <a:lvl1pPr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352425"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704850"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059180"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411605"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1868805" defTabSz="7048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326005" defTabSz="7048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2783205" defTabSz="7048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240405" defTabSz="7048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en-US" altLang="zh-CN" sz="3600">
                <a:latin typeface="Times New Roman" panose="02020603050405020304" pitchFamily="18" charset="0"/>
              </a:rPr>
              <a:t>   </a:t>
            </a:r>
            <a:r>
              <a:rPr kumimoji="1" lang="en-US" altLang="zh-CN" sz="3600">
                <a:latin typeface="Times New Roman" panose="02020603050405020304" pitchFamily="18" charset="0"/>
                <a:hlinkClick r:id="rId4" action="ppaction://hlinkfile"/>
              </a:rPr>
              <a:t>c</a:t>
            </a:r>
            <a:endParaRPr kumimoji="1" lang="en-US" altLang="zh-CN" sz="3600">
              <a:latin typeface="Times New Roman" panose="02020603050405020304" pitchFamily="18" charset="0"/>
            </a:endParaRPr>
          </a:p>
        </p:txBody>
      </p:sp>
      <p:sp>
        <p:nvSpPr>
          <p:cNvPr id="183322" name="Text Box 26"/>
          <p:cNvSpPr txBox="1">
            <a:spLocks noChangeArrowheads="1"/>
          </p:cNvSpPr>
          <p:nvPr/>
        </p:nvSpPr>
        <p:spPr bwMode="auto">
          <a:xfrm>
            <a:off x="6153842" y="1087439"/>
            <a:ext cx="184708" cy="4770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29" tIns="45715" rIns="91429" bIns="45715">
            <a:spAutoFit/>
          </a:bodyPr>
          <a:lstStyle>
            <a:lvl1pPr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352425"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704850"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059180"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411605"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1868805" defTabSz="7048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326005" defTabSz="7048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2783205" defTabSz="7048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240405" defTabSz="7048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kumimoji="1" lang="zh-CN" altLang="zh-CN" sz="2500">
              <a:latin typeface="Times New Roman" panose="02020603050405020304" pitchFamily="18" charset="0"/>
            </a:endParaRPr>
          </a:p>
        </p:txBody>
      </p:sp>
      <p:sp>
        <p:nvSpPr>
          <p:cNvPr id="183323" name="Text Box 27"/>
          <p:cNvSpPr txBox="1">
            <a:spLocks noChangeArrowheads="1"/>
          </p:cNvSpPr>
          <p:nvPr/>
        </p:nvSpPr>
        <p:spPr bwMode="auto">
          <a:xfrm>
            <a:off x="2939370" y="2057797"/>
            <a:ext cx="971324" cy="6463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29" tIns="45715" rIns="91429" bIns="45715">
            <a:spAutoFit/>
          </a:bodyPr>
          <a:lstStyle>
            <a:lvl1pPr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352425"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704850"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059180"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411605"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1868805" defTabSz="7048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326005" defTabSz="7048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2783205" defTabSz="7048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240405" defTabSz="7048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en-US" altLang="zh-CN" sz="3600">
                <a:latin typeface="Times New Roman" panose="02020603050405020304" pitchFamily="18" charset="0"/>
              </a:rPr>
              <a:t>   </a:t>
            </a:r>
            <a:r>
              <a:rPr kumimoji="1" lang="en-US" altLang="zh-CN" sz="3600">
                <a:latin typeface="Times New Roman" panose="02020603050405020304" pitchFamily="18" charset="0"/>
                <a:hlinkClick r:id="rId5" action="ppaction://hlinkfile"/>
              </a:rPr>
              <a:t>D</a:t>
            </a:r>
            <a:r>
              <a:rPr kumimoji="1" lang="en-US" altLang="zh-CN" sz="3600">
                <a:latin typeface="Times New Roman" panose="02020603050405020304" pitchFamily="18" charset="0"/>
              </a:rPr>
              <a:t>  </a:t>
            </a:r>
          </a:p>
        </p:txBody>
      </p:sp>
      <p:sp>
        <p:nvSpPr>
          <p:cNvPr id="183324" name="Text Box 28"/>
          <p:cNvSpPr txBox="1">
            <a:spLocks noChangeArrowheads="1"/>
          </p:cNvSpPr>
          <p:nvPr/>
        </p:nvSpPr>
        <p:spPr bwMode="auto">
          <a:xfrm>
            <a:off x="4187916" y="2057797"/>
            <a:ext cx="1096180" cy="6463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29" tIns="45715" rIns="91429" bIns="45715">
            <a:spAutoFit/>
          </a:bodyPr>
          <a:lstStyle>
            <a:lvl1pPr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352425"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704850"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059180"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411605"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1868805" defTabSz="7048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326005" defTabSz="7048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2783205" defTabSz="7048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240405" defTabSz="7048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en-US" altLang="zh-CN" sz="3600">
                <a:latin typeface="Times New Roman" panose="02020603050405020304" pitchFamily="18" charset="0"/>
              </a:rPr>
              <a:t>  </a:t>
            </a:r>
            <a:r>
              <a:rPr kumimoji="1" lang="en-US" altLang="zh-CN" sz="3600">
                <a:latin typeface="Times New Roman" panose="02020603050405020304" pitchFamily="18" charset="0"/>
                <a:hlinkClick r:id="rId6" action="ppaction://hlinkfile"/>
              </a:rPr>
              <a:t>E </a:t>
            </a:r>
            <a:r>
              <a:rPr kumimoji="1" lang="en-US" altLang="zh-CN" sz="2500">
                <a:latin typeface="Times New Roman" panose="02020603050405020304" pitchFamily="18" charset="0"/>
                <a:hlinkClick r:id="rId6" action="ppaction://hlinkfile"/>
              </a:rPr>
              <a:t>  </a:t>
            </a:r>
            <a:endParaRPr kumimoji="1" lang="en-US" altLang="zh-CN" sz="2500">
              <a:latin typeface="Times New Roman" panose="02020603050405020304" pitchFamily="18" charset="0"/>
            </a:endParaRPr>
          </a:p>
        </p:txBody>
      </p:sp>
      <p:sp>
        <p:nvSpPr>
          <p:cNvPr id="183325" name="Text Box 29"/>
          <p:cNvSpPr txBox="1">
            <a:spLocks noChangeArrowheads="1"/>
          </p:cNvSpPr>
          <p:nvPr/>
        </p:nvSpPr>
        <p:spPr bwMode="auto">
          <a:xfrm>
            <a:off x="5339114" y="2057797"/>
            <a:ext cx="1098295" cy="6463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29" tIns="45715" rIns="91429" bIns="45715">
            <a:spAutoFit/>
          </a:bodyPr>
          <a:lstStyle>
            <a:lvl1pPr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352425"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704850"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059180"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411605"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1868805" defTabSz="7048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326005" defTabSz="7048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2783205" defTabSz="7048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240405" defTabSz="7048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en-US" altLang="zh-CN" sz="3600">
                <a:latin typeface="Times New Roman" panose="02020603050405020304" pitchFamily="18" charset="0"/>
              </a:rPr>
              <a:t> </a:t>
            </a:r>
            <a:r>
              <a:rPr kumimoji="1" lang="en-US" altLang="zh-CN" sz="3600">
                <a:latin typeface="Times New Roman" panose="02020603050405020304" pitchFamily="18" charset="0"/>
                <a:hlinkClick r:id="rId7" action="ppaction://hlinkfile"/>
              </a:rPr>
              <a:t> f</a:t>
            </a:r>
            <a:endParaRPr kumimoji="1" lang="en-US" altLang="zh-CN" sz="3600">
              <a:latin typeface="Times New Roman" panose="02020603050405020304" pitchFamily="18" charset="0"/>
            </a:endParaRPr>
          </a:p>
        </p:txBody>
      </p:sp>
      <p:sp>
        <p:nvSpPr>
          <p:cNvPr id="183326" name="Text Box 30"/>
          <p:cNvSpPr txBox="1">
            <a:spLocks noChangeArrowheads="1"/>
          </p:cNvSpPr>
          <p:nvPr/>
        </p:nvSpPr>
        <p:spPr bwMode="auto">
          <a:xfrm>
            <a:off x="5724258" y="2087562"/>
            <a:ext cx="990371" cy="6463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29" tIns="45715" rIns="91429" bIns="45715">
            <a:spAutoFit/>
          </a:bodyPr>
          <a:lstStyle>
            <a:lvl1pPr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352425"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704850"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059180"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411605"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1868805" defTabSz="7048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326005" defTabSz="7048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2783205" defTabSz="7048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240405" defTabSz="7048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en-US" altLang="zh-CN" sz="3600">
                <a:latin typeface="Times New Roman" panose="02020603050405020304" pitchFamily="18" charset="0"/>
              </a:rPr>
              <a:t>   </a:t>
            </a:r>
            <a:r>
              <a:rPr kumimoji="1" lang="en-US" altLang="zh-CN" sz="3600">
                <a:latin typeface="Times New Roman" panose="02020603050405020304" pitchFamily="18" charset="0"/>
                <a:hlinkClick r:id="rId8" action="ppaction://hlinkfile"/>
              </a:rPr>
              <a:t>G</a:t>
            </a:r>
            <a:endParaRPr kumimoji="1" lang="en-US" altLang="zh-CN" sz="3600">
              <a:latin typeface="Times New Roman" panose="02020603050405020304" pitchFamily="18" charset="0"/>
            </a:endParaRPr>
          </a:p>
        </p:txBody>
      </p:sp>
      <p:sp>
        <p:nvSpPr>
          <p:cNvPr id="183327" name="Text Box 31"/>
          <p:cNvSpPr txBox="1">
            <a:spLocks noChangeArrowheads="1"/>
          </p:cNvSpPr>
          <p:nvPr/>
        </p:nvSpPr>
        <p:spPr bwMode="auto">
          <a:xfrm>
            <a:off x="7068032" y="2079625"/>
            <a:ext cx="649667" cy="6463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29" tIns="45715" rIns="91429" bIns="45715">
            <a:spAutoFit/>
          </a:bodyPr>
          <a:lstStyle>
            <a:lvl1pPr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352425"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704850"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059180"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411605"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1868805" defTabSz="7048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326005" defTabSz="7048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2783205" defTabSz="7048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240405" defTabSz="7048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en-US" altLang="zh-CN" sz="3600">
                <a:latin typeface="Times New Roman" panose="02020603050405020304" pitchFamily="18" charset="0"/>
                <a:hlinkClick r:id="rId9" action="ppaction://hlinkfile"/>
              </a:rPr>
              <a:t>H</a:t>
            </a:r>
            <a:endParaRPr kumimoji="1" lang="en-US" altLang="zh-CN" sz="3600">
              <a:latin typeface="Times New Roman" panose="02020603050405020304" pitchFamily="18" charset="0"/>
            </a:endParaRPr>
          </a:p>
        </p:txBody>
      </p:sp>
      <p:sp>
        <p:nvSpPr>
          <p:cNvPr id="183328" name="Text Box 32"/>
          <p:cNvSpPr txBox="1">
            <a:spLocks noChangeArrowheads="1"/>
          </p:cNvSpPr>
          <p:nvPr/>
        </p:nvSpPr>
        <p:spPr bwMode="auto">
          <a:xfrm>
            <a:off x="8219232" y="2087562"/>
            <a:ext cx="311079" cy="6463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29" tIns="45715" rIns="91429" bIns="45715">
            <a:spAutoFit/>
          </a:bodyPr>
          <a:lstStyle>
            <a:lvl1pPr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352425"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704850"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059180"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411605"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1868805" defTabSz="7048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326005" defTabSz="7048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2783205" defTabSz="7048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240405" defTabSz="7048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en-US" altLang="zh-CN" sz="3600">
                <a:latin typeface="Times New Roman" panose="02020603050405020304" pitchFamily="18" charset="0"/>
                <a:hlinkClick r:id="rId10" action="ppaction://hlinkfile"/>
              </a:rPr>
              <a:t>i</a:t>
            </a:r>
            <a:endParaRPr kumimoji="1" lang="en-US" altLang="zh-CN" sz="3600">
              <a:latin typeface="Times New Roman" panose="02020603050405020304" pitchFamily="18" charset="0"/>
            </a:endParaRPr>
          </a:p>
        </p:txBody>
      </p:sp>
      <p:sp>
        <p:nvSpPr>
          <p:cNvPr id="183329" name="Text Box 33"/>
          <p:cNvSpPr txBox="1">
            <a:spLocks noChangeArrowheads="1"/>
          </p:cNvSpPr>
          <p:nvPr/>
        </p:nvSpPr>
        <p:spPr bwMode="auto">
          <a:xfrm>
            <a:off x="444397" y="3609579"/>
            <a:ext cx="761824" cy="6463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29" tIns="45715" rIns="91429" bIns="45715">
            <a:spAutoFit/>
          </a:bodyPr>
          <a:lstStyle>
            <a:lvl1pPr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352425"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704850"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059180"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411605"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1868805" defTabSz="7048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326005" defTabSz="7048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2783205" defTabSz="7048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240405" defTabSz="7048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en-US" altLang="zh-CN" sz="3600">
                <a:latin typeface="Times New Roman" panose="02020603050405020304" pitchFamily="18" charset="0"/>
              </a:rPr>
              <a:t>  </a:t>
            </a:r>
            <a:r>
              <a:rPr kumimoji="1" lang="en-US" altLang="zh-CN" sz="3600">
                <a:latin typeface="Times New Roman" panose="02020603050405020304" pitchFamily="18" charset="0"/>
                <a:hlinkClick r:id="rId11" action="ppaction://hlinkfile"/>
              </a:rPr>
              <a:t>J</a:t>
            </a:r>
            <a:endParaRPr kumimoji="1" lang="en-US" altLang="zh-CN" sz="3600">
              <a:latin typeface="Times New Roman" panose="02020603050405020304" pitchFamily="18" charset="0"/>
            </a:endParaRPr>
          </a:p>
        </p:txBody>
      </p:sp>
      <p:sp>
        <p:nvSpPr>
          <p:cNvPr id="183330" name="Text Box 34"/>
          <p:cNvSpPr txBox="1">
            <a:spLocks noChangeArrowheads="1"/>
          </p:cNvSpPr>
          <p:nvPr/>
        </p:nvSpPr>
        <p:spPr bwMode="auto">
          <a:xfrm>
            <a:off x="349170" y="3698877"/>
            <a:ext cx="184708" cy="4770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29" tIns="45715" rIns="91429" bIns="45715">
            <a:spAutoFit/>
          </a:bodyPr>
          <a:lstStyle>
            <a:lvl1pPr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352425"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704850"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059180"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411605"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1868805" defTabSz="7048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326005" defTabSz="7048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2783205" defTabSz="7048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240405" defTabSz="7048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kumimoji="1" lang="zh-CN" altLang="zh-CN" sz="2500">
              <a:latin typeface="Times New Roman" panose="02020603050405020304" pitchFamily="18" charset="0"/>
            </a:endParaRPr>
          </a:p>
        </p:txBody>
      </p:sp>
      <p:sp>
        <p:nvSpPr>
          <p:cNvPr id="183331" name="Text Box 35"/>
          <p:cNvSpPr txBox="1">
            <a:spLocks noChangeArrowheads="1"/>
          </p:cNvSpPr>
          <p:nvPr/>
        </p:nvSpPr>
        <p:spPr bwMode="auto">
          <a:xfrm>
            <a:off x="1595599" y="3698875"/>
            <a:ext cx="336473" cy="6463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29" tIns="45715" rIns="91429" bIns="45715">
            <a:spAutoFit/>
          </a:bodyPr>
          <a:lstStyle>
            <a:lvl1pPr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352425"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704850"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059180"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411605"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1868805" defTabSz="7048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326005" defTabSz="7048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2783205" defTabSz="7048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240405" defTabSz="7048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600">
                <a:solidFill>
                  <a:srgbClr val="000000"/>
                </a:solidFill>
                <a:latin typeface="Lucida Sans" panose="020B0602030504020204" pitchFamily="34" charset="0"/>
                <a:hlinkClick r:id="rId12" action="ppaction://hlinkfile"/>
              </a:rPr>
              <a:t>k</a:t>
            </a:r>
            <a:endParaRPr lang="en-US" altLang="zh-CN" sz="3600">
              <a:solidFill>
                <a:srgbClr val="000000"/>
              </a:solidFill>
              <a:latin typeface="Lucida Sans" panose="020B0602030504020204" pitchFamily="34" charset="0"/>
            </a:endParaRPr>
          </a:p>
        </p:txBody>
      </p:sp>
      <p:sp>
        <p:nvSpPr>
          <p:cNvPr id="183332" name="Text Box 36"/>
          <p:cNvSpPr txBox="1">
            <a:spLocks noChangeArrowheads="1"/>
          </p:cNvSpPr>
          <p:nvPr/>
        </p:nvSpPr>
        <p:spPr bwMode="auto">
          <a:xfrm>
            <a:off x="1500371" y="3708797"/>
            <a:ext cx="1142150" cy="6463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29" tIns="45715" rIns="91429" bIns="45715">
            <a:spAutoFit/>
          </a:bodyPr>
          <a:lstStyle>
            <a:lvl1pPr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352425"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704850"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059180"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411605"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1868805" defTabSz="7048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326005" defTabSz="7048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2783205" defTabSz="7048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240405" defTabSz="7048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en-US" altLang="zh-CN" sz="3600">
                <a:latin typeface="Times New Roman" panose="02020603050405020304" pitchFamily="18" charset="0"/>
              </a:rPr>
              <a:t>     </a:t>
            </a:r>
            <a:r>
              <a:rPr kumimoji="1" lang="en-US" altLang="zh-CN" sz="3600">
                <a:latin typeface="Times New Roman" panose="02020603050405020304" pitchFamily="18" charset="0"/>
                <a:hlinkClick r:id="rId13" action="ppaction://hlinkfile"/>
              </a:rPr>
              <a:t>L</a:t>
            </a:r>
            <a:r>
              <a:rPr kumimoji="1" lang="en-US" altLang="zh-CN" sz="3600"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183333" name="Text Box 37"/>
          <p:cNvSpPr txBox="1">
            <a:spLocks noChangeArrowheads="1"/>
          </p:cNvSpPr>
          <p:nvPr/>
        </p:nvSpPr>
        <p:spPr bwMode="auto">
          <a:xfrm>
            <a:off x="3227172" y="3708797"/>
            <a:ext cx="543716" cy="6463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29" tIns="45715" rIns="91429" bIns="45715">
            <a:spAutoFit/>
          </a:bodyPr>
          <a:lstStyle>
            <a:lvl1pPr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352425"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704850"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059180"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411605"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1868805" defTabSz="7048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326005" defTabSz="7048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2783205" defTabSz="7048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240405" defTabSz="7048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en-US" altLang="zh-CN" sz="3600">
                <a:latin typeface="Times New Roman" panose="02020603050405020304" pitchFamily="18" charset="0"/>
                <a:hlinkClick r:id="rId14" action="ppaction://hlinkfile"/>
              </a:rPr>
              <a:t>m</a:t>
            </a:r>
            <a:endParaRPr kumimoji="1" lang="en-US" altLang="zh-CN" sz="3600">
              <a:latin typeface="Times New Roman" panose="02020603050405020304" pitchFamily="18" charset="0"/>
            </a:endParaRPr>
          </a:p>
        </p:txBody>
      </p:sp>
      <p:sp>
        <p:nvSpPr>
          <p:cNvPr id="183334" name="Text Box 38"/>
          <p:cNvSpPr txBox="1">
            <a:spLocks noChangeArrowheads="1"/>
          </p:cNvSpPr>
          <p:nvPr/>
        </p:nvSpPr>
        <p:spPr bwMode="auto">
          <a:xfrm>
            <a:off x="4187914" y="3708797"/>
            <a:ext cx="423235" cy="6463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29" tIns="45715" rIns="91429" bIns="45715">
            <a:spAutoFit/>
          </a:bodyPr>
          <a:lstStyle>
            <a:lvl1pPr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352425"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704850"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059180"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411605"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1868805" defTabSz="7048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326005" defTabSz="7048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2783205" defTabSz="7048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240405" defTabSz="7048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en-US" altLang="zh-CN" sz="3600">
                <a:latin typeface="Times New Roman" panose="02020603050405020304" pitchFamily="18" charset="0"/>
                <a:hlinkClick r:id="rId15" action="ppaction://hlinkfile"/>
              </a:rPr>
              <a:t>n</a:t>
            </a:r>
            <a:endParaRPr kumimoji="1" lang="en-US" altLang="zh-CN" sz="3600">
              <a:latin typeface="Times New Roman" panose="02020603050405020304" pitchFamily="18" charset="0"/>
            </a:endParaRPr>
          </a:p>
        </p:txBody>
      </p:sp>
      <p:sp>
        <p:nvSpPr>
          <p:cNvPr id="183335" name="Text Box 39"/>
          <p:cNvSpPr txBox="1">
            <a:spLocks noChangeArrowheads="1"/>
          </p:cNvSpPr>
          <p:nvPr/>
        </p:nvSpPr>
        <p:spPr bwMode="auto">
          <a:xfrm>
            <a:off x="4619614" y="3708797"/>
            <a:ext cx="518068" cy="6463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29" tIns="45715" rIns="91429" bIns="45715">
            <a:spAutoFit/>
          </a:bodyPr>
          <a:lstStyle>
            <a:lvl1pPr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352425"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704850"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059180"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411605"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1868805" defTabSz="7048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326005" defTabSz="7048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2783205" defTabSz="7048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240405" defTabSz="7048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en-US" altLang="zh-CN" sz="3600">
                <a:latin typeface="Times New Roman" panose="02020603050405020304" pitchFamily="18" charset="0"/>
                <a:hlinkClick r:id="rId16" action="ppaction://hlinkfile"/>
              </a:rPr>
              <a:t>O</a:t>
            </a:r>
            <a:endParaRPr kumimoji="1" lang="en-US" altLang="zh-CN" sz="3600">
              <a:latin typeface="Times New Roman" panose="02020603050405020304" pitchFamily="18" charset="0"/>
            </a:endParaRPr>
          </a:p>
        </p:txBody>
      </p:sp>
      <p:sp>
        <p:nvSpPr>
          <p:cNvPr id="183336" name="Text Box 40"/>
          <p:cNvSpPr txBox="1">
            <a:spLocks noChangeArrowheads="1"/>
          </p:cNvSpPr>
          <p:nvPr/>
        </p:nvSpPr>
        <p:spPr bwMode="auto">
          <a:xfrm>
            <a:off x="5148659" y="3698875"/>
            <a:ext cx="992557" cy="6463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29" tIns="45715" rIns="91429" bIns="45715">
            <a:spAutoFit/>
          </a:bodyPr>
          <a:lstStyle>
            <a:lvl1pPr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352425"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704850"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059180"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411605"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1868805" defTabSz="7048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326005" defTabSz="7048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2783205" defTabSz="7048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240405" defTabSz="7048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en-US" altLang="zh-CN" sz="3600">
                <a:latin typeface="Times New Roman" panose="02020603050405020304" pitchFamily="18" charset="0"/>
              </a:rPr>
              <a:t>     </a:t>
            </a:r>
            <a:r>
              <a:rPr kumimoji="1" lang="en-US" altLang="zh-CN" sz="3600">
                <a:latin typeface="Times New Roman" panose="02020603050405020304" pitchFamily="18" charset="0"/>
                <a:hlinkClick r:id="rId17" action="ppaction://hlinkfile"/>
              </a:rPr>
              <a:t>p</a:t>
            </a:r>
            <a:endParaRPr kumimoji="1" lang="en-US" altLang="zh-CN" sz="3600">
              <a:latin typeface="Times New Roman" panose="02020603050405020304" pitchFamily="18" charset="0"/>
            </a:endParaRPr>
          </a:p>
        </p:txBody>
      </p:sp>
      <p:sp>
        <p:nvSpPr>
          <p:cNvPr id="183337" name="Text Box 41"/>
          <p:cNvSpPr txBox="1">
            <a:spLocks noChangeArrowheads="1"/>
          </p:cNvSpPr>
          <p:nvPr/>
        </p:nvSpPr>
        <p:spPr bwMode="auto">
          <a:xfrm>
            <a:off x="6204631" y="3609579"/>
            <a:ext cx="518068" cy="6463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29" tIns="45715" rIns="91429" bIns="45715">
            <a:spAutoFit/>
          </a:bodyPr>
          <a:lstStyle>
            <a:lvl1pPr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352425"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704850"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059180"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411605"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1868805" defTabSz="7048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326005" defTabSz="7048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2783205" defTabSz="7048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240405" defTabSz="7048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en-US" altLang="zh-CN" sz="3600">
                <a:latin typeface="Times New Roman" panose="02020603050405020304" pitchFamily="18" charset="0"/>
                <a:hlinkClick r:id="rId18" action="ppaction://hlinkfile"/>
              </a:rPr>
              <a:t>Q</a:t>
            </a:r>
            <a:endParaRPr kumimoji="1" lang="en-US" altLang="zh-CN" sz="3600">
              <a:latin typeface="Times New Roman" panose="02020603050405020304" pitchFamily="18" charset="0"/>
            </a:endParaRPr>
          </a:p>
        </p:txBody>
      </p:sp>
      <p:sp>
        <p:nvSpPr>
          <p:cNvPr id="183338" name="Text Box 42"/>
          <p:cNvSpPr txBox="1">
            <a:spLocks noChangeArrowheads="1"/>
          </p:cNvSpPr>
          <p:nvPr/>
        </p:nvSpPr>
        <p:spPr bwMode="auto">
          <a:xfrm>
            <a:off x="7451061" y="3708797"/>
            <a:ext cx="338532" cy="6463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29" tIns="45715" rIns="91429" bIns="45715">
            <a:spAutoFit/>
          </a:bodyPr>
          <a:lstStyle>
            <a:lvl1pPr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352425"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704850"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059180"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411605"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1868805" defTabSz="7048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326005" defTabSz="7048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2783205" defTabSz="7048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240405" defTabSz="7048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en-US" altLang="zh-CN" sz="3600">
                <a:latin typeface="Times New Roman" panose="02020603050405020304" pitchFamily="18" charset="0"/>
                <a:hlinkClick r:id="rId19" action="ppaction://hlinkfile"/>
              </a:rPr>
              <a:t>r</a:t>
            </a:r>
            <a:endParaRPr kumimoji="1" lang="en-US" altLang="zh-CN" sz="3600">
              <a:latin typeface="Times New Roman" panose="02020603050405020304" pitchFamily="18" charset="0"/>
            </a:endParaRPr>
          </a:p>
        </p:txBody>
      </p:sp>
      <p:sp>
        <p:nvSpPr>
          <p:cNvPr id="183339" name="Text Box 43"/>
          <p:cNvSpPr txBox="1">
            <a:spLocks noChangeArrowheads="1"/>
          </p:cNvSpPr>
          <p:nvPr/>
        </p:nvSpPr>
        <p:spPr bwMode="auto">
          <a:xfrm>
            <a:off x="8124003" y="3708797"/>
            <a:ext cx="364180" cy="6463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29" tIns="45715" rIns="91429" bIns="45715">
            <a:spAutoFit/>
          </a:bodyPr>
          <a:lstStyle>
            <a:lvl1pPr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352425"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704850"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059180"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411605"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1868805" defTabSz="7048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326005" defTabSz="7048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2783205" defTabSz="7048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240405" defTabSz="7048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en-US" altLang="zh-CN" sz="3600">
                <a:latin typeface="Times New Roman" panose="02020603050405020304" pitchFamily="18" charset="0"/>
                <a:hlinkClick r:id="rId20" action="ppaction://hlinkfile"/>
              </a:rPr>
              <a:t>s</a:t>
            </a:r>
            <a:endParaRPr kumimoji="1" lang="en-US" altLang="zh-CN" sz="3600">
              <a:latin typeface="Times New Roman" panose="02020603050405020304" pitchFamily="18" charset="0"/>
            </a:endParaRPr>
          </a:p>
        </p:txBody>
      </p:sp>
      <p:sp>
        <p:nvSpPr>
          <p:cNvPr id="183341" name="Text Box 45"/>
          <p:cNvSpPr txBox="1">
            <a:spLocks noChangeArrowheads="1"/>
          </p:cNvSpPr>
          <p:nvPr/>
        </p:nvSpPr>
        <p:spPr bwMode="auto">
          <a:xfrm>
            <a:off x="1354354" y="5228829"/>
            <a:ext cx="518068" cy="6463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29" tIns="45715" rIns="91429" bIns="45715">
            <a:spAutoFit/>
          </a:bodyPr>
          <a:lstStyle>
            <a:lvl1pPr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352425"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704850"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059180"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411605"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1868805" defTabSz="7048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326005" defTabSz="7048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2783205" defTabSz="7048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240405" defTabSz="7048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en-US" altLang="zh-CN" sz="3600">
                <a:latin typeface="Times New Roman" panose="02020603050405020304" pitchFamily="18" charset="0"/>
                <a:hlinkClick r:id="rId21" action="ppaction://hlinkfile"/>
              </a:rPr>
              <a:t>U</a:t>
            </a:r>
            <a:endParaRPr kumimoji="1" lang="en-US" altLang="zh-CN" sz="3600">
              <a:latin typeface="Times New Roman" panose="02020603050405020304" pitchFamily="18" charset="0"/>
            </a:endParaRPr>
          </a:p>
        </p:txBody>
      </p:sp>
      <p:sp>
        <p:nvSpPr>
          <p:cNvPr id="183342" name="Text Box 46"/>
          <p:cNvSpPr txBox="1">
            <a:spLocks noChangeArrowheads="1"/>
          </p:cNvSpPr>
          <p:nvPr/>
        </p:nvSpPr>
        <p:spPr bwMode="auto">
          <a:xfrm>
            <a:off x="2516135" y="5328047"/>
            <a:ext cx="415476" cy="6463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29" tIns="45715" rIns="91429" bIns="45715">
            <a:spAutoFit/>
          </a:bodyPr>
          <a:lstStyle>
            <a:lvl1pPr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352425"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704850"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059180"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411605"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1868805" defTabSz="7048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326005" defTabSz="7048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2783205" defTabSz="7048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240405" defTabSz="7048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en-US" altLang="zh-CN" sz="3600">
                <a:latin typeface="Times New Roman" panose="02020603050405020304" pitchFamily="18" charset="0"/>
                <a:hlinkClick r:id="rId22" action="ppaction://hlinkfile"/>
              </a:rPr>
              <a:t>v</a:t>
            </a:r>
            <a:endParaRPr kumimoji="1" lang="en-US" altLang="zh-CN" sz="3600">
              <a:latin typeface="Times New Roman" panose="02020603050405020304" pitchFamily="18" charset="0"/>
            </a:endParaRPr>
          </a:p>
        </p:txBody>
      </p:sp>
      <p:sp>
        <p:nvSpPr>
          <p:cNvPr id="183343" name="Text Box 47"/>
          <p:cNvSpPr txBox="1">
            <a:spLocks noChangeArrowheads="1"/>
          </p:cNvSpPr>
          <p:nvPr/>
        </p:nvSpPr>
        <p:spPr bwMode="auto">
          <a:xfrm>
            <a:off x="3371072" y="5228829"/>
            <a:ext cx="518068" cy="6463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29" tIns="45715" rIns="91429" bIns="45715">
            <a:spAutoFit/>
          </a:bodyPr>
          <a:lstStyle>
            <a:lvl1pPr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352425"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704850"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059180"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411605"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1868805" defTabSz="7048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326005" defTabSz="7048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2783205" defTabSz="7048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240405" defTabSz="7048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en-US" altLang="zh-CN" sz="3600">
                <a:latin typeface="Times New Roman" panose="02020603050405020304" pitchFamily="18" charset="0"/>
                <a:hlinkClick r:id="rId23" action="ppaction://hlinkfile"/>
              </a:rPr>
              <a:t>w</a:t>
            </a:r>
            <a:endParaRPr kumimoji="1" lang="en-US" altLang="zh-CN" sz="3600">
              <a:latin typeface="Times New Roman" panose="02020603050405020304" pitchFamily="18" charset="0"/>
            </a:endParaRPr>
          </a:p>
        </p:txBody>
      </p:sp>
      <p:sp>
        <p:nvSpPr>
          <p:cNvPr id="183344" name="Text Box 48"/>
          <p:cNvSpPr txBox="1">
            <a:spLocks noChangeArrowheads="1"/>
          </p:cNvSpPr>
          <p:nvPr/>
        </p:nvSpPr>
        <p:spPr bwMode="auto">
          <a:xfrm>
            <a:off x="4283142" y="5320110"/>
            <a:ext cx="385144" cy="6463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29" tIns="45715" rIns="91429" bIns="45715">
            <a:spAutoFit/>
          </a:bodyPr>
          <a:lstStyle>
            <a:lvl1pPr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352425"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704850"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059180"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411605"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1868805" defTabSz="7048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326005" defTabSz="7048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2783205" defTabSz="7048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240405" defTabSz="7048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en-US" altLang="zh-CN" sz="3600">
                <a:latin typeface="Times New Roman" panose="02020603050405020304" pitchFamily="18" charset="0"/>
                <a:hlinkClick r:id="rId24" action="ppaction://hlinkfile"/>
              </a:rPr>
              <a:t>x</a:t>
            </a:r>
            <a:endParaRPr kumimoji="1" lang="en-US" altLang="zh-CN" sz="3600">
              <a:latin typeface="Times New Roman" panose="02020603050405020304" pitchFamily="18" charset="0"/>
            </a:endParaRPr>
          </a:p>
        </p:txBody>
      </p:sp>
      <p:sp>
        <p:nvSpPr>
          <p:cNvPr id="183345" name="Text Box 49"/>
          <p:cNvSpPr txBox="1">
            <a:spLocks noChangeArrowheads="1"/>
          </p:cNvSpPr>
          <p:nvPr/>
        </p:nvSpPr>
        <p:spPr bwMode="auto">
          <a:xfrm>
            <a:off x="5203679" y="5328047"/>
            <a:ext cx="415476" cy="6463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29" tIns="45715" rIns="91429" bIns="45715">
            <a:spAutoFit/>
          </a:bodyPr>
          <a:lstStyle>
            <a:lvl1pPr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352425"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704850"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059180"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411605"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1868805" defTabSz="7048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326005" defTabSz="7048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2783205" defTabSz="7048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240405" defTabSz="7048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en-US" altLang="zh-CN" sz="3600">
                <a:latin typeface="Times New Roman" panose="02020603050405020304" pitchFamily="18" charset="0"/>
                <a:hlinkClick r:id="rId25" action="ppaction://hlinkfile"/>
              </a:rPr>
              <a:t>y</a:t>
            </a:r>
            <a:endParaRPr kumimoji="1" lang="en-US" altLang="zh-CN" sz="3600">
              <a:latin typeface="Times New Roman" panose="02020603050405020304" pitchFamily="18" charset="0"/>
            </a:endParaRPr>
          </a:p>
        </p:txBody>
      </p:sp>
      <p:sp>
        <p:nvSpPr>
          <p:cNvPr id="183346" name="Text Box 50"/>
          <p:cNvSpPr txBox="1">
            <a:spLocks noChangeArrowheads="1"/>
          </p:cNvSpPr>
          <p:nvPr/>
        </p:nvSpPr>
        <p:spPr bwMode="auto">
          <a:xfrm>
            <a:off x="5724260" y="5228829"/>
            <a:ext cx="466772" cy="6463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29" tIns="45715" rIns="91429" bIns="45715">
            <a:spAutoFit/>
          </a:bodyPr>
          <a:lstStyle>
            <a:lvl1pPr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352425"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704850"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059180"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411605"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1868805" defTabSz="7048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326005" defTabSz="7048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2783205" defTabSz="7048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240405" defTabSz="7048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en-US" altLang="zh-CN" sz="3600">
                <a:latin typeface="Times New Roman" panose="02020603050405020304" pitchFamily="18" charset="0"/>
                <a:hlinkClick r:id="rId26" action="ppaction://hlinkfile"/>
              </a:rPr>
              <a:t>Z</a:t>
            </a:r>
            <a:endParaRPr kumimoji="1" lang="en-US" altLang="zh-CN" sz="3600">
              <a:latin typeface="Times New Roman" panose="02020603050405020304" pitchFamily="18" charset="0"/>
            </a:endParaRPr>
          </a:p>
        </p:txBody>
      </p:sp>
      <p:sp>
        <p:nvSpPr>
          <p:cNvPr id="183347" name="Text Box 51"/>
          <p:cNvSpPr txBox="1">
            <a:spLocks noChangeArrowheads="1"/>
          </p:cNvSpPr>
          <p:nvPr/>
        </p:nvSpPr>
        <p:spPr bwMode="auto">
          <a:xfrm>
            <a:off x="924771" y="5228829"/>
            <a:ext cx="312884" cy="6463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29" tIns="45715" rIns="91429" bIns="45715">
            <a:spAutoFit/>
          </a:bodyPr>
          <a:lstStyle>
            <a:lvl1pPr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352425"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704850"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059180"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411605"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1868805" defTabSz="7048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326005" defTabSz="7048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2783205" defTabSz="7048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240405" defTabSz="7048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en-US" altLang="zh-CN" sz="3600">
                <a:latin typeface="Times New Roman" panose="02020603050405020304" pitchFamily="18" charset="0"/>
                <a:hlinkClick r:id="rId27" action="ppaction://hlinkfile"/>
              </a:rPr>
              <a:t>t</a:t>
            </a:r>
            <a:endParaRPr kumimoji="1" lang="en-US" altLang="zh-CN" sz="3600">
              <a:latin typeface="Times New Roman" panose="02020603050405020304" pitchFamily="18" charset="0"/>
            </a:endParaRPr>
          </a:p>
        </p:txBody>
      </p:sp>
      <p:sp>
        <p:nvSpPr>
          <p:cNvPr id="183348" name="Rectangle 52"/>
          <p:cNvSpPr>
            <a:spLocks noChangeArrowheads="1"/>
          </p:cNvSpPr>
          <p:nvPr/>
        </p:nvSpPr>
        <p:spPr bwMode="gray">
          <a:xfrm>
            <a:off x="444397" y="750096"/>
            <a:ext cx="7772718" cy="6092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29" tIns="45715" rIns="91429" bIns="45715" anchor="ctr"/>
          <a:lstStyle/>
          <a:p>
            <a:pPr algn="ctr" defTabSz="913765" eaLnBrk="1" hangingPunct="1"/>
            <a:r>
              <a:rPr lang="en-US" altLang="zh-CN" sz="4100" b="1">
                <a:solidFill>
                  <a:srgbClr val="003399"/>
                </a:solidFill>
                <a:latin typeface="Arial" panose="020B0604020202020204" pitchFamily="34" charset="0"/>
              </a:rPr>
              <a:t>Write</a:t>
            </a: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33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33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33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33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33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33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33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33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833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833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833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833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833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833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833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833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833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833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833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833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6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833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833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833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833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833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833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833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833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833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833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833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833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1833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1833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1833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1833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183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183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1833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1833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1833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1833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1833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1833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1833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1833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1833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1833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1833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1833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7" dur="500" fill="hold"/>
                                        <p:tgtEl>
                                          <p:spTgt spid="1833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8" dur="500" fill="hold"/>
                                        <p:tgtEl>
                                          <p:spTgt spid="1833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3" dur="500" fill="hold"/>
                                        <p:tgtEl>
                                          <p:spTgt spid="1833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4" dur="500" fill="hold"/>
                                        <p:tgtEl>
                                          <p:spTgt spid="1833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3319" grpId="0" autoUpdateAnimBg="0"/>
      <p:bldP spid="183320" grpId="0" autoUpdateAnimBg="0"/>
      <p:bldP spid="183321" grpId="0" autoUpdateAnimBg="0"/>
      <p:bldP spid="183323" grpId="0" autoUpdateAnimBg="0"/>
      <p:bldP spid="183324" grpId="0" autoUpdateAnimBg="0"/>
      <p:bldP spid="183325" grpId="0" autoUpdateAnimBg="0"/>
      <p:bldP spid="183326" grpId="0" autoUpdateAnimBg="0"/>
      <p:bldP spid="183327" grpId="0" autoUpdateAnimBg="0"/>
      <p:bldP spid="183328" grpId="0" autoUpdateAnimBg="0"/>
      <p:bldP spid="183329" grpId="0" autoUpdateAnimBg="0"/>
      <p:bldP spid="183330" grpId="0" autoUpdateAnimBg="0"/>
      <p:bldP spid="183331" grpId="0" autoUpdateAnimBg="0"/>
      <p:bldP spid="183332" grpId="0" autoUpdateAnimBg="0"/>
      <p:bldP spid="183333" grpId="0" autoUpdateAnimBg="0"/>
      <p:bldP spid="183334" grpId="0" autoUpdateAnimBg="0"/>
      <p:bldP spid="183335" grpId="0" autoUpdateAnimBg="0"/>
      <p:bldP spid="183336" grpId="0" autoUpdateAnimBg="0"/>
      <p:bldP spid="183337" grpId="0" autoUpdateAnimBg="0"/>
      <p:bldP spid="183338" grpId="0" autoUpdateAnimBg="0"/>
      <p:bldP spid="183339" grpId="0" autoUpdateAnimBg="0"/>
      <p:bldP spid="183341" grpId="0" autoUpdateAnimBg="0"/>
      <p:bldP spid="183342" grpId="0" autoUpdateAnimBg="0"/>
      <p:bldP spid="183343" grpId="0" autoUpdateAnimBg="0"/>
      <p:bldP spid="183344" grpId="0" autoUpdateAnimBg="0"/>
      <p:bldP spid="183345" grpId="0" autoUpdateAnimBg="0"/>
      <p:bldP spid="183346" grpId="0" autoUpdateAnimBg="0"/>
      <p:bldP spid="183347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4" name="Rectangle 4"/>
          <p:cNvSpPr>
            <a:spLocks noGrp="1" noChangeArrowheads="1"/>
          </p:cNvSpPr>
          <p:nvPr>
            <p:ph type="title"/>
          </p:nvPr>
        </p:nvSpPr>
        <p:spPr>
          <a:xfrm>
            <a:off x="543860" y="658814"/>
            <a:ext cx="7772716" cy="609204"/>
          </a:xfrm>
          <a:noFill/>
        </p:spPr>
        <p:txBody>
          <a:bodyPr/>
          <a:lstStyle/>
          <a:p>
            <a:pPr algn="ctr"/>
            <a:r>
              <a:rPr lang="en-US" altLang="zh-CN" sz="4100">
                <a:solidFill>
                  <a:srgbClr val="003399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Listen</a:t>
            </a:r>
          </a:p>
        </p:txBody>
      </p:sp>
      <p:pic>
        <p:nvPicPr>
          <p:cNvPr id="184326" name="Picture 6" descr="002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764679" y="2436815"/>
            <a:ext cx="1862235" cy="17125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4328" name="Picture 8" descr="001去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20494" y="2351486"/>
            <a:ext cx="1822029" cy="17085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4329" name="Picture 9" descr="0014"/>
          <p:cNvPicPr>
            <a:picLocks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301974" y="2440782"/>
            <a:ext cx="1822029" cy="17085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4330" name="Text Box 10"/>
          <p:cNvSpPr txBox="1">
            <a:spLocks noChangeArrowheads="1"/>
          </p:cNvSpPr>
          <p:nvPr/>
        </p:nvSpPr>
        <p:spPr bwMode="auto">
          <a:xfrm>
            <a:off x="349172" y="4419204"/>
            <a:ext cx="1824144" cy="673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18508" tIns="59255" rIns="118508" bIns="59255">
            <a:spAutoFit/>
          </a:bodyPr>
          <a:lstStyle>
            <a:lvl1pPr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7048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7048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7048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7048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3100">
                <a:latin typeface="Times New Roman" panose="02020603050405020304" pitchFamily="18" charset="0"/>
              </a:rPr>
              <a:t>Name:</a:t>
            </a:r>
            <a:r>
              <a:rPr lang="en-US" altLang="zh-CN" sz="3600"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184331" name="Line 11"/>
          <p:cNvSpPr>
            <a:spLocks noChangeShapeType="1"/>
          </p:cNvSpPr>
          <p:nvPr/>
        </p:nvSpPr>
        <p:spPr bwMode="auto">
          <a:xfrm>
            <a:off x="1500370" y="5048251"/>
            <a:ext cx="134377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18515" tIns="59258" rIns="118515" bIns="59258"/>
          <a:lstStyle/>
          <a:p>
            <a:endParaRPr lang="zh-CN" altLang="en-US"/>
          </a:p>
        </p:txBody>
      </p:sp>
      <p:sp>
        <p:nvSpPr>
          <p:cNvPr id="184332" name="Line 12"/>
          <p:cNvSpPr>
            <a:spLocks noChangeShapeType="1"/>
          </p:cNvSpPr>
          <p:nvPr/>
        </p:nvSpPr>
        <p:spPr bwMode="auto">
          <a:xfrm>
            <a:off x="4092688" y="5048251"/>
            <a:ext cx="134377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18515" tIns="59258" rIns="118515" bIns="59258"/>
          <a:lstStyle/>
          <a:p>
            <a:endParaRPr lang="zh-CN" altLang="en-US"/>
          </a:p>
        </p:txBody>
      </p:sp>
      <p:sp>
        <p:nvSpPr>
          <p:cNvPr id="184333" name="Line 13"/>
          <p:cNvSpPr>
            <a:spLocks noChangeShapeType="1"/>
          </p:cNvSpPr>
          <p:nvPr/>
        </p:nvSpPr>
        <p:spPr bwMode="auto">
          <a:xfrm>
            <a:off x="6587658" y="5048251"/>
            <a:ext cx="134377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18515" tIns="59258" rIns="118515" bIns="59258"/>
          <a:lstStyle/>
          <a:p>
            <a:endParaRPr lang="zh-CN" altLang="en-US"/>
          </a:p>
        </p:txBody>
      </p:sp>
      <p:sp>
        <p:nvSpPr>
          <p:cNvPr id="184334" name="Text Box 14"/>
          <p:cNvSpPr txBox="1">
            <a:spLocks noChangeArrowheads="1"/>
          </p:cNvSpPr>
          <p:nvPr/>
        </p:nvSpPr>
        <p:spPr bwMode="auto">
          <a:xfrm>
            <a:off x="1692943" y="4599785"/>
            <a:ext cx="1343773" cy="519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18508" tIns="59255" rIns="118508" bIns="59255">
            <a:spAutoFit/>
          </a:bodyPr>
          <a:lstStyle>
            <a:lvl1pPr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7048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7048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7048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7048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600">
                <a:latin typeface="Times New Roman" panose="02020603050405020304" pitchFamily="18" charset="0"/>
              </a:rPr>
              <a:t>Tom </a:t>
            </a:r>
          </a:p>
        </p:txBody>
      </p:sp>
      <p:sp>
        <p:nvSpPr>
          <p:cNvPr id="184335" name="Text Box 15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36972" y="1359299"/>
            <a:ext cx="8229810" cy="4526359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18508" tIns="59255" rIns="118508" bIns="59255" numCol="1" anchor="t" anchorCtr="0" compatLnSpc="1"/>
          <a:lstStyle>
            <a:lvl1pPr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7048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7048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7048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7048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indent="0" eaLnBrk="0" hangingPunct="0">
              <a:spcBef>
                <a:spcPct val="50000"/>
              </a:spcBef>
              <a:buClrTx/>
              <a:buNone/>
            </a:pPr>
            <a:r>
              <a:rPr lang="en-US" altLang="zh-CN" sz="2300" b="0"/>
              <a:t> </a:t>
            </a:r>
          </a:p>
        </p:txBody>
      </p:sp>
      <p:sp>
        <p:nvSpPr>
          <p:cNvPr id="184336" name="Text Box 16"/>
          <p:cNvSpPr txBox="1">
            <a:spLocks noChangeArrowheads="1"/>
          </p:cNvSpPr>
          <p:nvPr/>
        </p:nvSpPr>
        <p:spPr bwMode="auto">
          <a:xfrm>
            <a:off x="4283143" y="4599785"/>
            <a:ext cx="1343773" cy="519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18508" tIns="59255" rIns="118508" bIns="59255">
            <a:spAutoFit/>
          </a:bodyPr>
          <a:lstStyle>
            <a:lvl1pPr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7048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7048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7048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7048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600">
                <a:solidFill>
                  <a:srgbClr val="FF0000"/>
                </a:solidFill>
                <a:latin typeface="Times New Roman" panose="02020603050405020304" pitchFamily="18" charset="0"/>
              </a:rPr>
              <a:t>Carla</a:t>
            </a:r>
          </a:p>
        </p:txBody>
      </p:sp>
      <p:sp>
        <p:nvSpPr>
          <p:cNvPr id="184337" name="Text Box 17"/>
          <p:cNvSpPr txBox="1">
            <a:spLocks noChangeArrowheads="1"/>
          </p:cNvSpPr>
          <p:nvPr/>
        </p:nvSpPr>
        <p:spPr bwMode="auto">
          <a:xfrm>
            <a:off x="6875458" y="4599785"/>
            <a:ext cx="1343772" cy="519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18508" tIns="59255" rIns="118508" bIns="59255">
            <a:spAutoFit/>
          </a:bodyPr>
          <a:lstStyle>
            <a:lvl1pPr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7048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7048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7048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7048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600">
                <a:solidFill>
                  <a:srgbClr val="FF0000"/>
                </a:solidFill>
                <a:latin typeface="Times New Roman" panose="02020603050405020304" pitchFamily="18" charset="0"/>
              </a:rPr>
              <a:t>Mike</a:t>
            </a: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34" grpId="0"/>
      <p:bldP spid="184336" grpId="0"/>
      <p:bldP spid="18433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zh-CN" altLang="zh-CN">
              <a:ea typeface="宋体" panose="02010600030101010101" pitchFamily="2" charset="-122"/>
            </a:endParaRPr>
          </a:p>
        </p:txBody>
      </p:sp>
      <p:sp>
        <p:nvSpPr>
          <p:cNvPr id="1935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188" y="2079625"/>
            <a:ext cx="8229812" cy="452636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18515" tIns="59258" rIns="118515" bIns="59258" numCol="1" anchor="t" anchorCtr="0" compatLnSpc="1"/>
          <a:lstStyle/>
          <a:p>
            <a:pPr>
              <a:buFont typeface="Wingdings" panose="05000000000000000000" pitchFamily="2" charset="2"/>
              <a:buNone/>
            </a:pPr>
            <a:r>
              <a:rPr lang="en-US" altLang="zh-CN" sz="3100" dirty="0">
                <a:latin typeface="Times New Roman" panose="02020603050405020304" pitchFamily="18" charset="0"/>
                <a:ea typeface="宋体" panose="02010600030101010101" pitchFamily="2" charset="-122"/>
              </a:rPr>
              <a:t>1. My name’s Tom, T-O-M ,Tom.</a:t>
            </a:r>
          </a:p>
          <a:p>
            <a:pPr>
              <a:buFont typeface="Wingdings" panose="05000000000000000000" pitchFamily="2" charset="2"/>
              <a:buNone/>
            </a:pPr>
            <a:endParaRPr lang="en-US" altLang="zh-CN" sz="31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>
              <a:buFont typeface="Wingdings" panose="05000000000000000000" pitchFamily="2" charset="2"/>
              <a:buNone/>
            </a:pPr>
            <a:r>
              <a:rPr lang="en-US" altLang="zh-CN" sz="3100" dirty="0">
                <a:latin typeface="Times New Roman" panose="02020603050405020304" pitchFamily="18" charset="0"/>
                <a:ea typeface="宋体" panose="02010600030101010101" pitchFamily="2" charset="-122"/>
              </a:rPr>
              <a:t>2. My name’s Carla, C-A-R-L-A , Carla.</a:t>
            </a:r>
          </a:p>
          <a:p>
            <a:pPr>
              <a:buFont typeface="Wingdings" panose="05000000000000000000" pitchFamily="2" charset="2"/>
              <a:buNone/>
            </a:pPr>
            <a:endParaRPr lang="en-US" altLang="zh-CN" sz="31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>
              <a:buFont typeface="Wingdings" panose="05000000000000000000" pitchFamily="2" charset="2"/>
              <a:buNone/>
            </a:pPr>
            <a:r>
              <a:rPr lang="en-US" altLang="zh-CN" sz="3100" dirty="0">
                <a:latin typeface="Times New Roman" panose="02020603050405020304" pitchFamily="18" charset="0"/>
                <a:ea typeface="宋体" panose="02010600030101010101" pitchFamily="2" charset="-122"/>
              </a:rPr>
              <a:t>3. My name’s Mike, M-I-K-E, Mike.</a:t>
            </a:r>
          </a:p>
          <a:p>
            <a:pPr>
              <a:buFont typeface="Wingdings" panose="05000000000000000000" pitchFamily="2" charset="2"/>
              <a:buNone/>
            </a:pPr>
            <a:endParaRPr lang="en-US" altLang="zh-CN" sz="31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pic>
        <p:nvPicPr>
          <p:cNvPr id="193540" name="Picture 4" descr="图片3">
            <a:hlinkClick r:id="rId2"/>
          </p:cNvPr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24259" y="638970"/>
            <a:ext cx="2446300" cy="10338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0" name="Text Box 2"/>
          <p:cNvSpPr txBox="1">
            <a:spLocks noChangeArrowheads="1"/>
          </p:cNvSpPr>
          <p:nvPr/>
        </p:nvSpPr>
        <p:spPr bwMode="auto">
          <a:xfrm>
            <a:off x="444398" y="1268018"/>
            <a:ext cx="7747624" cy="5693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35" tIns="45717" rIns="91435" bIns="45717">
            <a:spAutoFit/>
          </a:bodyPr>
          <a:lstStyle>
            <a:lvl1pPr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352425"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704850"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059180"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411605"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1868805" defTabSz="7048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326005" defTabSz="7048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2783205" defTabSz="7048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240405" defTabSz="7048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100" b="1" dirty="0"/>
              <a:t>1. </a:t>
            </a:r>
            <a:r>
              <a:rPr lang="zh-CN" altLang="en-US" sz="3100" b="1" dirty="0"/>
              <a:t>早上老师走进教室，同学们应对老师说</a:t>
            </a:r>
            <a:r>
              <a:rPr lang="zh-CN" altLang="en-US" sz="2600" b="1" dirty="0"/>
              <a:t>：</a:t>
            </a:r>
          </a:p>
        </p:txBody>
      </p:sp>
      <p:sp>
        <p:nvSpPr>
          <p:cNvPr id="191493" name="Text Box 5"/>
          <p:cNvSpPr txBox="1">
            <a:spLocks noChangeArrowheads="1"/>
          </p:cNvSpPr>
          <p:nvPr/>
        </p:nvSpPr>
        <p:spPr bwMode="auto">
          <a:xfrm>
            <a:off x="444398" y="2528096"/>
            <a:ext cx="4108807" cy="5693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35" tIns="45717" rIns="91435" bIns="45717">
            <a:spAutoFit/>
          </a:bodyPr>
          <a:lstStyle>
            <a:lvl1pPr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352425"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704850"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059180"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411605"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1868805" defTabSz="7048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326005" defTabSz="7048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2783205" defTabSz="7048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240405" defTabSz="7048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100" b="1" dirty="0"/>
              <a:t>2.</a:t>
            </a:r>
            <a:r>
              <a:rPr lang="zh-CN" altLang="en-US" sz="3100" b="1" dirty="0"/>
              <a:t>下午遇见，应该说：</a:t>
            </a:r>
          </a:p>
        </p:txBody>
      </p:sp>
      <p:sp>
        <p:nvSpPr>
          <p:cNvPr id="191494" name="Line 6"/>
          <p:cNvSpPr>
            <a:spLocks noChangeShapeType="1"/>
          </p:cNvSpPr>
          <p:nvPr/>
        </p:nvSpPr>
        <p:spPr bwMode="auto">
          <a:xfrm>
            <a:off x="4573059" y="3069829"/>
            <a:ext cx="316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18515" tIns="59258" rIns="118515" bIns="59258"/>
          <a:lstStyle/>
          <a:p>
            <a:endParaRPr lang="zh-CN" altLang="en-US"/>
          </a:p>
        </p:txBody>
      </p:sp>
      <p:sp>
        <p:nvSpPr>
          <p:cNvPr id="191495" name="Line 7"/>
          <p:cNvSpPr>
            <a:spLocks noChangeShapeType="1"/>
          </p:cNvSpPr>
          <p:nvPr/>
        </p:nvSpPr>
        <p:spPr bwMode="auto">
          <a:xfrm>
            <a:off x="924770" y="2349500"/>
            <a:ext cx="307057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18515" tIns="59258" rIns="118515" bIns="59258"/>
          <a:lstStyle/>
          <a:p>
            <a:endParaRPr lang="zh-CN" altLang="en-US"/>
          </a:p>
        </p:txBody>
      </p:sp>
      <p:sp>
        <p:nvSpPr>
          <p:cNvPr id="191498" name="Text Box 10"/>
          <p:cNvSpPr txBox="1">
            <a:spLocks noChangeArrowheads="1"/>
          </p:cNvSpPr>
          <p:nvPr/>
        </p:nvSpPr>
        <p:spPr bwMode="auto">
          <a:xfrm>
            <a:off x="444399" y="3788174"/>
            <a:ext cx="7298783" cy="5693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35" tIns="45717" rIns="91435" bIns="45717">
            <a:spAutoFit/>
          </a:bodyPr>
          <a:lstStyle>
            <a:lvl1pPr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352425"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704850"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059180"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411605"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1868805" defTabSz="7048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326005" defTabSz="7048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2783205" defTabSz="7048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240405" defTabSz="7048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100" b="1" dirty="0">
                <a:latin typeface="宋体" panose="02010600030101010101" pitchFamily="2" charset="-122"/>
              </a:rPr>
              <a:t>4.</a:t>
            </a:r>
            <a:r>
              <a:rPr lang="zh-CN" altLang="en-US" sz="3100" b="1" dirty="0">
                <a:latin typeface="宋体" panose="02010600030101010101" pitchFamily="2" charset="-122"/>
              </a:rPr>
              <a:t>当朋友向你问候：</a:t>
            </a:r>
            <a:r>
              <a:rPr lang="en-US" altLang="zh-CN" sz="3100" b="1" dirty="0">
                <a:latin typeface="宋体" panose="02010600030101010101" pitchFamily="2" charset="-122"/>
              </a:rPr>
              <a:t>Hello!</a:t>
            </a:r>
            <a:r>
              <a:rPr lang="zh-CN" altLang="en-US" sz="3100" b="1" dirty="0">
                <a:latin typeface="宋体" panose="02010600030101010101" pitchFamily="2" charset="-122"/>
              </a:rPr>
              <a:t>你应该回答</a:t>
            </a:r>
            <a:r>
              <a:rPr lang="zh-CN" altLang="en-US" sz="2500" b="1" dirty="0"/>
              <a:t>：</a:t>
            </a:r>
          </a:p>
        </p:txBody>
      </p:sp>
      <p:sp>
        <p:nvSpPr>
          <p:cNvPr id="191499" name="Line 11"/>
          <p:cNvSpPr>
            <a:spLocks noChangeShapeType="1"/>
          </p:cNvSpPr>
          <p:nvPr/>
        </p:nvSpPr>
        <p:spPr bwMode="auto">
          <a:xfrm>
            <a:off x="924770" y="4869656"/>
            <a:ext cx="227912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18515" tIns="59258" rIns="118515" bIns="59258"/>
          <a:lstStyle/>
          <a:p>
            <a:endParaRPr lang="zh-CN" altLang="en-US"/>
          </a:p>
        </p:txBody>
      </p:sp>
      <p:sp>
        <p:nvSpPr>
          <p:cNvPr id="191500" name="Text Box 12"/>
          <p:cNvSpPr txBox="1">
            <a:spLocks noChangeArrowheads="1"/>
          </p:cNvSpPr>
          <p:nvPr/>
        </p:nvSpPr>
        <p:spPr bwMode="auto">
          <a:xfrm>
            <a:off x="474024" y="4958956"/>
            <a:ext cx="5416857" cy="5693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35" tIns="45717" rIns="91435" bIns="45717">
            <a:spAutoFit/>
          </a:bodyPr>
          <a:lstStyle>
            <a:lvl1pPr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352425"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704850"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059180"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411605"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1868805" defTabSz="7048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326005" defTabSz="7048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2783205" defTabSz="7048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240405" defTabSz="7048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100" b="1" dirty="0"/>
              <a:t>5. </a:t>
            </a:r>
            <a:r>
              <a:rPr lang="zh-CN" altLang="en-US" sz="3100" b="1" dirty="0"/>
              <a:t>你应该怎样问别人的姓名？</a:t>
            </a:r>
          </a:p>
        </p:txBody>
      </p:sp>
      <p:sp>
        <p:nvSpPr>
          <p:cNvPr id="191501" name="Line 13"/>
          <p:cNvSpPr>
            <a:spLocks noChangeShapeType="1"/>
          </p:cNvSpPr>
          <p:nvPr/>
        </p:nvSpPr>
        <p:spPr bwMode="auto">
          <a:xfrm>
            <a:off x="1019997" y="6129735"/>
            <a:ext cx="374351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18515" tIns="59258" rIns="118515" bIns="59258"/>
          <a:lstStyle/>
          <a:p>
            <a:endParaRPr lang="zh-CN" altLang="en-US"/>
          </a:p>
        </p:txBody>
      </p:sp>
      <p:sp>
        <p:nvSpPr>
          <p:cNvPr id="191503" name="Rectangle 15"/>
          <p:cNvSpPr>
            <a:spLocks noChangeArrowheads="1"/>
          </p:cNvSpPr>
          <p:nvPr/>
        </p:nvSpPr>
        <p:spPr bwMode="auto">
          <a:xfrm>
            <a:off x="444399" y="3159127"/>
            <a:ext cx="4177737" cy="5693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35" tIns="45717" rIns="91435" bIns="45717">
            <a:spAutoFit/>
          </a:bodyPr>
          <a:lstStyle/>
          <a:p>
            <a:pPr defTabSz="913765" eaLnBrk="1" hangingPunct="1"/>
            <a:r>
              <a:rPr lang="en-US" altLang="zh-CN" sz="3100" b="1" dirty="0">
                <a:latin typeface="宋体" panose="02010600030101010101" pitchFamily="2" charset="-122"/>
              </a:rPr>
              <a:t>3.</a:t>
            </a:r>
            <a:r>
              <a:rPr lang="zh-CN" altLang="en-US" sz="3100" b="1" dirty="0">
                <a:latin typeface="宋体" panose="02010600030101010101" pitchFamily="2" charset="-122"/>
              </a:rPr>
              <a:t>晚上遇见，应该说：</a:t>
            </a:r>
          </a:p>
        </p:txBody>
      </p:sp>
      <p:sp>
        <p:nvSpPr>
          <p:cNvPr id="191504" name="Text Box 16"/>
          <p:cNvSpPr txBox="1">
            <a:spLocks noChangeArrowheads="1"/>
          </p:cNvSpPr>
          <p:nvPr/>
        </p:nvSpPr>
        <p:spPr bwMode="auto">
          <a:xfrm>
            <a:off x="1019998" y="1809752"/>
            <a:ext cx="3031589" cy="5693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35" tIns="45717" rIns="91435" bIns="45717">
            <a:spAutoFit/>
          </a:bodyPr>
          <a:lstStyle>
            <a:lvl1pPr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352425"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704850"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059180"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411605"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1868805" defTabSz="7048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326005" defTabSz="7048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2783205" defTabSz="7048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240405" defTabSz="7048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100" b="1" dirty="0">
                <a:solidFill>
                  <a:srgbClr val="FF0000"/>
                </a:solidFill>
              </a:rPr>
              <a:t>Good</a:t>
            </a:r>
            <a:r>
              <a:rPr lang="en-US" altLang="zh-CN" sz="2500" b="1" dirty="0">
                <a:solidFill>
                  <a:srgbClr val="FF0000"/>
                </a:solidFill>
              </a:rPr>
              <a:t> </a:t>
            </a:r>
            <a:r>
              <a:rPr lang="en-US" altLang="zh-CN" sz="3100" b="1" dirty="0">
                <a:solidFill>
                  <a:srgbClr val="FF0000"/>
                </a:solidFill>
              </a:rPr>
              <a:t>morning!</a:t>
            </a:r>
          </a:p>
        </p:txBody>
      </p:sp>
      <p:sp>
        <p:nvSpPr>
          <p:cNvPr id="191505" name="Text Box 17"/>
          <p:cNvSpPr txBox="1">
            <a:spLocks noChangeArrowheads="1"/>
          </p:cNvSpPr>
          <p:nvPr/>
        </p:nvSpPr>
        <p:spPr bwMode="auto">
          <a:xfrm>
            <a:off x="4573058" y="2526112"/>
            <a:ext cx="3296085" cy="5693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35" tIns="45717" rIns="91435" bIns="45717">
            <a:spAutoFit/>
          </a:bodyPr>
          <a:lstStyle>
            <a:lvl1pPr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352425"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704850"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059180"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411605"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1868805" defTabSz="7048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326005" defTabSz="7048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2783205" defTabSz="7048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240405" defTabSz="7048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100" b="1" dirty="0">
                <a:solidFill>
                  <a:srgbClr val="FF0000"/>
                </a:solidFill>
              </a:rPr>
              <a:t>Good afternoon!</a:t>
            </a:r>
          </a:p>
        </p:txBody>
      </p:sp>
      <p:sp>
        <p:nvSpPr>
          <p:cNvPr id="191506" name="Text Box 18"/>
          <p:cNvSpPr txBox="1">
            <a:spLocks noChangeArrowheads="1"/>
          </p:cNvSpPr>
          <p:nvPr/>
        </p:nvSpPr>
        <p:spPr bwMode="auto">
          <a:xfrm>
            <a:off x="4956088" y="3083722"/>
            <a:ext cx="3074871" cy="5693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35" tIns="45717" rIns="91435" bIns="45717">
            <a:spAutoFit/>
          </a:bodyPr>
          <a:lstStyle>
            <a:lvl1pPr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352425"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704850"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059180"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411605"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1868805" defTabSz="7048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326005" defTabSz="7048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2783205" defTabSz="7048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240405" defTabSz="7048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100" b="1" dirty="0">
                <a:solidFill>
                  <a:srgbClr val="FF0000"/>
                </a:solidFill>
              </a:rPr>
              <a:t>Good evening!</a:t>
            </a:r>
            <a:r>
              <a:rPr lang="en-US" altLang="zh-CN" sz="3100" b="1" dirty="0"/>
              <a:t> </a:t>
            </a:r>
          </a:p>
        </p:txBody>
      </p:sp>
      <p:sp>
        <p:nvSpPr>
          <p:cNvPr id="191509" name="Text Box 21"/>
          <p:cNvSpPr txBox="1">
            <a:spLocks noChangeArrowheads="1"/>
          </p:cNvSpPr>
          <p:nvPr/>
        </p:nvSpPr>
        <p:spPr bwMode="auto">
          <a:xfrm>
            <a:off x="1117341" y="4329908"/>
            <a:ext cx="1822029" cy="5693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5" tIns="45717" rIns="91435" bIns="45717">
            <a:spAutoFit/>
          </a:bodyPr>
          <a:lstStyle>
            <a:lvl1pPr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352425"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704850"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059180"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411605"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1868805" defTabSz="7048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326005" defTabSz="7048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2783205" defTabSz="7048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240405" defTabSz="7048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100" b="1" dirty="0">
                <a:solidFill>
                  <a:srgbClr val="FF0000"/>
                </a:solidFill>
              </a:rPr>
              <a:t>Hello./Hi.</a:t>
            </a:r>
          </a:p>
        </p:txBody>
      </p:sp>
      <p:sp>
        <p:nvSpPr>
          <p:cNvPr id="191510" name="Text Box 22"/>
          <p:cNvSpPr txBox="1">
            <a:spLocks noChangeArrowheads="1"/>
          </p:cNvSpPr>
          <p:nvPr/>
        </p:nvSpPr>
        <p:spPr bwMode="auto">
          <a:xfrm>
            <a:off x="924770" y="5530456"/>
            <a:ext cx="3770253" cy="5693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35" tIns="45717" rIns="91435" bIns="45717">
            <a:spAutoFit/>
          </a:bodyPr>
          <a:lstStyle>
            <a:lvl1pPr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352425"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704850"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059180"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411605"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1868805" defTabSz="7048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326005" defTabSz="7048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2783205" defTabSz="7048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240405" defTabSz="7048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100" b="1" dirty="0">
                <a:solidFill>
                  <a:srgbClr val="FF0000"/>
                </a:solidFill>
              </a:rPr>
              <a:t>what’s your name?</a:t>
            </a:r>
          </a:p>
        </p:txBody>
      </p:sp>
      <p:sp>
        <p:nvSpPr>
          <p:cNvPr id="191511" name="Text Box 23"/>
          <p:cNvSpPr txBox="1">
            <a:spLocks noChangeArrowheads="1"/>
          </p:cNvSpPr>
          <p:nvPr/>
        </p:nvSpPr>
        <p:spPr bwMode="auto">
          <a:xfrm>
            <a:off x="3036714" y="392908"/>
            <a:ext cx="2228485" cy="7232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35" tIns="45717" rIns="91435" bIns="45717">
            <a:spAutoFit/>
          </a:bodyPr>
          <a:lstStyle>
            <a:lvl1pPr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352425"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704850"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059180"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411605"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1868805" defTabSz="7048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326005" defTabSz="7048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2783205" defTabSz="7048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240405" defTabSz="7048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4100" b="1" dirty="0">
                <a:solidFill>
                  <a:srgbClr val="003399"/>
                </a:solidFill>
              </a:rPr>
              <a:t>Practice</a:t>
            </a:r>
          </a:p>
        </p:txBody>
      </p:sp>
      <p:sp>
        <p:nvSpPr>
          <p:cNvPr id="191512" name="Line 24"/>
          <p:cNvSpPr>
            <a:spLocks noChangeShapeType="1"/>
          </p:cNvSpPr>
          <p:nvPr/>
        </p:nvSpPr>
        <p:spPr bwMode="auto">
          <a:xfrm>
            <a:off x="4956088" y="3609579"/>
            <a:ext cx="2975344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18515" tIns="59258" rIns="118515" bIns="59258"/>
          <a:lstStyle/>
          <a:p>
            <a:endParaRPr lang="zh-CN" altLang="en-US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150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915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15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9150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915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915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915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915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1504" grpId="0"/>
      <p:bldP spid="191505" grpId="0"/>
      <p:bldP spid="191506" grpId="0"/>
      <p:bldP spid="191509" grpId="0"/>
      <p:bldP spid="19151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5" name="Text Box 3"/>
          <p:cNvSpPr txBox="1">
            <a:spLocks noChangeArrowheads="1"/>
          </p:cNvSpPr>
          <p:nvPr/>
        </p:nvSpPr>
        <p:spPr bwMode="auto">
          <a:xfrm>
            <a:off x="539628" y="819549"/>
            <a:ext cx="6048033" cy="5693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5" tIns="45717" rIns="91435" bIns="45717">
            <a:spAutoFit/>
          </a:bodyPr>
          <a:lstStyle>
            <a:lvl1pPr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352425"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704850"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059180"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411605"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1868805" defTabSz="7048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326005" defTabSz="7048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2783205" defTabSz="7048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240405" defTabSz="7048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500" b="1"/>
              <a:t>1.</a:t>
            </a:r>
            <a:r>
              <a:rPr lang="en-US" altLang="zh-CN" sz="3100" b="1"/>
              <a:t>-----Good morning, Lilei</a:t>
            </a:r>
          </a:p>
        </p:txBody>
      </p:sp>
      <p:sp>
        <p:nvSpPr>
          <p:cNvPr id="192516" name="Text Box 4"/>
          <p:cNvSpPr txBox="1">
            <a:spLocks noChangeArrowheads="1"/>
          </p:cNvSpPr>
          <p:nvPr/>
        </p:nvSpPr>
        <p:spPr bwMode="auto">
          <a:xfrm>
            <a:off x="732199" y="1537893"/>
            <a:ext cx="5252710" cy="5693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35" tIns="45717" rIns="91435" bIns="45717">
            <a:spAutoFit/>
          </a:bodyPr>
          <a:lstStyle>
            <a:lvl1pPr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352425"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704850"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059180"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411605"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1868805" defTabSz="7048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326005" defTabSz="7048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2783205" defTabSz="7048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240405" defTabSz="7048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b="1"/>
              <a:t> </a:t>
            </a:r>
            <a:r>
              <a:rPr lang="en-US" altLang="zh-CN" sz="2500" b="1"/>
              <a:t>------  ______________  ,  </a:t>
            </a:r>
            <a:r>
              <a:rPr lang="en-US" altLang="zh-CN" sz="3100" b="1"/>
              <a:t>Tom.</a:t>
            </a:r>
            <a:r>
              <a:rPr lang="en-US" altLang="zh-CN" b="1"/>
              <a:t>     </a:t>
            </a:r>
          </a:p>
        </p:txBody>
      </p:sp>
      <p:sp>
        <p:nvSpPr>
          <p:cNvPr id="192517" name="Text Box 5"/>
          <p:cNvSpPr txBox="1">
            <a:spLocks noChangeArrowheads="1"/>
          </p:cNvSpPr>
          <p:nvPr/>
        </p:nvSpPr>
        <p:spPr bwMode="auto">
          <a:xfrm>
            <a:off x="539625" y="2258222"/>
            <a:ext cx="3360489" cy="5693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5" tIns="45717" rIns="91435" bIns="45717">
            <a:spAutoFit/>
          </a:bodyPr>
          <a:lstStyle>
            <a:lvl1pPr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352425"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704850"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059180"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411605"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1868805" defTabSz="7048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326005" defTabSz="7048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2783205" defTabSz="7048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240405" defTabSz="7048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100" b="1"/>
              <a:t>2. -----Hello.</a:t>
            </a:r>
          </a:p>
        </p:txBody>
      </p:sp>
      <p:sp>
        <p:nvSpPr>
          <p:cNvPr id="192518" name="Text Box 6"/>
          <p:cNvSpPr txBox="1">
            <a:spLocks noChangeArrowheads="1"/>
          </p:cNvSpPr>
          <p:nvPr/>
        </p:nvSpPr>
        <p:spPr bwMode="auto">
          <a:xfrm>
            <a:off x="1019997" y="3069831"/>
            <a:ext cx="3455717" cy="4770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5" tIns="45717" rIns="91435" bIns="45717">
            <a:spAutoFit/>
          </a:bodyPr>
          <a:lstStyle>
            <a:lvl1pPr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352425"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704850"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059180"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411605"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1868805" defTabSz="7048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326005" defTabSz="7048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2783205" defTabSz="7048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240405" defTabSz="7048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500" b="1"/>
              <a:t>------    ________</a:t>
            </a:r>
          </a:p>
        </p:txBody>
      </p:sp>
      <p:sp>
        <p:nvSpPr>
          <p:cNvPr id="192521" name="Text Box 9"/>
          <p:cNvSpPr txBox="1">
            <a:spLocks noChangeArrowheads="1"/>
          </p:cNvSpPr>
          <p:nvPr/>
        </p:nvSpPr>
        <p:spPr bwMode="auto">
          <a:xfrm>
            <a:off x="539628" y="3698877"/>
            <a:ext cx="4293153" cy="5693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35" tIns="45717" rIns="91435" bIns="45717">
            <a:spAutoFit/>
          </a:bodyPr>
          <a:lstStyle>
            <a:lvl1pPr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352425"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704850"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059180"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411605"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1868805" defTabSz="7048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326005" defTabSz="7048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2783205" defTabSz="7048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240405" defTabSz="7048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100" b="1"/>
              <a:t>3. ------Good evening .</a:t>
            </a:r>
          </a:p>
        </p:txBody>
      </p:sp>
      <p:sp>
        <p:nvSpPr>
          <p:cNvPr id="192522" name="Text Box 10"/>
          <p:cNvSpPr txBox="1">
            <a:spLocks noChangeArrowheads="1"/>
          </p:cNvSpPr>
          <p:nvPr/>
        </p:nvSpPr>
        <p:spPr bwMode="auto">
          <a:xfrm>
            <a:off x="1117342" y="4508501"/>
            <a:ext cx="3126167" cy="4770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35" tIns="45717" rIns="91435" bIns="45717">
            <a:spAutoFit/>
          </a:bodyPr>
          <a:lstStyle>
            <a:lvl1pPr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352425"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704850"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059180"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411605"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1868805" defTabSz="7048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326005" defTabSz="7048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2783205" defTabSz="7048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240405" defTabSz="7048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500" b="1"/>
              <a:t>-----   ____________</a:t>
            </a:r>
          </a:p>
        </p:txBody>
      </p:sp>
      <p:sp>
        <p:nvSpPr>
          <p:cNvPr id="192525" name="Text Box 13"/>
          <p:cNvSpPr txBox="1">
            <a:spLocks noChangeArrowheads="1"/>
          </p:cNvSpPr>
          <p:nvPr/>
        </p:nvSpPr>
        <p:spPr bwMode="auto">
          <a:xfrm>
            <a:off x="827428" y="5859863"/>
            <a:ext cx="4027054" cy="5693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35" tIns="45717" rIns="91435" bIns="45717">
            <a:spAutoFit/>
          </a:bodyPr>
          <a:lstStyle>
            <a:lvl1pPr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352425"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704850"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059180"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411605"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1868805" defTabSz="7048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326005" defTabSz="7048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2783205" defTabSz="7048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240405" defTabSz="7048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100" b="1"/>
              <a:t>  ---- Good afternoon</a:t>
            </a:r>
          </a:p>
        </p:txBody>
      </p:sp>
      <p:sp>
        <p:nvSpPr>
          <p:cNvPr id="192526" name="Text Box 14"/>
          <p:cNvSpPr txBox="1">
            <a:spLocks noChangeArrowheads="1"/>
          </p:cNvSpPr>
          <p:nvPr/>
        </p:nvSpPr>
        <p:spPr bwMode="auto">
          <a:xfrm>
            <a:off x="1595599" y="1508127"/>
            <a:ext cx="2481760" cy="4924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35" tIns="45717" rIns="91435" bIns="45717">
            <a:spAutoFit/>
          </a:bodyPr>
          <a:lstStyle>
            <a:lvl1pPr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352425"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704850"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059180"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411605"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1868805" defTabSz="7048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326005" defTabSz="7048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2783205" defTabSz="7048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240405" defTabSz="7048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600" b="1">
                <a:solidFill>
                  <a:srgbClr val="FF0000"/>
                </a:solidFill>
              </a:rPr>
              <a:t>Good morning</a:t>
            </a:r>
          </a:p>
        </p:txBody>
      </p:sp>
      <p:sp>
        <p:nvSpPr>
          <p:cNvPr id="192527" name="Text Box 15"/>
          <p:cNvSpPr txBox="1">
            <a:spLocks noChangeArrowheads="1"/>
          </p:cNvSpPr>
          <p:nvPr/>
        </p:nvSpPr>
        <p:spPr bwMode="auto">
          <a:xfrm>
            <a:off x="1692941" y="2889252"/>
            <a:ext cx="1487898" cy="5693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35" tIns="45717" rIns="91435" bIns="45717">
            <a:spAutoFit/>
          </a:bodyPr>
          <a:lstStyle>
            <a:lvl1pPr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352425"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704850"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059180"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411605"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1868805" defTabSz="7048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326005" defTabSz="7048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2783205" defTabSz="7048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240405" defTabSz="7048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100" b="1">
                <a:solidFill>
                  <a:srgbClr val="0066FF"/>
                </a:solidFill>
              </a:rPr>
              <a:t>  </a:t>
            </a:r>
            <a:r>
              <a:rPr lang="en-US" altLang="zh-CN" sz="3100" b="1">
                <a:solidFill>
                  <a:srgbClr val="FF0000"/>
                </a:solidFill>
              </a:rPr>
              <a:t>Hello.</a:t>
            </a:r>
          </a:p>
        </p:txBody>
      </p:sp>
      <p:sp>
        <p:nvSpPr>
          <p:cNvPr id="192528" name="Text Box 16"/>
          <p:cNvSpPr txBox="1">
            <a:spLocks noChangeArrowheads="1"/>
          </p:cNvSpPr>
          <p:nvPr/>
        </p:nvSpPr>
        <p:spPr bwMode="auto">
          <a:xfrm>
            <a:off x="2651571" y="2889252"/>
            <a:ext cx="1120810" cy="5693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35" tIns="45717" rIns="91435" bIns="45717">
            <a:spAutoFit/>
          </a:bodyPr>
          <a:lstStyle>
            <a:lvl1pPr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352425"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704850"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059180"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411605"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1868805" defTabSz="7048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326005" defTabSz="7048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2783205" defTabSz="7048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240405" defTabSz="7048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500" b="1"/>
              <a:t>    / </a:t>
            </a:r>
            <a:r>
              <a:rPr lang="en-US" altLang="zh-CN" sz="3100" b="1">
                <a:solidFill>
                  <a:srgbClr val="FF0000"/>
                </a:solidFill>
              </a:rPr>
              <a:t>Hi</a:t>
            </a:r>
          </a:p>
        </p:txBody>
      </p:sp>
      <p:sp>
        <p:nvSpPr>
          <p:cNvPr id="192532" name="Text Box 20"/>
          <p:cNvSpPr txBox="1">
            <a:spLocks noChangeArrowheads="1"/>
          </p:cNvSpPr>
          <p:nvPr/>
        </p:nvSpPr>
        <p:spPr bwMode="auto">
          <a:xfrm>
            <a:off x="1824145" y="4415237"/>
            <a:ext cx="2520232" cy="5693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35" tIns="45717" rIns="91435" bIns="45717">
            <a:spAutoFit/>
          </a:bodyPr>
          <a:lstStyle>
            <a:lvl1pPr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352425"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704850"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059180"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411605"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1868805" defTabSz="7048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326005" defTabSz="7048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2783205" defTabSz="7048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240405" defTabSz="7048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100" b="1">
                <a:solidFill>
                  <a:srgbClr val="0066FF"/>
                </a:solidFill>
              </a:rPr>
              <a:t> </a:t>
            </a:r>
            <a:r>
              <a:rPr lang="en-US" altLang="zh-CN" sz="2600" b="1">
                <a:solidFill>
                  <a:srgbClr val="FF0000"/>
                </a:solidFill>
              </a:rPr>
              <a:t>Good evening</a:t>
            </a:r>
          </a:p>
        </p:txBody>
      </p:sp>
      <p:sp>
        <p:nvSpPr>
          <p:cNvPr id="192534" name="Text Box 22"/>
          <p:cNvSpPr txBox="1">
            <a:spLocks noChangeArrowheads="1"/>
          </p:cNvSpPr>
          <p:nvPr/>
        </p:nvSpPr>
        <p:spPr bwMode="auto">
          <a:xfrm>
            <a:off x="444399" y="5228831"/>
            <a:ext cx="4532000" cy="5693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35" tIns="45717" rIns="91435" bIns="45717">
            <a:spAutoFit/>
          </a:bodyPr>
          <a:lstStyle>
            <a:lvl1pPr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352425"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704850"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059180"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411605"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1868805" defTabSz="7048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326005" defTabSz="7048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2783205" defTabSz="7048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240405" defTabSz="7048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100" b="1"/>
              <a:t> 4.------</a:t>
            </a:r>
            <a:r>
              <a:rPr lang="en-US" altLang="zh-CN" sz="2500" b="1"/>
              <a:t>  ______________  </a:t>
            </a:r>
            <a:r>
              <a:rPr lang="en-US" altLang="zh-CN" b="1"/>
              <a:t>    </a:t>
            </a:r>
          </a:p>
        </p:txBody>
      </p:sp>
      <p:sp>
        <p:nvSpPr>
          <p:cNvPr id="192535" name="Text Box 23"/>
          <p:cNvSpPr txBox="1">
            <a:spLocks noChangeArrowheads="1"/>
          </p:cNvSpPr>
          <p:nvPr/>
        </p:nvSpPr>
        <p:spPr bwMode="auto">
          <a:xfrm>
            <a:off x="1883398" y="5139533"/>
            <a:ext cx="2685340" cy="4924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35" tIns="45717" rIns="91435" bIns="45717">
            <a:spAutoFit/>
          </a:bodyPr>
          <a:lstStyle>
            <a:lvl1pPr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352425"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704850"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059180"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411605" defTabSz="7048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1868805" defTabSz="7048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326005" defTabSz="7048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2783205" defTabSz="7048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240405" defTabSz="7048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600" b="1">
                <a:solidFill>
                  <a:srgbClr val="FF0000"/>
                </a:solidFill>
              </a:rPr>
              <a:t>Good afternoon</a:t>
            </a: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252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9252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925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925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925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925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925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925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2526" grpId="0"/>
      <p:bldP spid="192527" grpId="0"/>
      <p:bldP spid="192528" grpId="0"/>
      <p:bldP spid="192532" grpId="0"/>
      <p:bldP spid="19253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0" name="Rectangle 2"/>
          <p:cNvSpPr>
            <a:spLocks noGrp="1" noChangeArrowheads="1"/>
          </p:cNvSpPr>
          <p:nvPr>
            <p:ph type="title"/>
          </p:nvPr>
        </p:nvSpPr>
        <p:spPr>
          <a:xfrm>
            <a:off x="444397" y="728266"/>
            <a:ext cx="7772718" cy="609203"/>
          </a:xfrm>
        </p:spPr>
        <p:txBody>
          <a:bodyPr/>
          <a:lstStyle/>
          <a:p>
            <a:pPr algn="ctr"/>
            <a:r>
              <a:rPr lang="en-US" altLang="zh-CN" sz="4100" dirty="0">
                <a:solidFill>
                  <a:srgbClr val="003399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Homework</a:t>
            </a:r>
          </a:p>
        </p:txBody>
      </p:sp>
      <p:sp>
        <p:nvSpPr>
          <p:cNvPr id="1863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57591" y="1718469"/>
            <a:ext cx="8709819" cy="452636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18508" tIns="59255" rIns="118508" bIns="59255" numCol="1" anchor="t" anchorCtr="0" compatLnSpc="1"/>
          <a:lstStyle/>
          <a:p>
            <a:pPr>
              <a:buFont typeface="Wingdings" panose="05000000000000000000" pitchFamily="2" charset="2"/>
              <a:buNone/>
            </a:pPr>
            <a:r>
              <a:rPr lang="en-US" altLang="zh-CN" sz="4100" dirty="0">
                <a:latin typeface="Times New Roman" panose="02020603050405020304" pitchFamily="18" charset="0"/>
                <a:ea typeface="宋体" panose="02010600030101010101" pitchFamily="2" charset="-122"/>
              </a:rPr>
              <a:t>1. Learn the new words and expressions in this unit by heart.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zh-CN" sz="4100" dirty="0">
                <a:latin typeface="Times New Roman" panose="02020603050405020304" pitchFamily="18" charset="0"/>
                <a:ea typeface="宋体" panose="02010600030101010101" pitchFamily="2" charset="-122"/>
              </a:rPr>
              <a:t>2. Use polite </a:t>
            </a:r>
            <a:r>
              <a:rPr lang="en-US" altLang="zh-CN" sz="4100" dirty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expressions</a:t>
            </a:r>
            <a:r>
              <a:rPr lang="en-US" altLang="zh-CN" sz="4100" dirty="0">
                <a:latin typeface="Times New Roman" panose="02020603050405020304" pitchFamily="18" charset="0"/>
                <a:ea typeface="宋体" panose="02010600030101010101" pitchFamily="2" charset="-122"/>
              </a:rPr>
              <a:t>  in English everyday.</a:t>
            </a:r>
            <a:endParaRPr kumimoji="1" lang="en-US" altLang="zh-CN" sz="3100" dirty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endParaRPr kumimoji="1" lang="en-US" altLang="zh-CN" sz="3100" dirty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endParaRPr kumimoji="1" lang="en-US" altLang="zh-CN" i="1" dirty="0">
              <a:ea typeface="宋体" panose="02010600030101010101" pitchFamily="2" charset="-122"/>
            </a:endParaRPr>
          </a:p>
          <a:p>
            <a:endParaRPr lang="en-US" altLang="zh-CN" dirty="0">
              <a:ea typeface="宋体" panose="02010600030101010101" pitchFamily="2" charset="-122"/>
            </a:endParaRPr>
          </a:p>
        </p:txBody>
      </p:sp>
      <p:pic>
        <p:nvPicPr>
          <p:cNvPr id="186372" name="Picture 4" descr="degsedyh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27422" y="5049180"/>
            <a:ext cx="3936089" cy="1968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3060" name="Picture 4" descr="0260080019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49172" y="998141"/>
            <a:ext cx="2397627" cy="163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73061" name="Group 5"/>
          <p:cNvGrpSpPr/>
          <p:nvPr/>
        </p:nvGrpSpPr>
        <p:grpSpPr bwMode="auto">
          <a:xfrm>
            <a:off x="1883397" y="2349502"/>
            <a:ext cx="6433177" cy="3688953"/>
            <a:chOff x="1117" y="1184"/>
            <a:chExt cx="2813" cy="1814"/>
          </a:xfrm>
        </p:grpSpPr>
        <p:sp>
          <p:nvSpPr>
            <p:cNvPr id="173062" name="AutoShape 6"/>
            <p:cNvSpPr>
              <a:spLocks noChangeArrowheads="1"/>
            </p:cNvSpPr>
            <p:nvPr/>
          </p:nvSpPr>
          <p:spPr bwMode="auto">
            <a:xfrm>
              <a:off x="1117" y="1184"/>
              <a:ext cx="2813" cy="1814"/>
            </a:xfrm>
            <a:prstGeom prst="wedgeRoundRectCallout">
              <a:avLst>
                <a:gd name="adj1" fmla="val -46977"/>
                <a:gd name="adj2" fmla="val -66481"/>
                <a:gd name="adj3" fmla="val 16667"/>
              </a:avLst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1434" tIns="45718" rIns="91434" bIns="45718"/>
            <a:lstStyle/>
            <a:p>
              <a:pPr algn="ctr" defTabSz="913765"/>
              <a:endParaRPr lang="zh-CN" altLang="zh-CN"/>
            </a:p>
          </p:txBody>
        </p:sp>
        <p:sp>
          <p:nvSpPr>
            <p:cNvPr id="173063" name="Text Box 7"/>
            <p:cNvSpPr txBox="1">
              <a:spLocks noChangeArrowheads="1"/>
            </p:cNvSpPr>
            <p:nvPr/>
          </p:nvSpPr>
          <p:spPr bwMode="auto">
            <a:xfrm>
              <a:off x="1207" y="1274"/>
              <a:ext cx="2633" cy="16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1434" tIns="45718" rIns="91434" bIns="45718">
              <a:spAutoFit/>
            </a:bodyPr>
            <a:lstStyle>
              <a:lvl1pPr defTabSz="7048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defTabSz="7048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defTabSz="7048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defTabSz="7048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defTabSz="7048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defTabSz="7048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defTabSz="7048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defTabSz="7048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defTabSz="7048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3600" b="1" dirty="0">
                  <a:latin typeface="Times New Roman" panose="02020603050405020304" pitchFamily="18" charset="0"/>
                </a:rPr>
                <a:t>    Hello, everyone. </a:t>
              </a:r>
            </a:p>
            <a:p>
              <a:r>
                <a:rPr lang="en-US" altLang="zh-CN" sz="3600" b="1" dirty="0">
                  <a:latin typeface="Times New Roman" panose="02020603050405020304" pitchFamily="18" charset="0"/>
                </a:rPr>
                <a:t>    My name is Miss Zhou. </a:t>
              </a:r>
            </a:p>
            <a:p>
              <a:r>
                <a:rPr lang="en-US" altLang="zh-CN" sz="3600" b="1" dirty="0">
                  <a:latin typeface="Times New Roman" panose="02020603050405020304" pitchFamily="18" charset="0"/>
                </a:rPr>
                <a:t>    I’m your English teacher. </a:t>
              </a:r>
            </a:p>
            <a:p>
              <a:r>
                <a:rPr lang="en-US" altLang="zh-CN" sz="3600" b="1" dirty="0">
                  <a:latin typeface="Times New Roman" panose="02020603050405020304" pitchFamily="18" charset="0"/>
                </a:rPr>
                <a:t>    I’m Chinese. </a:t>
              </a:r>
            </a:p>
            <a:p>
              <a:r>
                <a:rPr lang="en-US" altLang="zh-CN" sz="3600" b="1" dirty="0">
                  <a:latin typeface="Times New Roman" panose="02020603050405020304" pitchFamily="18" charset="0"/>
                </a:rPr>
                <a:t>    I’m from Wuhan. </a:t>
              </a:r>
            </a:p>
            <a:p>
              <a:r>
                <a:rPr lang="en-US" altLang="zh-CN" sz="3600" b="1" dirty="0">
                  <a:latin typeface="Times New Roman" panose="02020603050405020304" pitchFamily="18" charset="0"/>
                </a:rPr>
                <a:t>    What’s your name?</a:t>
              </a:r>
              <a:endParaRPr lang="en-US" altLang="zh-CN" sz="3600" dirty="0">
                <a:latin typeface="Times New Roman" panose="02020603050405020304" pitchFamily="18" charset="0"/>
              </a:endParaRPr>
            </a:p>
          </p:txBody>
        </p:sp>
      </p:grp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3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73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Rectangle 2"/>
          <p:cNvSpPr>
            <a:spLocks noGrp="1" noChangeArrowheads="1"/>
          </p:cNvSpPr>
          <p:nvPr>
            <p:ph type="title"/>
          </p:nvPr>
        </p:nvSpPr>
        <p:spPr>
          <a:xfrm>
            <a:off x="50788" y="105172"/>
            <a:ext cx="7772718" cy="609203"/>
          </a:xfrm>
        </p:spPr>
        <p:txBody>
          <a:bodyPr/>
          <a:lstStyle/>
          <a:p>
            <a:r>
              <a:rPr lang="en-US" altLang="zh-CN" sz="3600" dirty="0">
                <a:solidFill>
                  <a:srgbClr val="003399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Listen and read</a:t>
            </a:r>
          </a:p>
        </p:txBody>
      </p:sp>
      <p:pic>
        <p:nvPicPr>
          <p:cNvPr id="172036" name="Picture 4" descr="1"/>
          <p:cNvPicPr preferRelativeResize="0"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83399" y="1498186"/>
            <a:ext cx="5311603" cy="5012531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2038" name="AutoShape 6"/>
          <p:cNvSpPr>
            <a:spLocks noChangeArrowheads="1"/>
          </p:cNvSpPr>
          <p:nvPr/>
        </p:nvSpPr>
        <p:spPr bwMode="auto">
          <a:xfrm rot="291443">
            <a:off x="160829" y="541737"/>
            <a:ext cx="3531900" cy="1774031"/>
          </a:xfrm>
          <a:prstGeom prst="wedgeEllipseCallout">
            <a:avLst>
              <a:gd name="adj1" fmla="val 61593"/>
              <a:gd name="adj2" fmla="val 49435"/>
            </a:avLst>
          </a:prstGeom>
          <a:solidFill>
            <a:srgbClr val="FFCC99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18508" tIns="59255" rIns="118508" bIns="59255"/>
          <a:lstStyle/>
          <a:p>
            <a:pPr algn="ctr" defTabSz="913765"/>
            <a:r>
              <a:rPr lang="en-US" altLang="zh-CN" sz="3100" dirty="0"/>
              <a:t>Hello, my name’s</a:t>
            </a:r>
          </a:p>
          <a:p>
            <a:pPr algn="ctr" defTabSz="913765"/>
            <a:r>
              <a:rPr lang="en-US" altLang="zh-CN" sz="3100" dirty="0"/>
              <a:t>Miss Zhou.</a:t>
            </a:r>
          </a:p>
        </p:txBody>
      </p:sp>
      <p:sp>
        <p:nvSpPr>
          <p:cNvPr id="172039" name="AutoShape 7"/>
          <p:cNvSpPr>
            <a:spLocks noChangeArrowheads="1"/>
          </p:cNvSpPr>
          <p:nvPr/>
        </p:nvSpPr>
        <p:spPr bwMode="auto">
          <a:xfrm rot="21067737">
            <a:off x="5538035" y="4738668"/>
            <a:ext cx="3352024" cy="1369219"/>
          </a:xfrm>
          <a:prstGeom prst="wedgeEllipseCallout">
            <a:avLst>
              <a:gd name="adj1" fmla="val -69088"/>
              <a:gd name="adj2" fmla="val -46574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18508" tIns="59255" rIns="118508" bIns="59255"/>
          <a:lstStyle/>
          <a:p>
            <a:pPr algn="ctr" defTabSz="913765"/>
            <a:r>
              <a:rPr lang="en-US" altLang="zh-CN" sz="2600" dirty="0"/>
              <a:t>Good morning,</a:t>
            </a:r>
          </a:p>
          <a:p>
            <a:pPr algn="ctr" defTabSz="913765"/>
            <a:r>
              <a:rPr lang="en-US" altLang="zh-CN" sz="2600" dirty="0"/>
              <a:t>Miss Zhou.</a:t>
            </a: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20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20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20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20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2038" grpId="0" animBg="1"/>
      <p:bldP spid="17203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18508" tIns="59255" rIns="118508" bIns="59255" numCol="1" anchor="t" anchorCtr="0" compatLnSpc="1"/>
          <a:lstStyle/>
          <a:p>
            <a:endParaRPr lang="zh-CN" altLang="zh-CN">
              <a:ea typeface="宋体" panose="02010600030101010101" pitchFamily="2" charset="-122"/>
            </a:endParaRPr>
          </a:p>
        </p:txBody>
      </p:sp>
      <p:pic>
        <p:nvPicPr>
          <p:cNvPr id="174085" name="Picture 5" descr="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7427" y="1268018"/>
            <a:ext cx="7584377" cy="45600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4086" name="Picture 6" descr="00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49170" y="458392"/>
            <a:ext cx="1574435" cy="1428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4087" name="AutoShape 7"/>
          <p:cNvSpPr>
            <a:spLocks noChangeArrowheads="1"/>
          </p:cNvSpPr>
          <p:nvPr/>
        </p:nvSpPr>
        <p:spPr bwMode="auto">
          <a:xfrm>
            <a:off x="3612314" y="1359297"/>
            <a:ext cx="3358372" cy="1260078"/>
          </a:xfrm>
          <a:prstGeom prst="wedgeRoundRectCallout">
            <a:avLst>
              <a:gd name="adj1" fmla="val -43574"/>
              <a:gd name="adj2" fmla="val 104171"/>
              <a:gd name="adj3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18515" tIns="59258" rIns="118515" bIns="59258"/>
          <a:lstStyle/>
          <a:p>
            <a:pPr algn="ctr" defTabSz="913765"/>
            <a:r>
              <a:rPr lang="en-US" altLang="zh-CN" sz="3100" b="1" dirty="0">
                <a:solidFill>
                  <a:srgbClr val="339966"/>
                </a:solidFill>
              </a:rPr>
              <a:t>Good afternoon </a:t>
            </a:r>
          </a:p>
          <a:p>
            <a:pPr algn="ctr" defTabSz="913765"/>
            <a:r>
              <a:rPr lang="en-US" altLang="zh-CN" sz="3100" b="1" dirty="0">
                <a:solidFill>
                  <a:srgbClr val="339966"/>
                </a:solidFill>
              </a:rPr>
              <a:t>class.</a:t>
            </a:r>
          </a:p>
        </p:txBody>
      </p:sp>
      <p:sp>
        <p:nvSpPr>
          <p:cNvPr id="174088" name="AutoShape 8"/>
          <p:cNvSpPr>
            <a:spLocks noChangeArrowheads="1"/>
          </p:cNvSpPr>
          <p:nvPr/>
        </p:nvSpPr>
        <p:spPr bwMode="auto">
          <a:xfrm>
            <a:off x="5436459" y="4149331"/>
            <a:ext cx="3263144" cy="1351359"/>
          </a:xfrm>
          <a:prstGeom prst="wedgeRoundRectCallout">
            <a:avLst>
              <a:gd name="adj1" fmla="val -43449"/>
              <a:gd name="adj2" fmla="val -73644"/>
              <a:gd name="adj3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18515" tIns="59258" rIns="118515" bIns="59258"/>
          <a:lstStyle/>
          <a:p>
            <a:pPr defTabSz="913765"/>
            <a:r>
              <a:rPr lang="en-US" altLang="zh-CN" sz="3100" b="1" dirty="0">
                <a:solidFill>
                  <a:srgbClr val="0000FF"/>
                </a:solidFill>
              </a:rPr>
              <a:t>Good afternoon </a:t>
            </a:r>
          </a:p>
          <a:p>
            <a:pPr defTabSz="913765"/>
            <a:r>
              <a:rPr lang="en-US" altLang="zh-CN" sz="3100" b="1" dirty="0">
                <a:solidFill>
                  <a:srgbClr val="0000FF"/>
                </a:solidFill>
              </a:rPr>
              <a:t>Miss Zhou.</a:t>
            </a: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zh-CN" altLang="zh-CN">
              <a:ea typeface="宋体" panose="02010600030101010101" pitchFamily="2" charset="-122"/>
            </a:endParaRPr>
          </a:p>
        </p:txBody>
      </p:sp>
      <p:sp>
        <p:nvSpPr>
          <p:cNvPr id="17510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18508" tIns="59255" rIns="118508" bIns="59255" numCol="1" anchor="t" anchorCtr="0" compatLnSpc="1"/>
          <a:lstStyle/>
          <a:p>
            <a:endParaRPr lang="zh-CN" altLang="zh-CN">
              <a:ea typeface="宋体" panose="02010600030101010101" pitchFamily="2" charset="-122"/>
            </a:endParaRPr>
          </a:p>
        </p:txBody>
      </p:sp>
      <p:pic>
        <p:nvPicPr>
          <p:cNvPr id="175108" name="Picture 4" descr="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6971" y="1178720"/>
            <a:ext cx="7770601" cy="4413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5109" name="AutoShape 5"/>
          <p:cNvSpPr>
            <a:spLocks noChangeArrowheads="1"/>
          </p:cNvSpPr>
          <p:nvPr/>
        </p:nvSpPr>
        <p:spPr bwMode="auto">
          <a:xfrm>
            <a:off x="3995341" y="1268018"/>
            <a:ext cx="3072689" cy="900906"/>
          </a:xfrm>
          <a:prstGeom prst="wedgeRoundRectCallout">
            <a:avLst>
              <a:gd name="adj1" fmla="val 42426"/>
              <a:gd name="adj2" fmla="val 59250"/>
              <a:gd name="adj3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18515" tIns="59258" rIns="118515" bIns="59258"/>
          <a:lstStyle/>
          <a:p>
            <a:pPr algn="ctr" defTabSz="913765"/>
            <a:r>
              <a:rPr lang="en-US" altLang="zh-CN" sz="3100" dirty="0"/>
              <a:t>Goodbye, class.</a:t>
            </a:r>
          </a:p>
        </p:txBody>
      </p:sp>
      <p:sp>
        <p:nvSpPr>
          <p:cNvPr id="175110" name="AutoShape 6"/>
          <p:cNvSpPr>
            <a:spLocks noChangeArrowheads="1"/>
          </p:cNvSpPr>
          <p:nvPr/>
        </p:nvSpPr>
        <p:spPr bwMode="auto">
          <a:xfrm>
            <a:off x="924770" y="4238627"/>
            <a:ext cx="4319116" cy="990204"/>
          </a:xfrm>
          <a:prstGeom prst="wedgeRoundRectCallout">
            <a:avLst>
              <a:gd name="adj1" fmla="val 8352"/>
              <a:gd name="adj2" fmla="val -159819"/>
              <a:gd name="adj3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18515" tIns="59258" rIns="118515" bIns="59258"/>
          <a:lstStyle/>
          <a:p>
            <a:pPr algn="ctr" defTabSz="913765"/>
            <a:r>
              <a:rPr lang="en-US" altLang="zh-CN" sz="3100" dirty="0"/>
              <a:t>Goodbye, Miss Zhou.</a:t>
            </a: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729" y="569516"/>
            <a:ext cx="7772718" cy="609203"/>
          </a:xfrm>
        </p:spPr>
        <p:txBody>
          <a:bodyPr/>
          <a:lstStyle/>
          <a:p>
            <a:pPr algn="ctr"/>
            <a:r>
              <a:rPr lang="en-US" altLang="zh-CN" sz="4100" dirty="0">
                <a:solidFill>
                  <a:srgbClr val="003399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New  words</a:t>
            </a:r>
          </a:p>
        </p:txBody>
      </p:sp>
      <p:sp>
        <p:nvSpPr>
          <p:cNvPr id="1873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07797" y="1692674"/>
            <a:ext cx="8229812" cy="4526359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18508" tIns="59255" rIns="118508" bIns="59255" numCol="1" anchor="t" anchorCtr="0" compatLnSpc="1"/>
          <a:lstStyle/>
          <a:p>
            <a:r>
              <a:rPr lang="en-US" altLang="zh-CN" sz="3200" dirty="0">
                <a:latin typeface="Times New Roman" panose="02020603050405020304" pitchFamily="18" charset="0"/>
                <a:ea typeface="宋体" panose="02010600030101010101" pitchFamily="2" charset="-122"/>
              </a:rPr>
              <a:t>hello</a:t>
            </a:r>
            <a:r>
              <a:rPr lang="en-US" altLang="zh-CN" sz="2600" dirty="0">
                <a:ea typeface="宋体" panose="02010600030101010101" pitchFamily="2" charset="-122"/>
              </a:rPr>
              <a:t>            </a:t>
            </a:r>
            <a:r>
              <a:rPr lang="en-US" altLang="zh-CN" sz="2600" dirty="0">
                <a:solidFill>
                  <a:srgbClr val="003399"/>
                </a:solidFill>
                <a:ea typeface="宋体" panose="02010600030101010101" pitchFamily="2" charset="-122"/>
              </a:rPr>
              <a:t>int.</a:t>
            </a:r>
            <a:r>
              <a:rPr lang="en-US" altLang="zh-CN" sz="2600" dirty="0">
                <a:ea typeface="宋体" panose="02010600030101010101" pitchFamily="2" charset="-122"/>
              </a:rPr>
              <a:t>         </a:t>
            </a:r>
            <a:r>
              <a:rPr lang="zh-CN" altLang="en-US" sz="2600" dirty="0">
                <a:ea typeface="宋体" panose="02010600030101010101" pitchFamily="2" charset="-122"/>
              </a:rPr>
              <a:t>你好</a:t>
            </a:r>
          </a:p>
          <a:p>
            <a:r>
              <a:rPr lang="en-US" altLang="zh-CN" sz="3200" dirty="0">
                <a:latin typeface="Times New Roman" panose="02020603050405020304" pitchFamily="18" charset="0"/>
                <a:ea typeface="宋体" panose="02010600030101010101" pitchFamily="2" charset="-122"/>
              </a:rPr>
              <a:t>class  </a:t>
            </a:r>
            <a:r>
              <a:rPr lang="en-US" altLang="zh-CN" sz="2600" dirty="0">
                <a:ea typeface="宋体" panose="02010600030101010101" pitchFamily="2" charset="-122"/>
              </a:rPr>
              <a:t>           </a:t>
            </a:r>
            <a:r>
              <a:rPr lang="en-US" altLang="zh-CN" sz="2600" dirty="0">
                <a:solidFill>
                  <a:srgbClr val="003399"/>
                </a:solidFill>
                <a:ea typeface="宋体" panose="02010600030101010101" pitchFamily="2" charset="-122"/>
              </a:rPr>
              <a:t>n.</a:t>
            </a:r>
            <a:r>
              <a:rPr lang="en-US" altLang="zh-CN" sz="2600" dirty="0">
                <a:ea typeface="宋体" panose="02010600030101010101" pitchFamily="2" charset="-122"/>
              </a:rPr>
              <a:t>           </a:t>
            </a:r>
            <a:r>
              <a:rPr lang="zh-CN" altLang="en-US" sz="2600" dirty="0">
                <a:ea typeface="宋体" panose="02010600030101010101" pitchFamily="2" charset="-122"/>
              </a:rPr>
              <a:t>同学；班级</a:t>
            </a:r>
          </a:p>
          <a:p>
            <a:r>
              <a:rPr lang="en-US" altLang="zh-CN" sz="3200" dirty="0">
                <a:latin typeface="Times New Roman" panose="02020603050405020304" pitchFamily="18" charset="0"/>
                <a:ea typeface="宋体" panose="02010600030101010101" pitchFamily="2" charset="-122"/>
              </a:rPr>
              <a:t>name  </a:t>
            </a:r>
            <a:r>
              <a:rPr lang="en-US" altLang="zh-CN" sz="2600" dirty="0">
                <a:ea typeface="宋体" panose="02010600030101010101" pitchFamily="2" charset="-122"/>
              </a:rPr>
              <a:t>          </a:t>
            </a:r>
            <a:r>
              <a:rPr lang="en-US" altLang="zh-CN" sz="2600" dirty="0">
                <a:solidFill>
                  <a:srgbClr val="003399"/>
                </a:solidFill>
                <a:ea typeface="宋体" panose="02010600030101010101" pitchFamily="2" charset="-122"/>
              </a:rPr>
              <a:t>n.</a:t>
            </a:r>
            <a:r>
              <a:rPr lang="en-US" altLang="zh-CN" sz="2600" dirty="0">
                <a:ea typeface="宋体" panose="02010600030101010101" pitchFamily="2" charset="-122"/>
              </a:rPr>
              <a:t>           </a:t>
            </a:r>
            <a:r>
              <a:rPr lang="zh-CN" altLang="en-US" sz="2600" dirty="0">
                <a:ea typeface="宋体" panose="02010600030101010101" pitchFamily="2" charset="-122"/>
              </a:rPr>
              <a:t>名字</a:t>
            </a:r>
          </a:p>
          <a:p>
            <a:r>
              <a:rPr lang="en-US" altLang="zh-CN" sz="3200" dirty="0">
                <a:latin typeface="Times New Roman" panose="02020603050405020304" pitchFamily="18" charset="0"/>
                <a:ea typeface="宋体" panose="02010600030101010101" pitchFamily="2" charset="-122"/>
              </a:rPr>
              <a:t>good </a:t>
            </a:r>
            <a:r>
              <a:rPr lang="en-US" altLang="zh-CN" sz="2600" dirty="0">
                <a:ea typeface="宋体" panose="02010600030101010101" pitchFamily="2" charset="-122"/>
              </a:rPr>
              <a:t>            </a:t>
            </a:r>
            <a:r>
              <a:rPr lang="en-US" altLang="zh-CN" sz="2600" dirty="0">
                <a:solidFill>
                  <a:srgbClr val="003399"/>
                </a:solidFill>
                <a:ea typeface="宋体" panose="02010600030101010101" pitchFamily="2" charset="-122"/>
              </a:rPr>
              <a:t>adj.</a:t>
            </a:r>
            <a:r>
              <a:rPr lang="en-US" altLang="zh-CN" sz="2600" dirty="0">
                <a:ea typeface="宋体" panose="02010600030101010101" pitchFamily="2" charset="-122"/>
              </a:rPr>
              <a:t>        </a:t>
            </a:r>
            <a:r>
              <a:rPr lang="zh-CN" altLang="en-US" sz="2600" dirty="0">
                <a:ea typeface="宋体" panose="02010600030101010101" pitchFamily="2" charset="-122"/>
              </a:rPr>
              <a:t>好的</a:t>
            </a:r>
          </a:p>
          <a:p>
            <a:r>
              <a:rPr lang="en-US" altLang="zh-CN" sz="3200" dirty="0">
                <a:latin typeface="Times New Roman" panose="02020603050405020304" pitchFamily="18" charset="0"/>
                <a:ea typeface="宋体" panose="02010600030101010101" pitchFamily="2" charset="-122"/>
              </a:rPr>
              <a:t>good  morning</a:t>
            </a:r>
            <a:r>
              <a:rPr lang="en-US" altLang="zh-CN" sz="2600" dirty="0">
                <a:ea typeface="宋体" panose="02010600030101010101" pitchFamily="2" charset="-122"/>
              </a:rPr>
              <a:t>           </a:t>
            </a:r>
            <a:r>
              <a:rPr lang="zh-CN" altLang="en-US" sz="2600" dirty="0">
                <a:ea typeface="宋体" panose="02010600030101010101" pitchFamily="2" charset="-122"/>
              </a:rPr>
              <a:t>早上好</a:t>
            </a:r>
          </a:p>
          <a:p>
            <a:r>
              <a:rPr lang="en-US" altLang="zh-CN" sz="3200" dirty="0">
                <a:latin typeface="Times New Roman" panose="02020603050405020304" pitchFamily="18" charset="0"/>
                <a:ea typeface="宋体" panose="02010600030101010101" pitchFamily="2" charset="-122"/>
              </a:rPr>
              <a:t>afternoon </a:t>
            </a:r>
            <a:r>
              <a:rPr lang="en-US" altLang="zh-CN" sz="2600" dirty="0">
                <a:ea typeface="宋体" panose="02010600030101010101" pitchFamily="2" charset="-122"/>
              </a:rPr>
              <a:t>     </a:t>
            </a:r>
            <a:r>
              <a:rPr lang="en-US" altLang="zh-CN" sz="2600" dirty="0">
                <a:solidFill>
                  <a:srgbClr val="003399"/>
                </a:solidFill>
                <a:ea typeface="宋体" panose="02010600030101010101" pitchFamily="2" charset="-122"/>
              </a:rPr>
              <a:t>n.</a:t>
            </a:r>
            <a:r>
              <a:rPr lang="en-US" altLang="zh-CN" sz="2600" dirty="0">
                <a:ea typeface="宋体" panose="02010600030101010101" pitchFamily="2" charset="-122"/>
              </a:rPr>
              <a:t>          </a:t>
            </a:r>
            <a:r>
              <a:rPr lang="zh-CN" altLang="en-US" sz="2600" dirty="0">
                <a:ea typeface="宋体" panose="02010600030101010101" pitchFamily="2" charset="-122"/>
              </a:rPr>
              <a:t>下午</a:t>
            </a:r>
          </a:p>
          <a:p>
            <a:r>
              <a:rPr lang="en-US" altLang="zh-CN" sz="3200" dirty="0">
                <a:latin typeface="Times New Roman" panose="02020603050405020304" pitchFamily="18" charset="0"/>
                <a:ea typeface="宋体" panose="02010600030101010101" pitchFamily="2" charset="-122"/>
              </a:rPr>
              <a:t>good afternoon</a:t>
            </a:r>
            <a:r>
              <a:rPr lang="en-US" altLang="zh-CN" sz="2600" dirty="0">
                <a:ea typeface="宋体" panose="02010600030101010101" pitchFamily="2" charset="-122"/>
              </a:rPr>
              <a:t>           </a:t>
            </a:r>
            <a:r>
              <a:rPr lang="zh-CN" altLang="en-US" sz="2600" dirty="0">
                <a:ea typeface="宋体" panose="02010600030101010101" pitchFamily="2" charset="-122"/>
              </a:rPr>
              <a:t>下午好</a:t>
            </a:r>
          </a:p>
          <a:p>
            <a:endParaRPr lang="en-US" altLang="zh-CN" sz="2600" dirty="0"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44397" y="908846"/>
            <a:ext cx="8229812" cy="4885531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18508" tIns="59255" rIns="118508" bIns="59255" numCol="1" anchor="t" anchorCtr="0" compatLnSpc="1"/>
          <a:lstStyle/>
          <a:p>
            <a:endParaRPr lang="en-US" altLang="zh-CN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endParaRPr lang="en-US" altLang="zh-CN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77156" name="AutoShape 4"/>
          <p:cNvSpPr>
            <a:spLocks noChangeArrowheads="1"/>
          </p:cNvSpPr>
          <p:nvPr/>
        </p:nvSpPr>
        <p:spPr bwMode="auto">
          <a:xfrm>
            <a:off x="636970" y="1629174"/>
            <a:ext cx="4319116" cy="4050109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18508" tIns="59255" rIns="118508" bIns="59255" anchor="ctr"/>
          <a:lstStyle/>
          <a:p>
            <a:pPr defTabSz="913765"/>
            <a:r>
              <a:rPr lang="en-US" altLang="zh-CN" sz="2600" b="1" dirty="0"/>
              <a:t>1.Hello,my name’s </a:t>
            </a:r>
            <a:r>
              <a:rPr lang="en-US" altLang="zh-CN" sz="2600" b="1" dirty="0" err="1"/>
              <a:t>Daming</a:t>
            </a:r>
            <a:r>
              <a:rPr lang="en-US" altLang="zh-CN" sz="2600" b="1" dirty="0"/>
              <a:t>.</a:t>
            </a:r>
          </a:p>
          <a:p>
            <a:pPr defTabSz="913765"/>
            <a:endParaRPr lang="en-US" altLang="zh-CN" sz="2600" b="1" dirty="0"/>
          </a:p>
          <a:p>
            <a:pPr defTabSz="913765"/>
            <a:r>
              <a:rPr lang="en-US" altLang="zh-CN" sz="2600" b="1" dirty="0"/>
              <a:t>2.Good morning, </a:t>
            </a:r>
            <a:r>
              <a:rPr lang="en-US" altLang="zh-CN" sz="2600" b="1" dirty="0" err="1"/>
              <a:t>Lingling</a:t>
            </a:r>
            <a:r>
              <a:rPr lang="en-US" altLang="zh-CN" sz="2600" b="1" dirty="0"/>
              <a:t>.</a:t>
            </a:r>
          </a:p>
          <a:p>
            <a:pPr defTabSz="913765"/>
            <a:endParaRPr lang="en-US" altLang="zh-CN" sz="2600" b="1" dirty="0"/>
          </a:p>
          <a:p>
            <a:pPr defTabSz="913765"/>
            <a:r>
              <a:rPr lang="en-US" altLang="zh-CN" sz="2600" b="1" dirty="0"/>
              <a:t>3.Good afternoon, Carla.</a:t>
            </a:r>
          </a:p>
          <a:p>
            <a:pPr defTabSz="913765"/>
            <a:endParaRPr lang="en-US" altLang="zh-CN" sz="2600" b="1" dirty="0"/>
          </a:p>
          <a:p>
            <a:pPr defTabSz="913765"/>
            <a:r>
              <a:rPr lang="en-US" altLang="zh-CN" sz="2600" b="1" dirty="0"/>
              <a:t>4.Goodbye, Mike.</a:t>
            </a:r>
          </a:p>
        </p:txBody>
      </p:sp>
      <p:sp>
        <p:nvSpPr>
          <p:cNvPr id="177157" name="Rectangle 5"/>
          <p:cNvSpPr>
            <a:spLocks noGrp="1" noChangeArrowheads="1"/>
          </p:cNvSpPr>
          <p:nvPr>
            <p:ph type="title"/>
          </p:nvPr>
        </p:nvSpPr>
        <p:spPr>
          <a:xfrm>
            <a:off x="349172" y="638971"/>
            <a:ext cx="7772716" cy="609204"/>
          </a:xfrm>
        </p:spPr>
        <p:txBody>
          <a:bodyPr/>
          <a:lstStyle/>
          <a:p>
            <a:pPr algn="ctr"/>
            <a:r>
              <a:rPr lang="en-US" altLang="zh-CN" sz="4100" dirty="0">
                <a:solidFill>
                  <a:srgbClr val="003399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Match</a:t>
            </a:r>
          </a:p>
        </p:txBody>
      </p:sp>
      <p:grpSp>
        <p:nvGrpSpPr>
          <p:cNvPr id="177173" name="Group 21"/>
          <p:cNvGrpSpPr/>
          <p:nvPr/>
        </p:nvGrpSpPr>
        <p:grpSpPr bwMode="auto">
          <a:xfrm>
            <a:off x="5626914" y="1629174"/>
            <a:ext cx="2977460" cy="3960813"/>
            <a:chOff x="2796" y="866"/>
            <a:chExt cx="1315" cy="1996"/>
          </a:xfrm>
        </p:grpSpPr>
        <p:sp>
          <p:nvSpPr>
            <p:cNvPr id="177171" name="AutoShape 19"/>
            <p:cNvSpPr>
              <a:spLocks noChangeArrowheads="1"/>
            </p:cNvSpPr>
            <p:nvPr/>
          </p:nvSpPr>
          <p:spPr bwMode="auto">
            <a:xfrm>
              <a:off x="2796" y="866"/>
              <a:ext cx="1224" cy="1996"/>
            </a:xfrm>
            <a:prstGeom prst="roundRect">
              <a:avLst>
                <a:gd name="adj" fmla="val 16667"/>
              </a:avLst>
            </a:prstGeom>
            <a:solidFill>
              <a:srgbClr val="FFCC99"/>
            </a:solidFill>
            <a:ln w="9525">
              <a:solidFill>
                <a:schemeClr val="tx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defTabSz="913765"/>
              <a:endParaRPr lang="zh-CN" altLang="zh-CN"/>
            </a:p>
          </p:txBody>
        </p:sp>
        <p:sp>
          <p:nvSpPr>
            <p:cNvPr id="177172" name="Text Box 20"/>
            <p:cNvSpPr txBox="1">
              <a:spLocks noChangeArrowheads="1"/>
            </p:cNvSpPr>
            <p:nvPr/>
          </p:nvSpPr>
          <p:spPr bwMode="auto">
            <a:xfrm>
              <a:off x="2841" y="1093"/>
              <a:ext cx="1270" cy="15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342900" indent="-342900" defTabSz="7048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800100" indent="-342900" defTabSz="7048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257300" indent="-342900" defTabSz="7048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714500" indent="-342900" defTabSz="7048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171700" indent="-342900" defTabSz="7048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628900" indent="-342900" defTabSz="7048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3086100" indent="-342900" defTabSz="7048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543300" indent="-342900" defTabSz="7048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4000500" indent="-342900" defTabSz="70485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zh-CN" sz="2300" b="1">
                  <a:latin typeface="Times New Roman" panose="02020603050405020304" pitchFamily="18" charset="0"/>
                </a:rPr>
                <a:t>a) Goodbye, Tom</a:t>
              </a:r>
            </a:p>
            <a:p>
              <a:pPr>
                <a:spcBef>
                  <a:spcPct val="50000"/>
                </a:spcBef>
              </a:pPr>
              <a:r>
                <a:rPr lang="en-US" altLang="zh-CN" sz="2300" b="1">
                  <a:latin typeface="Times New Roman" panose="02020603050405020304" pitchFamily="18" charset="0"/>
                </a:rPr>
                <a:t>b) Hello, my name is Lingling.</a:t>
              </a:r>
            </a:p>
            <a:p>
              <a:pPr>
                <a:spcBef>
                  <a:spcPct val="50000"/>
                </a:spcBef>
              </a:pPr>
              <a:r>
                <a:rPr lang="en-US" altLang="zh-CN" sz="2300" b="1">
                  <a:latin typeface="Times New Roman" panose="02020603050405020304" pitchFamily="18" charset="0"/>
                </a:rPr>
                <a:t>c) Good morning, Carla.</a:t>
              </a:r>
            </a:p>
            <a:p>
              <a:pPr>
                <a:spcBef>
                  <a:spcPct val="50000"/>
                </a:spcBef>
              </a:pPr>
              <a:r>
                <a:rPr lang="en-US" altLang="zh-CN" sz="2300" b="1">
                  <a:latin typeface="Times New Roman" panose="02020603050405020304" pitchFamily="18" charset="0"/>
                </a:rPr>
                <a:t>d) Good afternoon, Mike</a:t>
              </a:r>
            </a:p>
          </p:txBody>
        </p:sp>
      </p:grpSp>
      <p:sp>
        <p:nvSpPr>
          <p:cNvPr id="177175" name="Line 23"/>
          <p:cNvSpPr>
            <a:spLocks noChangeShapeType="1"/>
          </p:cNvSpPr>
          <p:nvPr/>
        </p:nvSpPr>
        <p:spPr bwMode="auto">
          <a:xfrm flipV="1">
            <a:off x="4092688" y="2438799"/>
            <a:ext cx="1631573" cy="2430859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18515" tIns="59258" rIns="118515" bIns="59258"/>
          <a:lstStyle/>
          <a:p>
            <a:endParaRPr lang="zh-CN" altLang="en-US"/>
          </a:p>
        </p:txBody>
      </p:sp>
      <p:sp>
        <p:nvSpPr>
          <p:cNvPr id="177176" name="Line 24"/>
          <p:cNvSpPr>
            <a:spLocks noChangeShapeType="1"/>
          </p:cNvSpPr>
          <p:nvPr/>
        </p:nvSpPr>
        <p:spPr bwMode="auto">
          <a:xfrm>
            <a:off x="4763516" y="3339706"/>
            <a:ext cx="1153316" cy="539751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18515" tIns="59258" rIns="118515" bIns="59258"/>
          <a:lstStyle/>
          <a:p>
            <a:endParaRPr lang="zh-CN" altLang="en-US"/>
          </a:p>
        </p:txBody>
      </p:sp>
      <p:sp>
        <p:nvSpPr>
          <p:cNvPr id="177177" name="Line 25"/>
          <p:cNvSpPr>
            <a:spLocks noChangeShapeType="1"/>
          </p:cNvSpPr>
          <p:nvPr/>
        </p:nvSpPr>
        <p:spPr bwMode="auto">
          <a:xfrm>
            <a:off x="4475715" y="4060032"/>
            <a:ext cx="1248544" cy="539751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18515" tIns="59258" rIns="118515" bIns="59258"/>
          <a:lstStyle/>
          <a:p>
            <a:endParaRPr lang="zh-CN" altLang="en-US"/>
          </a:p>
        </p:txBody>
      </p:sp>
      <p:sp>
        <p:nvSpPr>
          <p:cNvPr id="177178" name="Line 26"/>
          <p:cNvSpPr>
            <a:spLocks noChangeShapeType="1"/>
          </p:cNvSpPr>
          <p:nvPr/>
        </p:nvSpPr>
        <p:spPr bwMode="auto">
          <a:xfrm>
            <a:off x="4860861" y="2528094"/>
            <a:ext cx="1246427" cy="541735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18515" tIns="59258" rIns="118515" bIns="59258"/>
          <a:lstStyle/>
          <a:p>
            <a:endParaRPr lang="zh-CN" altLang="en-US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71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71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71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71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71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71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7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7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7175" grpId="0" animBg="1"/>
      <p:bldP spid="177176" grpId="0" animBg="1"/>
      <p:bldP spid="177177" grpId="0" animBg="1"/>
      <p:bldP spid="17717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Rectangle 2"/>
          <p:cNvSpPr>
            <a:spLocks noGrp="1" noChangeArrowheads="1"/>
          </p:cNvSpPr>
          <p:nvPr>
            <p:ph type="title"/>
          </p:nvPr>
        </p:nvSpPr>
        <p:spPr>
          <a:xfrm>
            <a:off x="349172" y="549672"/>
            <a:ext cx="7772716" cy="609203"/>
          </a:xfrm>
        </p:spPr>
        <p:txBody>
          <a:bodyPr/>
          <a:lstStyle/>
          <a:p>
            <a:pPr algn="ctr"/>
            <a:r>
              <a:rPr lang="en-US" altLang="zh-CN" sz="4100" dirty="0">
                <a:solidFill>
                  <a:srgbClr val="003399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speak</a:t>
            </a:r>
          </a:p>
        </p:txBody>
      </p:sp>
      <p:pic>
        <p:nvPicPr>
          <p:cNvPr id="178180" name="Picture 4" descr="女学生"/>
          <p:cNvPicPr>
            <a:picLocks noGrp="1" noChangeArrowheads="1"/>
          </p:cNvPicPr>
          <p:nvPr>
            <p:ph type="body"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924770" y="2260204"/>
            <a:ext cx="1445348" cy="1889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8181" name="Picture 5" descr="女学生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665957" y="3427016"/>
            <a:ext cx="1745846" cy="2341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8182" name="AutoShape 6"/>
          <p:cNvSpPr>
            <a:spLocks noChangeArrowheads="1"/>
          </p:cNvSpPr>
          <p:nvPr/>
        </p:nvSpPr>
        <p:spPr bwMode="auto">
          <a:xfrm>
            <a:off x="3036716" y="2260205"/>
            <a:ext cx="4031316" cy="809625"/>
          </a:xfrm>
          <a:prstGeom prst="wedgeRoundRectCallout">
            <a:avLst>
              <a:gd name="adj1" fmla="val -83005"/>
              <a:gd name="adj2" fmla="val -38236"/>
              <a:gd name="adj3" fmla="val 16667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18508" tIns="59255" rIns="118508" bIns="59255"/>
          <a:lstStyle/>
          <a:p>
            <a:pPr algn="ctr" defTabSz="913765"/>
            <a:r>
              <a:rPr lang="en-US" altLang="zh-CN" sz="3100"/>
              <a:t>Hello, my name is …</a:t>
            </a:r>
            <a:endParaRPr lang="en-US" altLang="zh-CN"/>
          </a:p>
        </p:txBody>
      </p:sp>
      <p:sp>
        <p:nvSpPr>
          <p:cNvPr id="178183" name="AutoShape 7"/>
          <p:cNvSpPr>
            <a:spLocks noChangeArrowheads="1"/>
          </p:cNvSpPr>
          <p:nvPr/>
        </p:nvSpPr>
        <p:spPr bwMode="auto">
          <a:xfrm>
            <a:off x="2746799" y="4778378"/>
            <a:ext cx="3840861" cy="720329"/>
          </a:xfrm>
          <a:prstGeom prst="wedgeRoundRectCallout">
            <a:avLst>
              <a:gd name="adj1" fmla="val 61625"/>
              <a:gd name="adj2" fmla="val -85264"/>
              <a:gd name="adj3" fmla="val 16667"/>
            </a:avLst>
          </a:prstGeom>
          <a:solidFill>
            <a:srgbClr val="CC99FF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18508" tIns="59255" rIns="118508" bIns="59255"/>
          <a:lstStyle/>
          <a:p>
            <a:pPr algn="ctr" defTabSz="913765"/>
            <a:r>
              <a:rPr lang="en-US" altLang="zh-CN" sz="3100"/>
              <a:t>Good morning….</a:t>
            </a:r>
          </a:p>
          <a:p>
            <a:pPr algn="ctr" defTabSz="913765"/>
            <a:endParaRPr lang="en-US" altLang="zh-CN" sz="3100"/>
          </a:p>
        </p:txBody>
      </p:sp>
      <p:sp>
        <p:nvSpPr>
          <p:cNvPr id="178184" name="Rectangle 8"/>
          <p:cNvSpPr>
            <a:spLocks noChangeArrowheads="1"/>
          </p:cNvSpPr>
          <p:nvPr/>
        </p:nvSpPr>
        <p:spPr bwMode="auto">
          <a:xfrm>
            <a:off x="636970" y="1339454"/>
            <a:ext cx="7584377" cy="673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18508" tIns="59255" rIns="118508" bIns="59255">
            <a:spAutoFit/>
          </a:bodyPr>
          <a:lstStyle/>
          <a:p>
            <a:pPr defTabSz="913765"/>
            <a:r>
              <a:rPr lang="en-US" altLang="zh-CN" sz="3600" b="1"/>
              <a:t>Work in pairs.</a:t>
            </a:r>
            <a:endParaRPr lang="en-US" altLang="zh-CN" sz="2300" b="1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81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81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818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44397" y="998143"/>
            <a:ext cx="8229812" cy="4526359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18508" tIns="59255" rIns="118508" bIns="59255" numCol="1" anchor="t" anchorCtr="0" compatLnSpc="1"/>
          <a:lstStyle/>
          <a:p>
            <a:endParaRPr lang="zh-CN" altLang="zh-CN">
              <a:ea typeface="宋体" panose="02010600030101010101" pitchFamily="2" charset="-122"/>
            </a:endParaRPr>
          </a:p>
        </p:txBody>
      </p:sp>
      <p:pic>
        <p:nvPicPr>
          <p:cNvPr id="179205" name="Picture 5" descr="女学生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299861" y="2978547"/>
            <a:ext cx="1745845" cy="2341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9206" name="AutoShape 6"/>
          <p:cNvSpPr>
            <a:spLocks noChangeArrowheads="1"/>
          </p:cNvSpPr>
          <p:nvPr/>
        </p:nvSpPr>
        <p:spPr bwMode="auto">
          <a:xfrm>
            <a:off x="3707541" y="1899050"/>
            <a:ext cx="3936089" cy="629046"/>
          </a:xfrm>
          <a:prstGeom prst="wedgeRoundRectCallout">
            <a:avLst>
              <a:gd name="adj1" fmla="val -86454"/>
              <a:gd name="adj2" fmla="val 39273"/>
              <a:gd name="adj3" fmla="val 16667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18508" tIns="59255" rIns="118508" bIns="59255"/>
          <a:lstStyle/>
          <a:p>
            <a:pPr algn="ctr" defTabSz="913765"/>
            <a:r>
              <a:rPr lang="en-US" altLang="zh-CN" sz="3100"/>
              <a:t>Good  afternoon!</a:t>
            </a:r>
          </a:p>
        </p:txBody>
      </p:sp>
      <p:sp>
        <p:nvSpPr>
          <p:cNvPr id="179207" name="AutoShape 7"/>
          <p:cNvSpPr>
            <a:spLocks noChangeArrowheads="1"/>
          </p:cNvSpPr>
          <p:nvPr/>
        </p:nvSpPr>
        <p:spPr bwMode="auto">
          <a:xfrm>
            <a:off x="3131942" y="4238627"/>
            <a:ext cx="3263144" cy="631031"/>
          </a:xfrm>
          <a:prstGeom prst="wedgeRoundRectCallout">
            <a:avLst>
              <a:gd name="adj1" fmla="val 57912"/>
              <a:gd name="adj2" fmla="val -149370"/>
              <a:gd name="adj3" fmla="val 16667"/>
            </a:avLst>
          </a:prstGeom>
          <a:solidFill>
            <a:srgbClr val="CC99FF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18508" tIns="59255" rIns="118508" bIns="59255"/>
          <a:lstStyle/>
          <a:p>
            <a:pPr algn="ctr" defTabSz="913765"/>
            <a:r>
              <a:rPr lang="en-US" altLang="zh-CN" sz="3100"/>
              <a:t>Afternoon!</a:t>
            </a:r>
          </a:p>
          <a:p>
            <a:pPr algn="ctr" defTabSz="913765"/>
            <a:endParaRPr lang="en-US" altLang="zh-CN" sz="3100"/>
          </a:p>
        </p:txBody>
      </p:sp>
      <p:pic>
        <p:nvPicPr>
          <p:cNvPr id="179208" name="Picture 8" descr="女学生"/>
          <p:cNvPicPr>
            <a:picLocks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019999" y="1537891"/>
            <a:ext cx="1445349" cy="1889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92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92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9207" grpId="0" animBg="1"/>
    </p:bldLst>
  </p:timing>
</p:sld>
</file>

<file path=ppt/theme/theme1.xml><?xml version="1.0" encoding="utf-8"?>
<a:theme xmlns:a="http://schemas.openxmlformats.org/drawingml/2006/main" name="WWW.2PPT.COM&#10;">
  <a:themeElements>
    <a:clrScheme name="024betty_wave 3">
      <a:dk1>
        <a:srgbClr val="000000"/>
      </a:dk1>
      <a:lt1>
        <a:srgbClr val="FFFFFF"/>
      </a:lt1>
      <a:dk2>
        <a:srgbClr val="003468"/>
      </a:dk2>
      <a:lt2>
        <a:srgbClr val="969696"/>
      </a:lt2>
      <a:accent1>
        <a:srgbClr val="99CC00"/>
      </a:accent1>
      <a:accent2>
        <a:srgbClr val="6699FF"/>
      </a:accent2>
      <a:accent3>
        <a:srgbClr val="FFFFFF"/>
      </a:accent3>
      <a:accent4>
        <a:srgbClr val="000000"/>
      </a:accent4>
      <a:accent5>
        <a:srgbClr val="CAE2AA"/>
      </a:accent5>
      <a:accent6>
        <a:srgbClr val="5C8AE7"/>
      </a:accent6>
      <a:hlink>
        <a:srgbClr val="99CCFF"/>
      </a:hlink>
      <a:folHlink>
        <a:srgbClr val="CCFFFF"/>
      </a:folHlink>
    </a:clrScheme>
    <a:fontScheme name="024betty_wav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70485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70485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024betty_wave 1">
        <a:dk1>
          <a:srgbClr val="000000"/>
        </a:dk1>
        <a:lt1>
          <a:srgbClr val="FFFFFF"/>
        </a:lt1>
        <a:dk2>
          <a:srgbClr val="003060"/>
        </a:dk2>
        <a:lt2>
          <a:srgbClr val="969696"/>
        </a:lt2>
        <a:accent1>
          <a:srgbClr val="FF9900"/>
        </a:accent1>
        <a:accent2>
          <a:srgbClr val="336387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2D597A"/>
        </a:accent6>
        <a:hlink>
          <a:srgbClr val="66CAE2"/>
        </a:hlink>
        <a:folHlink>
          <a:srgbClr val="CCE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24betty_wave 2">
        <a:dk1>
          <a:srgbClr val="000000"/>
        </a:dk1>
        <a:lt1>
          <a:srgbClr val="FFFFFF"/>
        </a:lt1>
        <a:dk2>
          <a:srgbClr val="000066"/>
        </a:dk2>
        <a:lt2>
          <a:srgbClr val="969696"/>
        </a:lt2>
        <a:accent1>
          <a:srgbClr val="33CCCC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2D2D8A"/>
        </a:accent6>
        <a:hlink>
          <a:srgbClr val="9999FF"/>
        </a:hlink>
        <a:folHlink>
          <a:srgbClr val="CCE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24betty_wave 3">
        <a:dk1>
          <a:srgbClr val="000000"/>
        </a:dk1>
        <a:lt1>
          <a:srgbClr val="FFFFFF"/>
        </a:lt1>
        <a:dk2>
          <a:srgbClr val="003468"/>
        </a:dk2>
        <a:lt2>
          <a:srgbClr val="969696"/>
        </a:lt2>
        <a:accent1>
          <a:srgbClr val="99CC00"/>
        </a:accent1>
        <a:accent2>
          <a:srgbClr val="6699FF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5C8AE7"/>
        </a:accent6>
        <a:hlink>
          <a:srgbClr val="99CCFF"/>
        </a:hlink>
        <a:folHlink>
          <a:srgbClr val="CC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24betty_wave 4">
        <a:dk1>
          <a:srgbClr val="000000"/>
        </a:dk1>
        <a:lt1>
          <a:srgbClr val="FFFFFF"/>
        </a:lt1>
        <a:dk2>
          <a:srgbClr val="003060"/>
        </a:dk2>
        <a:lt2>
          <a:srgbClr val="969696"/>
        </a:lt2>
        <a:accent1>
          <a:srgbClr val="CCCC00"/>
        </a:accent1>
        <a:accent2>
          <a:srgbClr val="336387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2D597A"/>
        </a:accent6>
        <a:hlink>
          <a:srgbClr val="66CAE2"/>
        </a:hlink>
        <a:folHlink>
          <a:srgbClr val="CCFF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024betty_wave</Template>
  <TotalTime>0</TotalTime>
  <Words>448</Words>
  <Application>Microsoft Office PowerPoint</Application>
  <PresentationFormat>全屏显示(4:3)</PresentationFormat>
  <Paragraphs>124</Paragraphs>
  <Slides>17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17</vt:i4>
      </vt:variant>
    </vt:vector>
  </HeadingPairs>
  <TitlesOfParts>
    <vt:vector size="25" baseType="lpstr">
      <vt:lpstr>宋体</vt:lpstr>
      <vt:lpstr>微软雅黑</vt:lpstr>
      <vt:lpstr>Arial</vt:lpstr>
      <vt:lpstr>Lucida Sans</vt:lpstr>
      <vt:lpstr>Times New Roman</vt:lpstr>
      <vt:lpstr>Verdana</vt:lpstr>
      <vt:lpstr>Wingdings</vt:lpstr>
      <vt:lpstr>WWW.2PPT.COM
</vt:lpstr>
      <vt:lpstr>PowerPoint 演示文稿</vt:lpstr>
      <vt:lpstr>PowerPoint 演示文稿</vt:lpstr>
      <vt:lpstr>Listen and read</vt:lpstr>
      <vt:lpstr>PowerPoint 演示文稿</vt:lpstr>
      <vt:lpstr>PowerPoint 演示文稿</vt:lpstr>
      <vt:lpstr>New  words</vt:lpstr>
      <vt:lpstr>Match</vt:lpstr>
      <vt:lpstr>speak</vt:lpstr>
      <vt:lpstr>PowerPoint 演示文稿</vt:lpstr>
      <vt:lpstr>PowerPoint 演示文稿</vt:lpstr>
      <vt:lpstr>Watch</vt:lpstr>
      <vt:lpstr>PowerPoint 演示文稿</vt:lpstr>
      <vt:lpstr>Listen</vt:lpstr>
      <vt:lpstr>PowerPoint 演示文稿</vt:lpstr>
      <vt:lpstr>PowerPoint 演示文稿</vt:lpstr>
      <vt:lpstr>PowerPoint 演示文稿</vt:lpstr>
      <vt:lpstr>Homework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/>
  <dc:description>www.ppt818.com-提供资源下载</dc:description>
  <cp:lastModifiedBy/>
  <cp:revision>1</cp:revision>
  <dcterms:created xsi:type="dcterms:W3CDTF">2008-04-16T02:15:00Z</dcterms:created>
  <dcterms:modified xsi:type="dcterms:W3CDTF">2023-01-17T00:25:49Z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8DBFF60C34C044C98DED9900B98078A9</vt:lpwstr>
  </property>
  <property fmtid="{D5CDD505-2E9C-101B-9397-08002B2CF9AE}" pid="3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