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3.xml" ContentType="application/vnd.openxmlformats-officedocument.presentationml.notesSlide+xml"/>
  <Override PartName="/ppt/tags/tag4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8.xml" ContentType="application/vnd.openxmlformats-officedocument.presentationml.notesSlide+xml"/>
  <Override PartName="/ppt/tags/tag57.xml" ContentType="application/vnd.openxmlformats-officedocument.presentationml.tags+xml"/>
  <Override PartName="/ppt/notesSlides/notesSlide1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67" r:id="rId2"/>
    <p:sldId id="368" r:id="rId3"/>
    <p:sldId id="369" r:id="rId4"/>
    <p:sldId id="268" r:id="rId5"/>
    <p:sldId id="267" r:id="rId6"/>
    <p:sldId id="269" r:id="rId7"/>
    <p:sldId id="270" r:id="rId8"/>
    <p:sldId id="271" r:id="rId9"/>
    <p:sldId id="370" r:id="rId10"/>
    <p:sldId id="272" r:id="rId11"/>
    <p:sldId id="273" r:id="rId12"/>
    <p:sldId id="274" r:id="rId13"/>
    <p:sldId id="275" r:id="rId14"/>
    <p:sldId id="371" r:id="rId15"/>
    <p:sldId id="276" r:id="rId16"/>
    <p:sldId id="277" r:id="rId17"/>
    <p:sldId id="278" r:id="rId18"/>
    <p:sldId id="279" r:id="rId19"/>
    <p:sldId id="372" r:id="rId20"/>
    <p:sldId id="280" r:id="rId21"/>
    <p:sldId id="281" r:id="rId22"/>
    <p:sldId id="282" r:id="rId23"/>
    <p:sldId id="293" r:id="rId24"/>
    <p:sldId id="283" r:id="rId25"/>
    <p:sldId id="373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">
          <p15:clr>
            <a:srgbClr val="A4A3A4"/>
          </p15:clr>
        </p15:guide>
        <p15:guide id="2" orient="horz" pos="3143">
          <p15:clr>
            <a:srgbClr val="A4A3A4"/>
          </p15:clr>
        </p15:guide>
        <p15:guide id="3" orient="horz" pos="454">
          <p15:clr>
            <a:srgbClr val="A4A3A4"/>
          </p15:clr>
        </p15:guide>
        <p15:guide id="4" orient="horz" pos="524">
          <p15:clr>
            <a:srgbClr val="A4A3A4"/>
          </p15:clr>
        </p15:guide>
        <p15:guide id="5" orient="horz" pos="3007">
          <p15:clr>
            <a:srgbClr val="A4A3A4"/>
          </p15:clr>
        </p15:guide>
        <p15:guide id="6" orient="horz" pos="2935">
          <p15:clr>
            <a:srgbClr val="A4A3A4"/>
          </p15:clr>
        </p15:guide>
        <p15:guide id="7" pos="172">
          <p15:clr>
            <a:srgbClr val="A4A3A4"/>
          </p15:clr>
        </p15:guide>
        <p15:guide id="8" pos="55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8A3E"/>
    <a:srgbClr val="D5EBEB"/>
    <a:srgbClr val="2EB1A7"/>
    <a:srgbClr val="DBAC74"/>
    <a:srgbClr val="C49B90"/>
    <a:srgbClr val="A99C7E"/>
    <a:srgbClr val="B2895D"/>
    <a:srgbClr val="DAC399"/>
    <a:srgbClr val="FFFFFF"/>
    <a:srgbClr val="C6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584" autoAdjust="0"/>
  </p:normalViewPr>
  <p:slideViewPr>
    <p:cSldViewPr snapToGrid="0" showGuides="1">
      <p:cViewPr varScale="1">
        <p:scale>
          <a:sx n="90" d="100"/>
          <a:sy n="90" d="100"/>
        </p:scale>
        <p:origin x="840" y="84"/>
      </p:cViewPr>
      <p:guideLst>
        <p:guide orient="horz" pos="97"/>
        <p:guide orient="horz" pos="3143"/>
        <p:guide orient="horz" pos="454"/>
        <p:guide orient="horz" pos="524"/>
        <p:guide orient="horz" pos="3007"/>
        <p:guide orient="horz" pos="2935"/>
        <p:guide pos="172"/>
        <p:guide pos="55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0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8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15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64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18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7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19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8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#U4e8c#U670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1982153" y="-2000250"/>
            <a:ext cx="5164455" cy="9149715"/>
          </a:xfrm>
          <a:prstGeom prst="rect">
            <a:avLst/>
          </a:prstGeom>
        </p:spPr>
      </p:pic>
      <p:pic>
        <p:nvPicPr>
          <p:cNvPr id="5" name="图片 4" descr="gfbdgn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07068" y="592931"/>
            <a:ext cx="3414236" cy="427529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28076" y="1076325"/>
            <a:ext cx="459740" cy="1714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32B4AC"/>
                </a:solidFill>
              </a:rPr>
              <a:t>你好遇到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17595" y="2627948"/>
            <a:ext cx="1013460" cy="20078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ng point: If architectural style two years ago everybody also in discussion architectural style whether can treat as the product the core essentia in discussion architectural sty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千图PPT彼岸天：ID 8661124库_组合 5"/>
          <p:cNvGrpSpPr/>
          <p:nvPr>
            <p:custDataLst>
              <p:tags r:id="rId1"/>
            </p:custDataLst>
          </p:nvPr>
        </p:nvGrpSpPr>
        <p:grpSpPr>
          <a:xfrm>
            <a:off x="4572523" y="1603569"/>
            <a:ext cx="1749351" cy="1635858"/>
            <a:chOff x="8360193" y="2993182"/>
            <a:chExt cx="2332468" cy="2181144"/>
          </a:xfrm>
        </p:grpSpPr>
        <p:grpSp>
          <p:nvGrpSpPr>
            <p:cNvPr id="16" name="组合 15"/>
            <p:cNvGrpSpPr/>
            <p:nvPr/>
          </p:nvGrpSpPr>
          <p:grpSpPr>
            <a:xfrm>
              <a:off x="8684507" y="4366612"/>
              <a:ext cx="1715249" cy="807714"/>
              <a:chOff x="5543002" y="501872"/>
              <a:chExt cx="2020977" cy="951682"/>
            </a:xfrm>
          </p:grpSpPr>
          <p:sp>
            <p:nvSpPr>
              <p:cNvPr id="22" name="文本框 18"/>
              <p:cNvSpPr txBox="1"/>
              <p:nvPr/>
            </p:nvSpPr>
            <p:spPr>
              <a:xfrm>
                <a:off x="5543004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 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543002" y="501872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35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360193" y="2993182"/>
              <a:ext cx="2332468" cy="1156189"/>
              <a:chOff x="8360193" y="2993182"/>
              <a:chExt cx="2332468" cy="1156189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9392261" y="2993182"/>
                <a:ext cx="1300400" cy="1156189"/>
              </a:xfrm>
              <a:prstGeom prst="triangle">
                <a:avLst/>
              </a:prstGeom>
              <a:solidFill>
                <a:srgbClr val="2EB1A7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>
                <a:off x="8772515" y="2993182"/>
                <a:ext cx="1300401" cy="1156189"/>
              </a:xfrm>
              <a:prstGeom prst="triangle">
                <a:avLst/>
              </a:prstGeom>
              <a:solidFill>
                <a:srgbClr val="2EB1A7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>
                <a:off x="8360193" y="3305697"/>
                <a:ext cx="824645" cy="843674"/>
              </a:xfrm>
              <a:prstGeom prst="triangle">
                <a:avLst/>
              </a:prstGeom>
              <a:solidFill>
                <a:srgbClr val="2EB1A7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 anchorCtr="1">
                <a:normAutofit lnSpcReduction="10000"/>
              </a:bodyPr>
              <a:lstStyle/>
              <a:p>
                <a:pPr algn="ctr"/>
                <a:r>
                  <a:rPr lang="en-US" altLang="zh-CN" sz="1500" b="1">
                    <a:solidFill>
                      <a:schemeClr val="bg1">
                        <a:lumMod val="100000"/>
                      </a:schemeClr>
                    </a:solidFill>
                  </a:rPr>
                  <a:t>3</a:t>
                </a:r>
                <a:endParaRPr lang="en-US" altLang="zh-CN" sz="1500" b="1" dirty="0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任意多边形 17" title="zumY2Jory7koa69K2WYW"/>
              <p:cNvSpPr/>
              <p:nvPr/>
            </p:nvSpPr>
            <p:spPr bwMode="auto">
              <a:xfrm>
                <a:off x="9251057" y="3532538"/>
                <a:ext cx="343317" cy="343502"/>
              </a:xfrm>
              <a:custGeom>
                <a:avLst/>
                <a:gdLst>
                  <a:gd name="connsiteX0" fmla="*/ 94638 w 328437"/>
                  <a:gd name="connsiteY0" fmla="*/ 163513 h 328613"/>
                  <a:gd name="connsiteX1" fmla="*/ 95937 w 328437"/>
                  <a:gd name="connsiteY1" fmla="*/ 163513 h 328613"/>
                  <a:gd name="connsiteX2" fmla="*/ 134903 w 328437"/>
                  <a:gd name="connsiteY2" fmla="*/ 169971 h 328613"/>
                  <a:gd name="connsiteX3" fmla="*/ 136202 w 328437"/>
                  <a:gd name="connsiteY3" fmla="*/ 171262 h 328613"/>
                  <a:gd name="connsiteX4" fmla="*/ 136202 w 328437"/>
                  <a:gd name="connsiteY4" fmla="*/ 238422 h 328613"/>
                  <a:gd name="connsiteX5" fmla="*/ 136202 w 328437"/>
                  <a:gd name="connsiteY5" fmla="*/ 239713 h 328613"/>
                  <a:gd name="connsiteX6" fmla="*/ 134903 w 328437"/>
                  <a:gd name="connsiteY6" fmla="*/ 239713 h 328613"/>
                  <a:gd name="connsiteX7" fmla="*/ 133604 w 328437"/>
                  <a:gd name="connsiteY7" fmla="*/ 239713 h 328613"/>
                  <a:gd name="connsiteX8" fmla="*/ 94638 w 328437"/>
                  <a:gd name="connsiteY8" fmla="*/ 226798 h 328613"/>
                  <a:gd name="connsiteX9" fmla="*/ 93339 w 328437"/>
                  <a:gd name="connsiteY9" fmla="*/ 225506 h 328613"/>
                  <a:gd name="connsiteX10" fmla="*/ 93339 w 328437"/>
                  <a:gd name="connsiteY10" fmla="*/ 166096 h 328613"/>
                  <a:gd name="connsiteX11" fmla="*/ 94638 w 328437"/>
                  <a:gd name="connsiteY11" fmla="*/ 163513 h 328613"/>
                  <a:gd name="connsiteX12" fmla="*/ 45714 w 328437"/>
                  <a:gd name="connsiteY12" fmla="*/ 157163 h 328613"/>
                  <a:gd name="connsiteX13" fmla="*/ 48227 w 328437"/>
                  <a:gd name="connsiteY13" fmla="*/ 157163 h 328613"/>
                  <a:gd name="connsiteX14" fmla="*/ 74620 w 328437"/>
                  <a:gd name="connsiteY14" fmla="*/ 161051 h 328613"/>
                  <a:gd name="connsiteX15" fmla="*/ 75877 w 328437"/>
                  <a:gd name="connsiteY15" fmla="*/ 162347 h 328613"/>
                  <a:gd name="connsiteX16" fmla="*/ 75877 w 328437"/>
                  <a:gd name="connsiteY16" fmla="*/ 218071 h 328613"/>
                  <a:gd name="connsiteX17" fmla="*/ 74620 w 328437"/>
                  <a:gd name="connsiteY17" fmla="*/ 219367 h 328613"/>
                  <a:gd name="connsiteX18" fmla="*/ 73363 w 328437"/>
                  <a:gd name="connsiteY18" fmla="*/ 220663 h 328613"/>
                  <a:gd name="connsiteX19" fmla="*/ 46971 w 328437"/>
                  <a:gd name="connsiteY19" fmla="*/ 211592 h 328613"/>
                  <a:gd name="connsiteX20" fmla="*/ 45714 w 328437"/>
                  <a:gd name="connsiteY20" fmla="*/ 209000 h 328613"/>
                  <a:gd name="connsiteX21" fmla="*/ 45714 w 328437"/>
                  <a:gd name="connsiteY21" fmla="*/ 158459 h 328613"/>
                  <a:gd name="connsiteX22" fmla="*/ 45714 w 328437"/>
                  <a:gd name="connsiteY22" fmla="*/ 157163 h 328613"/>
                  <a:gd name="connsiteX23" fmla="*/ 34601 w 328437"/>
                  <a:gd name="connsiteY23" fmla="*/ 131763 h 328613"/>
                  <a:gd name="connsiteX24" fmla="*/ 34601 w 328437"/>
                  <a:gd name="connsiteY24" fmla="*/ 246063 h 328613"/>
                  <a:gd name="connsiteX25" fmla="*/ 161601 w 328437"/>
                  <a:gd name="connsiteY25" fmla="*/ 311151 h 328613"/>
                  <a:gd name="connsiteX26" fmla="*/ 161601 w 328437"/>
                  <a:gd name="connsiteY26" fmla="*/ 133351 h 328613"/>
                  <a:gd name="connsiteX27" fmla="*/ 134613 w 328437"/>
                  <a:gd name="connsiteY27" fmla="*/ 133351 h 328613"/>
                  <a:gd name="connsiteX28" fmla="*/ 235241 w 328437"/>
                  <a:gd name="connsiteY28" fmla="*/ 15875 h 328613"/>
                  <a:gd name="connsiteX29" fmla="*/ 147314 w 328437"/>
                  <a:gd name="connsiteY29" fmla="*/ 120775 h 328613"/>
                  <a:gd name="connsiteX30" fmla="*/ 165417 w 328437"/>
                  <a:gd name="connsiteY30" fmla="*/ 120775 h 328613"/>
                  <a:gd name="connsiteX31" fmla="*/ 171882 w 328437"/>
                  <a:gd name="connsiteY31" fmla="*/ 127251 h 328613"/>
                  <a:gd name="connsiteX32" fmla="*/ 171882 w 328437"/>
                  <a:gd name="connsiteY32" fmla="*/ 311150 h 328613"/>
                  <a:gd name="connsiteX33" fmla="*/ 222311 w 328437"/>
                  <a:gd name="connsiteY33" fmla="*/ 285249 h 328613"/>
                  <a:gd name="connsiteX34" fmla="*/ 222311 w 328437"/>
                  <a:gd name="connsiteY34" fmla="*/ 157037 h 328613"/>
                  <a:gd name="connsiteX35" fmla="*/ 223604 w 328437"/>
                  <a:gd name="connsiteY35" fmla="*/ 154447 h 328613"/>
                  <a:gd name="connsiteX36" fmla="*/ 257223 w 328437"/>
                  <a:gd name="connsiteY36" fmla="*/ 151857 h 328613"/>
                  <a:gd name="connsiteX37" fmla="*/ 258516 w 328437"/>
                  <a:gd name="connsiteY37" fmla="*/ 151857 h 328613"/>
                  <a:gd name="connsiteX38" fmla="*/ 259809 w 328437"/>
                  <a:gd name="connsiteY38" fmla="*/ 153152 h 328613"/>
                  <a:gd name="connsiteX39" fmla="*/ 259809 w 328437"/>
                  <a:gd name="connsiteY39" fmla="*/ 265823 h 328613"/>
                  <a:gd name="connsiteX40" fmla="*/ 293429 w 328437"/>
                  <a:gd name="connsiteY40" fmla="*/ 247692 h 328613"/>
                  <a:gd name="connsiteX41" fmla="*/ 294722 w 328437"/>
                  <a:gd name="connsiteY41" fmla="*/ 118185 h 328613"/>
                  <a:gd name="connsiteX42" fmla="*/ 296015 w 328437"/>
                  <a:gd name="connsiteY42" fmla="*/ 114300 h 328613"/>
                  <a:gd name="connsiteX43" fmla="*/ 301187 w 328437"/>
                  <a:gd name="connsiteY43" fmla="*/ 111710 h 328613"/>
                  <a:gd name="connsiteX44" fmla="*/ 307652 w 328437"/>
                  <a:gd name="connsiteY44" fmla="*/ 113005 h 328613"/>
                  <a:gd name="connsiteX45" fmla="*/ 235241 w 328437"/>
                  <a:gd name="connsiteY45" fmla="*/ 15875 h 328613"/>
                  <a:gd name="connsiteX46" fmla="*/ 235348 w 328437"/>
                  <a:gd name="connsiteY46" fmla="*/ 0 h 328613"/>
                  <a:gd name="connsiteX47" fmla="*/ 239233 w 328437"/>
                  <a:gd name="connsiteY47" fmla="*/ 0 h 328613"/>
                  <a:gd name="connsiteX48" fmla="*/ 241823 w 328437"/>
                  <a:gd name="connsiteY48" fmla="*/ 2598 h 328613"/>
                  <a:gd name="connsiteX49" fmla="*/ 327286 w 328437"/>
                  <a:gd name="connsiteY49" fmla="*/ 115599 h 328613"/>
                  <a:gd name="connsiteX50" fmla="*/ 327286 w 328437"/>
                  <a:gd name="connsiteY50" fmla="*/ 123392 h 328613"/>
                  <a:gd name="connsiteX51" fmla="*/ 322107 w 328437"/>
                  <a:gd name="connsiteY51" fmla="*/ 125990 h 328613"/>
                  <a:gd name="connsiteX52" fmla="*/ 307863 w 328437"/>
                  <a:gd name="connsiteY52" fmla="*/ 124691 h 328613"/>
                  <a:gd name="connsiteX53" fmla="*/ 307863 w 328437"/>
                  <a:gd name="connsiteY53" fmla="*/ 251980 h 328613"/>
                  <a:gd name="connsiteX54" fmla="*/ 303978 w 328437"/>
                  <a:gd name="connsiteY54" fmla="*/ 257175 h 328613"/>
                  <a:gd name="connsiteX55" fmla="*/ 169308 w 328437"/>
                  <a:gd name="connsiteY55" fmla="*/ 327314 h 328613"/>
                  <a:gd name="connsiteX56" fmla="*/ 166718 w 328437"/>
                  <a:gd name="connsiteY56" fmla="*/ 328613 h 328613"/>
                  <a:gd name="connsiteX57" fmla="*/ 164129 w 328437"/>
                  <a:gd name="connsiteY57" fmla="*/ 327314 h 328613"/>
                  <a:gd name="connsiteX58" fmla="*/ 25574 w 328437"/>
                  <a:gd name="connsiteY58" fmla="*/ 254578 h 328613"/>
                  <a:gd name="connsiteX59" fmla="*/ 21689 w 328437"/>
                  <a:gd name="connsiteY59" fmla="*/ 249382 h 328613"/>
                  <a:gd name="connsiteX60" fmla="*/ 21689 w 328437"/>
                  <a:gd name="connsiteY60" fmla="*/ 129887 h 328613"/>
                  <a:gd name="connsiteX61" fmla="*/ 6150 w 328437"/>
                  <a:gd name="connsiteY61" fmla="*/ 129887 h 328613"/>
                  <a:gd name="connsiteX62" fmla="*/ 971 w 328437"/>
                  <a:gd name="connsiteY62" fmla="*/ 127289 h 328613"/>
                  <a:gd name="connsiteX63" fmla="*/ 971 w 328437"/>
                  <a:gd name="connsiteY63" fmla="*/ 120795 h 328613"/>
                  <a:gd name="connsiteX64" fmla="*/ 34638 w 328437"/>
                  <a:gd name="connsiteY64" fmla="*/ 54552 h 328613"/>
                  <a:gd name="connsiteX65" fmla="*/ 38523 w 328437"/>
                  <a:gd name="connsiteY65" fmla="*/ 50656 h 328613"/>
                  <a:gd name="connsiteX66" fmla="*/ 59241 w 328437"/>
                  <a:gd name="connsiteY66" fmla="*/ 45460 h 328613"/>
                  <a:gd name="connsiteX67" fmla="*/ 59241 w 328437"/>
                  <a:gd name="connsiteY67" fmla="*/ 27276 h 328613"/>
                  <a:gd name="connsiteX68" fmla="*/ 63126 w 328437"/>
                  <a:gd name="connsiteY68" fmla="*/ 20782 h 328613"/>
                  <a:gd name="connsiteX69" fmla="*/ 83844 w 328437"/>
                  <a:gd name="connsiteY69" fmla="*/ 14287 h 328613"/>
                  <a:gd name="connsiteX70" fmla="*/ 85139 w 328437"/>
                  <a:gd name="connsiteY70" fmla="*/ 14287 h 328613"/>
                  <a:gd name="connsiteX71" fmla="*/ 86434 w 328437"/>
                  <a:gd name="connsiteY71" fmla="*/ 14287 h 328613"/>
                  <a:gd name="connsiteX72" fmla="*/ 98088 w 328437"/>
                  <a:gd name="connsiteY72" fmla="*/ 16885 h 328613"/>
                  <a:gd name="connsiteX73" fmla="*/ 103268 w 328437"/>
                  <a:gd name="connsiteY73" fmla="*/ 22081 h 328613"/>
                  <a:gd name="connsiteX74" fmla="*/ 103268 w 328437"/>
                  <a:gd name="connsiteY74" fmla="*/ 33771 h 328613"/>
                  <a:gd name="connsiteX75" fmla="*/ 235348 w 328437"/>
                  <a:gd name="connsiteY75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8437" h="328613">
                    <a:moveTo>
                      <a:pt x="94638" y="163513"/>
                    </a:moveTo>
                    <a:cubicBezTo>
                      <a:pt x="94638" y="163513"/>
                      <a:pt x="95937" y="163513"/>
                      <a:pt x="95937" y="163513"/>
                    </a:cubicBezTo>
                    <a:cubicBezTo>
                      <a:pt x="95937" y="163513"/>
                      <a:pt x="95937" y="163513"/>
                      <a:pt x="134903" y="169971"/>
                    </a:cubicBezTo>
                    <a:cubicBezTo>
                      <a:pt x="136202" y="169971"/>
                      <a:pt x="136202" y="169971"/>
                      <a:pt x="136202" y="171262"/>
                    </a:cubicBezTo>
                    <a:cubicBezTo>
                      <a:pt x="136202" y="171262"/>
                      <a:pt x="136202" y="171262"/>
                      <a:pt x="136202" y="238422"/>
                    </a:cubicBezTo>
                    <a:cubicBezTo>
                      <a:pt x="136202" y="238422"/>
                      <a:pt x="136202" y="239713"/>
                      <a:pt x="136202" y="239713"/>
                    </a:cubicBezTo>
                    <a:cubicBezTo>
                      <a:pt x="134903" y="239713"/>
                      <a:pt x="134903" y="239713"/>
                      <a:pt x="134903" y="239713"/>
                    </a:cubicBezTo>
                    <a:cubicBezTo>
                      <a:pt x="134903" y="239713"/>
                      <a:pt x="134903" y="239713"/>
                      <a:pt x="133604" y="239713"/>
                    </a:cubicBezTo>
                    <a:cubicBezTo>
                      <a:pt x="133604" y="239713"/>
                      <a:pt x="133604" y="239713"/>
                      <a:pt x="94638" y="226798"/>
                    </a:cubicBezTo>
                    <a:cubicBezTo>
                      <a:pt x="94638" y="226798"/>
                      <a:pt x="93339" y="225506"/>
                      <a:pt x="93339" y="225506"/>
                    </a:cubicBezTo>
                    <a:cubicBezTo>
                      <a:pt x="93339" y="225506"/>
                      <a:pt x="93339" y="225506"/>
                      <a:pt x="93339" y="166096"/>
                    </a:cubicBezTo>
                    <a:cubicBezTo>
                      <a:pt x="93339" y="164805"/>
                      <a:pt x="94638" y="164805"/>
                      <a:pt x="94638" y="163513"/>
                    </a:cubicBezTo>
                    <a:close/>
                    <a:moveTo>
                      <a:pt x="45714" y="157163"/>
                    </a:moveTo>
                    <a:cubicBezTo>
                      <a:pt x="46971" y="157163"/>
                      <a:pt x="46971" y="157163"/>
                      <a:pt x="48227" y="157163"/>
                    </a:cubicBezTo>
                    <a:cubicBezTo>
                      <a:pt x="48227" y="157163"/>
                      <a:pt x="48227" y="157163"/>
                      <a:pt x="74620" y="161051"/>
                    </a:cubicBezTo>
                    <a:cubicBezTo>
                      <a:pt x="74620" y="161051"/>
                      <a:pt x="75877" y="161051"/>
                      <a:pt x="75877" y="162347"/>
                    </a:cubicBezTo>
                    <a:cubicBezTo>
                      <a:pt x="75877" y="162347"/>
                      <a:pt x="75877" y="162347"/>
                      <a:pt x="75877" y="218071"/>
                    </a:cubicBezTo>
                    <a:cubicBezTo>
                      <a:pt x="75877" y="219367"/>
                      <a:pt x="75877" y="219367"/>
                      <a:pt x="74620" y="219367"/>
                    </a:cubicBezTo>
                    <a:cubicBezTo>
                      <a:pt x="74620" y="220663"/>
                      <a:pt x="74620" y="220663"/>
                      <a:pt x="73363" y="220663"/>
                    </a:cubicBezTo>
                    <a:cubicBezTo>
                      <a:pt x="73363" y="220663"/>
                      <a:pt x="73363" y="220663"/>
                      <a:pt x="46971" y="211592"/>
                    </a:cubicBezTo>
                    <a:cubicBezTo>
                      <a:pt x="45714" y="210296"/>
                      <a:pt x="45714" y="210296"/>
                      <a:pt x="45714" y="209000"/>
                    </a:cubicBezTo>
                    <a:cubicBezTo>
                      <a:pt x="45714" y="209000"/>
                      <a:pt x="45714" y="209000"/>
                      <a:pt x="45714" y="158459"/>
                    </a:cubicBezTo>
                    <a:cubicBezTo>
                      <a:pt x="45714" y="158459"/>
                      <a:pt x="45714" y="157163"/>
                      <a:pt x="45714" y="157163"/>
                    </a:cubicBezTo>
                    <a:close/>
                    <a:moveTo>
                      <a:pt x="34601" y="131763"/>
                    </a:moveTo>
                    <a:lnTo>
                      <a:pt x="34601" y="246063"/>
                    </a:lnTo>
                    <a:lnTo>
                      <a:pt x="161601" y="311151"/>
                    </a:lnTo>
                    <a:lnTo>
                      <a:pt x="161601" y="133351"/>
                    </a:lnTo>
                    <a:lnTo>
                      <a:pt x="134613" y="133351"/>
                    </a:lnTo>
                    <a:close/>
                    <a:moveTo>
                      <a:pt x="235241" y="15875"/>
                    </a:moveTo>
                    <a:cubicBezTo>
                      <a:pt x="235241" y="15875"/>
                      <a:pt x="235241" y="15875"/>
                      <a:pt x="147314" y="120775"/>
                    </a:cubicBezTo>
                    <a:cubicBezTo>
                      <a:pt x="147314" y="120775"/>
                      <a:pt x="147314" y="120775"/>
                      <a:pt x="165417" y="120775"/>
                    </a:cubicBezTo>
                    <a:cubicBezTo>
                      <a:pt x="169296" y="120775"/>
                      <a:pt x="171882" y="123365"/>
                      <a:pt x="171882" y="127251"/>
                    </a:cubicBezTo>
                    <a:cubicBezTo>
                      <a:pt x="171882" y="127251"/>
                      <a:pt x="171882" y="127251"/>
                      <a:pt x="171882" y="311150"/>
                    </a:cubicBezTo>
                    <a:cubicBezTo>
                      <a:pt x="171882" y="311150"/>
                      <a:pt x="171882" y="311150"/>
                      <a:pt x="222311" y="285249"/>
                    </a:cubicBezTo>
                    <a:cubicBezTo>
                      <a:pt x="222311" y="285249"/>
                      <a:pt x="222311" y="285249"/>
                      <a:pt x="222311" y="157037"/>
                    </a:cubicBezTo>
                    <a:cubicBezTo>
                      <a:pt x="222311" y="155742"/>
                      <a:pt x="222311" y="154447"/>
                      <a:pt x="223604" y="154447"/>
                    </a:cubicBezTo>
                    <a:cubicBezTo>
                      <a:pt x="223604" y="154447"/>
                      <a:pt x="223604" y="154447"/>
                      <a:pt x="257223" y="151857"/>
                    </a:cubicBezTo>
                    <a:cubicBezTo>
                      <a:pt x="257223" y="151857"/>
                      <a:pt x="258516" y="151857"/>
                      <a:pt x="258516" y="151857"/>
                    </a:cubicBezTo>
                    <a:cubicBezTo>
                      <a:pt x="258516" y="153152"/>
                      <a:pt x="259809" y="153152"/>
                      <a:pt x="259809" y="153152"/>
                    </a:cubicBezTo>
                    <a:cubicBezTo>
                      <a:pt x="259809" y="153152"/>
                      <a:pt x="259809" y="153152"/>
                      <a:pt x="259809" y="265823"/>
                    </a:cubicBezTo>
                    <a:cubicBezTo>
                      <a:pt x="259809" y="265823"/>
                      <a:pt x="259809" y="265823"/>
                      <a:pt x="293429" y="247692"/>
                    </a:cubicBezTo>
                    <a:cubicBezTo>
                      <a:pt x="293429" y="247692"/>
                      <a:pt x="293429" y="247692"/>
                      <a:pt x="294722" y="118185"/>
                    </a:cubicBezTo>
                    <a:cubicBezTo>
                      <a:pt x="294722" y="116890"/>
                      <a:pt x="294722" y="115595"/>
                      <a:pt x="296015" y="114300"/>
                    </a:cubicBezTo>
                    <a:cubicBezTo>
                      <a:pt x="297308" y="113005"/>
                      <a:pt x="298601" y="111710"/>
                      <a:pt x="301187" y="111710"/>
                    </a:cubicBezTo>
                    <a:lnTo>
                      <a:pt x="307652" y="113005"/>
                    </a:lnTo>
                    <a:cubicBezTo>
                      <a:pt x="307652" y="113005"/>
                      <a:pt x="307652" y="113005"/>
                      <a:pt x="235241" y="15875"/>
                    </a:cubicBezTo>
                    <a:close/>
                    <a:moveTo>
                      <a:pt x="235348" y="0"/>
                    </a:moveTo>
                    <a:cubicBezTo>
                      <a:pt x="235348" y="0"/>
                      <a:pt x="237938" y="0"/>
                      <a:pt x="239233" y="0"/>
                    </a:cubicBezTo>
                    <a:cubicBezTo>
                      <a:pt x="241823" y="1299"/>
                      <a:pt x="241823" y="2598"/>
                      <a:pt x="241823" y="2598"/>
                    </a:cubicBezTo>
                    <a:cubicBezTo>
                      <a:pt x="241823" y="2598"/>
                      <a:pt x="241823" y="2598"/>
                      <a:pt x="327286" y="115599"/>
                    </a:cubicBezTo>
                    <a:cubicBezTo>
                      <a:pt x="327286" y="115599"/>
                      <a:pt x="329876" y="119496"/>
                      <a:pt x="327286" y="123392"/>
                    </a:cubicBezTo>
                    <a:cubicBezTo>
                      <a:pt x="324697" y="125990"/>
                      <a:pt x="322107" y="125990"/>
                      <a:pt x="322107" y="125990"/>
                    </a:cubicBezTo>
                    <a:cubicBezTo>
                      <a:pt x="322107" y="125990"/>
                      <a:pt x="322107" y="125990"/>
                      <a:pt x="307863" y="124691"/>
                    </a:cubicBezTo>
                    <a:cubicBezTo>
                      <a:pt x="307863" y="124691"/>
                      <a:pt x="307863" y="124691"/>
                      <a:pt x="307863" y="251980"/>
                    </a:cubicBezTo>
                    <a:cubicBezTo>
                      <a:pt x="307863" y="254578"/>
                      <a:pt x="306568" y="255877"/>
                      <a:pt x="303978" y="257175"/>
                    </a:cubicBezTo>
                    <a:cubicBezTo>
                      <a:pt x="303978" y="257175"/>
                      <a:pt x="303978" y="257175"/>
                      <a:pt x="169308" y="327314"/>
                    </a:cubicBezTo>
                    <a:cubicBezTo>
                      <a:pt x="169308" y="327314"/>
                      <a:pt x="168013" y="328613"/>
                      <a:pt x="166718" y="328613"/>
                    </a:cubicBezTo>
                    <a:cubicBezTo>
                      <a:pt x="165424" y="328613"/>
                      <a:pt x="164129" y="327314"/>
                      <a:pt x="164129" y="327314"/>
                    </a:cubicBezTo>
                    <a:cubicBezTo>
                      <a:pt x="164129" y="327314"/>
                      <a:pt x="164129" y="327314"/>
                      <a:pt x="25574" y="254578"/>
                    </a:cubicBezTo>
                    <a:cubicBezTo>
                      <a:pt x="22984" y="254578"/>
                      <a:pt x="21689" y="251980"/>
                      <a:pt x="21689" y="249382"/>
                    </a:cubicBezTo>
                    <a:cubicBezTo>
                      <a:pt x="21689" y="249382"/>
                      <a:pt x="21689" y="249382"/>
                      <a:pt x="21689" y="129887"/>
                    </a:cubicBezTo>
                    <a:cubicBezTo>
                      <a:pt x="21689" y="129887"/>
                      <a:pt x="21689" y="129887"/>
                      <a:pt x="6150" y="129887"/>
                    </a:cubicBezTo>
                    <a:cubicBezTo>
                      <a:pt x="3561" y="129887"/>
                      <a:pt x="2266" y="128588"/>
                      <a:pt x="971" y="127289"/>
                    </a:cubicBezTo>
                    <a:cubicBezTo>
                      <a:pt x="-324" y="125990"/>
                      <a:pt x="-324" y="123392"/>
                      <a:pt x="971" y="120795"/>
                    </a:cubicBezTo>
                    <a:cubicBezTo>
                      <a:pt x="971" y="120795"/>
                      <a:pt x="971" y="120795"/>
                      <a:pt x="34638" y="54552"/>
                    </a:cubicBezTo>
                    <a:cubicBezTo>
                      <a:pt x="35933" y="51955"/>
                      <a:pt x="37228" y="51955"/>
                      <a:pt x="38523" y="50656"/>
                    </a:cubicBezTo>
                    <a:cubicBezTo>
                      <a:pt x="38523" y="50656"/>
                      <a:pt x="38523" y="50656"/>
                      <a:pt x="59241" y="45460"/>
                    </a:cubicBezTo>
                    <a:cubicBezTo>
                      <a:pt x="59241" y="45460"/>
                      <a:pt x="59241" y="45460"/>
                      <a:pt x="59241" y="27276"/>
                    </a:cubicBezTo>
                    <a:cubicBezTo>
                      <a:pt x="59241" y="24678"/>
                      <a:pt x="60536" y="22081"/>
                      <a:pt x="63126" y="20782"/>
                    </a:cubicBezTo>
                    <a:cubicBezTo>
                      <a:pt x="63126" y="20782"/>
                      <a:pt x="63126" y="20782"/>
                      <a:pt x="83844" y="14287"/>
                    </a:cubicBezTo>
                    <a:cubicBezTo>
                      <a:pt x="83844" y="14287"/>
                      <a:pt x="83844" y="14287"/>
                      <a:pt x="85139" y="14287"/>
                    </a:cubicBezTo>
                    <a:cubicBezTo>
                      <a:pt x="86434" y="14287"/>
                      <a:pt x="86434" y="14287"/>
                      <a:pt x="86434" y="14287"/>
                    </a:cubicBezTo>
                    <a:cubicBezTo>
                      <a:pt x="86434" y="14287"/>
                      <a:pt x="86434" y="14287"/>
                      <a:pt x="98088" y="16885"/>
                    </a:cubicBezTo>
                    <a:cubicBezTo>
                      <a:pt x="100678" y="16885"/>
                      <a:pt x="103268" y="19483"/>
                      <a:pt x="103268" y="22081"/>
                    </a:cubicBezTo>
                    <a:cubicBezTo>
                      <a:pt x="103268" y="22081"/>
                      <a:pt x="103268" y="22081"/>
                      <a:pt x="103268" y="33771"/>
                    </a:cubicBezTo>
                    <a:cubicBezTo>
                      <a:pt x="103268" y="33771"/>
                      <a:pt x="103268" y="33771"/>
                      <a:pt x="2353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2"/>
            </p:custDataLst>
          </p:nvPr>
        </p:nvGrpSpPr>
        <p:grpSpPr>
          <a:xfrm>
            <a:off x="6286063" y="1671661"/>
            <a:ext cx="1749352" cy="2200094"/>
            <a:chOff x="5208390" y="2240868"/>
            <a:chExt cx="2332469" cy="2933458"/>
          </a:xfrm>
        </p:grpSpPr>
        <p:grpSp>
          <p:nvGrpSpPr>
            <p:cNvPr id="8" name="组合 7"/>
            <p:cNvGrpSpPr/>
            <p:nvPr/>
          </p:nvGrpSpPr>
          <p:grpSpPr>
            <a:xfrm>
              <a:off x="5232426" y="4386932"/>
              <a:ext cx="1715248" cy="787394"/>
              <a:chOff x="5122025" y="525814"/>
              <a:chExt cx="2020976" cy="927740"/>
            </a:xfrm>
          </p:grpSpPr>
          <p:sp>
            <p:nvSpPr>
              <p:cNvPr id="14" name="文本框 37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 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35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208390" y="2240868"/>
              <a:ext cx="2332469" cy="1908503"/>
              <a:chOff x="5208390" y="2240868"/>
              <a:chExt cx="2332469" cy="1908503"/>
            </a:xfrm>
          </p:grpSpPr>
          <p:sp>
            <p:nvSpPr>
              <p:cNvPr id="10" name="等腰三角形 9"/>
              <p:cNvSpPr/>
              <p:nvPr/>
            </p:nvSpPr>
            <p:spPr>
              <a:xfrm>
                <a:off x="6240459" y="2240868"/>
                <a:ext cx="1300400" cy="1908503"/>
              </a:xfrm>
              <a:prstGeom prst="triangle">
                <a:avLst/>
              </a:prstGeom>
              <a:solidFill>
                <a:srgbClr val="C48A3E">
                  <a:alpha val="66000"/>
                </a:srgb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>
                <a:off x="5620712" y="2240868"/>
                <a:ext cx="1300401" cy="1908503"/>
              </a:xfrm>
              <a:prstGeom prst="triangle">
                <a:avLst/>
              </a:prstGeom>
              <a:solidFill>
                <a:srgbClr val="C48A3E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>
                <a:off x="5208390" y="3305697"/>
                <a:ext cx="824645" cy="843674"/>
              </a:xfrm>
              <a:prstGeom prst="triangle">
                <a:avLst/>
              </a:prstGeom>
              <a:solidFill>
                <a:srgbClr val="C48A3E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 anchorCtr="1">
                <a:normAutofit lnSpcReduction="10000"/>
              </a:bodyPr>
              <a:lstStyle/>
              <a:p>
                <a:pPr algn="ctr"/>
                <a:r>
                  <a:rPr lang="en-US" altLang="zh-CN" sz="1500" b="1">
                    <a:solidFill>
                      <a:schemeClr val="bg1">
                        <a:lumMod val="100000"/>
                      </a:schemeClr>
                    </a:solidFill>
                  </a:rPr>
                  <a:t>4</a:t>
                </a:r>
                <a:endParaRPr lang="en-US" altLang="zh-CN" sz="1500" b="1" dirty="0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3" name="任意多边形 36" title="PVbvzsHBvL"/>
              <p:cNvSpPr>
                <a:spLocks noChangeAspect="1"/>
              </p:cNvSpPr>
              <p:nvPr/>
            </p:nvSpPr>
            <p:spPr bwMode="auto">
              <a:xfrm>
                <a:off x="6097962" y="3426358"/>
                <a:ext cx="345902" cy="435959"/>
              </a:xfrm>
              <a:custGeom>
                <a:avLst/>
                <a:gdLst>
                  <a:gd name="connsiteX0" fmla="*/ 179388 w 268288"/>
                  <a:gd name="connsiteY0" fmla="*/ 166688 h 338138"/>
                  <a:gd name="connsiteX1" fmla="*/ 203200 w 268288"/>
                  <a:gd name="connsiteY1" fmla="*/ 190443 h 338138"/>
                  <a:gd name="connsiteX2" fmla="*/ 203200 w 268288"/>
                  <a:gd name="connsiteY2" fmla="*/ 252471 h 338138"/>
                  <a:gd name="connsiteX3" fmla="*/ 179388 w 268288"/>
                  <a:gd name="connsiteY3" fmla="*/ 276226 h 338138"/>
                  <a:gd name="connsiteX4" fmla="*/ 155575 w 268288"/>
                  <a:gd name="connsiteY4" fmla="*/ 252471 h 338138"/>
                  <a:gd name="connsiteX5" fmla="*/ 155575 w 268288"/>
                  <a:gd name="connsiteY5" fmla="*/ 190443 h 338138"/>
                  <a:gd name="connsiteX6" fmla="*/ 179388 w 268288"/>
                  <a:gd name="connsiteY6" fmla="*/ 166688 h 338138"/>
                  <a:gd name="connsiteX7" fmla="*/ 179388 w 268288"/>
                  <a:gd name="connsiteY7" fmla="*/ 150813 h 338138"/>
                  <a:gd name="connsiteX8" fmla="*/ 139700 w 268288"/>
                  <a:gd name="connsiteY8" fmla="*/ 190427 h 338138"/>
                  <a:gd name="connsiteX9" fmla="*/ 139700 w 268288"/>
                  <a:gd name="connsiteY9" fmla="*/ 252488 h 338138"/>
                  <a:gd name="connsiteX10" fmla="*/ 179388 w 268288"/>
                  <a:gd name="connsiteY10" fmla="*/ 292101 h 338138"/>
                  <a:gd name="connsiteX11" fmla="*/ 219075 w 268288"/>
                  <a:gd name="connsiteY11" fmla="*/ 252488 h 338138"/>
                  <a:gd name="connsiteX12" fmla="*/ 219075 w 268288"/>
                  <a:gd name="connsiteY12" fmla="*/ 190427 h 338138"/>
                  <a:gd name="connsiteX13" fmla="*/ 179388 w 268288"/>
                  <a:gd name="connsiteY13" fmla="*/ 150813 h 338138"/>
                  <a:gd name="connsiteX14" fmla="*/ 57120 w 268288"/>
                  <a:gd name="connsiteY14" fmla="*/ 150813 h 338138"/>
                  <a:gd name="connsiteX15" fmla="*/ 49212 w 268288"/>
                  <a:gd name="connsiteY15" fmla="*/ 158705 h 338138"/>
                  <a:gd name="connsiteX16" fmla="*/ 57120 w 268288"/>
                  <a:gd name="connsiteY16" fmla="*/ 166597 h 338138"/>
                  <a:gd name="connsiteX17" fmla="*/ 80842 w 268288"/>
                  <a:gd name="connsiteY17" fmla="*/ 166597 h 338138"/>
                  <a:gd name="connsiteX18" fmla="*/ 103247 w 268288"/>
                  <a:gd name="connsiteY18" fmla="*/ 188959 h 338138"/>
                  <a:gd name="connsiteX19" fmla="*/ 103247 w 268288"/>
                  <a:gd name="connsiteY19" fmla="*/ 190274 h 338138"/>
                  <a:gd name="connsiteX20" fmla="*/ 80842 w 268288"/>
                  <a:gd name="connsiteY20" fmla="*/ 212635 h 338138"/>
                  <a:gd name="connsiteX21" fmla="*/ 57120 w 268288"/>
                  <a:gd name="connsiteY21" fmla="*/ 212635 h 338138"/>
                  <a:gd name="connsiteX22" fmla="*/ 49212 w 268288"/>
                  <a:gd name="connsiteY22" fmla="*/ 220527 h 338138"/>
                  <a:gd name="connsiteX23" fmla="*/ 57120 w 268288"/>
                  <a:gd name="connsiteY23" fmla="*/ 228419 h 338138"/>
                  <a:gd name="connsiteX24" fmla="*/ 80842 w 268288"/>
                  <a:gd name="connsiteY24" fmla="*/ 228419 h 338138"/>
                  <a:gd name="connsiteX25" fmla="*/ 103247 w 268288"/>
                  <a:gd name="connsiteY25" fmla="*/ 250781 h 338138"/>
                  <a:gd name="connsiteX26" fmla="*/ 80842 w 268288"/>
                  <a:gd name="connsiteY26" fmla="*/ 273142 h 338138"/>
                  <a:gd name="connsiteX27" fmla="*/ 57120 w 268288"/>
                  <a:gd name="connsiteY27" fmla="*/ 273142 h 338138"/>
                  <a:gd name="connsiteX28" fmla="*/ 49212 w 268288"/>
                  <a:gd name="connsiteY28" fmla="*/ 281034 h 338138"/>
                  <a:gd name="connsiteX29" fmla="*/ 57120 w 268288"/>
                  <a:gd name="connsiteY29" fmla="*/ 288926 h 338138"/>
                  <a:gd name="connsiteX30" fmla="*/ 80842 w 268288"/>
                  <a:gd name="connsiteY30" fmla="*/ 288926 h 338138"/>
                  <a:gd name="connsiteX31" fmla="*/ 119062 w 268288"/>
                  <a:gd name="connsiteY31" fmla="*/ 250781 h 338138"/>
                  <a:gd name="connsiteX32" fmla="*/ 103247 w 268288"/>
                  <a:gd name="connsiteY32" fmla="*/ 220527 h 338138"/>
                  <a:gd name="connsiteX33" fmla="*/ 119062 w 268288"/>
                  <a:gd name="connsiteY33" fmla="*/ 190274 h 338138"/>
                  <a:gd name="connsiteX34" fmla="*/ 119062 w 268288"/>
                  <a:gd name="connsiteY34" fmla="*/ 188959 h 338138"/>
                  <a:gd name="connsiteX35" fmla="*/ 80842 w 268288"/>
                  <a:gd name="connsiteY35" fmla="*/ 150813 h 338138"/>
                  <a:gd name="connsiteX36" fmla="*/ 57120 w 268288"/>
                  <a:gd name="connsiteY36" fmla="*/ 150813 h 338138"/>
                  <a:gd name="connsiteX37" fmla="*/ 46099 w 268288"/>
                  <a:gd name="connsiteY37" fmla="*/ 47625 h 338138"/>
                  <a:gd name="connsiteX38" fmla="*/ 15875 w 268288"/>
                  <a:gd name="connsiteY38" fmla="*/ 79629 h 338138"/>
                  <a:gd name="connsiteX39" fmla="*/ 15875 w 268288"/>
                  <a:gd name="connsiteY39" fmla="*/ 114300 h 338138"/>
                  <a:gd name="connsiteX40" fmla="*/ 252413 w 268288"/>
                  <a:gd name="connsiteY40" fmla="*/ 114300 h 338138"/>
                  <a:gd name="connsiteX41" fmla="*/ 252413 w 268288"/>
                  <a:gd name="connsiteY41" fmla="*/ 79629 h 338138"/>
                  <a:gd name="connsiteX42" fmla="*/ 222189 w 268288"/>
                  <a:gd name="connsiteY42" fmla="*/ 47625 h 338138"/>
                  <a:gd name="connsiteX43" fmla="*/ 210362 w 268288"/>
                  <a:gd name="connsiteY43" fmla="*/ 47625 h 338138"/>
                  <a:gd name="connsiteX44" fmla="*/ 210362 w 268288"/>
                  <a:gd name="connsiteY44" fmla="*/ 71628 h 338138"/>
                  <a:gd name="connsiteX45" fmla="*/ 202477 w 268288"/>
                  <a:gd name="connsiteY45" fmla="*/ 79629 h 338138"/>
                  <a:gd name="connsiteX46" fmla="*/ 194593 w 268288"/>
                  <a:gd name="connsiteY46" fmla="*/ 71628 h 338138"/>
                  <a:gd name="connsiteX47" fmla="*/ 194593 w 268288"/>
                  <a:gd name="connsiteY47" fmla="*/ 47625 h 338138"/>
                  <a:gd name="connsiteX48" fmla="*/ 73696 w 268288"/>
                  <a:gd name="connsiteY48" fmla="*/ 47625 h 338138"/>
                  <a:gd name="connsiteX49" fmla="*/ 73696 w 268288"/>
                  <a:gd name="connsiteY49" fmla="*/ 71628 h 338138"/>
                  <a:gd name="connsiteX50" fmla="*/ 65811 w 268288"/>
                  <a:gd name="connsiteY50" fmla="*/ 79629 h 338138"/>
                  <a:gd name="connsiteX51" fmla="*/ 57926 w 268288"/>
                  <a:gd name="connsiteY51" fmla="*/ 71628 h 338138"/>
                  <a:gd name="connsiteX52" fmla="*/ 57926 w 268288"/>
                  <a:gd name="connsiteY52" fmla="*/ 47625 h 338138"/>
                  <a:gd name="connsiteX53" fmla="*/ 46099 w 268288"/>
                  <a:gd name="connsiteY53" fmla="*/ 47625 h 338138"/>
                  <a:gd name="connsiteX54" fmla="*/ 65757 w 268288"/>
                  <a:gd name="connsiteY54" fmla="*/ 0 h 338138"/>
                  <a:gd name="connsiteX55" fmla="*/ 73648 w 268288"/>
                  <a:gd name="connsiteY55" fmla="*/ 7925 h 338138"/>
                  <a:gd name="connsiteX56" fmla="*/ 73648 w 268288"/>
                  <a:gd name="connsiteY56" fmla="*/ 31700 h 338138"/>
                  <a:gd name="connsiteX57" fmla="*/ 194640 w 268288"/>
                  <a:gd name="connsiteY57" fmla="*/ 31700 h 338138"/>
                  <a:gd name="connsiteX58" fmla="*/ 194640 w 268288"/>
                  <a:gd name="connsiteY58" fmla="*/ 7925 h 338138"/>
                  <a:gd name="connsiteX59" fmla="*/ 202531 w 268288"/>
                  <a:gd name="connsiteY59" fmla="*/ 0 h 338138"/>
                  <a:gd name="connsiteX60" fmla="*/ 210422 w 268288"/>
                  <a:gd name="connsiteY60" fmla="*/ 7925 h 338138"/>
                  <a:gd name="connsiteX61" fmla="*/ 210422 w 268288"/>
                  <a:gd name="connsiteY61" fmla="*/ 31700 h 338138"/>
                  <a:gd name="connsiteX62" fmla="*/ 222258 w 268288"/>
                  <a:gd name="connsiteY62" fmla="*/ 31700 h 338138"/>
                  <a:gd name="connsiteX63" fmla="*/ 268288 w 268288"/>
                  <a:gd name="connsiteY63" fmla="*/ 79251 h 338138"/>
                  <a:gd name="connsiteX64" fmla="*/ 268288 w 268288"/>
                  <a:gd name="connsiteY64" fmla="*/ 290587 h 338138"/>
                  <a:gd name="connsiteX65" fmla="*/ 222258 w 268288"/>
                  <a:gd name="connsiteY65" fmla="*/ 338138 h 338138"/>
                  <a:gd name="connsiteX66" fmla="*/ 46030 w 268288"/>
                  <a:gd name="connsiteY66" fmla="*/ 338138 h 338138"/>
                  <a:gd name="connsiteX67" fmla="*/ 0 w 268288"/>
                  <a:gd name="connsiteY67" fmla="*/ 290587 h 338138"/>
                  <a:gd name="connsiteX68" fmla="*/ 0 w 268288"/>
                  <a:gd name="connsiteY68" fmla="*/ 79251 h 338138"/>
                  <a:gd name="connsiteX69" fmla="*/ 46030 w 268288"/>
                  <a:gd name="connsiteY69" fmla="*/ 31700 h 338138"/>
                  <a:gd name="connsiteX70" fmla="*/ 57866 w 268288"/>
                  <a:gd name="connsiteY70" fmla="*/ 31700 h 338138"/>
                  <a:gd name="connsiteX71" fmla="*/ 57866 w 268288"/>
                  <a:gd name="connsiteY71" fmla="*/ 7925 h 338138"/>
                  <a:gd name="connsiteX72" fmla="*/ 65757 w 268288"/>
                  <a:gd name="connsiteY72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68288" h="338138">
                    <a:moveTo>
                      <a:pt x="179388" y="166688"/>
                    </a:moveTo>
                    <a:cubicBezTo>
                      <a:pt x="192617" y="166688"/>
                      <a:pt x="203200" y="177246"/>
                      <a:pt x="203200" y="190443"/>
                    </a:cubicBezTo>
                    <a:cubicBezTo>
                      <a:pt x="203200" y="252471"/>
                      <a:pt x="203200" y="252471"/>
                      <a:pt x="203200" y="252471"/>
                    </a:cubicBezTo>
                    <a:cubicBezTo>
                      <a:pt x="203200" y="265668"/>
                      <a:pt x="192617" y="276226"/>
                      <a:pt x="179388" y="276226"/>
                    </a:cubicBezTo>
                    <a:cubicBezTo>
                      <a:pt x="166158" y="276226"/>
                      <a:pt x="155575" y="265668"/>
                      <a:pt x="155575" y="252471"/>
                    </a:cubicBezTo>
                    <a:cubicBezTo>
                      <a:pt x="155575" y="190443"/>
                      <a:pt x="155575" y="190443"/>
                      <a:pt x="155575" y="190443"/>
                    </a:cubicBezTo>
                    <a:cubicBezTo>
                      <a:pt x="155575" y="177246"/>
                      <a:pt x="166158" y="166688"/>
                      <a:pt x="179388" y="166688"/>
                    </a:cubicBezTo>
                    <a:close/>
                    <a:moveTo>
                      <a:pt x="179388" y="150813"/>
                    </a:moveTo>
                    <a:cubicBezTo>
                      <a:pt x="158221" y="150813"/>
                      <a:pt x="139700" y="169299"/>
                      <a:pt x="139700" y="190427"/>
                    </a:cubicBezTo>
                    <a:cubicBezTo>
                      <a:pt x="139700" y="252488"/>
                      <a:pt x="139700" y="252488"/>
                      <a:pt x="139700" y="252488"/>
                    </a:cubicBezTo>
                    <a:cubicBezTo>
                      <a:pt x="139700" y="273615"/>
                      <a:pt x="158221" y="292101"/>
                      <a:pt x="179388" y="292101"/>
                    </a:cubicBezTo>
                    <a:cubicBezTo>
                      <a:pt x="201877" y="292101"/>
                      <a:pt x="219075" y="273615"/>
                      <a:pt x="219075" y="252488"/>
                    </a:cubicBezTo>
                    <a:lnTo>
                      <a:pt x="219075" y="190427"/>
                    </a:lnTo>
                    <a:cubicBezTo>
                      <a:pt x="219075" y="169299"/>
                      <a:pt x="201877" y="150813"/>
                      <a:pt x="179388" y="150813"/>
                    </a:cubicBezTo>
                    <a:close/>
                    <a:moveTo>
                      <a:pt x="57120" y="150813"/>
                    </a:moveTo>
                    <a:cubicBezTo>
                      <a:pt x="51848" y="150813"/>
                      <a:pt x="49212" y="154759"/>
                      <a:pt x="49212" y="158705"/>
                    </a:cubicBezTo>
                    <a:cubicBezTo>
                      <a:pt x="49212" y="163967"/>
                      <a:pt x="51848" y="166597"/>
                      <a:pt x="57120" y="166597"/>
                    </a:cubicBezTo>
                    <a:cubicBezTo>
                      <a:pt x="80842" y="166597"/>
                      <a:pt x="80842" y="166597"/>
                      <a:pt x="80842" y="166597"/>
                    </a:cubicBezTo>
                    <a:cubicBezTo>
                      <a:pt x="92704" y="166597"/>
                      <a:pt x="103247" y="177120"/>
                      <a:pt x="103247" y="188959"/>
                    </a:cubicBezTo>
                    <a:cubicBezTo>
                      <a:pt x="103247" y="190274"/>
                      <a:pt x="103247" y="190274"/>
                      <a:pt x="103247" y="190274"/>
                    </a:cubicBezTo>
                    <a:cubicBezTo>
                      <a:pt x="103247" y="202112"/>
                      <a:pt x="92704" y="212635"/>
                      <a:pt x="80842" y="212635"/>
                    </a:cubicBezTo>
                    <a:cubicBezTo>
                      <a:pt x="57120" y="212635"/>
                      <a:pt x="57120" y="212635"/>
                      <a:pt x="57120" y="212635"/>
                    </a:cubicBezTo>
                    <a:cubicBezTo>
                      <a:pt x="51848" y="212635"/>
                      <a:pt x="49212" y="215266"/>
                      <a:pt x="49212" y="220527"/>
                    </a:cubicBezTo>
                    <a:cubicBezTo>
                      <a:pt x="49212" y="224473"/>
                      <a:pt x="51848" y="228419"/>
                      <a:pt x="57120" y="228419"/>
                    </a:cubicBezTo>
                    <a:cubicBezTo>
                      <a:pt x="80842" y="228419"/>
                      <a:pt x="80842" y="228419"/>
                      <a:pt x="80842" y="228419"/>
                    </a:cubicBezTo>
                    <a:cubicBezTo>
                      <a:pt x="92704" y="228419"/>
                      <a:pt x="103247" y="237627"/>
                      <a:pt x="103247" y="250781"/>
                    </a:cubicBezTo>
                    <a:cubicBezTo>
                      <a:pt x="103247" y="263934"/>
                      <a:pt x="92704" y="273142"/>
                      <a:pt x="80842" y="273142"/>
                    </a:cubicBezTo>
                    <a:cubicBezTo>
                      <a:pt x="57120" y="273142"/>
                      <a:pt x="57120" y="273142"/>
                      <a:pt x="57120" y="273142"/>
                    </a:cubicBezTo>
                    <a:cubicBezTo>
                      <a:pt x="51848" y="273142"/>
                      <a:pt x="49212" y="277088"/>
                      <a:pt x="49212" y="281034"/>
                    </a:cubicBezTo>
                    <a:cubicBezTo>
                      <a:pt x="49212" y="284980"/>
                      <a:pt x="51848" y="288926"/>
                      <a:pt x="57120" y="288926"/>
                    </a:cubicBezTo>
                    <a:cubicBezTo>
                      <a:pt x="80842" y="288926"/>
                      <a:pt x="80842" y="288926"/>
                      <a:pt x="80842" y="288926"/>
                    </a:cubicBezTo>
                    <a:cubicBezTo>
                      <a:pt x="101929" y="288926"/>
                      <a:pt x="119062" y="271826"/>
                      <a:pt x="119062" y="250781"/>
                    </a:cubicBezTo>
                    <a:cubicBezTo>
                      <a:pt x="119062" y="237627"/>
                      <a:pt x="112473" y="227104"/>
                      <a:pt x="103247" y="220527"/>
                    </a:cubicBezTo>
                    <a:cubicBezTo>
                      <a:pt x="112473" y="212635"/>
                      <a:pt x="119062" y="202112"/>
                      <a:pt x="119062" y="190274"/>
                    </a:cubicBezTo>
                    <a:lnTo>
                      <a:pt x="119062" y="188959"/>
                    </a:lnTo>
                    <a:cubicBezTo>
                      <a:pt x="119062" y="167913"/>
                      <a:pt x="101929" y="150813"/>
                      <a:pt x="80842" y="150813"/>
                    </a:cubicBezTo>
                    <a:cubicBezTo>
                      <a:pt x="57120" y="150813"/>
                      <a:pt x="57120" y="150813"/>
                      <a:pt x="57120" y="150813"/>
                    </a:cubicBezTo>
                    <a:close/>
                    <a:moveTo>
                      <a:pt x="46099" y="47625"/>
                    </a:moveTo>
                    <a:cubicBezTo>
                      <a:pt x="29016" y="47625"/>
                      <a:pt x="15875" y="62294"/>
                      <a:pt x="15875" y="79629"/>
                    </a:cubicBezTo>
                    <a:cubicBezTo>
                      <a:pt x="15875" y="114300"/>
                      <a:pt x="15875" y="114300"/>
                      <a:pt x="15875" y="114300"/>
                    </a:cubicBezTo>
                    <a:cubicBezTo>
                      <a:pt x="252413" y="114300"/>
                      <a:pt x="252413" y="114300"/>
                      <a:pt x="252413" y="114300"/>
                    </a:cubicBezTo>
                    <a:lnTo>
                      <a:pt x="252413" y="79629"/>
                    </a:lnTo>
                    <a:cubicBezTo>
                      <a:pt x="252413" y="62294"/>
                      <a:pt x="239272" y="47625"/>
                      <a:pt x="222189" y="47625"/>
                    </a:cubicBezTo>
                    <a:cubicBezTo>
                      <a:pt x="210362" y="47625"/>
                      <a:pt x="210362" y="47625"/>
                      <a:pt x="210362" y="47625"/>
                    </a:cubicBezTo>
                    <a:cubicBezTo>
                      <a:pt x="210362" y="71628"/>
                      <a:pt x="210362" y="71628"/>
                      <a:pt x="210362" y="71628"/>
                    </a:cubicBezTo>
                    <a:cubicBezTo>
                      <a:pt x="210362" y="75629"/>
                      <a:pt x="206420" y="79629"/>
                      <a:pt x="202477" y="79629"/>
                    </a:cubicBezTo>
                    <a:cubicBezTo>
                      <a:pt x="197221" y="79629"/>
                      <a:pt x="194593" y="75629"/>
                      <a:pt x="194593" y="71628"/>
                    </a:cubicBezTo>
                    <a:cubicBezTo>
                      <a:pt x="194593" y="47625"/>
                      <a:pt x="194593" y="47625"/>
                      <a:pt x="194593" y="47625"/>
                    </a:cubicBezTo>
                    <a:cubicBezTo>
                      <a:pt x="73696" y="47625"/>
                      <a:pt x="73696" y="47625"/>
                      <a:pt x="73696" y="47625"/>
                    </a:cubicBezTo>
                    <a:cubicBezTo>
                      <a:pt x="73696" y="71628"/>
                      <a:pt x="73696" y="71628"/>
                      <a:pt x="73696" y="71628"/>
                    </a:cubicBezTo>
                    <a:cubicBezTo>
                      <a:pt x="73696" y="75629"/>
                      <a:pt x="71067" y="79629"/>
                      <a:pt x="65811" y="79629"/>
                    </a:cubicBezTo>
                    <a:cubicBezTo>
                      <a:pt x="61869" y="79629"/>
                      <a:pt x="57926" y="75629"/>
                      <a:pt x="57926" y="71628"/>
                    </a:cubicBezTo>
                    <a:cubicBezTo>
                      <a:pt x="57926" y="47625"/>
                      <a:pt x="57926" y="47625"/>
                      <a:pt x="57926" y="47625"/>
                    </a:cubicBezTo>
                    <a:cubicBezTo>
                      <a:pt x="46099" y="47625"/>
                      <a:pt x="46099" y="47625"/>
                      <a:pt x="46099" y="47625"/>
                    </a:cubicBezTo>
                    <a:close/>
                    <a:moveTo>
                      <a:pt x="65757" y="0"/>
                    </a:moveTo>
                    <a:cubicBezTo>
                      <a:pt x="71018" y="0"/>
                      <a:pt x="73648" y="3962"/>
                      <a:pt x="73648" y="7925"/>
                    </a:cubicBezTo>
                    <a:cubicBezTo>
                      <a:pt x="73648" y="31700"/>
                      <a:pt x="73648" y="31700"/>
                      <a:pt x="73648" y="31700"/>
                    </a:cubicBezTo>
                    <a:cubicBezTo>
                      <a:pt x="194640" y="31700"/>
                      <a:pt x="194640" y="31700"/>
                      <a:pt x="194640" y="31700"/>
                    </a:cubicBezTo>
                    <a:cubicBezTo>
                      <a:pt x="194640" y="7925"/>
                      <a:pt x="194640" y="7925"/>
                      <a:pt x="194640" y="7925"/>
                    </a:cubicBezTo>
                    <a:cubicBezTo>
                      <a:pt x="194640" y="3962"/>
                      <a:pt x="197271" y="0"/>
                      <a:pt x="202531" y="0"/>
                    </a:cubicBezTo>
                    <a:cubicBezTo>
                      <a:pt x="206477" y="0"/>
                      <a:pt x="210422" y="3962"/>
                      <a:pt x="210422" y="7925"/>
                    </a:cubicBezTo>
                    <a:cubicBezTo>
                      <a:pt x="210422" y="31700"/>
                      <a:pt x="210422" y="31700"/>
                      <a:pt x="210422" y="31700"/>
                    </a:cubicBezTo>
                    <a:cubicBezTo>
                      <a:pt x="222258" y="31700"/>
                      <a:pt x="222258" y="31700"/>
                      <a:pt x="222258" y="31700"/>
                    </a:cubicBezTo>
                    <a:cubicBezTo>
                      <a:pt x="247246" y="31700"/>
                      <a:pt x="268288" y="52834"/>
                      <a:pt x="268288" y="79251"/>
                    </a:cubicBezTo>
                    <a:cubicBezTo>
                      <a:pt x="268288" y="290587"/>
                      <a:pt x="268288" y="290587"/>
                      <a:pt x="268288" y="290587"/>
                    </a:cubicBezTo>
                    <a:cubicBezTo>
                      <a:pt x="268288" y="317005"/>
                      <a:pt x="247246" y="338138"/>
                      <a:pt x="222258" y="338138"/>
                    </a:cubicBezTo>
                    <a:cubicBezTo>
                      <a:pt x="46030" y="338138"/>
                      <a:pt x="46030" y="338138"/>
                      <a:pt x="46030" y="338138"/>
                    </a:cubicBezTo>
                    <a:cubicBezTo>
                      <a:pt x="21042" y="338138"/>
                      <a:pt x="0" y="317005"/>
                      <a:pt x="0" y="290587"/>
                    </a:cubicBezTo>
                    <a:cubicBezTo>
                      <a:pt x="0" y="79251"/>
                      <a:pt x="0" y="79251"/>
                      <a:pt x="0" y="79251"/>
                    </a:cubicBezTo>
                    <a:cubicBezTo>
                      <a:pt x="0" y="52834"/>
                      <a:pt x="21042" y="31700"/>
                      <a:pt x="46030" y="31700"/>
                    </a:cubicBezTo>
                    <a:cubicBezTo>
                      <a:pt x="57866" y="31700"/>
                      <a:pt x="57866" y="31700"/>
                      <a:pt x="57866" y="31700"/>
                    </a:cubicBezTo>
                    <a:cubicBezTo>
                      <a:pt x="57866" y="7925"/>
                      <a:pt x="57866" y="7925"/>
                      <a:pt x="57866" y="7925"/>
                    </a:cubicBezTo>
                    <a:cubicBezTo>
                      <a:pt x="57866" y="3962"/>
                      <a:pt x="61812" y="0"/>
                      <a:pt x="657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</p:grpSp>
      <p:pic>
        <p:nvPicPr>
          <p:cNvPr id="2" name="图片 1" descr="C:\Users\meng\Desktop\400860191.png40086019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796925" y="1216343"/>
            <a:ext cx="3241040" cy="3139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2615" y="1386205"/>
            <a:ext cx="5215890" cy="2866390"/>
            <a:chOff x="3070" y="2033"/>
            <a:chExt cx="8214" cy="4514"/>
          </a:xfrm>
        </p:grpSpPr>
        <p:grpSp>
          <p:nvGrpSpPr>
            <p:cNvPr id="4" name="千图PPT彼岸天：ID 8661124库_组合 3"/>
            <p:cNvGrpSpPr/>
            <p:nvPr>
              <p:custDataLst>
                <p:tags r:id="rId1"/>
              </p:custDataLst>
            </p:nvPr>
          </p:nvGrpSpPr>
          <p:grpSpPr>
            <a:xfrm>
              <a:off x="3070" y="2033"/>
              <a:ext cx="6184" cy="1389"/>
              <a:chOff x="3306007" y="1985645"/>
              <a:chExt cx="5235435" cy="1175947"/>
            </a:xfrm>
          </p:grpSpPr>
          <p:cxnSp>
            <p:nvCxnSpPr>
              <p:cNvPr id="26" name="直接箭头连接符 25"/>
              <p:cNvCxnSpPr/>
              <p:nvPr/>
            </p:nvCxnSpPr>
            <p:spPr>
              <a:xfrm>
                <a:off x="4274381" y="2411204"/>
                <a:ext cx="954240" cy="0"/>
              </a:xfrm>
              <a:prstGeom prst="straightConnector1">
                <a:avLst/>
              </a:prstGeom>
              <a:ln>
                <a:solidFill>
                  <a:srgbClr val="C49B9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圆角矩形 10"/>
              <p:cNvSpPr/>
              <p:nvPr/>
            </p:nvSpPr>
            <p:spPr>
              <a:xfrm>
                <a:off x="5291632" y="2235778"/>
                <a:ext cx="3249810" cy="352981"/>
              </a:xfrm>
              <a:prstGeom prst="roundRect">
                <a:avLst>
                  <a:gd name="adj" fmla="val 50000"/>
                </a:avLst>
              </a:prstGeom>
              <a:solidFill>
                <a:srgbClr val="2EB1A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anchor="ctr" anchorCtr="0">
                <a:normAutofit fontScale="500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</a:rPr>
                  <a:t>输入标题文本</a:t>
                </a:r>
              </a:p>
            </p:txBody>
          </p:sp>
          <p:sp>
            <p:nvSpPr>
              <p:cNvPr id="28" name="文本框 12"/>
              <p:cNvSpPr txBox="1"/>
              <p:nvPr/>
            </p:nvSpPr>
            <p:spPr bwMode="auto">
              <a:xfrm>
                <a:off x="5291632" y="2588760"/>
                <a:ext cx="3249810" cy="572832"/>
              </a:xfrm>
              <a:prstGeom prst="rect">
                <a:avLst/>
              </a:prstGeom>
            </p:spPr>
            <p:txBody>
              <a:bodyPr wrap="square" lIns="162000" tIns="0" rIns="0" bIns="0" anchor="t" anchorCtr="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3306007" y="1985645"/>
                <a:ext cx="1032574" cy="851116"/>
                <a:chOff x="2531604" y="1628800"/>
                <a:chExt cx="1898423" cy="1564806"/>
              </a:xfrm>
            </p:grpSpPr>
            <p:sp>
              <p:nvSpPr>
                <p:cNvPr id="30" name="圆角矩形 11"/>
                <p:cNvSpPr/>
                <p:nvPr/>
              </p:nvSpPr>
              <p:spPr>
                <a:xfrm>
                  <a:off x="2531604" y="1628800"/>
                  <a:ext cx="1898423" cy="1564806"/>
                </a:xfrm>
                <a:prstGeom prst="roundRect">
                  <a:avLst>
                    <a:gd name="adj" fmla="val 46218"/>
                  </a:avLst>
                </a:prstGeom>
                <a:solidFill>
                  <a:schemeClr val="bg1"/>
                </a:solidFill>
                <a:ln w="76200">
                  <a:solidFill>
                    <a:srgbClr val="2EB1A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31" name="任意多边形 14"/>
                <p:cNvSpPr/>
                <p:nvPr/>
              </p:nvSpPr>
              <p:spPr bwMode="auto">
                <a:xfrm>
                  <a:off x="3121138" y="2096805"/>
                  <a:ext cx="628796" cy="628796"/>
                </a:xfrm>
                <a:custGeom>
                  <a:avLst/>
                  <a:gdLst>
                    <a:gd name="T0" fmla="*/ 223 w 228"/>
                    <a:gd name="T1" fmla="*/ 95 h 228"/>
                    <a:gd name="T2" fmla="*/ 196 w 228"/>
                    <a:gd name="T3" fmla="*/ 90 h 228"/>
                    <a:gd name="T4" fmla="*/ 189 w 228"/>
                    <a:gd name="T5" fmla="*/ 74 h 228"/>
                    <a:gd name="T6" fmla="*/ 205 w 228"/>
                    <a:gd name="T7" fmla="*/ 50 h 228"/>
                    <a:gd name="T8" fmla="*/ 205 w 228"/>
                    <a:gd name="T9" fmla="*/ 43 h 228"/>
                    <a:gd name="T10" fmla="*/ 185 w 228"/>
                    <a:gd name="T11" fmla="*/ 24 h 228"/>
                    <a:gd name="T12" fmla="*/ 178 w 228"/>
                    <a:gd name="T13" fmla="*/ 23 h 228"/>
                    <a:gd name="T14" fmla="*/ 155 w 228"/>
                    <a:gd name="T15" fmla="*/ 39 h 228"/>
                    <a:gd name="T16" fmla="*/ 138 w 228"/>
                    <a:gd name="T17" fmla="*/ 32 h 228"/>
                    <a:gd name="T18" fmla="*/ 133 w 228"/>
                    <a:gd name="T19" fmla="*/ 5 h 228"/>
                    <a:gd name="T20" fmla="*/ 127 w 228"/>
                    <a:gd name="T21" fmla="*/ 0 h 228"/>
                    <a:gd name="T22" fmla="*/ 100 w 228"/>
                    <a:gd name="T23" fmla="*/ 0 h 228"/>
                    <a:gd name="T24" fmla="*/ 94 w 228"/>
                    <a:gd name="T25" fmla="*/ 5 h 228"/>
                    <a:gd name="T26" fmla="*/ 89 w 228"/>
                    <a:gd name="T27" fmla="*/ 32 h 228"/>
                    <a:gd name="T28" fmla="*/ 73 w 228"/>
                    <a:gd name="T29" fmla="*/ 39 h 228"/>
                    <a:gd name="T30" fmla="*/ 50 w 228"/>
                    <a:gd name="T31" fmla="*/ 23 h 228"/>
                    <a:gd name="T32" fmla="*/ 43 w 228"/>
                    <a:gd name="T33" fmla="*/ 24 h 228"/>
                    <a:gd name="T34" fmla="*/ 23 w 228"/>
                    <a:gd name="T35" fmla="*/ 43 h 228"/>
                    <a:gd name="T36" fmla="*/ 23 w 228"/>
                    <a:gd name="T37" fmla="*/ 51 h 228"/>
                    <a:gd name="T38" fmla="*/ 39 w 228"/>
                    <a:gd name="T39" fmla="*/ 74 h 228"/>
                    <a:gd name="T40" fmla="*/ 32 w 228"/>
                    <a:gd name="T41" fmla="*/ 90 h 228"/>
                    <a:gd name="T42" fmla="*/ 5 w 228"/>
                    <a:gd name="T43" fmla="*/ 95 h 228"/>
                    <a:gd name="T44" fmla="*/ 0 w 228"/>
                    <a:gd name="T45" fmla="*/ 100 h 228"/>
                    <a:gd name="T46" fmla="*/ 0 w 228"/>
                    <a:gd name="T47" fmla="*/ 128 h 228"/>
                    <a:gd name="T48" fmla="*/ 5 w 228"/>
                    <a:gd name="T49" fmla="*/ 134 h 228"/>
                    <a:gd name="T50" fmla="*/ 32 w 228"/>
                    <a:gd name="T51" fmla="*/ 139 h 228"/>
                    <a:gd name="T52" fmla="*/ 39 w 228"/>
                    <a:gd name="T53" fmla="*/ 155 h 228"/>
                    <a:gd name="T54" fmla="*/ 23 w 228"/>
                    <a:gd name="T55" fmla="*/ 178 h 228"/>
                    <a:gd name="T56" fmla="*/ 24 w 228"/>
                    <a:gd name="T57" fmla="*/ 185 h 228"/>
                    <a:gd name="T58" fmla="*/ 43 w 228"/>
                    <a:gd name="T59" fmla="*/ 204 h 228"/>
                    <a:gd name="T60" fmla="*/ 51 w 228"/>
                    <a:gd name="T61" fmla="*/ 205 h 228"/>
                    <a:gd name="T62" fmla="*/ 73 w 228"/>
                    <a:gd name="T63" fmla="*/ 189 h 228"/>
                    <a:gd name="T64" fmla="*/ 89 w 228"/>
                    <a:gd name="T65" fmla="*/ 196 h 228"/>
                    <a:gd name="T66" fmla="*/ 94 w 228"/>
                    <a:gd name="T67" fmla="*/ 223 h 228"/>
                    <a:gd name="T68" fmla="*/ 100 w 228"/>
                    <a:gd name="T69" fmla="*/ 228 h 228"/>
                    <a:gd name="T70" fmla="*/ 127 w 228"/>
                    <a:gd name="T71" fmla="*/ 228 h 228"/>
                    <a:gd name="T72" fmla="*/ 133 w 228"/>
                    <a:gd name="T73" fmla="*/ 223 h 228"/>
                    <a:gd name="T74" fmla="*/ 138 w 228"/>
                    <a:gd name="T75" fmla="*/ 196 h 228"/>
                    <a:gd name="T76" fmla="*/ 154 w 228"/>
                    <a:gd name="T77" fmla="*/ 190 h 228"/>
                    <a:gd name="T78" fmla="*/ 177 w 228"/>
                    <a:gd name="T79" fmla="*/ 205 h 228"/>
                    <a:gd name="T80" fmla="*/ 185 w 228"/>
                    <a:gd name="T81" fmla="*/ 205 h 228"/>
                    <a:gd name="T82" fmla="*/ 204 w 228"/>
                    <a:gd name="T83" fmla="*/ 185 h 228"/>
                    <a:gd name="T84" fmla="*/ 205 w 228"/>
                    <a:gd name="T85" fmla="*/ 178 h 228"/>
                    <a:gd name="T86" fmla="*/ 189 w 228"/>
                    <a:gd name="T87" fmla="*/ 155 h 228"/>
                    <a:gd name="T88" fmla="*/ 196 w 228"/>
                    <a:gd name="T89" fmla="*/ 139 h 228"/>
                    <a:gd name="T90" fmla="*/ 223 w 228"/>
                    <a:gd name="T91" fmla="*/ 134 h 228"/>
                    <a:gd name="T92" fmla="*/ 228 w 228"/>
                    <a:gd name="T93" fmla="*/ 128 h 228"/>
                    <a:gd name="T94" fmla="*/ 228 w 228"/>
                    <a:gd name="T95" fmla="*/ 100 h 228"/>
                    <a:gd name="T96" fmla="*/ 223 w 228"/>
                    <a:gd name="T97" fmla="*/ 95 h 228"/>
                    <a:gd name="T98" fmla="*/ 114 w 228"/>
                    <a:gd name="T99" fmla="*/ 149 h 228"/>
                    <a:gd name="T100" fmla="*/ 79 w 228"/>
                    <a:gd name="T101" fmla="*/ 114 h 228"/>
                    <a:gd name="T102" fmla="*/ 114 w 228"/>
                    <a:gd name="T103" fmla="*/ 79 h 228"/>
                    <a:gd name="T104" fmla="*/ 149 w 228"/>
                    <a:gd name="T105" fmla="*/ 114 h 228"/>
                    <a:gd name="T106" fmla="*/ 114 w 228"/>
                    <a:gd name="T107" fmla="*/ 149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28" h="228">
                      <a:moveTo>
                        <a:pt x="223" y="95"/>
                      </a:moveTo>
                      <a:cubicBezTo>
                        <a:pt x="196" y="90"/>
                        <a:pt x="196" y="90"/>
                        <a:pt x="196" y="90"/>
                      </a:cubicBezTo>
                      <a:cubicBezTo>
                        <a:pt x="194" y="84"/>
                        <a:pt x="192" y="79"/>
                        <a:pt x="189" y="74"/>
                      </a:cubicBezTo>
                      <a:cubicBezTo>
                        <a:pt x="205" y="50"/>
                        <a:pt x="205" y="50"/>
                        <a:pt x="205" y="50"/>
                      </a:cubicBezTo>
                      <a:cubicBezTo>
                        <a:pt x="207" y="48"/>
                        <a:pt x="206" y="45"/>
                        <a:pt x="205" y="43"/>
                      </a:cubicBezTo>
                      <a:cubicBezTo>
                        <a:pt x="185" y="24"/>
                        <a:pt x="185" y="24"/>
                        <a:pt x="185" y="24"/>
                      </a:cubicBezTo>
                      <a:cubicBezTo>
                        <a:pt x="183" y="22"/>
                        <a:pt x="180" y="21"/>
                        <a:pt x="178" y="23"/>
                      </a:cubicBezTo>
                      <a:cubicBezTo>
                        <a:pt x="155" y="39"/>
                        <a:pt x="155" y="39"/>
                        <a:pt x="155" y="39"/>
                      </a:cubicBezTo>
                      <a:cubicBezTo>
                        <a:pt x="149" y="36"/>
                        <a:pt x="144" y="34"/>
                        <a:pt x="138" y="32"/>
                      </a:cubicBezTo>
                      <a:cubicBezTo>
                        <a:pt x="133" y="5"/>
                        <a:pt x="133" y="5"/>
                        <a:pt x="133" y="5"/>
                      </a:cubicBezTo>
                      <a:cubicBezTo>
                        <a:pt x="133" y="2"/>
                        <a:pt x="130" y="0"/>
                        <a:pt x="127" y="0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cubicBezTo>
                        <a:pt x="97" y="0"/>
                        <a:pt x="95" y="2"/>
                        <a:pt x="94" y="5"/>
                      </a:cubicBezTo>
                      <a:cubicBezTo>
                        <a:pt x="89" y="32"/>
                        <a:pt x="89" y="32"/>
                        <a:pt x="89" y="32"/>
                      </a:cubicBezTo>
                      <a:cubicBezTo>
                        <a:pt x="83" y="34"/>
                        <a:pt x="78" y="36"/>
                        <a:pt x="73" y="39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48" y="22"/>
                        <a:pt x="45" y="22"/>
                        <a:pt x="43" y="24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2" y="45"/>
                        <a:pt x="21" y="49"/>
                        <a:pt x="23" y="51"/>
                      </a:cubicBezTo>
                      <a:cubicBezTo>
                        <a:pt x="39" y="74"/>
                        <a:pt x="39" y="74"/>
                        <a:pt x="39" y="74"/>
                      </a:cubicBezTo>
                      <a:cubicBezTo>
                        <a:pt x="36" y="79"/>
                        <a:pt x="34" y="84"/>
                        <a:pt x="32" y="90"/>
                      </a:cubicBezTo>
                      <a:cubicBezTo>
                        <a:pt x="5" y="95"/>
                        <a:pt x="5" y="95"/>
                        <a:pt x="5" y="95"/>
                      </a:cubicBezTo>
                      <a:cubicBezTo>
                        <a:pt x="2" y="95"/>
                        <a:pt x="0" y="98"/>
                        <a:pt x="0" y="100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0" y="131"/>
                        <a:pt x="2" y="133"/>
                        <a:pt x="5" y="134"/>
                      </a:cubicBezTo>
                      <a:cubicBezTo>
                        <a:pt x="32" y="139"/>
                        <a:pt x="32" y="139"/>
                        <a:pt x="32" y="139"/>
                      </a:cubicBezTo>
                      <a:cubicBezTo>
                        <a:pt x="34" y="144"/>
                        <a:pt x="36" y="150"/>
                        <a:pt x="39" y="155"/>
                      </a:cubicBezTo>
                      <a:cubicBezTo>
                        <a:pt x="23" y="178"/>
                        <a:pt x="23" y="178"/>
                        <a:pt x="23" y="178"/>
                      </a:cubicBezTo>
                      <a:cubicBezTo>
                        <a:pt x="22" y="180"/>
                        <a:pt x="22" y="183"/>
                        <a:pt x="24" y="185"/>
                      </a:cubicBezTo>
                      <a:cubicBezTo>
                        <a:pt x="43" y="204"/>
                        <a:pt x="43" y="204"/>
                        <a:pt x="43" y="204"/>
                      </a:cubicBezTo>
                      <a:cubicBezTo>
                        <a:pt x="45" y="206"/>
                        <a:pt x="48" y="207"/>
                        <a:pt x="51" y="205"/>
                      </a:cubicBezTo>
                      <a:cubicBezTo>
                        <a:pt x="73" y="189"/>
                        <a:pt x="73" y="189"/>
                        <a:pt x="73" y="189"/>
                      </a:cubicBezTo>
                      <a:cubicBezTo>
                        <a:pt x="78" y="192"/>
                        <a:pt x="84" y="194"/>
                        <a:pt x="89" y="196"/>
                      </a:cubicBezTo>
                      <a:cubicBezTo>
                        <a:pt x="94" y="223"/>
                        <a:pt x="94" y="223"/>
                        <a:pt x="94" y="223"/>
                      </a:cubicBezTo>
                      <a:cubicBezTo>
                        <a:pt x="95" y="226"/>
                        <a:pt x="97" y="228"/>
                        <a:pt x="100" y="228"/>
                      </a:cubicBezTo>
                      <a:cubicBezTo>
                        <a:pt x="127" y="228"/>
                        <a:pt x="127" y="228"/>
                        <a:pt x="127" y="228"/>
                      </a:cubicBezTo>
                      <a:cubicBezTo>
                        <a:pt x="130" y="228"/>
                        <a:pt x="133" y="226"/>
                        <a:pt x="133" y="223"/>
                      </a:cubicBezTo>
                      <a:cubicBezTo>
                        <a:pt x="138" y="196"/>
                        <a:pt x="138" y="196"/>
                        <a:pt x="138" y="196"/>
                      </a:cubicBezTo>
                      <a:cubicBezTo>
                        <a:pt x="144" y="194"/>
                        <a:pt x="149" y="192"/>
                        <a:pt x="154" y="190"/>
                      </a:cubicBezTo>
                      <a:cubicBezTo>
                        <a:pt x="177" y="205"/>
                        <a:pt x="177" y="205"/>
                        <a:pt x="177" y="205"/>
                      </a:cubicBezTo>
                      <a:cubicBezTo>
                        <a:pt x="180" y="207"/>
                        <a:pt x="183" y="207"/>
                        <a:pt x="185" y="205"/>
                      </a:cubicBezTo>
                      <a:cubicBezTo>
                        <a:pt x="204" y="185"/>
                        <a:pt x="204" y="185"/>
                        <a:pt x="204" y="185"/>
                      </a:cubicBezTo>
                      <a:cubicBezTo>
                        <a:pt x="206" y="183"/>
                        <a:pt x="206" y="180"/>
                        <a:pt x="205" y="178"/>
                      </a:cubicBezTo>
                      <a:cubicBezTo>
                        <a:pt x="189" y="155"/>
                        <a:pt x="189" y="155"/>
                        <a:pt x="189" y="155"/>
                      </a:cubicBezTo>
                      <a:cubicBezTo>
                        <a:pt x="192" y="150"/>
                        <a:pt x="194" y="144"/>
                        <a:pt x="196" y="139"/>
                      </a:cubicBezTo>
                      <a:cubicBezTo>
                        <a:pt x="223" y="134"/>
                        <a:pt x="223" y="134"/>
                        <a:pt x="223" y="134"/>
                      </a:cubicBezTo>
                      <a:cubicBezTo>
                        <a:pt x="226" y="133"/>
                        <a:pt x="228" y="131"/>
                        <a:pt x="228" y="128"/>
                      </a:cubicBezTo>
                      <a:cubicBezTo>
                        <a:pt x="228" y="100"/>
                        <a:pt x="228" y="100"/>
                        <a:pt x="228" y="100"/>
                      </a:cubicBezTo>
                      <a:cubicBezTo>
                        <a:pt x="228" y="98"/>
                        <a:pt x="226" y="95"/>
                        <a:pt x="223" y="95"/>
                      </a:cubicBezTo>
                      <a:close/>
                      <a:moveTo>
                        <a:pt x="114" y="149"/>
                      </a:moveTo>
                      <a:cubicBezTo>
                        <a:pt x="95" y="149"/>
                        <a:pt x="79" y="133"/>
                        <a:pt x="79" y="114"/>
                      </a:cubicBezTo>
                      <a:cubicBezTo>
                        <a:pt x="79" y="95"/>
                        <a:pt x="95" y="79"/>
                        <a:pt x="114" y="79"/>
                      </a:cubicBezTo>
                      <a:cubicBezTo>
                        <a:pt x="133" y="79"/>
                        <a:pt x="149" y="95"/>
                        <a:pt x="149" y="114"/>
                      </a:cubicBezTo>
                      <a:cubicBezTo>
                        <a:pt x="149" y="133"/>
                        <a:pt x="133" y="149"/>
                        <a:pt x="114" y="149"/>
                      </a:cubicBezTo>
                      <a:close/>
                    </a:path>
                  </a:pathLst>
                </a:custGeom>
                <a:solidFill>
                  <a:srgbClr val="2EB1A7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</p:grpSp>
        <p:grpSp>
          <p:nvGrpSpPr>
            <p:cNvPr id="5" name="千图PPT彼岸天：ID 8661124库_组合 4"/>
            <p:cNvGrpSpPr/>
            <p:nvPr>
              <p:custDataLst>
                <p:tags r:id="rId2"/>
              </p:custDataLst>
            </p:nvPr>
          </p:nvGrpSpPr>
          <p:grpSpPr>
            <a:xfrm>
              <a:off x="3845" y="3038"/>
              <a:ext cx="6149" cy="1402"/>
              <a:chOff x="3944920" y="3145861"/>
              <a:chExt cx="5206072" cy="1187180"/>
            </a:xfrm>
          </p:grpSpPr>
          <p:cxnSp>
            <p:nvCxnSpPr>
              <p:cNvPr id="20" name="直接箭头连接符 19"/>
              <p:cNvCxnSpPr/>
              <p:nvPr/>
            </p:nvCxnSpPr>
            <p:spPr>
              <a:xfrm>
                <a:off x="4879174" y="3571419"/>
                <a:ext cx="954240" cy="0"/>
              </a:xfrm>
              <a:prstGeom prst="straightConnector1">
                <a:avLst/>
              </a:prstGeom>
              <a:ln>
                <a:solidFill>
                  <a:srgbClr val="A99C7E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圆角矩形 9"/>
              <p:cNvSpPr/>
              <p:nvPr/>
            </p:nvSpPr>
            <p:spPr>
              <a:xfrm>
                <a:off x="5901182" y="3394966"/>
                <a:ext cx="3249810" cy="352981"/>
              </a:xfrm>
              <a:prstGeom prst="roundRect">
                <a:avLst>
                  <a:gd name="adj" fmla="val 50000"/>
                </a:avLst>
              </a:prstGeom>
              <a:solidFill>
                <a:srgbClr val="C48A3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anchor="ctr" anchorCtr="0">
                <a:normAutofit fontScale="500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</a:rPr>
                  <a:t>输入标题文本</a:t>
                </a: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3944920" y="3145861"/>
                <a:ext cx="1032574" cy="851116"/>
                <a:chOff x="3170517" y="2789016"/>
                <a:chExt cx="1898423" cy="1564806"/>
              </a:xfrm>
            </p:grpSpPr>
            <p:sp>
              <p:nvSpPr>
                <p:cNvPr id="24" name="圆角矩形 7"/>
                <p:cNvSpPr/>
                <p:nvPr/>
              </p:nvSpPr>
              <p:spPr>
                <a:xfrm>
                  <a:off x="3170517" y="2789016"/>
                  <a:ext cx="1898423" cy="1564806"/>
                </a:xfrm>
                <a:prstGeom prst="roundRect">
                  <a:avLst>
                    <a:gd name="adj" fmla="val 46218"/>
                  </a:avLst>
                </a:prstGeom>
                <a:solidFill>
                  <a:schemeClr val="bg1"/>
                </a:solidFill>
                <a:ln w="76200">
                  <a:solidFill>
                    <a:srgbClr val="C48A3E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25" name="任意多边形 15"/>
                <p:cNvSpPr/>
                <p:nvPr/>
              </p:nvSpPr>
              <p:spPr bwMode="auto">
                <a:xfrm>
                  <a:off x="3862607" y="3264117"/>
                  <a:ext cx="628796" cy="628796"/>
                </a:xfrm>
                <a:custGeom>
                  <a:avLst/>
                  <a:gdLst>
                    <a:gd name="T0" fmla="*/ 130 w 236"/>
                    <a:gd name="T1" fmla="*/ 1 h 236"/>
                    <a:gd name="T2" fmla="*/ 118 w 236"/>
                    <a:gd name="T3" fmla="*/ 0 h 236"/>
                    <a:gd name="T4" fmla="*/ 30 w 236"/>
                    <a:gd name="T5" fmla="*/ 40 h 236"/>
                    <a:gd name="T6" fmla="*/ 68 w 236"/>
                    <a:gd name="T7" fmla="*/ 105 h 236"/>
                    <a:gd name="T8" fmla="*/ 130 w 236"/>
                    <a:gd name="T9" fmla="*/ 1 h 236"/>
                    <a:gd name="T10" fmla="*/ 20 w 236"/>
                    <a:gd name="T11" fmla="*/ 52 h 236"/>
                    <a:gd name="T12" fmla="*/ 0 w 236"/>
                    <a:gd name="T13" fmla="*/ 118 h 236"/>
                    <a:gd name="T14" fmla="*/ 5 w 236"/>
                    <a:gd name="T15" fmla="*/ 153 h 236"/>
                    <a:gd name="T16" fmla="*/ 81 w 236"/>
                    <a:gd name="T17" fmla="*/ 153 h 236"/>
                    <a:gd name="T18" fmla="*/ 20 w 236"/>
                    <a:gd name="T19" fmla="*/ 52 h 236"/>
                    <a:gd name="T20" fmla="*/ 225 w 236"/>
                    <a:gd name="T21" fmla="*/ 68 h 236"/>
                    <a:gd name="T22" fmla="*/ 145 w 236"/>
                    <a:gd name="T23" fmla="*/ 3 h 236"/>
                    <a:gd name="T24" fmla="*/ 106 w 236"/>
                    <a:gd name="T25" fmla="*/ 68 h 236"/>
                    <a:gd name="T26" fmla="*/ 225 w 236"/>
                    <a:gd name="T27" fmla="*/ 68 h 236"/>
                    <a:gd name="T28" fmla="*/ 130 w 236"/>
                    <a:gd name="T29" fmla="*/ 167 h 236"/>
                    <a:gd name="T30" fmla="*/ 11 w 236"/>
                    <a:gd name="T31" fmla="*/ 167 h 236"/>
                    <a:gd name="T32" fmla="*/ 96 w 236"/>
                    <a:gd name="T33" fmla="*/ 234 h 236"/>
                    <a:gd name="T34" fmla="*/ 93 w 236"/>
                    <a:gd name="T35" fmla="*/ 232 h 236"/>
                    <a:gd name="T36" fmla="*/ 130 w 236"/>
                    <a:gd name="T37" fmla="*/ 167 h 236"/>
                    <a:gd name="T38" fmla="*/ 230 w 236"/>
                    <a:gd name="T39" fmla="*/ 82 h 236"/>
                    <a:gd name="T40" fmla="*/ 155 w 236"/>
                    <a:gd name="T41" fmla="*/ 82 h 236"/>
                    <a:gd name="T42" fmla="*/ 215 w 236"/>
                    <a:gd name="T43" fmla="*/ 186 h 236"/>
                    <a:gd name="T44" fmla="*/ 236 w 236"/>
                    <a:gd name="T45" fmla="*/ 118 h 236"/>
                    <a:gd name="T46" fmla="*/ 230 w 236"/>
                    <a:gd name="T47" fmla="*/ 82 h 236"/>
                    <a:gd name="T48" fmla="*/ 108 w 236"/>
                    <a:gd name="T49" fmla="*/ 236 h 236"/>
                    <a:gd name="T50" fmla="*/ 118 w 236"/>
                    <a:gd name="T51" fmla="*/ 236 h 236"/>
                    <a:gd name="T52" fmla="*/ 205 w 236"/>
                    <a:gd name="T53" fmla="*/ 198 h 236"/>
                    <a:gd name="T54" fmla="*/ 167 w 236"/>
                    <a:gd name="T55" fmla="*/ 132 h 236"/>
                    <a:gd name="T56" fmla="*/ 108 w 236"/>
                    <a:gd name="T57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36" h="236">
                      <a:moveTo>
                        <a:pt x="130" y="1"/>
                      </a:moveTo>
                      <a:cubicBezTo>
                        <a:pt x="126" y="0"/>
                        <a:pt x="122" y="0"/>
                        <a:pt x="118" y="0"/>
                      </a:cubicBezTo>
                      <a:cubicBezTo>
                        <a:pt x="83" y="0"/>
                        <a:pt x="51" y="16"/>
                        <a:pt x="30" y="40"/>
                      </a:cubicBezTo>
                      <a:cubicBezTo>
                        <a:pt x="68" y="105"/>
                        <a:pt x="68" y="105"/>
                        <a:pt x="68" y="105"/>
                      </a:cubicBezTo>
                      <a:lnTo>
                        <a:pt x="130" y="1"/>
                      </a:lnTo>
                      <a:close/>
                      <a:moveTo>
                        <a:pt x="20" y="52"/>
                      </a:moveTo>
                      <a:cubicBezTo>
                        <a:pt x="7" y="71"/>
                        <a:pt x="0" y="94"/>
                        <a:pt x="0" y="118"/>
                      </a:cubicBezTo>
                      <a:cubicBezTo>
                        <a:pt x="0" y="130"/>
                        <a:pt x="2" y="142"/>
                        <a:pt x="5" y="153"/>
                      </a:cubicBezTo>
                      <a:cubicBezTo>
                        <a:pt x="81" y="153"/>
                        <a:pt x="81" y="153"/>
                        <a:pt x="81" y="153"/>
                      </a:cubicBezTo>
                      <a:lnTo>
                        <a:pt x="20" y="52"/>
                      </a:lnTo>
                      <a:close/>
                      <a:moveTo>
                        <a:pt x="225" y="68"/>
                      </a:moveTo>
                      <a:cubicBezTo>
                        <a:pt x="210" y="36"/>
                        <a:pt x="180" y="11"/>
                        <a:pt x="145" y="3"/>
                      </a:cubicBezTo>
                      <a:cubicBezTo>
                        <a:pt x="106" y="68"/>
                        <a:pt x="106" y="68"/>
                        <a:pt x="106" y="68"/>
                      </a:cubicBezTo>
                      <a:lnTo>
                        <a:pt x="225" y="68"/>
                      </a:lnTo>
                      <a:close/>
                      <a:moveTo>
                        <a:pt x="130" y="167"/>
                      </a:moveTo>
                      <a:cubicBezTo>
                        <a:pt x="11" y="167"/>
                        <a:pt x="11" y="167"/>
                        <a:pt x="11" y="167"/>
                      </a:cubicBezTo>
                      <a:cubicBezTo>
                        <a:pt x="26" y="201"/>
                        <a:pt x="58" y="227"/>
                        <a:pt x="96" y="234"/>
                      </a:cubicBezTo>
                      <a:cubicBezTo>
                        <a:pt x="93" y="232"/>
                        <a:pt x="93" y="232"/>
                        <a:pt x="93" y="232"/>
                      </a:cubicBezTo>
                      <a:lnTo>
                        <a:pt x="130" y="167"/>
                      </a:lnTo>
                      <a:close/>
                      <a:moveTo>
                        <a:pt x="230" y="82"/>
                      </a:moveTo>
                      <a:cubicBezTo>
                        <a:pt x="155" y="82"/>
                        <a:pt x="155" y="82"/>
                        <a:pt x="155" y="82"/>
                      </a:cubicBezTo>
                      <a:cubicBezTo>
                        <a:pt x="215" y="186"/>
                        <a:pt x="215" y="186"/>
                        <a:pt x="215" y="186"/>
                      </a:cubicBezTo>
                      <a:cubicBezTo>
                        <a:pt x="228" y="167"/>
                        <a:pt x="236" y="143"/>
                        <a:pt x="236" y="118"/>
                      </a:cubicBezTo>
                      <a:cubicBezTo>
                        <a:pt x="236" y="106"/>
                        <a:pt x="234" y="94"/>
                        <a:pt x="230" y="82"/>
                      </a:cubicBezTo>
                      <a:close/>
                      <a:moveTo>
                        <a:pt x="108" y="236"/>
                      </a:moveTo>
                      <a:cubicBezTo>
                        <a:pt x="111" y="236"/>
                        <a:pt x="115" y="236"/>
                        <a:pt x="118" y="236"/>
                      </a:cubicBezTo>
                      <a:cubicBezTo>
                        <a:pt x="152" y="236"/>
                        <a:pt x="183" y="221"/>
                        <a:pt x="205" y="198"/>
                      </a:cubicBezTo>
                      <a:cubicBezTo>
                        <a:pt x="167" y="132"/>
                        <a:pt x="167" y="132"/>
                        <a:pt x="167" y="132"/>
                      </a:cubicBezTo>
                      <a:lnTo>
                        <a:pt x="108" y="236"/>
                      </a:lnTo>
                      <a:close/>
                    </a:path>
                  </a:pathLst>
                </a:custGeom>
                <a:solidFill>
                  <a:srgbClr val="C48A3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  <p:sp>
            <p:nvSpPr>
              <p:cNvPr id="23" name="文本框 16"/>
              <p:cNvSpPr txBox="1"/>
              <p:nvPr/>
            </p:nvSpPr>
            <p:spPr bwMode="auto">
              <a:xfrm>
                <a:off x="5901182" y="3760209"/>
                <a:ext cx="3249810" cy="572832"/>
              </a:xfrm>
              <a:prstGeom prst="rect">
                <a:avLst/>
              </a:prstGeom>
            </p:spPr>
            <p:txBody>
              <a:bodyPr wrap="square" lIns="162000" tIns="0" rIns="0" bIns="0" anchor="t" anchorCtr="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</a:p>
            </p:txBody>
          </p:sp>
        </p:grpSp>
        <p:grpSp>
          <p:nvGrpSpPr>
            <p:cNvPr id="6" name="千图PPT彼岸天：ID 8661124库_组合 5"/>
            <p:cNvGrpSpPr/>
            <p:nvPr>
              <p:custDataLst>
                <p:tags r:id="rId3"/>
              </p:custDataLst>
            </p:nvPr>
          </p:nvGrpSpPr>
          <p:grpSpPr>
            <a:xfrm>
              <a:off x="4600" y="4067"/>
              <a:ext cx="6114" cy="1386"/>
              <a:chOff x="4583832" y="4306076"/>
              <a:chExt cx="5176710" cy="1173890"/>
            </a:xfrm>
          </p:grpSpPr>
          <p:cxnSp>
            <p:nvCxnSpPr>
              <p:cNvPr id="14" name="直接箭头连接符 13"/>
              <p:cNvCxnSpPr/>
              <p:nvPr/>
            </p:nvCxnSpPr>
            <p:spPr>
              <a:xfrm>
                <a:off x="5483967" y="4731634"/>
                <a:ext cx="954240" cy="0"/>
              </a:xfrm>
              <a:prstGeom prst="straightConnector1">
                <a:avLst/>
              </a:prstGeom>
              <a:ln>
                <a:solidFill>
                  <a:srgbClr val="C49B9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圆角矩形 8"/>
              <p:cNvSpPr/>
              <p:nvPr/>
            </p:nvSpPr>
            <p:spPr>
              <a:xfrm>
                <a:off x="6510732" y="4554153"/>
                <a:ext cx="3249810" cy="352981"/>
              </a:xfrm>
              <a:prstGeom prst="roundRect">
                <a:avLst>
                  <a:gd name="adj" fmla="val 50000"/>
                </a:avLst>
              </a:prstGeom>
              <a:solidFill>
                <a:srgbClr val="2EB1A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anchor="ctr" anchorCtr="0">
                <a:normAutofit fontScale="500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</a:rPr>
                  <a:t>输入标题文本</a:t>
                </a: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4583832" y="4306076"/>
                <a:ext cx="1032574" cy="851116"/>
                <a:chOff x="3809429" y="3949231"/>
                <a:chExt cx="1898423" cy="1564806"/>
              </a:xfrm>
            </p:grpSpPr>
            <p:sp>
              <p:nvSpPr>
                <p:cNvPr id="18" name="圆角矩形 6"/>
                <p:cNvSpPr/>
                <p:nvPr/>
              </p:nvSpPr>
              <p:spPr>
                <a:xfrm>
                  <a:off x="3809429" y="3949231"/>
                  <a:ext cx="1898423" cy="1564806"/>
                </a:xfrm>
                <a:prstGeom prst="roundRect">
                  <a:avLst>
                    <a:gd name="adj" fmla="val 46218"/>
                  </a:avLst>
                </a:prstGeom>
                <a:solidFill>
                  <a:schemeClr val="bg1"/>
                </a:solidFill>
                <a:ln w="76200">
                  <a:solidFill>
                    <a:srgbClr val="2EB1A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19" name="任意多边形 13"/>
                <p:cNvSpPr/>
                <p:nvPr/>
              </p:nvSpPr>
              <p:spPr bwMode="auto">
                <a:xfrm>
                  <a:off x="4430027" y="4480651"/>
                  <a:ext cx="628796" cy="628796"/>
                </a:xfrm>
                <a:custGeom>
                  <a:avLst/>
                  <a:gdLst>
                    <a:gd name="T0" fmla="*/ 118 w 236"/>
                    <a:gd name="T1" fmla="*/ 0 h 236"/>
                    <a:gd name="T2" fmla="*/ 0 w 236"/>
                    <a:gd name="T3" fmla="*/ 118 h 236"/>
                    <a:gd name="T4" fmla="*/ 118 w 236"/>
                    <a:gd name="T5" fmla="*/ 236 h 236"/>
                    <a:gd name="T6" fmla="*/ 236 w 236"/>
                    <a:gd name="T7" fmla="*/ 118 h 236"/>
                    <a:gd name="T8" fmla="*/ 118 w 236"/>
                    <a:gd name="T9" fmla="*/ 0 h 236"/>
                    <a:gd name="T10" fmla="*/ 106 w 236"/>
                    <a:gd name="T11" fmla="*/ 171 h 236"/>
                    <a:gd name="T12" fmla="*/ 54 w 236"/>
                    <a:gd name="T13" fmla="*/ 163 h 236"/>
                    <a:gd name="T14" fmla="*/ 54 w 236"/>
                    <a:gd name="T15" fmla="*/ 121 h 236"/>
                    <a:gd name="T16" fmla="*/ 106 w 236"/>
                    <a:gd name="T17" fmla="*/ 121 h 236"/>
                    <a:gd name="T18" fmla="*/ 106 w 236"/>
                    <a:gd name="T19" fmla="*/ 171 h 236"/>
                    <a:gd name="T20" fmla="*/ 106 w 236"/>
                    <a:gd name="T21" fmla="*/ 114 h 236"/>
                    <a:gd name="T22" fmla="*/ 54 w 236"/>
                    <a:gd name="T23" fmla="*/ 114 h 236"/>
                    <a:gd name="T24" fmla="*/ 54 w 236"/>
                    <a:gd name="T25" fmla="*/ 72 h 236"/>
                    <a:gd name="T26" fmla="*/ 106 w 236"/>
                    <a:gd name="T27" fmla="*/ 64 h 236"/>
                    <a:gd name="T28" fmla="*/ 106 w 236"/>
                    <a:gd name="T29" fmla="*/ 114 h 236"/>
                    <a:gd name="T30" fmla="*/ 182 w 236"/>
                    <a:gd name="T31" fmla="*/ 182 h 236"/>
                    <a:gd name="T32" fmla="*/ 113 w 236"/>
                    <a:gd name="T33" fmla="*/ 172 h 236"/>
                    <a:gd name="T34" fmla="*/ 113 w 236"/>
                    <a:gd name="T35" fmla="*/ 121 h 236"/>
                    <a:gd name="T36" fmla="*/ 182 w 236"/>
                    <a:gd name="T37" fmla="*/ 121 h 236"/>
                    <a:gd name="T38" fmla="*/ 182 w 236"/>
                    <a:gd name="T39" fmla="*/ 182 h 236"/>
                    <a:gd name="T40" fmla="*/ 182 w 236"/>
                    <a:gd name="T41" fmla="*/ 114 h 236"/>
                    <a:gd name="T42" fmla="*/ 113 w 236"/>
                    <a:gd name="T43" fmla="*/ 114 h 236"/>
                    <a:gd name="T44" fmla="*/ 113 w 236"/>
                    <a:gd name="T45" fmla="*/ 63 h 236"/>
                    <a:gd name="T46" fmla="*/ 182 w 236"/>
                    <a:gd name="T47" fmla="*/ 53 h 236"/>
                    <a:gd name="T48" fmla="*/ 182 w 236"/>
                    <a:gd name="T49" fmla="*/ 114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6" h="236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cubicBezTo>
                        <a:pt x="0" y="183"/>
                        <a:pt x="53" y="236"/>
                        <a:pt x="118" y="236"/>
                      </a:cubicBezTo>
                      <a:cubicBezTo>
                        <a:pt x="183" y="236"/>
                        <a:pt x="236" y="183"/>
                        <a:pt x="236" y="118"/>
                      </a:cubicBezTo>
                      <a:cubicBezTo>
                        <a:pt x="236" y="53"/>
                        <a:pt x="183" y="0"/>
                        <a:pt x="118" y="0"/>
                      </a:cubicBezTo>
                      <a:close/>
                      <a:moveTo>
                        <a:pt x="106" y="171"/>
                      </a:moveTo>
                      <a:cubicBezTo>
                        <a:pt x="54" y="163"/>
                        <a:pt x="54" y="163"/>
                        <a:pt x="54" y="163"/>
                      </a:cubicBezTo>
                      <a:cubicBezTo>
                        <a:pt x="54" y="121"/>
                        <a:pt x="54" y="121"/>
                        <a:pt x="54" y="121"/>
                      </a:cubicBezTo>
                      <a:cubicBezTo>
                        <a:pt x="106" y="121"/>
                        <a:pt x="106" y="121"/>
                        <a:pt x="106" y="121"/>
                      </a:cubicBezTo>
                      <a:lnTo>
                        <a:pt x="106" y="171"/>
                      </a:lnTo>
                      <a:close/>
                      <a:moveTo>
                        <a:pt x="106" y="114"/>
                      </a:moveTo>
                      <a:cubicBezTo>
                        <a:pt x="54" y="114"/>
                        <a:pt x="54" y="114"/>
                        <a:pt x="54" y="114"/>
                      </a:cubicBezTo>
                      <a:cubicBezTo>
                        <a:pt x="54" y="72"/>
                        <a:pt x="54" y="72"/>
                        <a:pt x="54" y="72"/>
                      </a:cubicBezTo>
                      <a:cubicBezTo>
                        <a:pt x="106" y="64"/>
                        <a:pt x="106" y="64"/>
                        <a:pt x="106" y="64"/>
                      </a:cubicBezTo>
                      <a:lnTo>
                        <a:pt x="106" y="114"/>
                      </a:lnTo>
                      <a:close/>
                      <a:moveTo>
                        <a:pt x="182" y="182"/>
                      </a:moveTo>
                      <a:cubicBezTo>
                        <a:pt x="113" y="172"/>
                        <a:pt x="113" y="172"/>
                        <a:pt x="113" y="172"/>
                      </a:cubicBezTo>
                      <a:cubicBezTo>
                        <a:pt x="113" y="121"/>
                        <a:pt x="113" y="121"/>
                        <a:pt x="113" y="121"/>
                      </a:cubicBezTo>
                      <a:cubicBezTo>
                        <a:pt x="182" y="121"/>
                        <a:pt x="182" y="121"/>
                        <a:pt x="182" y="121"/>
                      </a:cubicBezTo>
                      <a:lnTo>
                        <a:pt x="182" y="182"/>
                      </a:lnTo>
                      <a:close/>
                      <a:moveTo>
                        <a:pt x="182" y="114"/>
                      </a:moveTo>
                      <a:cubicBezTo>
                        <a:pt x="113" y="114"/>
                        <a:pt x="113" y="114"/>
                        <a:pt x="113" y="114"/>
                      </a:cubicBezTo>
                      <a:cubicBezTo>
                        <a:pt x="113" y="63"/>
                        <a:pt x="113" y="63"/>
                        <a:pt x="113" y="63"/>
                      </a:cubicBezTo>
                      <a:cubicBezTo>
                        <a:pt x="182" y="53"/>
                        <a:pt x="182" y="53"/>
                        <a:pt x="182" y="53"/>
                      </a:cubicBezTo>
                      <a:lnTo>
                        <a:pt x="182" y="114"/>
                      </a:lnTo>
                      <a:close/>
                    </a:path>
                  </a:pathLst>
                </a:custGeom>
                <a:solidFill>
                  <a:srgbClr val="2EB1A7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  <p:sp>
            <p:nvSpPr>
              <p:cNvPr id="17" name="文本框 17"/>
              <p:cNvSpPr txBox="1"/>
              <p:nvPr/>
            </p:nvSpPr>
            <p:spPr bwMode="auto">
              <a:xfrm>
                <a:off x="6510732" y="4907134"/>
                <a:ext cx="3249810" cy="572832"/>
              </a:xfrm>
              <a:prstGeom prst="rect">
                <a:avLst/>
              </a:prstGeom>
            </p:spPr>
            <p:txBody>
              <a:bodyPr wrap="square" lIns="162000" tIns="0" rIns="0" bIns="0" anchor="t" anchorCtr="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</a:p>
            </p:txBody>
          </p:sp>
        </p:grpSp>
        <p:grpSp>
          <p:nvGrpSpPr>
            <p:cNvPr id="7" name="千图PPT彼岸天：ID 8661124库_组合 6"/>
            <p:cNvGrpSpPr/>
            <p:nvPr>
              <p:custDataLst>
                <p:tags r:id="rId4"/>
              </p:custDataLst>
            </p:nvPr>
          </p:nvGrpSpPr>
          <p:grpSpPr>
            <a:xfrm>
              <a:off x="5170" y="5161"/>
              <a:ext cx="6114" cy="1386"/>
              <a:chOff x="4583832" y="4306076"/>
              <a:chExt cx="5176710" cy="1173890"/>
            </a:xfrm>
          </p:grpSpPr>
          <p:cxnSp>
            <p:nvCxnSpPr>
              <p:cNvPr id="8" name="直接箭头连接符 7"/>
              <p:cNvCxnSpPr/>
              <p:nvPr/>
            </p:nvCxnSpPr>
            <p:spPr>
              <a:xfrm>
                <a:off x="5483967" y="4731634"/>
                <a:ext cx="954240" cy="0"/>
              </a:xfrm>
              <a:prstGeom prst="straightConnector1">
                <a:avLst/>
              </a:prstGeom>
              <a:ln w="12700" cap="flat" cmpd="sng" algn="ctr">
                <a:solidFill>
                  <a:srgbClr val="A99C7E"/>
                </a:solidFill>
                <a:prstDash val="solid"/>
                <a:miter lim="800000"/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圆角矩形 27"/>
              <p:cNvSpPr/>
              <p:nvPr/>
            </p:nvSpPr>
            <p:spPr>
              <a:xfrm>
                <a:off x="6510732" y="4554153"/>
                <a:ext cx="3249810" cy="352981"/>
              </a:xfrm>
              <a:prstGeom prst="roundRect">
                <a:avLst>
                  <a:gd name="adj" fmla="val 50000"/>
                </a:avLst>
              </a:prstGeom>
              <a:solidFill>
                <a:srgbClr val="C48A3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anchor="ctr" anchorCtr="0">
                <a:normAutofit fontScale="500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</a:rPr>
                  <a:t>输入标题文本</a:t>
                </a: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4583832" y="4306076"/>
                <a:ext cx="1032574" cy="851116"/>
                <a:chOff x="3809429" y="3949231"/>
                <a:chExt cx="1898423" cy="1564806"/>
              </a:xfrm>
            </p:grpSpPr>
            <p:sp>
              <p:nvSpPr>
                <p:cNvPr id="12" name="圆角矩形 30"/>
                <p:cNvSpPr/>
                <p:nvPr/>
              </p:nvSpPr>
              <p:spPr>
                <a:xfrm>
                  <a:off x="3809429" y="3949231"/>
                  <a:ext cx="1898423" cy="1564806"/>
                </a:xfrm>
                <a:prstGeom prst="roundRect">
                  <a:avLst>
                    <a:gd name="adj" fmla="val 46218"/>
                  </a:avLst>
                </a:prstGeom>
                <a:solidFill>
                  <a:schemeClr val="bg1"/>
                </a:solidFill>
                <a:ln w="76200">
                  <a:solidFill>
                    <a:srgbClr val="C48A3E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13" name="任意多边形 31"/>
                <p:cNvSpPr/>
                <p:nvPr/>
              </p:nvSpPr>
              <p:spPr bwMode="auto">
                <a:xfrm>
                  <a:off x="4444037" y="4426150"/>
                  <a:ext cx="628796" cy="628796"/>
                </a:xfrm>
                <a:custGeom>
                  <a:avLst/>
                  <a:gdLst>
                    <a:gd name="T0" fmla="*/ 118 w 236"/>
                    <a:gd name="T1" fmla="*/ 0 h 236"/>
                    <a:gd name="T2" fmla="*/ 0 w 236"/>
                    <a:gd name="T3" fmla="*/ 118 h 236"/>
                    <a:gd name="T4" fmla="*/ 118 w 236"/>
                    <a:gd name="T5" fmla="*/ 236 h 236"/>
                    <a:gd name="T6" fmla="*/ 236 w 236"/>
                    <a:gd name="T7" fmla="*/ 118 h 236"/>
                    <a:gd name="T8" fmla="*/ 118 w 236"/>
                    <a:gd name="T9" fmla="*/ 0 h 236"/>
                    <a:gd name="T10" fmla="*/ 106 w 236"/>
                    <a:gd name="T11" fmla="*/ 171 h 236"/>
                    <a:gd name="T12" fmla="*/ 54 w 236"/>
                    <a:gd name="T13" fmla="*/ 163 h 236"/>
                    <a:gd name="T14" fmla="*/ 54 w 236"/>
                    <a:gd name="T15" fmla="*/ 121 h 236"/>
                    <a:gd name="T16" fmla="*/ 106 w 236"/>
                    <a:gd name="T17" fmla="*/ 121 h 236"/>
                    <a:gd name="T18" fmla="*/ 106 w 236"/>
                    <a:gd name="T19" fmla="*/ 171 h 236"/>
                    <a:gd name="T20" fmla="*/ 106 w 236"/>
                    <a:gd name="T21" fmla="*/ 114 h 236"/>
                    <a:gd name="T22" fmla="*/ 54 w 236"/>
                    <a:gd name="T23" fmla="*/ 114 h 236"/>
                    <a:gd name="T24" fmla="*/ 54 w 236"/>
                    <a:gd name="T25" fmla="*/ 72 h 236"/>
                    <a:gd name="T26" fmla="*/ 106 w 236"/>
                    <a:gd name="T27" fmla="*/ 64 h 236"/>
                    <a:gd name="T28" fmla="*/ 106 w 236"/>
                    <a:gd name="T29" fmla="*/ 114 h 236"/>
                    <a:gd name="T30" fmla="*/ 182 w 236"/>
                    <a:gd name="T31" fmla="*/ 182 h 236"/>
                    <a:gd name="T32" fmla="*/ 113 w 236"/>
                    <a:gd name="T33" fmla="*/ 172 h 236"/>
                    <a:gd name="T34" fmla="*/ 113 w 236"/>
                    <a:gd name="T35" fmla="*/ 121 h 236"/>
                    <a:gd name="T36" fmla="*/ 182 w 236"/>
                    <a:gd name="T37" fmla="*/ 121 h 236"/>
                    <a:gd name="T38" fmla="*/ 182 w 236"/>
                    <a:gd name="T39" fmla="*/ 182 h 236"/>
                    <a:gd name="T40" fmla="*/ 182 w 236"/>
                    <a:gd name="T41" fmla="*/ 114 h 236"/>
                    <a:gd name="T42" fmla="*/ 113 w 236"/>
                    <a:gd name="T43" fmla="*/ 114 h 236"/>
                    <a:gd name="T44" fmla="*/ 113 w 236"/>
                    <a:gd name="T45" fmla="*/ 63 h 236"/>
                    <a:gd name="T46" fmla="*/ 182 w 236"/>
                    <a:gd name="T47" fmla="*/ 53 h 236"/>
                    <a:gd name="T48" fmla="*/ 182 w 236"/>
                    <a:gd name="T49" fmla="*/ 114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6" h="236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cubicBezTo>
                        <a:pt x="0" y="183"/>
                        <a:pt x="53" y="236"/>
                        <a:pt x="118" y="236"/>
                      </a:cubicBezTo>
                      <a:cubicBezTo>
                        <a:pt x="183" y="236"/>
                        <a:pt x="236" y="183"/>
                        <a:pt x="236" y="118"/>
                      </a:cubicBezTo>
                      <a:cubicBezTo>
                        <a:pt x="236" y="53"/>
                        <a:pt x="183" y="0"/>
                        <a:pt x="118" y="0"/>
                      </a:cubicBezTo>
                      <a:close/>
                      <a:moveTo>
                        <a:pt x="106" y="171"/>
                      </a:moveTo>
                      <a:cubicBezTo>
                        <a:pt x="54" y="163"/>
                        <a:pt x="54" y="163"/>
                        <a:pt x="54" y="163"/>
                      </a:cubicBezTo>
                      <a:cubicBezTo>
                        <a:pt x="54" y="121"/>
                        <a:pt x="54" y="121"/>
                        <a:pt x="54" y="121"/>
                      </a:cubicBezTo>
                      <a:cubicBezTo>
                        <a:pt x="106" y="121"/>
                        <a:pt x="106" y="121"/>
                        <a:pt x="106" y="121"/>
                      </a:cubicBezTo>
                      <a:lnTo>
                        <a:pt x="106" y="171"/>
                      </a:lnTo>
                      <a:close/>
                      <a:moveTo>
                        <a:pt x="106" y="114"/>
                      </a:moveTo>
                      <a:cubicBezTo>
                        <a:pt x="54" y="114"/>
                        <a:pt x="54" y="114"/>
                        <a:pt x="54" y="114"/>
                      </a:cubicBezTo>
                      <a:cubicBezTo>
                        <a:pt x="54" y="72"/>
                        <a:pt x="54" y="72"/>
                        <a:pt x="54" y="72"/>
                      </a:cubicBezTo>
                      <a:cubicBezTo>
                        <a:pt x="106" y="64"/>
                        <a:pt x="106" y="64"/>
                        <a:pt x="106" y="64"/>
                      </a:cubicBezTo>
                      <a:lnTo>
                        <a:pt x="106" y="114"/>
                      </a:lnTo>
                      <a:close/>
                      <a:moveTo>
                        <a:pt x="182" y="182"/>
                      </a:moveTo>
                      <a:cubicBezTo>
                        <a:pt x="113" y="172"/>
                        <a:pt x="113" y="172"/>
                        <a:pt x="113" y="172"/>
                      </a:cubicBezTo>
                      <a:cubicBezTo>
                        <a:pt x="113" y="121"/>
                        <a:pt x="113" y="121"/>
                        <a:pt x="113" y="121"/>
                      </a:cubicBezTo>
                      <a:cubicBezTo>
                        <a:pt x="182" y="121"/>
                        <a:pt x="182" y="121"/>
                        <a:pt x="182" y="121"/>
                      </a:cubicBezTo>
                      <a:lnTo>
                        <a:pt x="182" y="182"/>
                      </a:lnTo>
                      <a:close/>
                      <a:moveTo>
                        <a:pt x="182" y="114"/>
                      </a:moveTo>
                      <a:cubicBezTo>
                        <a:pt x="113" y="114"/>
                        <a:pt x="113" y="114"/>
                        <a:pt x="113" y="114"/>
                      </a:cubicBezTo>
                      <a:cubicBezTo>
                        <a:pt x="113" y="63"/>
                        <a:pt x="113" y="63"/>
                        <a:pt x="113" y="63"/>
                      </a:cubicBezTo>
                      <a:cubicBezTo>
                        <a:pt x="182" y="53"/>
                        <a:pt x="182" y="53"/>
                        <a:pt x="182" y="53"/>
                      </a:cubicBezTo>
                      <a:lnTo>
                        <a:pt x="182" y="114"/>
                      </a:lnTo>
                      <a:close/>
                    </a:path>
                  </a:pathLst>
                </a:custGeom>
                <a:solidFill>
                  <a:srgbClr val="C48A3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  <p:sp>
            <p:nvSpPr>
              <p:cNvPr id="11" name="文本框 29"/>
              <p:cNvSpPr txBox="1"/>
              <p:nvPr/>
            </p:nvSpPr>
            <p:spPr bwMode="auto">
              <a:xfrm>
                <a:off x="6510732" y="4907134"/>
                <a:ext cx="3249810" cy="572832"/>
              </a:xfrm>
              <a:prstGeom prst="rect">
                <a:avLst/>
              </a:prstGeom>
            </p:spPr>
            <p:txBody>
              <a:bodyPr wrap="square" lIns="162000" tIns="0" rIns="0" bIns="0" anchor="t" anchorCtr="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</a:p>
            </p:txBody>
          </p:sp>
        </p:grpSp>
      </p:grpSp>
      <p:pic>
        <p:nvPicPr>
          <p:cNvPr id="32" name="图片 31" descr="40079196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28870" y="391795"/>
            <a:ext cx="3256915" cy="3909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千图PPT彼岸天：ID 8661124库_组合 55"/>
          <p:cNvGrpSpPr/>
          <p:nvPr>
            <p:custDataLst>
              <p:tags r:id="rId1"/>
            </p:custDataLst>
          </p:nvPr>
        </p:nvGrpSpPr>
        <p:grpSpPr>
          <a:xfrm>
            <a:off x="4627768" y="1057536"/>
            <a:ext cx="1718123" cy="2941201"/>
            <a:chOff x="6170357" y="1409448"/>
            <a:chExt cx="2290831" cy="3921601"/>
          </a:xfrm>
        </p:grpSpPr>
        <p:grpSp>
          <p:nvGrpSpPr>
            <p:cNvPr id="20" name="Group 4"/>
            <p:cNvGrpSpPr/>
            <p:nvPr/>
          </p:nvGrpSpPr>
          <p:grpSpPr>
            <a:xfrm>
              <a:off x="6189171" y="1409448"/>
              <a:ext cx="2272017" cy="2700650"/>
              <a:chOff x="6196379" y="1755251"/>
              <a:chExt cx="2448156" cy="2910018"/>
            </a:xfrm>
          </p:grpSpPr>
          <p:sp>
            <p:nvSpPr>
              <p:cNvPr id="29" name="Trapezoid 47"/>
              <p:cNvSpPr/>
              <p:nvPr/>
            </p:nvSpPr>
            <p:spPr>
              <a:xfrm rot="10800000">
                <a:off x="6196379" y="2980372"/>
                <a:ext cx="2448154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rgbClr val="2EB1A7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0" name="Trapezoid 48"/>
              <p:cNvSpPr/>
              <p:nvPr/>
            </p:nvSpPr>
            <p:spPr>
              <a:xfrm rot="10800000">
                <a:off x="6652153" y="4559217"/>
                <a:ext cx="1549106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rgbClr val="2EB1A7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1" name="Arrow: Up 49"/>
              <p:cNvSpPr/>
              <p:nvPr/>
            </p:nvSpPr>
            <p:spPr>
              <a:xfrm>
                <a:off x="6196381" y="1755251"/>
                <a:ext cx="2448154" cy="2801165"/>
              </a:xfrm>
              <a:prstGeom prst="upArrow">
                <a:avLst>
                  <a:gd name="adj1" fmla="val 63377"/>
                  <a:gd name="adj2" fmla="val 50000"/>
                </a:avLst>
              </a:prstGeom>
              <a:solidFill>
                <a:srgbClr val="2EB1A7"/>
              </a:solidFill>
              <a:ln w="3175" cap="flat" cmpd="sng" algn="ctr">
                <a:noFill/>
                <a:prstDash val="solid"/>
              </a:ln>
              <a:effectLst>
                <a:outerShdw dist="25400" dir="540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grpSp>
            <p:nvGrpSpPr>
              <p:cNvPr id="32" name="Group 65"/>
              <p:cNvGrpSpPr/>
              <p:nvPr/>
            </p:nvGrpSpPr>
            <p:grpSpPr bwMode="auto">
              <a:xfrm>
                <a:off x="7169570" y="2456843"/>
                <a:ext cx="501771" cy="501771"/>
                <a:chOff x="0" y="0"/>
                <a:chExt cx="576" cy="576"/>
              </a:xfrm>
              <a:solidFill>
                <a:srgbClr val="FFFFFF"/>
              </a:solidFill>
            </p:grpSpPr>
            <p:sp>
              <p:nvSpPr>
                <p:cNvPr id="36" name="Freeform: Shape 66"/>
                <p:cNvSpPr/>
                <p:nvPr/>
              </p:nvSpPr>
              <p:spPr bwMode="auto">
                <a:xfrm>
                  <a:off x="0" y="0"/>
                  <a:ext cx="344" cy="344"/>
                </a:xfrm>
                <a:custGeom>
                  <a:avLst/>
                  <a:gdLst>
                    <a:gd name="T0" fmla="*/ 0 w 20573"/>
                    <a:gd name="T1" fmla="*/ 0 h 20574"/>
                    <a:gd name="T2" fmla="*/ 0 w 20573"/>
                    <a:gd name="T3" fmla="*/ 0 h 20574"/>
                    <a:gd name="T4" fmla="*/ 0 w 20573"/>
                    <a:gd name="T5" fmla="*/ 0 h 20574"/>
                    <a:gd name="T6" fmla="*/ 0 w 20573"/>
                    <a:gd name="T7" fmla="*/ 0 h 20574"/>
                    <a:gd name="T8" fmla="*/ 0 w 20573"/>
                    <a:gd name="T9" fmla="*/ 0 h 20574"/>
                    <a:gd name="T10" fmla="*/ 0 w 20573"/>
                    <a:gd name="T11" fmla="*/ 0 h 20574"/>
                    <a:gd name="T12" fmla="*/ 0 w 20573"/>
                    <a:gd name="T13" fmla="*/ 0 h 20574"/>
                    <a:gd name="T14" fmla="*/ 0 w 20573"/>
                    <a:gd name="T15" fmla="*/ 0 h 20574"/>
                    <a:gd name="T16" fmla="*/ 0 w 20573"/>
                    <a:gd name="T17" fmla="*/ 0 h 20574"/>
                    <a:gd name="T18" fmla="*/ 0 w 20573"/>
                    <a:gd name="T19" fmla="*/ 0 h 20574"/>
                    <a:gd name="T20" fmla="*/ 0 w 20573"/>
                    <a:gd name="T21" fmla="*/ 0 h 20574"/>
                    <a:gd name="T22" fmla="*/ 0 w 20573"/>
                    <a:gd name="T23" fmla="*/ 0 h 20574"/>
                    <a:gd name="T24" fmla="*/ 0 w 20573"/>
                    <a:gd name="T25" fmla="*/ 0 h 20574"/>
                    <a:gd name="T26" fmla="*/ 0 w 20573"/>
                    <a:gd name="T27" fmla="*/ 0 h 20574"/>
                    <a:gd name="T28" fmla="*/ 0 w 20573"/>
                    <a:gd name="T29" fmla="*/ 0 h 20574"/>
                    <a:gd name="T30" fmla="*/ 0 w 20573"/>
                    <a:gd name="T31" fmla="*/ 0 h 20574"/>
                    <a:gd name="T32" fmla="*/ 0 w 20573"/>
                    <a:gd name="T33" fmla="*/ 0 h 20574"/>
                    <a:gd name="T34" fmla="*/ 0 w 20573"/>
                    <a:gd name="T35" fmla="*/ 0 h 205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573" h="20574">
                      <a:moveTo>
                        <a:pt x="11769" y="16478"/>
                      </a:moveTo>
                      <a:cubicBezTo>
                        <a:pt x="11279" y="16703"/>
                        <a:pt x="10682" y="16620"/>
                        <a:pt x="10279" y="16217"/>
                      </a:cubicBezTo>
                      <a:lnTo>
                        <a:pt x="4359" y="10297"/>
                      </a:lnTo>
                      <a:cubicBezTo>
                        <a:pt x="3843" y="9781"/>
                        <a:pt x="3843" y="8941"/>
                        <a:pt x="4359" y="8424"/>
                      </a:cubicBezTo>
                      <a:lnTo>
                        <a:pt x="8424" y="4359"/>
                      </a:lnTo>
                      <a:cubicBezTo>
                        <a:pt x="8941" y="3843"/>
                        <a:pt x="9781" y="3843"/>
                        <a:pt x="10296" y="4359"/>
                      </a:cubicBezTo>
                      <a:lnTo>
                        <a:pt x="16216" y="10279"/>
                      </a:lnTo>
                      <a:cubicBezTo>
                        <a:pt x="16630" y="10692"/>
                        <a:pt x="16705" y="11311"/>
                        <a:pt x="16459" y="11806"/>
                      </a:cubicBezTo>
                      <a:lnTo>
                        <a:pt x="19303" y="14651"/>
                      </a:lnTo>
                      <a:cubicBezTo>
                        <a:pt x="21083" y="12571"/>
                        <a:pt x="20993" y="9440"/>
                        <a:pt x="19025" y="7471"/>
                      </a:cubicBezTo>
                      <a:lnTo>
                        <a:pt x="13105" y="1551"/>
                      </a:lnTo>
                      <a:cubicBezTo>
                        <a:pt x="11036" y="-517"/>
                        <a:pt x="7684" y="-517"/>
                        <a:pt x="5617" y="1551"/>
                      </a:cubicBezTo>
                      <a:lnTo>
                        <a:pt x="1552" y="5617"/>
                      </a:lnTo>
                      <a:cubicBezTo>
                        <a:pt x="-517" y="7684"/>
                        <a:pt x="-517" y="11037"/>
                        <a:pt x="1552" y="13105"/>
                      </a:cubicBezTo>
                      <a:lnTo>
                        <a:pt x="7471" y="19025"/>
                      </a:lnTo>
                      <a:cubicBezTo>
                        <a:pt x="9430" y="20984"/>
                        <a:pt x="12541" y="21083"/>
                        <a:pt x="14621" y="19330"/>
                      </a:cubicBezTo>
                      <a:lnTo>
                        <a:pt x="11769" y="16478"/>
                      </a:lnTo>
                      <a:close/>
                      <a:moveTo>
                        <a:pt x="11769" y="1647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37" name="Freeform: Shape 67"/>
                <p:cNvSpPr/>
                <p:nvPr/>
              </p:nvSpPr>
              <p:spPr bwMode="auto">
                <a:xfrm>
                  <a:off x="231" y="231"/>
                  <a:ext cx="345" cy="345"/>
                </a:xfrm>
                <a:custGeom>
                  <a:avLst/>
                  <a:gdLst>
                    <a:gd name="T0" fmla="*/ 0 w 20573"/>
                    <a:gd name="T1" fmla="*/ 0 h 20573"/>
                    <a:gd name="T2" fmla="*/ 0 w 20573"/>
                    <a:gd name="T3" fmla="*/ 0 h 20573"/>
                    <a:gd name="T4" fmla="*/ 0 w 20573"/>
                    <a:gd name="T5" fmla="*/ 0 h 20573"/>
                    <a:gd name="T6" fmla="*/ 0 w 20573"/>
                    <a:gd name="T7" fmla="*/ 0 h 20573"/>
                    <a:gd name="T8" fmla="*/ 0 w 20573"/>
                    <a:gd name="T9" fmla="*/ 0 h 20573"/>
                    <a:gd name="T10" fmla="*/ 0 w 20573"/>
                    <a:gd name="T11" fmla="*/ 0 h 20573"/>
                    <a:gd name="T12" fmla="*/ 0 w 20573"/>
                    <a:gd name="T13" fmla="*/ 0 h 20573"/>
                    <a:gd name="T14" fmla="*/ 0 w 20573"/>
                    <a:gd name="T15" fmla="*/ 0 h 20573"/>
                    <a:gd name="T16" fmla="*/ 0 w 20573"/>
                    <a:gd name="T17" fmla="*/ 0 h 20573"/>
                    <a:gd name="T18" fmla="*/ 0 w 20573"/>
                    <a:gd name="T19" fmla="*/ 0 h 20573"/>
                    <a:gd name="T20" fmla="*/ 0 w 20573"/>
                    <a:gd name="T21" fmla="*/ 0 h 20573"/>
                    <a:gd name="T22" fmla="*/ 0 w 20573"/>
                    <a:gd name="T23" fmla="*/ 0 h 20573"/>
                    <a:gd name="T24" fmla="*/ 0 w 20573"/>
                    <a:gd name="T25" fmla="*/ 0 h 20573"/>
                    <a:gd name="T26" fmla="*/ 0 w 20573"/>
                    <a:gd name="T27" fmla="*/ 0 h 20573"/>
                    <a:gd name="T28" fmla="*/ 0 w 20573"/>
                    <a:gd name="T29" fmla="*/ 0 h 20573"/>
                    <a:gd name="T30" fmla="*/ 0 w 20573"/>
                    <a:gd name="T31" fmla="*/ 0 h 20573"/>
                    <a:gd name="T32" fmla="*/ 0 w 20573"/>
                    <a:gd name="T33" fmla="*/ 0 h 20573"/>
                    <a:gd name="T34" fmla="*/ 0 w 20573"/>
                    <a:gd name="T35" fmla="*/ 0 h 205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573" h="20573">
                      <a:moveTo>
                        <a:pt x="14956" y="19022"/>
                      </a:moveTo>
                      <a:lnTo>
                        <a:pt x="19023" y="14957"/>
                      </a:lnTo>
                      <a:cubicBezTo>
                        <a:pt x="21090" y="12888"/>
                        <a:pt x="21090" y="9536"/>
                        <a:pt x="19023" y="7469"/>
                      </a:cubicBezTo>
                      <a:lnTo>
                        <a:pt x="13103" y="1549"/>
                      </a:lnTo>
                      <a:cubicBezTo>
                        <a:pt x="11134" y="-420"/>
                        <a:pt x="8003" y="-510"/>
                        <a:pt x="5922" y="1270"/>
                      </a:cubicBezTo>
                      <a:lnTo>
                        <a:pt x="8767" y="4115"/>
                      </a:lnTo>
                      <a:cubicBezTo>
                        <a:pt x="9263" y="3867"/>
                        <a:pt x="9881" y="3944"/>
                        <a:pt x="10295" y="4357"/>
                      </a:cubicBezTo>
                      <a:lnTo>
                        <a:pt x="16214" y="10277"/>
                      </a:lnTo>
                      <a:cubicBezTo>
                        <a:pt x="16730" y="10793"/>
                        <a:pt x="16730" y="11633"/>
                        <a:pt x="16214" y="12149"/>
                      </a:cubicBezTo>
                      <a:lnTo>
                        <a:pt x="12149" y="16214"/>
                      </a:lnTo>
                      <a:cubicBezTo>
                        <a:pt x="11632" y="16730"/>
                        <a:pt x="10792" y="16730"/>
                        <a:pt x="10277" y="16214"/>
                      </a:cubicBezTo>
                      <a:lnTo>
                        <a:pt x="4357" y="10295"/>
                      </a:lnTo>
                      <a:cubicBezTo>
                        <a:pt x="3954" y="9892"/>
                        <a:pt x="3870" y="9294"/>
                        <a:pt x="4096" y="8805"/>
                      </a:cubicBezTo>
                      <a:lnTo>
                        <a:pt x="1243" y="5952"/>
                      </a:lnTo>
                      <a:cubicBezTo>
                        <a:pt x="-510" y="8032"/>
                        <a:pt x="-410" y="11143"/>
                        <a:pt x="1549" y="13102"/>
                      </a:cubicBezTo>
                      <a:lnTo>
                        <a:pt x="7469" y="19022"/>
                      </a:lnTo>
                      <a:cubicBezTo>
                        <a:pt x="9536" y="21090"/>
                        <a:pt x="12889" y="21090"/>
                        <a:pt x="14956" y="19022"/>
                      </a:cubicBezTo>
                      <a:close/>
                      <a:moveTo>
                        <a:pt x="14956" y="1902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38" name="Freeform: Shape 70"/>
                <p:cNvSpPr/>
                <p:nvPr/>
              </p:nvSpPr>
              <p:spPr bwMode="auto">
                <a:xfrm>
                  <a:off x="152" y="151"/>
                  <a:ext cx="269" cy="270"/>
                </a:xfrm>
                <a:custGeom>
                  <a:avLst/>
                  <a:gdLst>
                    <a:gd name="T0" fmla="*/ 0 w 21091"/>
                    <a:gd name="T1" fmla="*/ 0 h 21090"/>
                    <a:gd name="T2" fmla="*/ 0 w 21091"/>
                    <a:gd name="T3" fmla="*/ 0 h 21090"/>
                    <a:gd name="T4" fmla="*/ 0 w 21091"/>
                    <a:gd name="T5" fmla="*/ 0 h 21090"/>
                    <a:gd name="T6" fmla="*/ 0 w 21091"/>
                    <a:gd name="T7" fmla="*/ 0 h 21090"/>
                    <a:gd name="T8" fmla="*/ 0 w 21091"/>
                    <a:gd name="T9" fmla="*/ 0 h 21090"/>
                    <a:gd name="T10" fmla="*/ 0 w 21091"/>
                    <a:gd name="T11" fmla="*/ 0 h 21090"/>
                    <a:gd name="T12" fmla="*/ 0 w 21091"/>
                    <a:gd name="T13" fmla="*/ 0 h 21090"/>
                    <a:gd name="T14" fmla="*/ 0 w 21091"/>
                    <a:gd name="T15" fmla="*/ 0 h 210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091" h="21090">
                      <a:moveTo>
                        <a:pt x="763" y="763"/>
                      </a:moveTo>
                      <a:cubicBezTo>
                        <a:pt x="-254" y="1780"/>
                        <a:pt x="-254" y="3428"/>
                        <a:pt x="762" y="4445"/>
                      </a:cubicBezTo>
                      <a:lnTo>
                        <a:pt x="16645" y="20328"/>
                      </a:lnTo>
                      <a:cubicBezTo>
                        <a:pt x="17663" y="21344"/>
                        <a:pt x="19312" y="21346"/>
                        <a:pt x="20329" y="20329"/>
                      </a:cubicBezTo>
                      <a:cubicBezTo>
                        <a:pt x="21346" y="19312"/>
                        <a:pt x="21345" y="17663"/>
                        <a:pt x="20328" y="16646"/>
                      </a:cubicBezTo>
                      <a:lnTo>
                        <a:pt x="4444" y="763"/>
                      </a:lnTo>
                      <a:cubicBezTo>
                        <a:pt x="3428" y="-254"/>
                        <a:pt x="1780" y="-253"/>
                        <a:pt x="763" y="763"/>
                      </a:cubicBezTo>
                      <a:close/>
                      <a:moveTo>
                        <a:pt x="763" y="763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  <p:grpSp>
            <p:nvGrpSpPr>
              <p:cNvPr id="33" name="Group 36"/>
              <p:cNvGrpSpPr/>
              <p:nvPr/>
            </p:nvGrpSpPr>
            <p:grpSpPr>
              <a:xfrm>
                <a:off x="6652151" y="3524732"/>
                <a:ext cx="1549107" cy="593624"/>
                <a:chOff x="725817" y="2270701"/>
                <a:chExt cx="1889082" cy="593624"/>
              </a:xfrm>
            </p:grpSpPr>
            <p:sp>
              <p:nvSpPr>
                <p:cNvPr id="34" name="Rectangle 37"/>
                <p:cNvSpPr/>
                <p:nvPr/>
              </p:nvSpPr>
              <p:spPr>
                <a:xfrm>
                  <a:off x="725817" y="2270701"/>
                  <a:ext cx="1889082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</a:rPr>
                    <a:t>输入标题文本</a:t>
                  </a:r>
                </a:p>
              </p:txBody>
            </p:sp>
            <p:sp>
              <p:nvSpPr>
                <p:cNvPr id="35" name="Rectangle 54"/>
                <p:cNvSpPr/>
                <p:nvPr/>
              </p:nvSpPr>
              <p:spPr>
                <a:xfrm>
                  <a:off x="725817" y="2516922"/>
                  <a:ext cx="1889082" cy="347403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675" dirty="0">
                      <a:solidFill>
                        <a:schemeClr val="bg1"/>
                      </a:solidFill>
                    </a:rPr>
                    <a:t>请替换文字内容复制你的内容到此</a:t>
                  </a:r>
                  <a:br>
                    <a:rPr lang="zh-CN" altLang="en-US" sz="675" dirty="0">
                      <a:solidFill>
                        <a:schemeClr val="bg1"/>
                      </a:solidFill>
                    </a:rPr>
                  </a:br>
                  <a:endParaRPr lang="zh-CN" altLang="en-US" sz="675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Group 68"/>
            <p:cNvGrpSpPr/>
            <p:nvPr/>
          </p:nvGrpSpPr>
          <p:grpSpPr>
            <a:xfrm>
              <a:off x="6170357" y="4473789"/>
              <a:ext cx="2213143" cy="857260"/>
              <a:chOff x="1732858" y="5001250"/>
              <a:chExt cx="2213143" cy="857260"/>
            </a:xfrm>
          </p:grpSpPr>
          <p:sp>
            <p:nvSpPr>
              <p:cNvPr id="12" name="TextBox 7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05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3" name="TextBox 7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endParaRPr lang="zh-CN" altLang="en-US" sz="75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57" name="千图PPT彼岸天：ID 8661124库_组合 56"/>
          <p:cNvGrpSpPr/>
          <p:nvPr>
            <p:custDataLst>
              <p:tags r:id="rId2"/>
            </p:custDataLst>
          </p:nvPr>
        </p:nvGrpSpPr>
        <p:grpSpPr>
          <a:xfrm>
            <a:off x="6399158" y="1057536"/>
            <a:ext cx="1790504" cy="2941201"/>
            <a:chOff x="8532211" y="1409448"/>
            <a:chExt cx="2387339" cy="3921601"/>
          </a:xfrm>
        </p:grpSpPr>
        <p:grpSp>
          <p:nvGrpSpPr>
            <p:cNvPr id="21" name="Group 6"/>
            <p:cNvGrpSpPr/>
            <p:nvPr/>
          </p:nvGrpSpPr>
          <p:grpSpPr>
            <a:xfrm>
              <a:off x="8647533" y="1409448"/>
              <a:ext cx="2272017" cy="2700650"/>
              <a:chOff x="8845325" y="1755251"/>
              <a:chExt cx="2448156" cy="2910018"/>
            </a:xfrm>
          </p:grpSpPr>
          <p:sp>
            <p:nvSpPr>
              <p:cNvPr id="22" name="Trapezoid 51"/>
              <p:cNvSpPr/>
              <p:nvPr/>
            </p:nvSpPr>
            <p:spPr>
              <a:xfrm rot="10800000">
                <a:off x="8845325" y="2980372"/>
                <a:ext cx="2448154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4">
                    <a:lumMod val="50000"/>
                  </a:schemeClr>
                </a:fgClr>
                <a:bgClr>
                  <a:srgbClr val="B2895D"/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3" name="Trapezoid 52"/>
              <p:cNvSpPr/>
              <p:nvPr/>
            </p:nvSpPr>
            <p:spPr>
              <a:xfrm rot="10800000">
                <a:off x="9301099" y="4559217"/>
                <a:ext cx="1549106" cy="106052"/>
              </a:xfrm>
              <a:prstGeom prst="trapezoid">
                <a:avLst>
                  <a:gd name="adj" fmla="val 75086"/>
                </a:avLst>
              </a:prstGeom>
              <a:pattFill prst="dkDnDiag">
                <a:fgClr>
                  <a:schemeClr val="accent4">
                    <a:lumMod val="50000"/>
                  </a:schemeClr>
                </a:fgClr>
                <a:bgClr>
                  <a:srgbClr val="B2895D"/>
                </a:bgClr>
              </a:patt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4" name="Arrow: Up 53"/>
              <p:cNvSpPr/>
              <p:nvPr/>
            </p:nvSpPr>
            <p:spPr>
              <a:xfrm>
                <a:off x="8845327" y="1755251"/>
                <a:ext cx="2448154" cy="2801165"/>
              </a:xfrm>
              <a:prstGeom prst="upArrow">
                <a:avLst>
                  <a:gd name="adj1" fmla="val 63377"/>
                  <a:gd name="adj2" fmla="val 50000"/>
                </a:avLst>
              </a:prstGeom>
              <a:solidFill>
                <a:srgbClr val="C48A3E"/>
              </a:solidFill>
              <a:ln w="3175" cap="flat" cmpd="sng" algn="ctr">
                <a:noFill/>
                <a:prstDash val="solid"/>
              </a:ln>
              <a:effectLst>
                <a:outerShdw dist="25400" dir="540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5" name="Freeform: Shape 60"/>
              <p:cNvSpPr/>
              <p:nvPr/>
            </p:nvSpPr>
            <p:spPr bwMode="auto">
              <a:xfrm>
                <a:off x="9767895" y="2518501"/>
                <a:ext cx="603010" cy="379981"/>
              </a:xfrm>
              <a:custGeom>
                <a:avLst/>
                <a:gdLst>
                  <a:gd name="T0" fmla="*/ 205817445 w 21600"/>
                  <a:gd name="T1" fmla="*/ 12896655 h 21600"/>
                  <a:gd name="T2" fmla="*/ 205817445 w 21600"/>
                  <a:gd name="T3" fmla="*/ 3873124 h 21600"/>
                  <a:gd name="T4" fmla="*/ 190413453 w 21600"/>
                  <a:gd name="T5" fmla="*/ 0 h 21600"/>
                  <a:gd name="T6" fmla="*/ 15405247 w 21600"/>
                  <a:gd name="T7" fmla="*/ 0 h 21600"/>
                  <a:gd name="T8" fmla="*/ 0 w 21600"/>
                  <a:gd name="T9" fmla="*/ 3873124 h 21600"/>
                  <a:gd name="T10" fmla="*/ 0 w 21600"/>
                  <a:gd name="T11" fmla="*/ 41275556 h 21600"/>
                  <a:gd name="T12" fmla="*/ 15405247 w 21600"/>
                  <a:gd name="T13" fmla="*/ 45148680 h 21600"/>
                  <a:gd name="T14" fmla="*/ 190413453 w 21600"/>
                  <a:gd name="T15" fmla="*/ 45148680 h 21600"/>
                  <a:gd name="T16" fmla="*/ 205817445 w 21600"/>
                  <a:gd name="T17" fmla="*/ 41275556 h 21600"/>
                  <a:gd name="T18" fmla="*/ 205817445 w 21600"/>
                  <a:gd name="T19" fmla="*/ 32367006 h 21600"/>
                  <a:gd name="T20" fmla="*/ 205817445 w 21600"/>
                  <a:gd name="T21" fmla="*/ 32488207 h 21600"/>
                  <a:gd name="T22" fmla="*/ 286355233 w 21600"/>
                  <a:gd name="T23" fmla="*/ 41984108 h 21600"/>
                  <a:gd name="T24" fmla="*/ 286355233 w 21600"/>
                  <a:gd name="T25" fmla="*/ 3315119 h 21600"/>
                  <a:gd name="T26" fmla="*/ 205817445 w 21600"/>
                  <a:gd name="T27" fmla="*/ 12896655 h 21600"/>
                  <a:gd name="T28" fmla="*/ 205817445 w 21600"/>
                  <a:gd name="T29" fmla="*/ 12896655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15525" y="6170"/>
                    </a:moveTo>
                    <a:lnTo>
                      <a:pt x="15525" y="1853"/>
                    </a:lnTo>
                    <a:cubicBezTo>
                      <a:pt x="15525" y="834"/>
                      <a:pt x="15002" y="0"/>
                      <a:pt x="14363" y="0"/>
                    </a:cubicBezTo>
                    <a:lnTo>
                      <a:pt x="1162" y="0"/>
                    </a:lnTo>
                    <a:cubicBezTo>
                      <a:pt x="523" y="0"/>
                      <a:pt x="0" y="834"/>
                      <a:pt x="0" y="1853"/>
                    </a:cubicBezTo>
                    <a:lnTo>
                      <a:pt x="0" y="19747"/>
                    </a:lnTo>
                    <a:cubicBezTo>
                      <a:pt x="0" y="20766"/>
                      <a:pt x="523" y="21600"/>
                      <a:pt x="1162" y="21600"/>
                    </a:cubicBezTo>
                    <a:lnTo>
                      <a:pt x="14363" y="21600"/>
                    </a:lnTo>
                    <a:cubicBezTo>
                      <a:pt x="15002" y="21600"/>
                      <a:pt x="15525" y="20766"/>
                      <a:pt x="15525" y="19747"/>
                    </a:cubicBezTo>
                    <a:lnTo>
                      <a:pt x="15525" y="15485"/>
                    </a:lnTo>
                    <a:lnTo>
                      <a:pt x="15525" y="15543"/>
                    </a:lnTo>
                    <a:lnTo>
                      <a:pt x="21600" y="20086"/>
                    </a:lnTo>
                    <a:lnTo>
                      <a:pt x="21600" y="1586"/>
                    </a:lnTo>
                    <a:lnTo>
                      <a:pt x="15525" y="6170"/>
                    </a:lnTo>
                    <a:close/>
                    <a:moveTo>
                      <a:pt x="15525" y="617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grpSp>
            <p:nvGrpSpPr>
              <p:cNvPr id="26" name="Group 57"/>
              <p:cNvGrpSpPr/>
              <p:nvPr/>
            </p:nvGrpSpPr>
            <p:grpSpPr>
              <a:xfrm>
                <a:off x="9301096" y="3524732"/>
                <a:ext cx="1549107" cy="593624"/>
                <a:chOff x="725817" y="2270701"/>
                <a:chExt cx="1889082" cy="593624"/>
              </a:xfrm>
            </p:grpSpPr>
            <p:sp>
              <p:nvSpPr>
                <p:cNvPr id="27" name="Rectangle 58"/>
                <p:cNvSpPr/>
                <p:nvPr/>
              </p:nvSpPr>
              <p:spPr>
                <a:xfrm>
                  <a:off x="725817" y="2270701"/>
                  <a:ext cx="1889082" cy="246221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pPr algn="ctr"/>
                  <a:r>
                    <a:rPr lang="zh-CN" altLang="en-US" sz="1200" b="1" dirty="0">
                      <a:solidFill>
                        <a:schemeClr val="bg1"/>
                      </a:solidFill>
                    </a:rPr>
                    <a:t>输入标题文本</a:t>
                  </a:r>
                </a:p>
              </p:txBody>
            </p:sp>
            <p:sp>
              <p:nvSpPr>
                <p:cNvPr id="28" name="Rectangle 62"/>
                <p:cNvSpPr/>
                <p:nvPr/>
              </p:nvSpPr>
              <p:spPr>
                <a:xfrm>
                  <a:off x="725817" y="2516922"/>
                  <a:ext cx="1889082" cy="347403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675" dirty="0">
                      <a:solidFill>
                        <a:schemeClr val="bg1"/>
                      </a:solidFill>
                    </a:rPr>
                    <a:t>请替换文字内容复制你的内容到此</a:t>
                  </a:r>
                  <a:br>
                    <a:rPr lang="zh-CN" altLang="en-US" sz="675" dirty="0">
                      <a:solidFill>
                        <a:schemeClr val="bg1"/>
                      </a:solidFill>
                    </a:rPr>
                  </a:br>
                  <a:endParaRPr lang="zh-CN" altLang="en-US" sz="675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9" name="Group 69"/>
            <p:cNvGrpSpPr/>
            <p:nvPr/>
          </p:nvGrpSpPr>
          <p:grpSpPr>
            <a:xfrm>
              <a:off x="8532211" y="4473789"/>
              <a:ext cx="2213143" cy="857260"/>
              <a:chOff x="1732858" y="5001250"/>
              <a:chExt cx="2213143" cy="857260"/>
            </a:xfrm>
          </p:grpSpPr>
          <p:sp>
            <p:nvSpPr>
              <p:cNvPr id="10" name="TextBox 7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05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1" name="TextBox 7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endParaRPr lang="zh-CN" altLang="en-US" sz="75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pic>
        <p:nvPicPr>
          <p:cNvPr id="3" name="图片 2" descr="C:\Users\meng\Desktop\400843041.png40084304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92455" y="1057275"/>
            <a:ext cx="3611245" cy="3172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千图PPT彼岸天：ID 8661124库_组合 69"/>
          <p:cNvGrpSpPr/>
          <p:nvPr>
            <p:custDataLst>
              <p:tags r:id="rId1"/>
            </p:custDataLst>
          </p:nvPr>
        </p:nvGrpSpPr>
        <p:grpSpPr>
          <a:xfrm>
            <a:off x="6568476" y="1679069"/>
            <a:ext cx="2048295" cy="1912064"/>
            <a:chOff x="8757968" y="2238159"/>
            <a:chExt cx="2731060" cy="2549418"/>
          </a:xfrm>
        </p:grpSpPr>
        <p:sp>
          <p:nvSpPr>
            <p:cNvPr id="57" name="Freeform: Shape 48"/>
            <p:cNvSpPr/>
            <p:nvPr/>
          </p:nvSpPr>
          <p:spPr bwMode="auto">
            <a:xfrm rot="8100000" flipH="1">
              <a:off x="8757968" y="2295199"/>
              <a:ext cx="1227047" cy="1227043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86" y="0"/>
                </a:cxn>
                <a:cxn ang="0">
                  <a:pos x="0" y="87"/>
                </a:cxn>
                <a:cxn ang="0">
                  <a:pos x="69" y="158"/>
                </a:cxn>
                <a:cxn ang="0">
                  <a:pos x="158" y="73"/>
                </a:cxn>
              </a:cxnLst>
              <a:rect l="0" t="0" r="r" b="b"/>
              <a:pathLst>
                <a:path w="158" h="158">
                  <a:moveTo>
                    <a:pt x="158" y="7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5" y="51"/>
                    <a:pt x="50" y="86"/>
                    <a:pt x="0" y="87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71" y="107"/>
                    <a:pt x="107" y="73"/>
                    <a:pt x="158" y="7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8" name="Oval 49"/>
            <p:cNvSpPr/>
            <p:nvPr/>
          </p:nvSpPr>
          <p:spPr bwMode="auto">
            <a:xfrm>
              <a:off x="9677790" y="2238159"/>
              <a:ext cx="1341121" cy="134112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" name="Oval 92"/>
            <p:cNvSpPr/>
            <p:nvPr/>
          </p:nvSpPr>
          <p:spPr bwMode="auto">
            <a:xfrm>
              <a:off x="9921024" y="2481388"/>
              <a:ext cx="854662" cy="854662"/>
            </a:xfrm>
            <a:prstGeom prst="ellipse">
              <a:avLst/>
            </a:prstGeom>
            <a:solidFill>
              <a:srgbClr val="C48A3E"/>
            </a:solidFill>
            <a:ln w="762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2" name="Freeform: Shape 94"/>
            <p:cNvSpPr/>
            <p:nvPr/>
          </p:nvSpPr>
          <p:spPr bwMode="auto">
            <a:xfrm>
              <a:off x="10119266" y="2814232"/>
              <a:ext cx="126849" cy="119082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1"/>
                </a:cxn>
                <a:cxn ang="0">
                  <a:pos x="0" y="46"/>
                </a:cxn>
                <a:cxn ang="0">
                  <a:pos x="32" y="15"/>
                </a:cxn>
                <a:cxn ang="0">
                  <a:pos x="41" y="25"/>
                </a:cxn>
                <a:cxn ang="0">
                  <a:pos x="49" y="17"/>
                </a:cxn>
                <a:cxn ang="0">
                  <a:pos x="32" y="0"/>
                </a:cxn>
              </a:cxnLst>
              <a:rect l="0" t="0" r="r" b="b"/>
              <a:pathLst>
                <a:path w="49" h="46">
                  <a:moveTo>
                    <a:pt x="32" y="0"/>
                  </a:moveTo>
                  <a:lnTo>
                    <a:pt x="0" y="31"/>
                  </a:lnTo>
                  <a:lnTo>
                    <a:pt x="0" y="46"/>
                  </a:lnTo>
                  <a:lnTo>
                    <a:pt x="32" y="15"/>
                  </a:lnTo>
                  <a:lnTo>
                    <a:pt x="41" y="25"/>
                  </a:lnTo>
                  <a:lnTo>
                    <a:pt x="49" y="1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3" name="Freeform: Shape 95"/>
            <p:cNvSpPr/>
            <p:nvPr/>
          </p:nvSpPr>
          <p:spPr bwMode="auto">
            <a:xfrm>
              <a:off x="10119266" y="2744335"/>
              <a:ext cx="458208" cy="308061"/>
            </a:xfrm>
            <a:custGeom>
              <a:avLst/>
              <a:gdLst/>
              <a:ahLst/>
              <a:cxnLst>
                <a:cxn ang="0">
                  <a:pos x="183" y="2"/>
                </a:cxn>
                <a:cxn ang="0">
                  <a:pos x="179" y="0"/>
                </a:cxn>
                <a:cxn ang="0">
                  <a:pos x="153" y="0"/>
                </a:cxn>
                <a:cxn ang="0">
                  <a:pos x="148" y="6"/>
                </a:cxn>
                <a:cxn ang="0">
                  <a:pos x="153" y="12"/>
                </a:cxn>
                <a:cxn ang="0">
                  <a:pos x="165" y="12"/>
                </a:cxn>
                <a:cxn ang="0">
                  <a:pos x="121" y="56"/>
                </a:cxn>
                <a:cxn ang="0">
                  <a:pos x="86" y="22"/>
                </a:cxn>
                <a:cxn ang="0">
                  <a:pos x="0" y="108"/>
                </a:cxn>
                <a:cxn ang="0">
                  <a:pos x="0" y="125"/>
                </a:cxn>
                <a:cxn ang="0">
                  <a:pos x="86" y="38"/>
                </a:cxn>
                <a:cxn ang="0">
                  <a:pos x="121" y="73"/>
                </a:cxn>
                <a:cxn ang="0">
                  <a:pos x="173" y="20"/>
                </a:cxn>
                <a:cxn ang="0">
                  <a:pos x="173" y="32"/>
                </a:cxn>
                <a:cxn ang="0">
                  <a:pos x="179" y="38"/>
                </a:cxn>
                <a:cxn ang="0">
                  <a:pos x="185" y="32"/>
                </a:cxn>
                <a:cxn ang="0">
                  <a:pos x="185" y="6"/>
                </a:cxn>
                <a:cxn ang="0">
                  <a:pos x="183" y="2"/>
                </a:cxn>
              </a:cxnLst>
              <a:rect l="0" t="0" r="r" b="b"/>
              <a:pathLst>
                <a:path w="185" h="125">
                  <a:moveTo>
                    <a:pt x="183" y="2"/>
                  </a:moveTo>
                  <a:cubicBezTo>
                    <a:pt x="182" y="1"/>
                    <a:pt x="181" y="0"/>
                    <a:pt x="17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0" y="0"/>
                    <a:pt x="148" y="3"/>
                    <a:pt x="148" y="6"/>
                  </a:cubicBezTo>
                  <a:cubicBezTo>
                    <a:pt x="148" y="9"/>
                    <a:pt x="150" y="12"/>
                    <a:pt x="153" y="12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5"/>
                    <a:pt x="176" y="38"/>
                    <a:pt x="179" y="38"/>
                  </a:cubicBezTo>
                  <a:cubicBezTo>
                    <a:pt x="182" y="38"/>
                    <a:pt x="185" y="35"/>
                    <a:pt x="185" y="32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5"/>
                    <a:pt x="184" y="3"/>
                    <a:pt x="183" y="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44" name="Freeform: Shape 96"/>
            <p:cNvSpPr/>
            <p:nvPr/>
          </p:nvSpPr>
          <p:spPr bwMode="auto">
            <a:xfrm>
              <a:off x="10272001" y="2897072"/>
              <a:ext cx="305471" cy="176034"/>
            </a:xfrm>
            <a:custGeom>
              <a:avLst/>
              <a:gdLst/>
              <a:ahLst/>
              <a:cxnLst>
                <a:cxn ang="0">
                  <a:pos x="117" y="37"/>
                </a:cxn>
                <a:cxn ang="0">
                  <a:pos x="123" y="31"/>
                </a:cxn>
                <a:cxn ang="0">
                  <a:pos x="123" y="5"/>
                </a:cxn>
                <a:cxn ang="0">
                  <a:pos x="121" y="1"/>
                </a:cxn>
                <a:cxn ang="0">
                  <a:pos x="117" y="0"/>
                </a:cxn>
                <a:cxn ang="0">
                  <a:pos x="91" y="0"/>
                </a:cxn>
                <a:cxn ang="0">
                  <a:pos x="86" y="5"/>
                </a:cxn>
                <a:cxn ang="0">
                  <a:pos x="91" y="11"/>
                </a:cxn>
                <a:cxn ang="0">
                  <a:pos x="103" y="11"/>
                </a:cxn>
                <a:cxn ang="0">
                  <a:pos x="60" y="55"/>
                </a:cxn>
                <a:cxn ang="0">
                  <a:pos x="8" y="3"/>
                </a:cxn>
                <a:cxn ang="0">
                  <a:pos x="0" y="12"/>
                </a:cxn>
                <a:cxn ang="0">
                  <a:pos x="60" y="71"/>
                </a:cxn>
                <a:cxn ang="0">
                  <a:pos x="111" y="19"/>
                </a:cxn>
                <a:cxn ang="0">
                  <a:pos x="111" y="31"/>
                </a:cxn>
                <a:cxn ang="0">
                  <a:pos x="117" y="37"/>
                </a:cxn>
              </a:cxnLst>
              <a:rect l="0" t="0" r="r" b="b"/>
              <a:pathLst>
                <a:path w="123" h="71">
                  <a:moveTo>
                    <a:pt x="117" y="37"/>
                  </a:moveTo>
                  <a:cubicBezTo>
                    <a:pt x="120" y="37"/>
                    <a:pt x="123" y="34"/>
                    <a:pt x="123" y="31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4"/>
                    <a:pt x="122" y="2"/>
                    <a:pt x="121" y="1"/>
                  </a:cubicBezTo>
                  <a:cubicBezTo>
                    <a:pt x="120" y="0"/>
                    <a:pt x="119" y="0"/>
                    <a:pt x="11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8" y="0"/>
                    <a:pt x="86" y="2"/>
                    <a:pt x="86" y="5"/>
                  </a:cubicBezTo>
                  <a:cubicBezTo>
                    <a:pt x="86" y="8"/>
                    <a:pt x="88" y="11"/>
                    <a:pt x="91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4"/>
                    <a:pt x="114" y="37"/>
                    <a:pt x="117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3" name="TextBox 74"/>
            <p:cNvSpPr txBox="1"/>
            <p:nvPr/>
          </p:nvSpPr>
          <p:spPr bwMode="auto">
            <a:xfrm>
              <a:off x="9460292" y="3579281"/>
              <a:ext cx="1776124" cy="510084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050" dirty="0">
                  <a:solidFill>
                    <a:schemeClr val="bg2">
                      <a:lumMod val="25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4" name="TextBox 75"/>
            <p:cNvSpPr txBox="1"/>
            <p:nvPr/>
          </p:nvSpPr>
          <p:spPr bwMode="auto">
            <a:xfrm>
              <a:off x="9207680" y="4089365"/>
              <a:ext cx="2281348" cy="698212"/>
            </a:xfrm>
            <a:prstGeom prst="rect">
              <a:avLst/>
            </a:prstGeom>
            <a:noFill/>
          </p:spPr>
          <p:txBody>
            <a:bodyPr wrap="square" lIns="67500" tIns="35100" rIns="67500" bIns="351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750" b="0" dirty="0">
                  <a:solidFill>
                    <a:schemeClr val="bg2">
                      <a:lumMod val="2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750" b="0" dirty="0">
                  <a:solidFill>
                    <a:schemeClr val="bg2">
                      <a:lumMod val="25000"/>
                    </a:schemeClr>
                  </a:solidFill>
                  <a:effectLst/>
                </a:rPr>
              </a:br>
              <a:endParaRPr lang="zh-CN" altLang="en-US" sz="750" b="0" dirty="0">
                <a:solidFill>
                  <a:schemeClr val="bg2">
                    <a:lumMod val="25000"/>
                  </a:schemeClr>
                </a:solidFill>
                <a:effectLst/>
              </a:endParaRPr>
            </a:p>
          </p:txBody>
        </p:sp>
      </p:grpSp>
      <p:grpSp>
        <p:nvGrpSpPr>
          <p:cNvPr id="69" name="千图PPT彼岸天：ID 8661124库_组合 68"/>
          <p:cNvGrpSpPr/>
          <p:nvPr>
            <p:custDataLst>
              <p:tags r:id="rId2"/>
            </p:custDataLst>
          </p:nvPr>
        </p:nvGrpSpPr>
        <p:grpSpPr>
          <a:xfrm>
            <a:off x="4656647" y="1554043"/>
            <a:ext cx="2324071" cy="2162118"/>
            <a:chOff x="6208863" y="2071457"/>
            <a:chExt cx="3098761" cy="2882824"/>
          </a:xfrm>
        </p:grpSpPr>
        <p:sp>
          <p:nvSpPr>
            <p:cNvPr id="59" name="Freeform: Shape 45"/>
            <p:cNvSpPr/>
            <p:nvPr/>
          </p:nvSpPr>
          <p:spPr bwMode="auto">
            <a:xfrm rot="8100000" flipH="1">
              <a:off x="6208863" y="2180223"/>
              <a:ext cx="1457003" cy="1456999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86" y="0"/>
                </a:cxn>
                <a:cxn ang="0">
                  <a:pos x="0" y="87"/>
                </a:cxn>
                <a:cxn ang="0">
                  <a:pos x="69" y="158"/>
                </a:cxn>
                <a:cxn ang="0">
                  <a:pos x="158" y="73"/>
                </a:cxn>
              </a:cxnLst>
              <a:rect l="0" t="0" r="r" b="b"/>
              <a:pathLst>
                <a:path w="158" h="158">
                  <a:moveTo>
                    <a:pt x="158" y="7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5" y="51"/>
                    <a:pt x="50" y="86"/>
                    <a:pt x="0" y="87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71" y="107"/>
                    <a:pt x="107" y="73"/>
                    <a:pt x="158" y="7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0" name="Oval 46"/>
            <p:cNvSpPr/>
            <p:nvPr/>
          </p:nvSpPr>
          <p:spPr bwMode="auto">
            <a:xfrm>
              <a:off x="7323408" y="2071457"/>
              <a:ext cx="1674530" cy="167453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" name="Oval 50"/>
            <p:cNvSpPr/>
            <p:nvPr/>
          </p:nvSpPr>
          <p:spPr bwMode="auto">
            <a:xfrm>
              <a:off x="7627103" y="2375153"/>
              <a:ext cx="1067135" cy="1067135"/>
            </a:xfrm>
            <a:prstGeom prst="ellipse">
              <a:avLst/>
            </a:prstGeom>
            <a:solidFill>
              <a:srgbClr val="2EB1A7"/>
            </a:solidFill>
            <a:ln w="762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grpSp>
          <p:nvGrpSpPr>
            <p:cNvPr id="10" name="Group 51"/>
            <p:cNvGrpSpPr/>
            <p:nvPr/>
          </p:nvGrpSpPr>
          <p:grpSpPr>
            <a:xfrm>
              <a:off x="7915900" y="2645424"/>
              <a:ext cx="489543" cy="526565"/>
              <a:chOff x="4679950" y="2714626"/>
              <a:chExt cx="188913" cy="203200"/>
            </a:xfrm>
            <a:solidFill>
              <a:schemeClr val="bg1"/>
            </a:solidFill>
          </p:grpSpPr>
          <p:sp>
            <p:nvSpPr>
              <p:cNvPr id="54" name="Freeform: Shape 52"/>
              <p:cNvSpPr/>
              <p:nvPr/>
            </p:nvSpPr>
            <p:spPr bwMode="auto">
              <a:xfrm>
                <a:off x="4792663" y="2824163"/>
                <a:ext cx="76200" cy="93663"/>
              </a:xfrm>
              <a:custGeom>
                <a:avLst/>
                <a:gdLst/>
                <a:ahLst/>
                <a:cxnLst>
                  <a:cxn ang="0">
                    <a:pos x="49" y="12"/>
                  </a:cxn>
                  <a:cxn ang="0">
                    <a:pos x="43" y="5"/>
                  </a:cxn>
                  <a:cxn ang="0">
                    <a:pos x="35" y="1"/>
                  </a:cxn>
                  <a:cxn ang="0">
                    <a:pos x="26" y="0"/>
                  </a:cxn>
                  <a:cxn ang="0">
                    <a:pos x="7" y="6"/>
                  </a:cxn>
                  <a:cxn ang="0">
                    <a:pos x="0" y="25"/>
                  </a:cxn>
                  <a:cxn ang="0">
                    <a:pos x="0" y="40"/>
                  </a:cxn>
                  <a:cxn ang="0">
                    <a:pos x="7" y="57"/>
                  </a:cxn>
                  <a:cxn ang="0">
                    <a:pos x="26" y="62"/>
                  </a:cxn>
                  <a:cxn ang="0">
                    <a:pos x="35" y="61"/>
                  </a:cxn>
                  <a:cxn ang="0">
                    <a:pos x="43" y="58"/>
                  </a:cxn>
                  <a:cxn ang="0">
                    <a:pos x="49" y="51"/>
                  </a:cxn>
                  <a:cxn ang="0">
                    <a:pos x="51" y="40"/>
                  </a:cxn>
                  <a:cxn ang="0">
                    <a:pos x="51" y="24"/>
                  </a:cxn>
                  <a:cxn ang="0">
                    <a:pos x="49" y="12"/>
                  </a:cxn>
                  <a:cxn ang="0">
                    <a:pos x="37" y="39"/>
                  </a:cxn>
                  <a:cxn ang="0">
                    <a:pos x="34" y="46"/>
                  </a:cxn>
                  <a:cxn ang="0">
                    <a:pos x="26" y="49"/>
                  </a:cxn>
                  <a:cxn ang="0">
                    <a:pos x="17" y="46"/>
                  </a:cxn>
                  <a:cxn ang="0">
                    <a:pos x="15" y="38"/>
                  </a:cxn>
                  <a:cxn ang="0">
                    <a:pos x="15" y="28"/>
                  </a:cxn>
                  <a:cxn ang="0">
                    <a:pos x="17" y="18"/>
                  </a:cxn>
                  <a:cxn ang="0">
                    <a:pos x="26" y="14"/>
                  </a:cxn>
                  <a:cxn ang="0">
                    <a:pos x="34" y="18"/>
                  </a:cxn>
                  <a:cxn ang="0">
                    <a:pos x="37" y="27"/>
                  </a:cxn>
                  <a:cxn ang="0">
                    <a:pos x="37" y="39"/>
                  </a:cxn>
                </a:cxnLst>
                <a:rect l="0" t="0" r="r" b="b"/>
                <a:pathLst>
                  <a:path w="51" h="62">
                    <a:moveTo>
                      <a:pt x="49" y="12"/>
                    </a:moveTo>
                    <a:cubicBezTo>
                      <a:pt x="47" y="9"/>
                      <a:pt x="45" y="7"/>
                      <a:pt x="43" y="5"/>
                    </a:cubicBezTo>
                    <a:cubicBezTo>
                      <a:pt x="40" y="3"/>
                      <a:pt x="38" y="2"/>
                      <a:pt x="35" y="1"/>
                    </a:cubicBezTo>
                    <a:cubicBezTo>
                      <a:pt x="32" y="0"/>
                      <a:pt x="29" y="0"/>
                      <a:pt x="26" y="0"/>
                    </a:cubicBezTo>
                    <a:cubicBezTo>
                      <a:pt x="18" y="0"/>
                      <a:pt x="12" y="2"/>
                      <a:pt x="7" y="6"/>
                    </a:cubicBezTo>
                    <a:cubicBezTo>
                      <a:pt x="2" y="10"/>
                      <a:pt x="0" y="17"/>
                      <a:pt x="0" y="2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7"/>
                      <a:pt x="2" y="53"/>
                      <a:pt x="7" y="57"/>
                    </a:cubicBezTo>
                    <a:cubicBezTo>
                      <a:pt x="12" y="61"/>
                      <a:pt x="18" y="62"/>
                      <a:pt x="26" y="62"/>
                    </a:cubicBezTo>
                    <a:cubicBezTo>
                      <a:pt x="29" y="62"/>
                      <a:pt x="32" y="62"/>
                      <a:pt x="35" y="61"/>
                    </a:cubicBezTo>
                    <a:cubicBezTo>
                      <a:pt x="38" y="61"/>
                      <a:pt x="41" y="59"/>
                      <a:pt x="43" y="58"/>
                    </a:cubicBezTo>
                    <a:cubicBezTo>
                      <a:pt x="45" y="56"/>
                      <a:pt x="47" y="53"/>
                      <a:pt x="49" y="51"/>
                    </a:cubicBezTo>
                    <a:cubicBezTo>
                      <a:pt x="50" y="48"/>
                      <a:pt x="51" y="44"/>
                      <a:pt x="51" y="4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19"/>
                      <a:pt x="50" y="15"/>
                      <a:pt x="49" y="12"/>
                    </a:cubicBezTo>
                    <a:close/>
                    <a:moveTo>
                      <a:pt x="37" y="39"/>
                    </a:moveTo>
                    <a:cubicBezTo>
                      <a:pt x="37" y="41"/>
                      <a:pt x="36" y="43"/>
                      <a:pt x="34" y="46"/>
                    </a:cubicBezTo>
                    <a:cubicBezTo>
                      <a:pt x="33" y="48"/>
                      <a:pt x="30" y="49"/>
                      <a:pt x="26" y="49"/>
                    </a:cubicBezTo>
                    <a:cubicBezTo>
                      <a:pt x="22" y="49"/>
                      <a:pt x="19" y="48"/>
                      <a:pt x="17" y="46"/>
                    </a:cubicBezTo>
                    <a:cubicBezTo>
                      <a:pt x="15" y="44"/>
                      <a:pt x="15" y="41"/>
                      <a:pt x="15" y="3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4"/>
                      <a:pt x="15" y="20"/>
                      <a:pt x="17" y="18"/>
                    </a:cubicBezTo>
                    <a:cubicBezTo>
                      <a:pt x="19" y="15"/>
                      <a:pt x="22" y="14"/>
                      <a:pt x="26" y="14"/>
                    </a:cubicBezTo>
                    <a:cubicBezTo>
                      <a:pt x="30" y="14"/>
                      <a:pt x="33" y="15"/>
                      <a:pt x="34" y="18"/>
                    </a:cubicBezTo>
                    <a:cubicBezTo>
                      <a:pt x="36" y="21"/>
                      <a:pt x="37" y="24"/>
                      <a:pt x="37" y="27"/>
                    </a:cubicBezTo>
                    <a:lnTo>
                      <a:pt x="37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5" name="Freeform: Shape 53"/>
              <p:cNvSpPr/>
              <p:nvPr/>
            </p:nvSpPr>
            <p:spPr bwMode="auto">
              <a:xfrm>
                <a:off x="4679950" y="2716213"/>
                <a:ext cx="77788" cy="95250"/>
              </a:xfrm>
              <a:custGeom>
                <a:avLst/>
                <a:gdLst/>
                <a:ahLst/>
                <a:cxnLst>
                  <a:cxn ang="0">
                    <a:pos x="35" y="62"/>
                  </a:cxn>
                  <a:cxn ang="0">
                    <a:pos x="43" y="58"/>
                  </a:cxn>
                  <a:cxn ang="0">
                    <a:pos x="49" y="51"/>
                  </a:cxn>
                  <a:cxn ang="0">
                    <a:pos x="51" y="40"/>
                  </a:cxn>
                  <a:cxn ang="0">
                    <a:pos x="51" y="24"/>
                  </a:cxn>
                  <a:cxn ang="0">
                    <a:pos x="49" y="13"/>
                  </a:cxn>
                  <a:cxn ang="0">
                    <a:pos x="43" y="5"/>
                  </a:cxn>
                  <a:cxn ang="0">
                    <a:pos x="35" y="1"/>
                  </a:cxn>
                  <a:cxn ang="0">
                    <a:pos x="26" y="0"/>
                  </a:cxn>
                  <a:cxn ang="0">
                    <a:pos x="7" y="7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7" y="57"/>
                  </a:cxn>
                  <a:cxn ang="0">
                    <a:pos x="26" y="63"/>
                  </a:cxn>
                  <a:cxn ang="0">
                    <a:pos x="35" y="62"/>
                  </a:cxn>
                  <a:cxn ang="0">
                    <a:pos x="14" y="39"/>
                  </a:cxn>
                  <a:cxn ang="0">
                    <a:pos x="14" y="29"/>
                  </a:cxn>
                  <a:cxn ang="0">
                    <a:pos x="17" y="18"/>
                  </a:cxn>
                  <a:cxn ang="0">
                    <a:pos x="26" y="14"/>
                  </a:cxn>
                  <a:cxn ang="0">
                    <a:pos x="34" y="18"/>
                  </a:cxn>
                  <a:cxn ang="0">
                    <a:pos x="36" y="28"/>
                  </a:cxn>
                  <a:cxn ang="0">
                    <a:pos x="36" y="39"/>
                  </a:cxn>
                  <a:cxn ang="0">
                    <a:pos x="34" y="46"/>
                  </a:cxn>
                  <a:cxn ang="0">
                    <a:pos x="26" y="49"/>
                  </a:cxn>
                  <a:cxn ang="0">
                    <a:pos x="17" y="46"/>
                  </a:cxn>
                  <a:cxn ang="0">
                    <a:pos x="14" y="39"/>
                  </a:cxn>
                </a:cxnLst>
                <a:rect l="0" t="0" r="r" b="b"/>
                <a:pathLst>
                  <a:path w="51" h="63">
                    <a:moveTo>
                      <a:pt x="35" y="62"/>
                    </a:moveTo>
                    <a:cubicBezTo>
                      <a:pt x="38" y="61"/>
                      <a:pt x="41" y="60"/>
                      <a:pt x="43" y="58"/>
                    </a:cubicBezTo>
                    <a:cubicBezTo>
                      <a:pt x="45" y="56"/>
                      <a:pt x="47" y="54"/>
                      <a:pt x="49" y="51"/>
                    </a:cubicBezTo>
                    <a:cubicBezTo>
                      <a:pt x="50" y="48"/>
                      <a:pt x="51" y="45"/>
                      <a:pt x="51" y="4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0"/>
                      <a:pt x="50" y="16"/>
                      <a:pt x="49" y="13"/>
                    </a:cubicBezTo>
                    <a:cubicBezTo>
                      <a:pt x="47" y="10"/>
                      <a:pt x="45" y="7"/>
                      <a:pt x="43" y="5"/>
                    </a:cubicBezTo>
                    <a:cubicBezTo>
                      <a:pt x="40" y="3"/>
                      <a:pt x="38" y="2"/>
                      <a:pt x="35" y="1"/>
                    </a:cubicBezTo>
                    <a:cubicBezTo>
                      <a:pt x="32" y="1"/>
                      <a:pt x="29" y="0"/>
                      <a:pt x="26" y="0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2" y="11"/>
                      <a:pt x="0" y="17"/>
                      <a:pt x="0" y="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8"/>
                      <a:pt x="2" y="54"/>
                      <a:pt x="7" y="57"/>
                    </a:cubicBezTo>
                    <a:cubicBezTo>
                      <a:pt x="12" y="61"/>
                      <a:pt x="18" y="63"/>
                      <a:pt x="26" y="63"/>
                    </a:cubicBezTo>
                    <a:cubicBezTo>
                      <a:pt x="29" y="63"/>
                      <a:pt x="32" y="62"/>
                      <a:pt x="35" y="62"/>
                    </a:cubicBezTo>
                    <a:close/>
                    <a:moveTo>
                      <a:pt x="14" y="39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4"/>
                      <a:pt x="15" y="21"/>
                      <a:pt x="17" y="18"/>
                    </a:cubicBezTo>
                    <a:cubicBezTo>
                      <a:pt x="18" y="15"/>
                      <a:pt x="22" y="14"/>
                      <a:pt x="26" y="14"/>
                    </a:cubicBezTo>
                    <a:cubicBezTo>
                      <a:pt x="30" y="14"/>
                      <a:pt x="33" y="15"/>
                      <a:pt x="34" y="18"/>
                    </a:cubicBezTo>
                    <a:cubicBezTo>
                      <a:pt x="36" y="21"/>
                      <a:pt x="36" y="24"/>
                      <a:pt x="36" y="28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2"/>
                      <a:pt x="36" y="44"/>
                      <a:pt x="34" y="46"/>
                    </a:cubicBezTo>
                    <a:cubicBezTo>
                      <a:pt x="32" y="48"/>
                      <a:pt x="30" y="49"/>
                      <a:pt x="26" y="49"/>
                    </a:cubicBezTo>
                    <a:cubicBezTo>
                      <a:pt x="22" y="49"/>
                      <a:pt x="19" y="48"/>
                      <a:pt x="17" y="46"/>
                    </a:cubicBezTo>
                    <a:cubicBezTo>
                      <a:pt x="15" y="44"/>
                      <a:pt x="14" y="42"/>
                      <a:pt x="14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6" name="Freeform: Shape 54"/>
              <p:cNvSpPr/>
              <p:nvPr/>
            </p:nvSpPr>
            <p:spPr bwMode="auto">
              <a:xfrm>
                <a:off x="4710113" y="2714626"/>
                <a:ext cx="130175" cy="203200"/>
              </a:xfrm>
              <a:custGeom>
                <a:avLst/>
                <a:gdLst/>
                <a:ahLst/>
                <a:cxnLst>
                  <a:cxn ang="0">
                    <a:pos x="86" y="1"/>
                  </a:cxn>
                  <a:cxn ang="0">
                    <a:pos x="83" y="0"/>
                  </a:cxn>
                  <a:cxn ang="0">
                    <a:pos x="72" y="0"/>
                  </a:cxn>
                  <a:cxn ang="0">
                    <a:pos x="68" y="1"/>
                  </a:cxn>
                  <a:cxn ang="0">
                    <a:pos x="65" y="5"/>
                  </a:cxn>
                  <a:cxn ang="0">
                    <a:pos x="2" y="128"/>
                  </a:cxn>
                  <a:cxn ang="0">
                    <a:pos x="1" y="133"/>
                  </a:cxn>
                  <a:cxn ang="0">
                    <a:pos x="4" y="134"/>
                  </a:cxn>
                  <a:cxn ang="0">
                    <a:pos x="15" y="134"/>
                  </a:cxn>
                  <a:cxn ang="0">
                    <a:pos x="18" y="133"/>
                  </a:cxn>
                  <a:cxn ang="0">
                    <a:pos x="21" y="129"/>
                  </a:cxn>
                  <a:cxn ang="0">
                    <a:pos x="84" y="6"/>
                  </a:cxn>
                  <a:cxn ang="0">
                    <a:pos x="86" y="1"/>
                  </a:cxn>
                </a:cxnLst>
                <a:rect l="0" t="0" r="r" b="b"/>
                <a:pathLst>
                  <a:path w="86" h="134">
                    <a:moveTo>
                      <a:pt x="86" y="1"/>
                    </a:moveTo>
                    <a:cubicBezTo>
                      <a:pt x="86" y="1"/>
                      <a:pt x="85" y="0"/>
                      <a:pt x="83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69" y="1"/>
                      <a:pt x="68" y="1"/>
                    </a:cubicBezTo>
                    <a:cubicBezTo>
                      <a:pt x="67" y="2"/>
                      <a:pt x="66" y="3"/>
                      <a:pt x="65" y="5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1" y="131"/>
                      <a:pt x="0" y="132"/>
                      <a:pt x="1" y="133"/>
                    </a:cubicBezTo>
                    <a:cubicBezTo>
                      <a:pt x="1" y="134"/>
                      <a:pt x="2" y="134"/>
                      <a:pt x="4" y="134"/>
                    </a:cubicBezTo>
                    <a:cubicBezTo>
                      <a:pt x="15" y="134"/>
                      <a:pt x="15" y="134"/>
                      <a:pt x="15" y="134"/>
                    </a:cubicBezTo>
                    <a:cubicBezTo>
                      <a:pt x="16" y="134"/>
                      <a:pt x="17" y="134"/>
                      <a:pt x="18" y="133"/>
                    </a:cubicBezTo>
                    <a:cubicBezTo>
                      <a:pt x="19" y="133"/>
                      <a:pt x="20" y="131"/>
                      <a:pt x="21" y="129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5" y="4"/>
                      <a:pt x="86" y="2"/>
                      <a:pt x="8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sp>
          <p:nvSpPr>
            <p:cNvPr id="18" name="Isosceles Triangle 121"/>
            <p:cNvSpPr/>
            <p:nvPr/>
          </p:nvSpPr>
          <p:spPr bwMode="auto">
            <a:xfrm rot="5400000">
              <a:off x="9112051" y="2833635"/>
              <a:ext cx="150168" cy="150168"/>
            </a:xfrm>
            <a:prstGeom prst="triangle">
              <a:avLst/>
            </a:prstGeom>
            <a:solidFill>
              <a:srgbClr val="2EB1A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grpSp>
          <p:nvGrpSpPr>
            <p:cNvPr id="21" name="Group 70"/>
            <p:cNvGrpSpPr/>
            <p:nvPr/>
          </p:nvGrpSpPr>
          <p:grpSpPr>
            <a:xfrm>
              <a:off x="7026276" y="3745985"/>
              <a:ext cx="2281348" cy="1208296"/>
              <a:chOff x="221553" y="4998859"/>
              <a:chExt cx="2281348" cy="1208296"/>
            </a:xfrm>
          </p:grpSpPr>
          <p:sp>
            <p:nvSpPr>
              <p:cNvPr id="25" name="TextBox 71"/>
              <p:cNvSpPr txBox="1"/>
              <p:nvPr/>
            </p:nvSpPr>
            <p:spPr bwMode="auto">
              <a:xfrm>
                <a:off x="474165" y="4998859"/>
                <a:ext cx="1776124" cy="51008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050" dirty="0">
                    <a:solidFill>
                      <a:schemeClr val="bg2">
                        <a:lumMod val="25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6" name="TextBox 72"/>
              <p:cNvSpPr txBox="1"/>
              <p:nvPr/>
            </p:nvSpPr>
            <p:spPr bwMode="auto">
              <a:xfrm>
                <a:off x="221553" y="5508943"/>
                <a:ext cx="2281348" cy="698212"/>
              </a:xfrm>
              <a:prstGeom prst="rect">
                <a:avLst/>
              </a:prstGeom>
              <a:noFill/>
            </p:spPr>
            <p:txBody>
              <a:bodyPr wrap="square" lIns="67500" tIns="35100" rIns="67500" bIns="351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750" b="0" dirty="0">
                    <a:solidFill>
                      <a:schemeClr val="bg2">
                        <a:lumMod val="25000"/>
                      </a:schemeClr>
                    </a:solidFill>
                    <a:effectLst/>
                  </a:rPr>
                  <a:t>请替换文字内容复制你的内容到此 </a:t>
                </a:r>
                <a:br>
                  <a:rPr lang="zh-CN" altLang="en-US" sz="750" b="0" dirty="0">
                    <a:solidFill>
                      <a:schemeClr val="bg2">
                        <a:lumMod val="25000"/>
                      </a:schemeClr>
                    </a:solidFill>
                    <a:effectLst/>
                  </a:rPr>
                </a:br>
                <a:endParaRPr lang="zh-CN" altLang="en-US" sz="750" b="0" dirty="0">
                  <a:solidFill>
                    <a:schemeClr val="bg2">
                      <a:lumMod val="2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68" name="千图PPT彼岸天：ID 8661124库_组合 67"/>
          <p:cNvGrpSpPr/>
          <p:nvPr>
            <p:custDataLst>
              <p:tags r:id="rId3"/>
            </p:custDataLst>
          </p:nvPr>
        </p:nvGrpSpPr>
        <p:grpSpPr>
          <a:xfrm>
            <a:off x="2365178" y="1428740"/>
            <a:ext cx="2778819" cy="2397482"/>
            <a:chOff x="3153571" y="1914547"/>
            <a:chExt cx="3705092" cy="3196642"/>
          </a:xfrm>
        </p:grpSpPr>
        <p:sp>
          <p:nvSpPr>
            <p:cNvPr id="61" name="Freeform: Shape 42"/>
            <p:cNvSpPr/>
            <p:nvPr/>
          </p:nvSpPr>
          <p:spPr bwMode="auto">
            <a:xfrm rot="8100000" flipH="1">
              <a:off x="3153571" y="2013328"/>
              <a:ext cx="1790789" cy="1790785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86" y="0"/>
                </a:cxn>
                <a:cxn ang="0">
                  <a:pos x="0" y="87"/>
                </a:cxn>
                <a:cxn ang="0">
                  <a:pos x="69" y="158"/>
                </a:cxn>
                <a:cxn ang="0">
                  <a:pos x="158" y="73"/>
                </a:cxn>
              </a:cxnLst>
              <a:rect l="0" t="0" r="r" b="b"/>
              <a:pathLst>
                <a:path w="158" h="158">
                  <a:moveTo>
                    <a:pt x="158" y="7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5" y="51"/>
                    <a:pt x="50" y="86"/>
                    <a:pt x="0" y="87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71" y="107"/>
                    <a:pt x="107" y="73"/>
                    <a:pt x="158" y="7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2" name="Oval 43"/>
            <p:cNvSpPr/>
            <p:nvPr/>
          </p:nvSpPr>
          <p:spPr bwMode="auto">
            <a:xfrm>
              <a:off x="4505448" y="1914547"/>
              <a:ext cx="1988346" cy="198834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4" name="Oval 97"/>
            <p:cNvSpPr/>
            <p:nvPr/>
          </p:nvSpPr>
          <p:spPr bwMode="auto">
            <a:xfrm>
              <a:off x="4866061" y="2275159"/>
              <a:ext cx="1267122" cy="1267123"/>
            </a:xfrm>
            <a:prstGeom prst="ellipse">
              <a:avLst/>
            </a:prstGeom>
            <a:solidFill>
              <a:srgbClr val="C48A3E"/>
            </a:solidFill>
            <a:ln w="762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grpSp>
          <p:nvGrpSpPr>
            <p:cNvPr id="15" name="Group 98"/>
            <p:cNvGrpSpPr/>
            <p:nvPr/>
          </p:nvGrpSpPr>
          <p:grpSpPr>
            <a:xfrm>
              <a:off x="5200292" y="2591078"/>
              <a:ext cx="598755" cy="635253"/>
              <a:chOff x="4175125" y="2278063"/>
              <a:chExt cx="260350" cy="276225"/>
            </a:xfrm>
            <a:solidFill>
              <a:schemeClr val="bg1"/>
            </a:solidFill>
          </p:grpSpPr>
          <p:sp>
            <p:nvSpPr>
              <p:cNvPr id="31" name="Freeform: Shape 99"/>
              <p:cNvSpPr/>
              <p:nvPr/>
            </p:nvSpPr>
            <p:spPr bwMode="auto">
              <a:xfrm>
                <a:off x="4203700" y="2295526"/>
                <a:ext cx="33338" cy="38100"/>
              </a:xfrm>
              <a:custGeom>
                <a:avLst/>
                <a:gdLst/>
                <a:ahLst/>
                <a:cxnLst>
                  <a:cxn ang="0">
                    <a:pos x="11" y="25"/>
                  </a:cxn>
                  <a:cxn ang="0">
                    <a:pos x="2" y="17"/>
                  </a:cxn>
                  <a:cxn ang="0">
                    <a:pos x="2" y="16"/>
                  </a:cxn>
                  <a:cxn ang="0">
                    <a:pos x="1" y="16"/>
                  </a:cxn>
                  <a:cxn ang="0">
                    <a:pos x="0" y="12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2" y="10"/>
                  </a:cxn>
                  <a:cxn ang="0">
                    <a:pos x="11" y="0"/>
                  </a:cxn>
                  <a:cxn ang="0">
                    <a:pos x="21" y="11"/>
                  </a:cxn>
                  <a:cxn ang="0">
                    <a:pos x="21" y="11"/>
                  </a:cxn>
                  <a:cxn ang="0">
                    <a:pos x="21" y="11"/>
                  </a:cxn>
                  <a:cxn ang="0">
                    <a:pos x="22" y="12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11" y="25"/>
                  </a:cxn>
                </a:cxnLst>
                <a:rect l="0" t="0" r="r" b="b"/>
                <a:pathLst>
                  <a:path w="22" h="25">
                    <a:moveTo>
                      <a:pt x="11" y="25"/>
                    </a:moveTo>
                    <a:cubicBezTo>
                      <a:pt x="5" y="25"/>
                      <a:pt x="3" y="19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4"/>
                      <a:pt x="0" y="12"/>
                    </a:cubicBezTo>
                    <a:cubicBezTo>
                      <a:pt x="0" y="12"/>
                      <a:pt x="0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6" y="0"/>
                      <a:pt x="11" y="0"/>
                    </a:cubicBezTo>
                    <a:cubicBezTo>
                      <a:pt x="16" y="0"/>
                      <a:pt x="20" y="5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4"/>
                      <a:pt x="21" y="15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9" y="19"/>
                      <a:pt x="17" y="25"/>
                      <a:pt x="11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2" name="Freeform: Shape 100"/>
              <p:cNvSpPr/>
              <p:nvPr/>
            </p:nvSpPr>
            <p:spPr bwMode="auto">
              <a:xfrm>
                <a:off x="4371975" y="2295526"/>
                <a:ext cx="34925" cy="38100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3" y="17"/>
                  </a:cxn>
                  <a:cxn ang="0">
                    <a:pos x="3" y="16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1" y="11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12" y="0"/>
                  </a:cxn>
                  <a:cxn ang="0">
                    <a:pos x="21" y="11"/>
                  </a:cxn>
                  <a:cxn ang="0">
                    <a:pos x="21" y="11"/>
                  </a:cxn>
                  <a:cxn ang="0">
                    <a:pos x="22" y="11"/>
                  </a:cxn>
                  <a:cxn ang="0">
                    <a:pos x="23" y="12"/>
                  </a:cxn>
                  <a:cxn ang="0">
                    <a:pos x="21" y="16"/>
                  </a:cxn>
                  <a:cxn ang="0">
                    <a:pos x="21" y="16"/>
                  </a:cxn>
                  <a:cxn ang="0">
                    <a:pos x="20" y="16"/>
                  </a:cxn>
                  <a:cxn ang="0">
                    <a:pos x="12" y="25"/>
                  </a:cxn>
                </a:cxnLst>
                <a:rect l="0" t="0" r="r" b="b"/>
                <a:pathLst>
                  <a:path w="23" h="25">
                    <a:moveTo>
                      <a:pt x="12" y="25"/>
                    </a:moveTo>
                    <a:cubicBezTo>
                      <a:pt x="6" y="25"/>
                      <a:pt x="3" y="19"/>
                      <a:pt x="3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4"/>
                      <a:pt x="0" y="12"/>
                    </a:cubicBezTo>
                    <a:cubicBezTo>
                      <a:pt x="0" y="12"/>
                      <a:pt x="1" y="12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6" y="0"/>
                      <a:pt x="12" y="0"/>
                    </a:cubicBezTo>
                    <a:cubicBezTo>
                      <a:pt x="17" y="0"/>
                      <a:pt x="21" y="5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3" y="12"/>
                      <a:pt x="23" y="12"/>
                    </a:cubicBezTo>
                    <a:cubicBezTo>
                      <a:pt x="23" y="14"/>
                      <a:pt x="22" y="15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9"/>
                      <a:pt x="18" y="25"/>
                      <a:pt x="1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3" name="Freeform: Shape 101"/>
              <p:cNvSpPr/>
              <p:nvPr/>
            </p:nvSpPr>
            <p:spPr bwMode="auto">
              <a:xfrm>
                <a:off x="4183063" y="2339976"/>
                <a:ext cx="69850" cy="141288"/>
              </a:xfrm>
              <a:custGeom>
                <a:avLst/>
                <a:gdLst/>
                <a:ahLst/>
                <a:cxnLst>
                  <a:cxn ang="0">
                    <a:pos x="32" y="94"/>
                  </a:cxn>
                  <a:cxn ang="0">
                    <a:pos x="27" y="89"/>
                  </a:cxn>
                  <a:cxn ang="0">
                    <a:pos x="27" y="48"/>
                  </a:cxn>
                  <a:cxn ang="0">
                    <a:pos x="22" y="48"/>
                  </a:cxn>
                  <a:cxn ang="0">
                    <a:pos x="22" y="89"/>
                  </a:cxn>
                  <a:cxn ang="0">
                    <a:pos x="17" y="94"/>
                  </a:cxn>
                  <a:cxn ang="0">
                    <a:pos x="12" y="89"/>
                  </a:cxn>
                  <a:cxn ang="0">
                    <a:pos x="12" y="45"/>
                  </a:cxn>
                  <a:cxn ang="0">
                    <a:pos x="12" y="42"/>
                  </a:cxn>
                  <a:cxn ang="0">
                    <a:pos x="12" y="13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7" y="28"/>
                  </a:cxn>
                  <a:cxn ang="0">
                    <a:pos x="8" y="44"/>
                  </a:cxn>
                  <a:cxn ang="0">
                    <a:pos x="7" y="47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2" y="44"/>
                  </a:cxn>
                  <a:cxn ang="0">
                    <a:pos x="1" y="44"/>
                  </a:cxn>
                  <a:cxn ang="0">
                    <a:pos x="1" y="28"/>
                  </a:cxn>
                  <a:cxn ang="0">
                    <a:pos x="7" y="4"/>
                  </a:cxn>
                  <a:cxn ang="0">
                    <a:pos x="16" y="1"/>
                  </a:cxn>
                  <a:cxn ang="0">
                    <a:pos x="17" y="0"/>
                  </a:cxn>
                  <a:cxn ang="0">
                    <a:pos x="21" y="14"/>
                  </a:cxn>
                  <a:cxn ang="0">
                    <a:pos x="23" y="17"/>
                  </a:cxn>
                  <a:cxn ang="0">
                    <a:pos x="23" y="13"/>
                  </a:cxn>
                  <a:cxn ang="0">
                    <a:pos x="24" y="5"/>
                  </a:cxn>
                  <a:cxn ang="0">
                    <a:pos x="25" y="4"/>
                  </a:cxn>
                  <a:cxn ang="0">
                    <a:pos x="24" y="2"/>
                  </a:cxn>
                  <a:cxn ang="0">
                    <a:pos x="25" y="1"/>
                  </a:cxn>
                  <a:cxn ang="0">
                    <a:pos x="25" y="1"/>
                  </a:cxn>
                  <a:cxn ang="0">
                    <a:pos x="26" y="2"/>
                  </a:cxn>
                  <a:cxn ang="0">
                    <a:pos x="25" y="4"/>
                  </a:cxn>
                  <a:cxn ang="0">
                    <a:pos x="25" y="5"/>
                  </a:cxn>
                  <a:cxn ang="0">
                    <a:pos x="27" y="13"/>
                  </a:cxn>
                  <a:cxn ang="0">
                    <a:pos x="27" y="17"/>
                  </a:cxn>
                  <a:cxn ang="0">
                    <a:pos x="29" y="14"/>
                  </a:cxn>
                  <a:cxn ang="0">
                    <a:pos x="33" y="0"/>
                  </a:cxn>
                  <a:cxn ang="0">
                    <a:pos x="34" y="1"/>
                  </a:cxn>
                  <a:cxn ang="0">
                    <a:pos x="43" y="4"/>
                  </a:cxn>
                  <a:cxn ang="0">
                    <a:pos x="47" y="13"/>
                  </a:cxn>
                  <a:cxn ang="0">
                    <a:pos x="43" y="34"/>
                  </a:cxn>
                  <a:cxn ang="0">
                    <a:pos x="43" y="48"/>
                  </a:cxn>
                  <a:cxn ang="0">
                    <a:pos x="42" y="44"/>
                  </a:cxn>
                  <a:cxn ang="0">
                    <a:pos x="42" y="44"/>
                  </a:cxn>
                  <a:cxn ang="0">
                    <a:pos x="42" y="28"/>
                  </a:cxn>
                  <a:cxn ang="0">
                    <a:pos x="40" y="13"/>
                  </a:cxn>
                  <a:cxn ang="0">
                    <a:pos x="38" y="14"/>
                  </a:cxn>
                  <a:cxn ang="0">
                    <a:pos x="38" y="42"/>
                  </a:cxn>
                  <a:cxn ang="0">
                    <a:pos x="37" y="44"/>
                  </a:cxn>
                  <a:cxn ang="0">
                    <a:pos x="37" y="89"/>
                  </a:cxn>
                  <a:cxn ang="0">
                    <a:pos x="32" y="94"/>
                  </a:cxn>
                </a:cxnLst>
                <a:rect l="0" t="0" r="r" b="b"/>
                <a:pathLst>
                  <a:path w="47" h="94">
                    <a:moveTo>
                      <a:pt x="32" y="94"/>
                    </a:moveTo>
                    <a:cubicBezTo>
                      <a:pt x="30" y="94"/>
                      <a:pt x="27" y="92"/>
                      <a:pt x="27" y="8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22" y="92"/>
                      <a:pt x="20" y="94"/>
                      <a:pt x="17" y="94"/>
                    </a:cubicBezTo>
                    <a:cubicBezTo>
                      <a:pt x="15" y="94"/>
                      <a:pt x="12" y="92"/>
                      <a:pt x="12" y="89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4"/>
                      <a:pt x="12" y="43"/>
                      <a:pt x="12" y="4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3"/>
                      <a:pt x="7" y="26"/>
                      <a:pt x="7" y="28"/>
                    </a:cubicBezTo>
                    <a:cubicBezTo>
                      <a:pt x="7" y="36"/>
                      <a:pt x="8" y="44"/>
                      <a:pt x="8" y="44"/>
                    </a:cubicBezTo>
                    <a:cubicBezTo>
                      <a:pt x="8" y="46"/>
                      <a:pt x="8" y="46"/>
                      <a:pt x="7" y="47"/>
                    </a:cubicBezTo>
                    <a:cubicBezTo>
                      <a:pt x="7" y="48"/>
                      <a:pt x="6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8"/>
                      <a:pt x="2" y="47"/>
                      <a:pt x="2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44"/>
                      <a:pt x="0" y="33"/>
                      <a:pt x="1" y="28"/>
                    </a:cubicBezTo>
                    <a:cubicBezTo>
                      <a:pt x="2" y="9"/>
                      <a:pt x="6" y="5"/>
                      <a:pt x="7" y="4"/>
                    </a:cubicBezTo>
                    <a:cubicBezTo>
                      <a:pt x="8" y="3"/>
                      <a:pt x="11" y="2"/>
                      <a:pt x="16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7" y="3"/>
                      <a:pt x="18" y="8"/>
                      <a:pt x="21" y="14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9"/>
                      <a:pt x="24" y="5"/>
                      <a:pt x="24" y="5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6" y="9"/>
                      <a:pt x="27" y="13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1" y="8"/>
                      <a:pt x="32" y="3"/>
                      <a:pt x="33" y="0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8" y="2"/>
                      <a:pt x="41" y="3"/>
                      <a:pt x="43" y="4"/>
                    </a:cubicBezTo>
                    <a:cubicBezTo>
                      <a:pt x="43" y="4"/>
                      <a:pt x="45" y="7"/>
                      <a:pt x="47" y="13"/>
                    </a:cubicBezTo>
                    <a:cubicBezTo>
                      <a:pt x="45" y="19"/>
                      <a:pt x="44" y="26"/>
                      <a:pt x="43" y="34"/>
                    </a:cubicBezTo>
                    <a:cubicBezTo>
                      <a:pt x="43" y="37"/>
                      <a:pt x="43" y="42"/>
                      <a:pt x="43" y="48"/>
                    </a:cubicBezTo>
                    <a:cubicBezTo>
                      <a:pt x="42" y="47"/>
                      <a:pt x="42" y="45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3" y="36"/>
                      <a:pt x="42" y="28"/>
                    </a:cubicBezTo>
                    <a:cubicBezTo>
                      <a:pt x="42" y="26"/>
                      <a:pt x="41" y="16"/>
                      <a:pt x="40" y="13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3"/>
                      <a:pt x="38" y="44"/>
                      <a:pt x="37" y="44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2"/>
                      <a:pt x="35" y="94"/>
                      <a:pt x="32" y="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4" name="Freeform: Shape 102"/>
              <p:cNvSpPr/>
              <p:nvPr/>
            </p:nvSpPr>
            <p:spPr bwMode="auto">
              <a:xfrm>
                <a:off x="4356100" y="2339976"/>
                <a:ext cx="69850" cy="141288"/>
              </a:xfrm>
              <a:custGeom>
                <a:avLst/>
                <a:gdLst/>
                <a:ahLst/>
                <a:cxnLst>
                  <a:cxn ang="0">
                    <a:pos x="29" y="94"/>
                  </a:cxn>
                  <a:cxn ang="0">
                    <a:pos x="24" y="89"/>
                  </a:cxn>
                  <a:cxn ang="0">
                    <a:pos x="24" y="48"/>
                  </a:cxn>
                  <a:cxn ang="0">
                    <a:pos x="19" y="48"/>
                  </a:cxn>
                  <a:cxn ang="0">
                    <a:pos x="19" y="89"/>
                  </a:cxn>
                  <a:cxn ang="0">
                    <a:pos x="14" y="94"/>
                  </a:cxn>
                  <a:cxn ang="0">
                    <a:pos x="9" y="89"/>
                  </a:cxn>
                  <a:cxn ang="0">
                    <a:pos x="9" y="45"/>
                  </a:cxn>
                  <a:cxn ang="0">
                    <a:pos x="9" y="42"/>
                  </a:cxn>
                  <a:cxn ang="0">
                    <a:pos x="9" y="12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4" y="28"/>
                  </a:cxn>
                  <a:cxn ang="0">
                    <a:pos x="5" y="44"/>
                  </a:cxn>
                  <a:cxn ang="0">
                    <a:pos x="3" y="48"/>
                  </a:cxn>
                  <a:cxn ang="0">
                    <a:pos x="3" y="34"/>
                  </a:cxn>
                  <a:cxn ang="0">
                    <a:pos x="0" y="13"/>
                  </a:cxn>
                  <a:cxn ang="0">
                    <a:pos x="4" y="4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18" y="14"/>
                  </a:cxn>
                  <a:cxn ang="0">
                    <a:pos x="19" y="17"/>
                  </a:cxn>
                  <a:cxn ang="0">
                    <a:pos x="20" y="13"/>
                  </a:cxn>
                  <a:cxn ang="0">
                    <a:pos x="21" y="5"/>
                  </a:cxn>
                  <a:cxn ang="0">
                    <a:pos x="21" y="4"/>
                  </a:cxn>
                  <a:cxn ang="0">
                    <a:pos x="20" y="2"/>
                  </a:cxn>
                  <a:cxn ang="0">
                    <a:pos x="21" y="1"/>
                  </a:cxn>
                  <a:cxn ang="0">
                    <a:pos x="22" y="1"/>
                  </a:cxn>
                  <a:cxn ang="0">
                    <a:pos x="23" y="2"/>
                  </a:cxn>
                  <a:cxn ang="0">
                    <a:pos x="22" y="4"/>
                  </a:cxn>
                  <a:cxn ang="0">
                    <a:pos x="22" y="5"/>
                  </a:cxn>
                  <a:cxn ang="0">
                    <a:pos x="23" y="13"/>
                  </a:cxn>
                  <a:cxn ang="0">
                    <a:pos x="24" y="17"/>
                  </a:cxn>
                  <a:cxn ang="0">
                    <a:pos x="25" y="14"/>
                  </a:cxn>
                  <a:cxn ang="0">
                    <a:pos x="29" y="0"/>
                  </a:cxn>
                  <a:cxn ang="0">
                    <a:pos x="31" y="1"/>
                  </a:cxn>
                  <a:cxn ang="0">
                    <a:pos x="40" y="4"/>
                  </a:cxn>
                  <a:cxn ang="0">
                    <a:pos x="46" y="28"/>
                  </a:cxn>
                  <a:cxn ang="0">
                    <a:pos x="45" y="44"/>
                  </a:cxn>
                  <a:cxn ang="0">
                    <a:pos x="45" y="44"/>
                  </a:cxn>
                  <a:cxn ang="0">
                    <a:pos x="42" y="48"/>
                  </a:cxn>
                  <a:cxn ang="0">
                    <a:pos x="42" y="48"/>
                  </a:cxn>
                  <a:cxn ang="0">
                    <a:pos x="38" y="44"/>
                  </a:cxn>
                  <a:cxn ang="0">
                    <a:pos x="38" y="44"/>
                  </a:cxn>
                  <a:cxn ang="0">
                    <a:pos x="39" y="28"/>
                  </a:cxn>
                  <a:cxn ang="0">
                    <a:pos x="36" y="13"/>
                  </a:cxn>
                  <a:cxn ang="0">
                    <a:pos x="34" y="12"/>
                  </a:cxn>
                  <a:cxn ang="0">
                    <a:pos x="34" y="42"/>
                  </a:cxn>
                  <a:cxn ang="0">
                    <a:pos x="34" y="44"/>
                  </a:cxn>
                  <a:cxn ang="0">
                    <a:pos x="34" y="89"/>
                  </a:cxn>
                  <a:cxn ang="0">
                    <a:pos x="29" y="94"/>
                  </a:cxn>
                </a:cxnLst>
                <a:rect l="0" t="0" r="r" b="b"/>
                <a:pathLst>
                  <a:path w="46" h="94">
                    <a:moveTo>
                      <a:pt x="29" y="94"/>
                    </a:moveTo>
                    <a:cubicBezTo>
                      <a:pt x="26" y="94"/>
                      <a:pt x="24" y="92"/>
                      <a:pt x="24" y="89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9" y="92"/>
                      <a:pt x="17" y="94"/>
                      <a:pt x="14" y="94"/>
                    </a:cubicBezTo>
                    <a:cubicBezTo>
                      <a:pt x="11" y="94"/>
                      <a:pt x="9" y="92"/>
                      <a:pt x="9" y="89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4"/>
                      <a:pt x="9" y="43"/>
                      <a:pt x="9" y="4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4" y="26"/>
                      <a:pt x="4" y="28"/>
                    </a:cubicBezTo>
                    <a:cubicBezTo>
                      <a:pt x="4" y="36"/>
                      <a:pt x="5" y="44"/>
                      <a:pt x="5" y="44"/>
                    </a:cubicBezTo>
                    <a:cubicBezTo>
                      <a:pt x="5" y="45"/>
                      <a:pt x="4" y="47"/>
                      <a:pt x="3" y="48"/>
                    </a:cubicBezTo>
                    <a:cubicBezTo>
                      <a:pt x="3" y="43"/>
                      <a:pt x="4" y="38"/>
                      <a:pt x="3" y="34"/>
                    </a:cubicBezTo>
                    <a:cubicBezTo>
                      <a:pt x="3" y="26"/>
                      <a:pt x="1" y="18"/>
                      <a:pt x="0" y="13"/>
                    </a:cubicBezTo>
                    <a:cubicBezTo>
                      <a:pt x="1" y="7"/>
                      <a:pt x="3" y="4"/>
                      <a:pt x="4" y="4"/>
                    </a:cubicBezTo>
                    <a:cubicBezTo>
                      <a:pt x="6" y="3"/>
                      <a:pt x="9" y="2"/>
                      <a:pt x="12" y="1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4" y="3"/>
                      <a:pt x="15" y="8"/>
                      <a:pt x="18" y="14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9"/>
                      <a:pt x="21" y="5"/>
                      <a:pt x="21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3" y="9"/>
                      <a:pt x="23" y="13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8" y="8"/>
                      <a:pt x="29" y="3"/>
                      <a:pt x="29" y="0"/>
                    </a:cubicBezTo>
                    <a:cubicBezTo>
                      <a:pt x="30" y="0"/>
                      <a:pt x="30" y="0"/>
                      <a:pt x="31" y="1"/>
                    </a:cubicBezTo>
                    <a:cubicBezTo>
                      <a:pt x="34" y="2"/>
                      <a:pt x="38" y="3"/>
                      <a:pt x="40" y="4"/>
                    </a:cubicBezTo>
                    <a:cubicBezTo>
                      <a:pt x="40" y="5"/>
                      <a:pt x="44" y="9"/>
                      <a:pt x="46" y="28"/>
                    </a:cubicBezTo>
                    <a:cubicBezTo>
                      <a:pt x="46" y="33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4" y="47"/>
                      <a:pt x="44" y="48"/>
                      <a:pt x="42" y="48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9" y="48"/>
                      <a:pt x="38" y="46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4"/>
                      <a:pt x="39" y="36"/>
                      <a:pt x="39" y="28"/>
                    </a:cubicBezTo>
                    <a:cubicBezTo>
                      <a:pt x="39" y="26"/>
                      <a:pt x="38" y="14"/>
                      <a:pt x="36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4" y="92"/>
                      <a:pt x="32" y="94"/>
                      <a:pt x="29" y="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5" name="Freeform: Shape 103"/>
              <p:cNvSpPr/>
              <p:nvPr/>
            </p:nvSpPr>
            <p:spPr bwMode="auto">
              <a:xfrm>
                <a:off x="4254500" y="2335213"/>
                <a:ext cx="100013" cy="190500"/>
              </a:xfrm>
              <a:custGeom>
                <a:avLst/>
                <a:gdLst/>
                <a:ahLst/>
                <a:cxnLst>
                  <a:cxn ang="0">
                    <a:pos x="23" y="126"/>
                  </a:cxn>
                  <a:cxn ang="0">
                    <a:pos x="16" y="120"/>
                  </a:cxn>
                  <a:cxn ang="0">
                    <a:pos x="16" y="60"/>
                  </a:cxn>
                  <a:cxn ang="0">
                    <a:pos x="15" y="56"/>
                  </a:cxn>
                  <a:cxn ang="0">
                    <a:pos x="15" y="17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0" y="38"/>
                  </a:cxn>
                  <a:cxn ang="0">
                    <a:pos x="10" y="60"/>
                  </a:cxn>
                  <a:cxn ang="0">
                    <a:pos x="9" y="64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1" y="60"/>
                  </a:cxn>
                  <a:cxn ang="0">
                    <a:pos x="1" y="59"/>
                  </a:cxn>
                  <a:cxn ang="0">
                    <a:pos x="0" y="38"/>
                  </a:cxn>
                  <a:cxn ang="0">
                    <a:pos x="9" y="6"/>
                  </a:cxn>
                  <a:cxn ang="0">
                    <a:pos x="20" y="1"/>
                  </a:cxn>
                  <a:cxn ang="0">
                    <a:pos x="23" y="0"/>
                  </a:cxn>
                  <a:cxn ang="0">
                    <a:pos x="28" y="19"/>
                  </a:cxn>
                  <a:cxn ang="0">
                    <a:pos x="30" y="22"/>
                  </a:cxn>
                  <a:cxn ang="0">
                    <a:pos x="30" y="18"/>
                  </a:cxn>
                  <a:cxn ang="0">
                    <a:pos x="32" y="7"/>
                  </a:cxn>
                  <a:cxn ang="0">
                    <a:pos x="32" y="6"/>
                  </a:cxn>
                  <a:cxn ang="0">
                    <a:pos x="30" y="3"/>
                  </a:cxn>
                  <a:cxn ang="0">
                    <a:pos x="32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3" y="6"/>
                  </a:cxn>
                  <a:cxn ang="0">
                    <a:pos x="34" y="7"/>
                  </a:cxn>
                  <a:cxn ang="0">
                    <a:pos x="35" y="18"/>
                  </a:cxn>
                  <a:cxn ang="0">
                    <a:pos x="36" y="22"/>
                  </a:cxn>
                  <a:cxn ang="0">
                    <a:pos x="37" y="19"/>
                  </a:cxn>
                  <a:cxn ang="0">
                    <a:pos x="43" y="0"/>
                  </a:cxn>
                  <a:cxn ang="0">
                    <a:pos x="45" y="1"/>
                  </a:cxn>
                  <a:cxn ang="0">
                    <a:pos x="57" y="6"/>
                  </a:cxn>
                  <a:cxn ang="0">
                    <a:pos x="65" y="38"/>
                  </a:cxn>
                  <a:cxn ang="0">
                    <a:pos x="64" y="59"/>
                  </a:cxn>
                  <a:cxn ang="0">
                    <a:pos x="64" y="60"/>
                  </a:cxn>
                  <a:cxn ang="0">
                    <a:pos x="60" y="65"/>
                  </a:cxn>
                  <a:cxn ang="0">
                    <a:pos x="60" y="65"/>
                  </a:cxn>
                  <a:cxn ang="0">
                    <a:pos x="55" y="60"/>
                  </a:cxn>
                  <a:cxn ang="0">
                    <a:pos x="56" y="38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50" y="17"/>
                  </a:cxn>
                  <a:cxn ang="0">
                    <a:pos x="50" y="56"/>
                  </a:cxn>
                  <a:cxn ang="0">
                    <a:pos x="50" y="60"/>
                  </a:cxn>
                  <a:cxn ang="0">
                    <a:pos x="50" y="120"/>
                  </a:cxn>
                  <a:cxn ang="0">
                    <a:pos x="43" y="126"/>
                  </a:cxn>
                  <a:cxn ang="0">
                    <a:pos x="43" y="126"/>
                  </a:cxn>
                  <a:cxn ang="0">
                    <a:pos x="42" y="126"/>
                  </a:cxn>
                  <a:cxn ang="0">
                    <a:pos x="36" y="120"/>
                  </a:cxn>
                  <a:cxn ang="0">
                    <a:pos x="36" y="65"/>
                  </a:cxn>
                  <a:cxn ang="0">
                    <a:pos x="30" y="65"/>
                  </a:cxn>
                  <a:cxn ang="0">
                    <a:pos x="30" y="120"/>
                  </a:cxn>
                  <a:cxn ang="0">
                    <a:pos x="23" y="126"/>
                  </a:cxn>
                </a:cxnLst>
                <a:rect l="0" t="0" r="r" b="b"/>
                <a:pathLst>
                  <a:path w="66" h="126">
                    <a:moveTo>
                      <a:pt x="23" y="126"/>
                    </a:moveTo>
                    <a:cubicBezTo>
                      <a:pt x="19" y="126"/>
                      <a:pt x="16" y="123"/>
                      <a:pt x="16" y="12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59"/>
                      <a:pt x="15" y="57"/>
                      <a:pt x="15" y="5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9"/>
                      <a:pt x="10" y="33"/>
                      <a:pt x="10" y="38"/>
                    </a:cubicBezTo>
                    <a:cubicBezTo>
                      <a:pt x="9" y="48"/>
                      <a:pt x="10" y="60"/>
                      <a:pt x="10" y="60"/>
                    </a:cubicBezTo>
                    <a:cubicBezTo>
                      <a:pt x="10" y="61"/>
                      <a:pt x="10" y="63"/>
                      <a:pt x="9" y="64"/>
                    </a:cubicBezTo>
                    <a:cubicBezTo>
                      <a:pt x="9" y="65"/>
                      <a:pt x="7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3" y="65"/>
                      <a:pt x="2" y="63"/>
                      <a:pt x="1" y="60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0" y="45"/>
                      <a:pt x="0" y="38"/>
                    </a:cubicBezTo>
                    <a:cubicBezTo>
                      <a:pt x="2" y="14"/>
                      <a:pt x="7" y="7"/>
                      <a:pt x="9" y="6"/>
                    </a:cubicBezTo>
                    <a:cubicBezTo>
                      <a:pt x="11" y="4"/>
                      <a:pt x="16" y="3"/>
                      <a:pt x="20" y="1"/>
                    </a:cubicBezTo>
                    <a:cubicBezTo>
                      <a:pt x="21" y="1"/>
                      <a:pt x="22" y="1"/>
                      <a:pt x="23" y="0"/>
                    </a:cubicBezTo>
                    <a:cubicBezTo>
                      <a:pt x="23" y="4"/>
                      <a:pt x="24" y="11"/>
                      <a:pt x="28" y="19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3"/>
                      <a:pt x="32" y="7"/>
                      <a:pt x="32" y="7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8"/>
                      <a:pt x="35" y="13"/>
                      <a:pt x="35" y="18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41" y="11"/>
                      <a:pt x="42" y="4"/>
                      <a:pt x="43" y="0"/>
                    </a:cubicBezTo>
                    <a:cubicBezTo>
                      <a:pt x="44" y="1"/>
                      <a:pt x="44" y="1"/>
                      <a:pt x="45" y="1"/>
                    </a:cubicBezTo>
                    <a:cubicBezTo>
                      <a:pt x="49" y="3"/>
                      <a:pt x="54" y="4"/>
                      <a:pt x="57" y="6"/>
                    </a:cubicBezTo>
                    <a:cubicBezTo>
                      <a:pt x="58" y="7"/>
                      <a:pt x="63" y="13"/>
                      <a:pt x="65" y="38"/>
                    </a:cubicBezTo>
                    <a:cubicBezTo>
                      <a:pt x="66" y="45"/>
                      <a:pt x="64" y="59"/>
                      <a:pt x="64" y="59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3"/>
                      <a:pt x="63" y="65"/>
                      <a:pt x="60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55" y="65"/>
                      <a:pt x="55" y="61"/>
                      <a:pt x="55" y="60"/>
                    </a:cubicBezTo>
                    <a:cubicBezTo>
                      <a:pt x="55" y="60"/>
                      <a:pt x="56" y="48"/>
                      <a:pt x="56" y="38"/>
                    </a:cubicBezTo>
                    <a:cubicBezTo>
                      <a:pt x="55" y="34"/>
                      <a:pt x="54" y="20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0" y="57"/>
                      <a:pt x="50" y="59"/>
                      <a:pt x="50" y="60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0" y="123"/>
                      <a:pt x="47" y="126"/>
                      <a:pt x="43" y="126"/>
                    </a:cubicBezTo>
                    <a:cubicBezTo>
                      <a:pt x="43" y="126"/>
                      <a:pt x="43" y="126"/>
                      <a:pt x="43" y="126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39" y="126"/>
                      <a:pt x="36" y="123"/>
                      <a:pt x="36" y="120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3"/>
                      <a:pt x="27" y="126"/>
                      <a:pt x="23" y="1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6" name="Freeform: Shape 104"/>
              <p:cNvSpPr/>
              <p:nvPr/>
            </p:nvSpPr>
            <p:spPr bwMode="auto">
              <a:xfrm>
                <a:off x="4281488" y="2278063"/>
                <a:ext cx="46038" cy="50800"/>
              </a:xfrm>
              <a:custGeom>
                <a:avLst/>
                <a:gdLst/>
                <a:ahLst/>
                <a:cxnLst>
                  <a:cxn ang="0">
                    <a:pos x="16" y="34"/>
                  </a:cxn>
                  <a:cxn ang="0">
                    <a:pos x="4" y="22"/>
                  </a:cxn>
                  <a:cxn ang="0">
                    <a:pos x="4" y="22"/>
                  </a:cxn>
                  <a:cxn ang="0">
                    <a:pos x="3" y="21"/>
                  </a:cxn>
                  <a:cxn ang="0">
                    <a:pos x="1" y="17"/>
                  </a:cxn>
                  <a:cxn ang="0">
                    <a:pos x="2" y="15"/>
                  </a:cxn>
                  <a:cxn ang="0">
                    <a:pos x="3" y="15"/>
                  </a:cxn>
                  <a:cxn ang="0">
                    <a:pos x="3" y="14"/>
                  </a:cxn>
                  <a:cxn ang="0">
                    <a:pos x="16" y="0"/>
                  </a:cxn>
                  <a:cxn ang="0">
                    <a:pos x="29" y="14"/>
                  </a:cxn>
                  <a:cxn ang="0">
                    <a:pos x="29" y="15"/>
                  </a:cxn>
                  <a:cxn ang="0">
                    <a:pos x="30" y="15"/>
                  </a:cxn>
                  <a:cxn ang="0">
                    <a:pos x="31" y="17"/>
                  </a:cxn>
                  <a:cxn ang="0">
                    <a:pos x="29" y="21"/>
                  </a:cxn>
                  <a:cxn ang="0">
                    <a:pos x="28" y="22"/>
                  </a:cxn>
                  <a:cxn ang="0">
                    <a:pos x="28" y="22"/>
                  </a:cxn>
                  <a:cxn ang="0">
                    <a:pos x="16" y="34"/>
                  </a:cxn>
                </a:cxnLst>
                <a:rect l="0" t="0" r="r" b="b"/>
                <a:pathLst>
                  <a:path w="31" h="34">
                    <a:moveTo>
                      <a:pt x="16" y="34"/>
                    </a:moveTo>
                    <a:cubicBezTo>
                      <a:pt x="8" y="34"/>
                      <a:pt x="5" y="25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8"/>
                      <a:pt x="1" y="17"/>
                    </a:cubicBezTo>
                    <a:cubicBezTo>
                      <a:pt x="1" y="16"/>
                      <a:pt x="1" y="15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6"/>
                      <a:pt x="9" y="0"/>
                      <a:pt x="16" y="0"/>
                    </a:cubicBezTo>
                    <a:cubicBezTo>
                      <a:pt x="23" y="0"/>
                      <a:pt x="28" y="6"/>
                      <a:pt x="29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1" y="16"/>
                      <a:pt x="31" y="17"/>
                    </a:cubicBezTo>
                    <a:cubicBezTo>
                      <a:pt x="31" y="18"/>
                      <a:pt x="30" y="21"/>
                      <a:pt x="29" y="21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7" y="25"/>
                      <a:pt x="24" y="34"/>
                      <a:pt x="16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7" name="Freeform: Shape 105"/>
              <p:cNvSpPr/>
              <p:nvPr/>
            </p:nvSpPr>
            <p:spPr bwMode="auto">
              <a:xfrm>
                <a:off x="4338638" y="2452688"/>
                <a:ext cx="23813" cy="11113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7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9" y="2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6" y="4"/>
                  </a:cxn>
                  <a:cxn ang="0">
                    <a:pos x="8" y="7"/>
                  </a:cxn>
                  <a:cxn ang="0">
                    <a:pos x="8" y="5"/>
                  </a:cxn>
                </a:cxnLst>
                <a:rect l="0" t="0" r="r" b="b"/>
                <a:pathLst>
                  <a:path w="16" h="7">
                    <a:moveTo>
                      <a:pt x="8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5" y="4"/>
                      <a:pt x="2" y="4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6" y="1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8" y="7"/>
                      <a:pt x="8" y="7"/>
                      <a:pt x="8" y="7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8" name="Freeform: Shape 106"/>
              <p:cNvSpPr/>
              <p:nvPr/>
            </p:nvSpPr>
            <p:spPr bwMode="auto">
              <a:xfrm>
                <a:off x="4216400" y="2525713"/>
                <a:ext cx="142875" cy="28575"/>
              </a:xfrm>
              <a:custGeom>
                <a:avLst/>
                <a:gdLst/>
                <a:ahLst/>
                <a:cxnLst>
                  <a:cxn ang="0">
                    <a:pos x="59" y="19"/>
                  </a:cxn>
                  <a:cxn ang="0">
                    <a:pos x="22" y="16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9" y="18"/>
                  </a:cxn>
                  <a:cxn ang="0">
                    <a:pos x="0" y="3"/>
                  </a:cxn>
                  <a:cxn ang="0">
                    <a:pos x="27" y="0"/>
                  </a:cxn>
                  <a:cxn ang="0">
                    <a:pos x="23" y="5"/>
                  </a:cxn>
                  <a:cxn ang="0">
                    <a:pos x="24" y="5"/>
                  </a:cxn>
                  <a:cxn ang="0">
                    <a:pos x="28" y="6"/>
                  </a:cxn>
                  <a:cxn ang="0">
                    <a:pos x="59" y="9"/>
                  </a:cxn>
                  <a:cxn ang="0">
                    <a:pos x="91" y="6"/>
                  </a:cxn>
                  <a:cxn ang="0">
                    <a:pos x="88" y="14"/>
                  </a:cxn>
                  <a:cxn ang="0">
                    <a:pos x="95" y="16"/>
                  </a:cxn>
                  <a:cxn ang="0">
                    <a:pos x="91" y="16"/>
                  </a:cxn>
                  <a:cxn ang="0">
                    <a:pos x="59" y="19"/>
                  </a:cxn>
                </a:cxnLst>
                <a:rect l="0" t="0" r="r" b="b"/>
                <a:pathLst>
                  <a:path w="95" h="19">
                    <a:moveTo>
                      <a:pt x="59" y="19"/>
                    </a:moveTo>
                    <a:cubicBezTo>
                      <a:pt x="46" y="19"/>
                      <a:pt x="34" y="18"/>
                      <a:pt x="22" y="16"/>
                    </a:cubicBezTo>
                    <a:cubicBezTo>
                      <a:pt x="20" y="15"/>
                      <a:pt x="17" y="15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6" y="5"/>
                      <a:pt x="27" y="6"/>
                      <a:pt x="28" y="6"/>
                    </a:cubicBezTo>
                    <a:cubicBezTo>
                      <a:pt x="38" y="8"/>
                      <a:pt x="48" y="9"/>
                      <a:pt x="59" y="9"/>
                    </a:cubicBezTo>
                    <a:cubicBezTo>
                      <a:pt x="70" y="9"/>
                      <a:pt x="80" y="8"/>
                      <a:pt x="91" y="6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4" y="16"/>
                      <a:pt x="92" y="16"/>
                      <a:pt x="91" y="16"/>
                    </a:cubicBezTo>
                    <a:cubicBezTo>
                      <a:pt x="81" y="18"/>
                      <a:pt x="70" y="19"/>
                      <a:pt x="5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9" name="Freeform: Shape 107"/>
              <p:cNvSpPr/>
              <p:nvPr/>
            </p:nvSpPr>
            <p:spPr bwMode="auto">
              <a:xfrm>
                <a:off x="4175125" y="2474913"/>
                <a:ext cx="38100" cy="61913"/>
              </a:xfrm>
              <a:custGeom>
                <a:avLst/>
                <a:gdLst/>
                <a:ahLst/>
                <a:cxnLst>
                  <a:cxn ang="0">
                    <a:pos x="20" y="41"/>
                  </a:cxn>
                  <a:cxn ang="0">
                    <a:pos x="7" y="33"/>
                  </a:cxn>
                  <a:cxn ang="0">
                    <a:pos x="2" y="27"/>
                  </a:cxn>
                  <a:cxn ang="0">
                    <a:pos x="0" y="19"/>
                  </a:cxn>
                  <a:cxn ang="0">
                    <a:pos x="2" y="10"/>
                  </a:cxn>
                  <a:cxn ang="0">
                    <a:pos x="10" y="3"/>
                  </a:cxn>
                  <a:cxn ang="0">
                    <a:pos x="13" y="0"/>
                  </a:cxn>
                  <a:cxn ang="0">
                    <a:pos x="16" y="7"/>
                  </a:cxn>
                  <a:cxn ang="0">
                    <a:pos x="15" y="8"/>
                  </a:cxn>
                  <a:cxn ang="0">
                    <a:pos x="12" y="12"/>
                  </a:cxn>
                  <a:cxn ang="0">
                    <a:pos x="12" y="15"/>
                  </a:cxn>
                  <a:cxn ang="0">
                    <a:pos x="13" y="19"/>
                  </a:cxn>
                  <a:cxn ang="0">
                    <a:pos x="17" y="24"/>
                  </a:cxn>
                  <a:cxn ang="0">
                    <a:pos x="25" y="30"/>
                  </a:cxn>
                  <a:cxn ang="0">
                    <a:pos x="17" y="31"/>
                  </a:cxn>
                  <a:cxn ang="0">
                    <a:pos x="20" y="41"/>
                  </a:cxn>
                </a:cxnLst>
                <a:rect l="0" t="0" r="r" b="b"/>
                <a:pathLst>
                  <a:path w="25" h="41">
                    <a:moveTo>
                      <a:pt x="20" y="41"/>
                    </a:moveTo>
                    <a:cubicBezTo>
                      <a:pt x="15" y="39"/>
                      <a:pt x="10" y="36"/>
                      <a:pt x="7" y="33"/>
                    </a:cubicBezTo>
                    <a:cubicBezTo>
                      <a:pt x="5" y="31"/>
                      <a:pt x="3" y="29"/>
                      <a:pt x="2" y="27"/>
                    </a:cubicBezTo>
                    <a:cubicBezTo>
                      <a:pt x="0" y="25"/>
                      <a:pt x="0" y="22"/>
                      <a:pt x="0" y="19"/>
                    </a:cubicBezTo>
                    <a:cubicBezTo>
                      <a:pt x="0" y="16"/>
                      <a:pt x="1" y="13"/>
                      <a:pt x="2" y="10"/>
                    </a:cubicBezTo>
                    <a:cubicBezTo>
                      <a:pt x="4" y="7"/>
                      <a:pt x="7" y="5"/>
                      <a:pt x="10" y="3"/>
                    </a:cubicBezTo>
                    <a:cubicBezTo>
                      <a:pt x="11" y="2"/>
                      <a:pt x="12" y="1"/>
                      <a:pt x="13" y="0"/>
                    </a:cubicBezTo>
                    <a:cubicBezTo>
                      <a:pt x="13" y="3"/>
                      <a:pt x="14" y="5"/>
                      <a:pt x="16" y="7"/>
                    </a:cubicBezTo>
                    <a:cubicBezTo>
                      <a:pt x="16" y="7"/>
                      <a:pt x="15" y="8"/>
                      <a:pt x="15" y="8"/>
                    </a:cubicBezTo>
                    <a:cubicBezTo>
                      <a:pt x="14" y="9"/>
                      <a:pt x="13" y="10"/>
                      <a:pt x="12" y="12"/>
                    </a:cubicBezTo>
                    <a:cubicBezTo>
                      <a:pt x="12" y="13"/>
                      <a:pt x="12" y="14"/>
                      <a:pt x="12" y="15"/>
                    </a:cubicBezTo>
                    <a:cubicBezTo>
                      <a:pt x="12" y="17"/>
                      <a:pt x="12" y="18"/>
                      <a:pt x="13" y="19"/>
                    </a:cubicBezTo>
                    <a:cubicBezTo>
                      <a:pt x="14" y="21"/>
                      <a:pt x="15" y="23"/>
                      <a:pt x="17" y="24"/>
                    </a:cubicBezTo>
                    <a:cubicBezTo>
                      <a:pt x="19" y="26"/>
                      <a:pt x="22" y="28"/>
                      <a:pt x="25" y="30"/>
                    </a:cubicBezTo>
                    <a:cubicBezTo>
                      <a:pt x="17" y="31"/>
                      <a:pt x="17" y="31"/>
                      <a:pt x="17" y="31"/>
                    </a:cubicBezTo>
                    <a:lnTo>
                      <a:pt x="20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0" name="Freeform: Shape 108"/>
              <p:cNvSpPr/>
              <p:nvPr/>
            </p:nvSpPr>
            <p:spPr bwMode="auto">
              <a:xfrm>
                <a:off x="4365625" y="2474913"/>
                <a:ext cx="69850" cy="6826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" y="29"/>
                  </a:cxn>
                  <a:cxn ang="0">
                    <a:pos x="12" y="34"/>
                  </a:cxn>
                  <a:cxn ang="0">
                    <a:pos x="13" y="34"/>
                  </a:cxn>
                  <a:cxn ang="0">
                    <a:pos x="20" y="30"/>
                  </a:cxn>
                  <a:cxn ang="0">
                    <a:pos x="30" y="23"/>
                  </a:cxn>
                  <a:cxn ang="0">
                    <a:pos x="33" y="19"/>
                  </a:cxn>
                  <a:cxn ang="0">
                    <a:pos x="34" y="15"/>
                  </a:cxn>
                  <a:cxn ang="0">
                    <a:pos x="33" y="11"/>
                  </a:cxn>
                  <a:cxn ang="0">
                    <a:pos x="29" y="7"/>
                  </a:cxn>
                  <a:cxn ang="0">
                    <a:pos x="32" y="0"/>
                  </a:cxn>
                  <a:cxn ang="0">
                    <a:pos x="38" y="5"/>
                  </a:cxn>
                  <a:cxn ang="0">
                    <a:pos x="44" y="11"/>
                  </a:cxn>
                  <a:cxn ang="0">
                    <a:pos x="46" y="19"/>
                  </a:cxn>
                  <a:cxn ang="0">
                    <a:pos x="43" y="28"/>
                  </a:cxn>
                  <a:cxn ang="0">
                    <a:pos x="36" y="35"/>
                  </a:cxn>
                  <a:cxn ang="0">
                    <a:pos x="27" y="41"/>
                  </a:cxn>
                  <a:cxn ang="0">
                    <a:pos x="25" y="41"/>
                  </a:cxn>
                  <a:cxn ang="0">
                    <a:pos x="31" y="45"/>
                  </a:cxn>
                  <a:cxn ang="0">
                    <a:pos x="0" y="43"/>
                  </a:cxn>
                </a:cxnLst>
                <a:rect l="0" t="0" r="r" b="b"/>
                <a:pathLst>
                  <a:path w="46" h="45">
                    <a:moveTo>
                      <a:pt x="0" y="43"/>
                    </a:moveTo>
                    <a:cubicBezTo>
                      <a:pt x="4" y="29"/>
                      <a:pt x="4" y="29"/>
                      <a:pt x="4" y="29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6" y="32"/>
                      <a:pt x="18" y="31"/>
                      <a:pt x="20" y="30"/>
                    </a:cubicBezTo>
                    <a:cubicBezTo>
                      <a:pt x="25" y="28"/>
                      <a:pt x="28" y="25"/>
                      <a:pt x="30" y="23"/>
                    </a:cubicBezTo>
                    <a:cubicBezTo>
                      <a:pt x="31" y="21"/>
                      <a:pt x="32" y="20"/>
                      <a:pt x="33" y="19"/>
                    </a:cubicBezTo>
                    <a:cubicBezTo>
                      <a:pt x="33" y="18"/>
                      <a:pt x="34" y="16"/>
                      <a:pt x="34" y="15"/>
                    </a:cubicBezTo>
                    <a:cubicBezTo>
                      <a:pt x="34" y="14"/>
                      <a:pt x="33" y="13"/>
                      <a:pt x="33" y="11"/>
                    </a:cubicBezTo>
                    <a:cubicBezTo>
                      <a:pt x="32" y="10"/>
                      <a:pt x="31" y="8"/>
                      <a:pt x="29" y="7"/>
                    </a:cubicBezTo>
                    <a:cubicBezTo>
                      <a:pt x="31" y="5"/>
                      <a:pt x="32" y="3"/>
                      <a:pt x="32" y="0"/>
                    </a:cubicBezTo>
                    <a:cubicBezTo>
                      <a:pt x="35" y="2"/>
                      <a:pt x="37" y="3"/>
                      <a:pt x="38" y="5"/>
                    </a:cubicBezTo>
                    <a:cubicBezTo>
                      <a:pt x="41" y="7"/>
                      <a:pt x="42" y="9"/>
                      <a:pt x="44" y="11"/>
                    </a:cubicBezTo>
                    <a:cubicBezTo>
                      <a:pt x="45" y="13"/>
                      <a:pt x="46" y="16"/>
                      <a:pt x="46" y="19"/>
                    </a:cubicBezTo>
                    <a:cubicBezTo>
                      <a:pt x="46" y="22"/>
                      <a:pt x="45" y="25"/>
                      <a:pt x="43" y="28"/>
                    </a:cubicBezTo>
                    <a:cubicBezTo>
                      <a:pt x="41" y="31"/>
                      <a:pt x="39" y="33"/>
                      <a:pt x="36" y="35"/>
                    </a:cubicBezTo>
                    <a:cubicBezTo>
                      <a:pt x="33" y="37"/>
                      <a:pt x="30" y="39"/>
                      <a:pt x="27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31" y="45"/>
                      <a:pt x="31" y="45"/>
                      <a:pt x="31" y="45"/>
                    </a:cubicBezTo>
                    <a:lnTo>
                      <a:pt x="0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1" name="Freeform: Shape 109"/>
              <p:cNvSpPr/>
              <p:nvPr/>
            </p:nvSpPr>
            <p:spPr bwMode="auto">
              <a:xfrm>
                <a:off x="4246563" y="2452688"/>
                <a:ext cx="25400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7" y="5"/>
                  </a:cxn>
                  <a:cxn ang="0">
                    <a:pos x="4" y="5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17" y="2"/>
                  </a:cxn>
                  <a:cxn ang="0">
                    <a:pos x="11" y="8"/>
                  </a:cxn>
                  <a:cxn ang="0">
                    <a:pos x="8" y="5"/>
                  </a:cxn>
                </a:cxnLst>
                <a:rect l="0" t="0" r="r" b="b"/>
                <a:pathLst>
                  <a:path w="17" h="8">
                    <a:moveTo>
                      <a:pt x="8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2" y="6"/>
                      <a:pt x="1" y="6"/>
                      <a:pt x="0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8"/>
                      <a:pt x="11" y="8"/>
                      <a:pt x="11" y="8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sp>
          <p:nvSpPr>
            <p:cNvPr id="17" name="Isosceles Triangle 120"/>
            <p:cNvSpPr/>
            <p:nvPr/>
          </p:nvSpPr>
          <p:spPr bwMode="auto">
            <a:xfrm rot="5400000">
              <a:off x="6644137" y="2801455"/>
              <a:ext cx="214526" cy="214526"/>
            </a:xfrm>
            <a:prstGeom prst="triangle">
              <a:avLst/>
            </a:prstGeom>
            <a:solidFill>
              <a:srgbClr val="C48A3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grpSp>
          <p:nvGrpSpPr>
            <p:cNvPr id="20" name="Group 67"/>
            <p:cNvGrpSpPr/>
            <p:nvPr/>
          </p:nvGrpSpPr>
          <p:grpSpPr>
            <a:xfrm>
              <a:off x="4318787" y="3902893"/>
              <a:ext cx="2281348" cy="1208296"/>
              <a:chOff x="221553" y="4998859"/>
              <a:chExt cx="2281348" cy="1208296"/>
            </a:xfrm>
          </p:grpSpPr>
          <p:sp>
            <p:nvSpPr>
              <p:cNvPr id="27" name="TextBox 68"/>
              <p:cNvSpPr txBox="1"/>
              <p:nvPr/>
            </p:nvSpPr>
            <p:spPr bwMode="auto">
              <a:xfrm>
                <a:off x="474165" y="4998859"/>
                <a:ext cx="1776124" cy="51008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050" dirty="0">
                    <a:solidFill>
                      <a:schemeClr val="bg2">
                        <a:lumMod val="25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8" name="TextBox 69"/>
              <p:cNvSpPr txBox="1"/>
              <p:nvPr/>
            </p:nvSpPr>
            <p:spPr bwMode="auto">
              <a:xfrm>
                <a:off x="221553" y="5508943"/>
                <a:ext cx="2281348" cy="698212"/>
              </a:xfrm>
              <a:prstGeom prst="rect">
                <a:avLst/>
              </a:prstGeom>
              <a:noFill/>
            </p:spPr>
            <p:txBody>
              <a:bodyPr wrap="square" lIns="67500" tIns="35100" rIns="67500" bIns="351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750" b="0" dirty="0">
                    <a:solidFill>
                      <a:schemeClr val="bg2">
                        <a:lumMod val="25000"/>
                      </a:schemeClr>
                    </a:solidFill>
                    <a:effectLst/>
                  </a:rPr>
                  <a:t>请替换文字内容复制你的内容到此 </a:t>
                </a:r>
                <a:br>
                  <a:rPr lang="zh-CN" altLang="en-US" sz="750" b="0" dirty="0">
                    <a:solidFill>
                      <a:schemeClr val="bg2">
                        <a:lumMod val="25000"/>
                      </a:schemeClr>
                    </a:solidFill>
                    <a:effectLst/>
                  </a:rPr>
                </a:br>
                <a:endParaRPr lang="zh-CN" altLang="en-US" sz="750" b="0" dirty="0">
                  <a:solidFill>
                    <a:schemeClr val="bg2">
                      <a:lumMod val="2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67" name="千图PPT彼岸天：ID 8661124库_组合 66"/>
          <p:cNvGrpSpPr/>
          <p:nvPr>
            <p:custDataLst>
              <p:tags r:id="rId4"/>
            </p:custDataLst>
          </p:nvPr>
        </p:nvGrpSpPr>
        <p:grpSpPr>
          <a:xfrm>
            <a:off x="779064" y="1265542"/>
            <a:ext cx="2088673" cy="2739116"/>
            <a:chOff x="1059918" y="1686790"/>
            <a:chExt cx="2784897" cy="3652155"/>
          </a:xfrm>
        </p:grpSpPr>
        <p:sp>
          <p:nvSpPr>
            <p:cNvPr id="4" name="Oval 39"/>
            <p:cNvSpPr/>
            <p:nvPr/>
          </p:nvSpPr>
          <p:spPr bwMode="auto">
            <a:xfrm>
              <a:off x="1059918" y="1686790"/>
              <a:ext cx="2443859" cy="24438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5" name="Oval 40"/>
            <p:cNvSpPr/>
            <p:nvPr/>
          </p:nvSpPr>
          <p:spPr bwMode="auto">
            <a:xfrm>
              <a:off x="1503145" y="2130015"/>
              <a:ext cx="1557409" cy="1557409"/>
            </a:xfrm>
            <a:prstGeom prst="ellipse">
              <a:avLst/>
            </a:prstGeom>
            <a:solidFill>
              <a:srgbClr val="2EB1A7"/>
            </a:solidFill>
            <a:ln w="762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grpSp>
          <p:nvGrpSpPr>
            <p:cNvPr id="11" name="Group 55"/>
            <p:cNvGrpSpPr/>
            <p:nvPr/>
          </p:nvGrpSpPr>
          <p:grpSpPr>
            <a:xfrm>
              <a:off x="1789626" y="2672459"/>
              <a:ext cx="994285" cy="578069"/>
              <a:chOff x="4606925" y="2349501"/>
              <a:chExt cx="341313" cy="198438"/>
            </a:xfrm>
            <a:solidFill>
              <a:schemeClr val="bg1"/>
            </a:solidFill>
          </p:grpSpPr>
          <p:sp>
            <p:nvSpPr>
              <p:cNvPr id="45" name="Rectangle 56"/>
              <p:cNvSpPr/>
              <p:nvPr/>
            </p:nvSpPr>
            <p:spPr bwMode="auto">
              <a:xfrm>
                <a:off x="4779963" y="2466976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6" name="Freeform: Shape 57"/>
              <p:cNvSpPr/>
              <p:nvPr/>
            </p:nvSpPr>
            <p:spPr bwMode="auto">
              <a:xfrm>
                <a:off x="4754563" y="2511426"/>
                <a:ext cx="23813" cy="3175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1" y="16"/>
                  </a:cxn>
                  <a:cxn ang="0">
                    <a:pos x="1" y="19"/>
                  </a:cxn>
                  <a:cxn ang="0">
                    <a:pos x="3" y="21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11" y="18"/>
                  </a:cxn>
                  <a:cxn ang="0">
                    <a:pos x="15" y="10"/>
                  </a:cxn>
                  <a:cxn ang="0">
                    <a:pos x="15" y="10"/>
                  </a:cxn>
                  <a:cxn ang="0">
                    <a:pos x="16" y="6"/>
                  </a:cxn>
                  <a:cxn ang="0">
                    <a:pos x="16" y="3"/>
                  </a:cxn>
                </a:cxnLst>
                <a:rect l="0" t="0" r="r" b="b"/>
                <a:pathLst>
                  <a:path w="16" h="21">
                    <a:moveTo>
                      <a:pt x="16" y="3"/>
                    </a:moveTo>
                    <a:cubicBezTo>
                      <a:pt x="15" y="2"/>
                      <a:pt x="15" y="2"/>
                      <a:pt x="14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0" y="0"/>
                      <a:pt x="7" y="2"/>
                      <a:pt x="6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2" y="11"/>
                      <a:pt x="2" y="12"/>
                    </a:cubicBezTo>
                    <a:cubicBezTo>
                      <a:pt x="1" y="13"/>
                      <a:pt x="1" y="14"/>
                      <a:pt x="1" y="16"/>
                    </a:cubicBezTo>
                    <a:cubicBezTo>
                      <a:pt x="0" y="17"/>
                      <a:pt x="1" y="18"/>
                      <a:pt x="1" y="19"/>
                    </a:cubicBezTo>
                    <a:cubicBezTo>
                      <a:pt x="2" y="19"/>
                      <a:pt x="2" y="20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1"/>
                      <a:pt x="4" y="21"/>
                      <a:pt x="5" y="21"/>
                    </a:cubicBezTo>
                    <a:cubicBezTo>
                      <a:pt x="7" y="21"/>
                      <a:pt x="10" y="20"/>
                      <a:pt x="11" y="18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9"/>
                      <a:pt x="16" y="7"/>
                      <a:pt x="16" y="6"/>
                    </a:cubicBezTo>
                    <a:cubicBezTo>
                      <a:pt x="16" y="5"/>
                      <a:pt x="16" y="4"/>
                      <a:pt x="1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7" name="Freeform: Shape 58"/>
              <p:cNvSpPr/>
              <p:nvPr/>
            </p:nvSpPr>
            <p:spPr bwMode="auto">
              <a:xfrm>
                <a:off x="4733925" y="2487613"/>
                <a:ext cx="31750" cy="46038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21" y="10"/>
                  </a:cxn>
                  <a:cxn ang="0">
                    <a:pos x="21" y="7"/>
                  </a:cxn>
                  <a:cxn ang="0">
                    <a:pos x="21" y="3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0" y="3"/>
                  </a:cxn>
                  <a:cxn ang="0">
                    <a:pos x="1" y="21"/>
                  </a:cxn>
                  <a:cxn ang="0">
                    <a:pos x="1" y="27"/>
                  </a:cxn>
                  <a:cxn ang="0">
                    <a:pos x="4" y="29"/>
                  </a:cxn>
                  <a:cxn ang="0">
                    <a:pos x="6" y="30"/>
                  </a:cxn>
                  <a:cxn ang="0">
                    <a:pos x="13" y="27"/>
                  </a:cxn>
                  <a:cxn ang="0">
                    <a:pos x="15" y="21"/>
                  </a:cxn>
                  <a:cxn ang="0">
                    <a:pos x="20" y="10"/>
                  </a:cxn>
                </a:cxnLst>
                <a:rect l="0" t="0" r="r" b="b"/>
                <a:pathLst>
                  <a:path w="22" h="30">
                    <a:moveTo>
                      <a:pt x="20" y="10"/>
                    </a:move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9"/>
                      <a:pt x="21" y="8"/>
                      <a:pt x="21" y="7"/>
                    </a:cubicBezTo>
                    <a:cubicBezTo>
                      <a:pt x="22" y="5"/>
                      <a:pt x="21" y="4"/>
                      <a:pt x="21" y="3"/>
                    </a:cubicBezTo>
                    <a:cubicBezTo>
                      <a:pt x="20" y="2"/>
                      <a:pt x="19" y="1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4" y="0"/>
                      <a:pt x="11" y="1"/>
                      <a:pt x="10" y="3"/>
                    </a:cubicBezTo>
                    <a:cubicBezTo>
                      <a:pt x="9" y="4"/>
                      <a:pt x="1" y="21"/>
                      <a:pt x="1" y="21"/>
                    </a:cubicBezTo>
                    <a:cubicBezTo>
                      <a:pt x="0" y="24"/>
                      <a:pt x="1" y="25"/>
                      <a:pt x="1" y="27"/>
                    </a:cubicBezTo>
                    <a:cubicBezTo>
                      <a:pt x="2" y="28"/>
                      <a:pt x="3" y="29"/>
                      <a:pt x="4" y="29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8" y="30"/>
                      <a:pt x="11" y="29"/>
                      <a:pt x="13" y="27"/>
                    </a:cubicBezTo>
                    <a:cubicBezTo>
                      <a:pt x="15" y="21"/>
                      <a:pt x="15" y="21"/>
                      <a:pt x="15" y="21"/>
                    </a:cubicBezTo>
                    <a:lnTo>
                      <a:pt x="2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8" name="Freeform: Shape 59"/>
              <p:cNvSpPr/>
              <p:nvPr/>
            </p:nvSpPr>
            <p:spPr bwMode="auto">
              <a:xfrm>
                <a:off x="4697413" y="2471738"/>
                <a:ext cx="20638" cy="31750"/>
              </a:xfrm>
              <a:custGeom>
                <a:avLst/>
                <a:gdLst/>
                <a:ahLst/>
                <a:cxnLst>
                  <a:cxn ang="0">
                    <a:pos x="14" y="8"/>
                  </a:cxn>
                  <a:cxn ang="0">
                    <a:pos x="13" y="3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6" y="21"/>
                  </a:cxn>
                  <a:cxn ang="0">
                    <a:pos x="11" y="18"/>
                  </a:cxn>
                  <a:cxn ang="0">
                    <a:pos x="14" y="9"/>
                  </a:cxn>
                  <a:cxn ang="0">
                    <a:pos x="14" y="8"/>
                  </a:cxn>
                </a:cxnLst>
                <a:rect l="0" t="0" r="r" b="b"/>
                <a:pathLst>
                  <a:path w="14" h="21">
                    <a:moveTo>
                      <a:pt x="14" y="8"/>
                    </a:moveTo>
                    <a:cubicBezTo>
                      <a:pt x="14" y="6"/>
                      <a:pt x="14" y="4"/>
                      <a:pt x="13" y="3"/>
                    </a:cubicBezTo>
                    <a:cubicBezTo>
                      <a:pt x="12" y="2"/>
                      <a:pt x="11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7" y="0"/>
                      <a:pt x="5" y="1"/>
                      <a:pt x="4" y="2"/>
                    </a:cubicBezTo>
                    <a:cubicBezTo>
                      <a:pt x="3" y="3"/>
                      <a:pt x="2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5"/>
                      <a:pt x="0" y="17"/>
                      <a:pt x="1" y="18"/>
                    </a:cubicBezTo>
                    <a:cubicBezTo>
                      <a:pt x="2" y="19"/>
                      <a:pt x="3" y="20"/>
                      <a:pt x="5" y="20"/>
                    </a:cubicBezTo>
                    <a:cubicBezTo>
                      <a:pt x="5" y="20"/>
                      <a:pt x="5" y="21"/>
                      <a:pt x="6" y="21"/>
                    </a:cubicBezTo>
                    <a:cubicBezTo>
                      <a:pt x="7" y="21"/>
                      <a:pt x="10" y="20"/>
                      <a:pt x="11" y="1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8"/>
                      <a:pt x="14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49" name="Freeform: Shape 60"/>
              <p:cNvSpPr/>
              <p:nvPr/>
            </p:nvSpPr>
            <p:spPr bwMode="auto">
              <a:xfrm>
                <a:off x="4714875" y="2479676"/>
                <a:ext cx="26988" cy="39688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1" y="16"/>
                  </a:cxn>
                  <a:cxn ang="0">
                    <a:pos x="0" y="20"/>
                  </a:cxn>
                  <a:cxn ang="0">
                    <a:pos x="1" y="24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5" y="26"/>
                  </a:cxn>
                  <a:cxn ang="0">
                    <a:pos x="11" y="23"/>
                  </a:cxn>
                  <a:cxn ang="0">
                    <a:pos x="17" y="11"/>
                  </a:cxn>
                  <a:cxn ang="0">
                    <a:pos x="18" y="7"/>
                  </a:cxn>
                </a:cxnLst>
                <a:rect l="0" t="0" r="r" b="b"/>
                <a:pathLst>
                  <a:path w="18" h="27">
                    <a:moveTo>
                      <a:pt x="18" y="7"/>
                    </a:moveTo>
                    <a:cubicBezTo>
                      <a:pt x="18" y="6"/>
                      <a:pt x="18" y="4"/>
                      <a:pt x="17" y="3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0" y="0"/>
                      <a:pt x="7" y="2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9"/>
                      <a:pt x="0" y="20"/>
                    </a:cubicBezTo>
                    <a:cubicBezTo>
                      <a:pt x="0" y="21"/>
                      <a:pt x="0" y="22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5" y="26"/>
                    </a:cubicBezTo>
                    <a:cubicBezTo>
                      <a:pt x="7" y="27"/>
                      <a:pt x="9" y="26"/>
                      <a:pt x="11" y="23"/>
                    </a:cubicBezTo>
                    <a:cubicBezTo>
                      <a:pt x="11" y="23"/>
                      <a:pt x="17" y="11"/>
                      <a:pt x="17" y="11"/>
                    </a:cubicBezTo>
                    <a:cubicBezTo>
                      <a:pt x="18" y="8"/>
                      <a:pt x="18" y="7"/>
                      <a:pt x="1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0" name="Freeform: Shape 61"/>
              <p:cNvSpPr/>
              <p:nvPr/>
            </p:nvSpPr>
            <p:spPr bwMode="auto">
              <a:xfrm>
                <a:off x="4606925" y="2352676"/>
                <a:ext cx="76200" cy="122238"/>
              </a:xfrm>
              <a:custGeom>
                <a:avLst/>
                <a:gdLst/>
                <a:ahLst/>
                <a:cxnLst>
                  <a:cxn ang="0">
                    <a:pos x="26" y="66"/>
                  </a:cxn>
                  <a:cxn ang="0">
                    <a:pos x="50" y="13"/>
                  </a:cxn>
                  <a:cxn ang="0">
                    <a:pos x="29" y="0"/>
                  </a:cxn>
                  <a:cxn ang="0">
                    <a:pos x="1" y="65"/>
                  </a:cxn>
                  <a:cxn ang="0">
                    <a:pos x="25" y="78"/>
                  </a:cxn>
                  <a:cxn ang="0">
                    <a:pos x="36" y="73"/>
                  </a:cxn>
                  <a:cxn ang="0">
                    <a:pos x="33" y="71"/>
                  </a:cxn>
                  <a:cxn ang="0">
                    <a:pos x="26" y="66"/>
                  </a:cxn>
                </a:cxnLst>
                <a:rect l="0" t="0" r="r" b="b"/>
                <a:pathLst>
                  <a:path w="50" h="80">
                    <a:moveTo>
                      <a:pt x="26" y="66"/>
                    </a:moveTo>
                    <a:cubicBezTo>
                      <a:pt x="29" y="27"/>
                      <a:pt x="50" y="13"/>
                      <a:pt x="50" y="1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23"/>
                      <a:pt x="1" y="65"/>
                      <a:pt x="1" y="65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9" y="80"/>
                      <a:pt x="36" y="73"/>
                      <a:pt x="36" y="73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26" y="79"/>
                      <a:pt x="26" y="71"/>
                      <a:pt x="26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1" name="Freeform: Shape 89"/>
              <p:cNvSpPr/>
              <p:nvPr/>
            </p:nvSpPr>
            <p:spPr bwMode="auto">
              <a:xfrm>
                <a:off x="4868863" y="2349501"/>
                <a:ext cx="79375" cy="12065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14"/>
                  </a:cxn>
                  <a:cxn ang="0">
                    <a:pos x="24" y="64"/>
                  </a:cxn>
                  <a:cxn ang="0">
                    <a:pos x="17" y="70"/>
                  </a:cxn>
                  <a:cxn ang="0">
                    <a:pos x="14" y="72"/>
                  </a:cxn>
                  <a:cxn ang="0">
                    <a:pos x="25" y="76"/>
                  </a:cxn>
                  <a:cxn ang="0">
                    <a:pos x="50" y="63"/>
                  </a:cxn>
                  <a:cxn ang="0">
                    <a:pos x="21" y="0"/>
                  </a:cxn>
                </a:cxnLst>
                <a:rect l="0" t="0" r="r" b="b"/>
                <a:pathLst>
                  <a:path w="52" h="79">
                    <a:moveTo>
                      <a:pt x="21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21" y="26"/>
                      <a:pt x="24" y="64"/>
                    </a:cubicBezTo>
                    <a:cubicBezTo>
                      <a:pt x="23" y="69"/>
                      <a:pt x="23" y="78"/>
                      <a:pt x="17" y="70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2"/>
                      <a:pt x="20" y="79"/>
                      <a:pt x="25" y="76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50" y="63"/>
                      <a:pt x="52" y="23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2" name="Freeform: Shape 90"/>
              <p:cNvSpPr/>
              <p:nvPr/>
            </p:nvSpPr>
            <p:spPr bwMode="auto">
              <a:xfrm>
                <a:off x="4700588" y="2371726"/>
                <a:ext cx="193675" cy="176213"/>
              </a:xfrm>
              <a:custGeom>
                <a:avLst/>
                <a:gdLst/>
                <a:ahLst/>
                <a:cxnLst>
                  <a:cxn ang="0">
                    <a:pos x="117" y="61"/>
                  </a:cxn>
                  <a:cxn ang="0">
                    <a:pos x="118" y="58"/>
                  </a:cxn>
                  <a:cxn ang="0">
                    <a:pos x="111" y="8"/>
                  </a:cxn>
                  <a:cxn ang="0">
                    <a:pos x="58" y="0"/>
                  </a:cxn>
                  <a:cxn ang="0">
                    <a:pos x="23" y="5"/>
                  </a:cxn>
                  <a:cxn ang="0">
                    <a:pos x="17" y="8"/>
                  </a:cxn>
                  <a:cxn ang="0">
                    <a:pos x="1" y="24"/>
                  </a:cxn>
                  <a:cxn ang="0">
                    <a:pos x="24" y="28"/>
                  </a:cxn>
                  <a:cxn ang="0">
                    <a:pos x="31" y="22"/>
                  </a:cxn>
                  <a:cxn ang="0">
                    <a:pos x="51" y="23"/>
                  </a:cxn>
                  <a:cxn ang="0">
                    <a:pos x="93" y="51"/>
                  </a:cxn>
                  <a:cxn ang="0">
                    <a:pos x="116" y="69"/>
                  </a:cxn>
                  <a:cxn ang="0">
                    <a:pos x="116" y="72"/>
                  </a:cxn>
                  <a:cxn ang="0">
                    <a:pos x="113" y="76"/>
                  </a:cxn>
                  <a:cxn ang="0">
                    <a:pos x="109" y="76"/>
                  </a:cxn>
                  <a:cxn ang="0">
                    <a:pos x="103" y="72"/>
                  </a:cxn>
                  <a:cxn ang="0">
                    <a:pos x="99" y="70"/>
                  </a:cxn>
                  <a:cxn ang="0">
                    <a:pos x="73" y="59"/>
                  </a:cxn>
                  <a:cxn ang="0">
                    <a:pos x="101" y="78"/>
                  </a:cxn>
                  <a:cxn ang="0">
                    <a:pos x="103" y="83"/>
                  </a:cxn>
                  <a:cxn ang="0">
                    <a:pos x="100" y="88"/>
                  </a:cxn>
                  <a:cxn ang="0">
                    <a:pos x="96" y="88"/>
                  </a:cxn>
                  <a:cxn ang="0">
                    <a:pos x="79" y="79"/>
                  </a:cxn>
                  <a:cxn ang="0">
                    <a:pos x="71" y="74"/>
                  </a:cxn>
                  <a:cxn ang="0">
                    <a:pos x="66" y="75"/>
                  </a:cxn>
                  <a:cxn ang="0">
                    <a:pos x="69" y="80"/>
                  </a:cxn>
                  <a:cxn ang="0">
                    <a:pos x="83" y="88"/>
                  </a:cxn>
                  <a:cxn ang="0">
                    <a:pos x="86" y="92"/>
                  </a:cxn>
                  <a:cxn ang="0">
                    <a:pos x="86" y="98"/>
                  </a:cxn>
                  <a:cxn ang="0">
                    <a:pos x="82" y="100"/>
                  </a:cxn>
                  <a:cxn ang="0">
                    <a:pos x="79" y="99"/>
                  </a:cxn>
                  <a:cxn ang="0">
                    <a:pos x="71" y="95"/>
                  </a:cxn>
                  <a:cxn ang="0">
                    <a:pos x="62" y="91"/>
                  </a:cxn>
                  <a:cxn ang="0">
                    <a:pos x="59" y="96"/>
                  </a:cxn>
                  <a:cxn ang="0">
                    <a:pos x="69" y="101"/>
                  </a:cxn>
                  <a:cxn ang="0">
                    <a:pos x="71" y="106"/>
                  </a:cxn>
                  <a:cxn ang="0">
                    <a:pos x="69" y="110"/>
                  </a:cxn>
                  <a:cxn ang="0">
                    <a:pos x="67" y="110"/>
                  </a:cxn>
                  <a:cxn ang="0">
                    <a:pos x="65" y="110"/>
                  </a:cxn>
                  <a:cxn ang="0">
                    <a:pos x="51" y="110"/>
                  </a:cxn>
                  <a:cxn ang="0">
                    <a:pos x="63" y="116"/>
                  </a:cxn>
                  <a:cxn ang="0">
                    <a:pos x="63" y="116"/>
                  </a:cxn>
                  <a:cxn ang="0">
                    <a:pos x="63" y="116"/>
                  </a:cxn>
                  <a:cxn ang="0">
                    <a:pos x="69" y="117"/>
                  </a:cxn>
                  <a:cxn ang="0">
                    <a:pos x="76" y="112"/>
                  </a:cxn>
                  <a:cxn ang="0">
                    <a:pos x="77" y="106"/>
                  </a:cxn>
                  <a:cxn ang="0">
                    <a:pos x="82" y="106"/>
                  </a:cxn>
                  <a:cxn ang="0">
                    <a:pos x="82" y="106"/>
                  </a:cxn>
                  <a:cxn ang="0">
                    <a:pos x="91" y="102"/>
                  </a:cxn>
                  <a:cxn ang="0">
                    <a:pos x="93" y="94"/>
                  </a:cxn>
                  <a:cxn ang="0">
                    <a:pos x="102" y="94"/>
                  </a:cxn>
                  <a:cxn ang="0">
                    <a:pos x="110" y="83"/>
                  </a:cxn>
                  <a:cxn ang="0">
                    <a:pos x="111" y="83"/>
                  </a:cxn>
                  <a:cxn ang="0">
                    <a:pos x="117" y="81"/>
                  </a:cxn>
                  <a:cxn ang="0">
                    <a:pos x="122" y="74"/>
                  </a:cxn>
                  <a:cxn ang="0">
                    <a:pos x="121" y="65"/>
                  </a:cxn>
                </a:cxnLst>
                <a:rect l="0" t="0" r="r" b="b"/>
                <a:pathLst>
                  <a:path w="129" h="117">
                    <a:moveTo>
                      <a:pt x="118" y="61"/>
                    </a:moveTo>
                    <a:cubicBezTo>
                      <a:pt x="117" y="61"/>
                      <a:pt x="117" y="61"/>
                      <a:pt x="117" y="61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6" y="58"/>
                      <a:pt x="118" y="58"/>
                      <a:pt x="118" y="58"/>
                    </a:cubicBezTo>
                    <a:cubicBezTo>
                      <a:pt x="124" y="55"/>
                      <a:pt x="129" y="52"/>
                      <a:pt x="129" y="52"/>
                    </a:cubicBezTo>
                    <a:cubicBezTo>
                      <a:pt x="129" y="25"/>
                      <a:pt x="111" y="8"/>
                      <a:pt x="111" y="8"/>
                    </a:cubicBezTo>
                    <a:cubicBezTo>
                      <a:pt x="111" y="8"/>
                      <a:pt x="104" y="13"/>
                      <a:pt x="98" y="14"/>
                    </a:cubicBezTo>
                    <a:cubicBezTo>
                      <a:pt x="92" y="14"/>
                      <a:pt x="59" y="0"/>
                      <a:pt x="58" y="0"/>
                    </a:cubicBezTo>
                    <a:cubicBezTo>
                      <a:pt x="58" y="0"/>
                      <a:pt x="53" y="1"/>
                      <a:pt x="52" y="1"/>
                    </a:cubicBezTo>
                    <a:cubicBezTo>
                      <a:pt x="51" y="1"/>
                      <a:pt x="27" y="5"/>
                      <a:pt x="23" y="5"/>
                    </a:cubicBezTo>
                    <a:cubicBezTo>
                      <a:pt x="21" y="5"/>
                      <a:pt x="20" y="5"/>
                      <a:pt x="20" y="6"/>
                    </a:cubicBezTo>
                    <a:cubicBezTo>
                      <a:pt x="19" y="6"/>
                      <a:pt x="18" y="6"/>
                      <a:pt x="17" y="8"/>
                    </a:cubicBezTo>
                    <a:cubicBezTo>
                      <a:pt x="15" y="9"/>
                      <a:pt x="14" y="11"/>
                      <a:pt x="12" y="13"/>
                    </a:cubicBezTo>
                    <a:cubicBezTo>
                      <a:pt x="9" y="16"/>
                      <a:pt x="5" y="21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2" y="30"/>
                      <a:pt x="12" y="38"/>
                      <a:pt x="24" y="28"/>
                    </a:cubicBezTo>
                    <a:cubicBezTo>
                      <a:pt x="28" y="25"/>
                      <a:pt x="30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1"/>
                      <a:pt x="32" y="21"/>
                      <a:pt x="32" y="21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5" y="67"/>
                      <a:pt x="115" y="68"/>
                      <a:pt x="116" y="69"/>
                    </a:cubicBezTo>
                    <a:cubicBezTo>
                      <a:pt x="116" y="69"/>
                      <a:pt x="116" y="70"/>
                      <a:pt x="116" y="71"/>
                    </a:cubicBezTo>
                    <a:cubicBezTo>
                      <a:pt x="116" y="71"/>
                      <a:pt x="116" y="72"/>
                      <a:pt x="116" y="72"/>
                    </a:cubicBezTo>
                    <a:cubicBezTo>
                      <a:pt x="116" y="73"/>
                      <a:pt x="116" y="74"/>
                      <a:pt x="115" y="74"/>
                    </a:cubicBezTo>
                    <a:cubicBezTo>
                      <a:pt x="115" y="75"/>
                      <a:pt x="114" y="75"/>
                      <a:pt x="113" y="76"/>
                    </a:cubicBezTo>
                    <a:cubicBezTo>
                      <a:pt x="113" y="76"/>
                      <a:pt x="112" y="76"/>
                      <a:pt x="111" y="76"/>
                    </a:cubicBezTo>
                    <a:cubicBezTo>
                      <a:pt x="111" y="76"/>
                      <a:pt x="110" y="76"/>
                      <a:pt x="109" y="76"/>
                    </a:cubicBezTo>
                    <a:cubicBezTo>
                      <a:pt x="103" y="72"/>
                      <a:pt x="103" y="72"/>
                      <a:pt x="103" y="72"/>
                    </a:cubicBezTo>
                    <a:cubicBezTo>
                      <a:pt x="103" y="72"/>
                      <a:pt x="103" y="72"/>
                      <a:pt x="103" y="72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6" y="57"/>
                      <a:pt x="74" y="58"/>
                      <a:pt x="73" y="59"/>
                    </a:cubicBezTo>
                    <a:cubicBezTo>
                      <a:pt x="72" y="61"/>
                      <a:pt x="73" y="63"/>
                      <a:pt x="74" y="64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2" y="79"/>
                      <a:pt x="102" y="80"/>
                    </a:cubicBezTo>
                    <a:cubicBezTo>
                      <a:pt x="103" y="81"/>
                      <a:pt x="103" y="82"/>
                      <a:pt x="103" y="83"/>
                    </a:cubicBezTo>
                    <a:cubicBezTo>
                      <a:pt x="103" y="84"/>
                      <a:pt x="103" y="85"/>
                      <a:pt x="102" y="87"/>
                    </a:cubicBezTo>
                    <a:cubicBezTo>
                      <a:pt x="102" y="87"/>
                      <a:pt x="101" y="88"/>
                      <a:pt x="100" y="88"/>
                    </a:cubicBezTo>
                    <a:cubicBezTo>
                      <a:pt x="99" y="88"/>
                      <a:pt x="99" y="88"/>
                      <a:pt x="98" y="88"/>
                    </a:cubicBezTo>
                    <a:cubicBezTo>
                      <a:pt x="98" y="88"/>
                      <a:pt x="97" y="88"/>
                      <a:pt x="96" y="88"/>
                    </a:cubicBezTo>
                    <a:cubicBezTo>
                      <a:pt x="96" y="88"/>
                      <a:pt x="94" y="87"/>
                      <a:pt x="92" y="86"/>
                    </a:cubicBezTo>
                    <a:cubicBezTo>
                      <a:pt x="89" y="84"/>
                      <a:pt x="83" y="81"/>
                      <a:pt x="79" y="79"/>
                    </a:cubicBezTo>
                    <a:cubicBezTo>
                      <a:pt x="77" y="77"/>
                      <a:pt x="74" y="76"/>
                      <a:pt x="73" y="75"/>
                    </a:cubicBezTo>
                    <a:cubicBezTo>
                      <a:pt x="72" y="75"/>
                      <a:pt x="71" y="75"/>
                      <a:pt x="71" y="74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68" y="73"/>
                      <a:pt x="67" y="73"/>
                      <a:pt x="66" y="75"/>
                    </a:cubicBezTo>
                    <a:cubicBezTo>
                      <a:pt x="65" y="77"/>
                      <a:pt x="65" y="79"/>
                      <a:pt x="67" y="79"/>
                    </a:cubicBezTo>
                    <a:cubicBezTo>
                      <a:pt x="67" y="80"/>
                      <a:pt x="68" y="80"/>
                      <a:pt x="69" y="80"/>
                    </a:cubicBezTo>
                    <a:cubicBezTo>
                      <a:pt x="71" y="82"/>
                      <a:pt x="77" y="85"/>
                      <a:pt x="83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3" y="88"/>
                      <a:pt x="84" y="89"/>
                      <a:pt x="84" y="89"/>
                    </a:cubicBezTo>
                    <a:cubicBezTo>
                      <a:pt x="85" y="90"/>
                      <a:pt x="86" y="91"/>
                      <a:pt x="86" y="92"/>
                    </a:cubicBezTo>
                    <a:cubicBezTo>
                      <a:pt x="87" y="93"/>
                      <a:pt x="87" y="94"/>
                      <a:pt x="87" y="95"/>
                    </a:cubicBezTo>
                    <a:cubicBezTo>
                      <a:pt x="87" y="96"/>
                      <a:pt x="87" y="97"/>
                      <a:pt x="86" y="98"/>
                    </a:cubicBezTo>
                    <a:cubicBezTo>
                      <a:pt x="86" y="99"/>
                      <a:pt x="85" y="99"/>
                      <a:pt x="84" y="100"/>
                    </a:cubicBezTo>
                    <a:cubicBezTo>
                      <a:pt x="83" y="100"/>
                      <a:pt x="82" y="100"/>
                      <a:pt x="82" y="100"/>
                    </a:cubicBezTo>
                    <a:cubicBezTo>
                      <a:pt x="82" y="100"/>
                      <a:pt x="82" y="100"/>
                      <a:pt x="82" y="100"/>
                    </a:cubicBezTo>
                    <a:cubicBezTo>
                      <a:pt x="81" y="100"/>
                      <a:pt x="80" y="100"/>
                      <a:pt x="79" y="99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2" y="96"/>
                      <a:pt x="71" y="95"/>
                      <a:pt x="71" y="95"/>
                    </a:cubicBezTo>
                    <a:cubicBezTo>
                      <a:pt x="71" y="95"/>
                      <a:pt x="70" y="95"/>
                      <a:pt x="70" y="95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61" y="90"/>
                      <a:pt x="59" y="91"/>
                      <a:pt x="58" y="92"/>
                    </a:cubicBezTo>
                    <a:cubicBezTo>
                      <a:pt x="57" y="94"/>
                      <a:pt x="58" y="96"/>
                      <a:pt x="59" y="96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70" y="102"/>
                      <a:pt x="70" y="103"/>
                      <a:pt x="71" y="104"/>
                    </a:cubicBezTo>
                    <a:cubicBezTo>
                      <a:pt x="71" y="104"/>
                      <a:pt x="71" y="105"/>
                      <a:pt x="71" y="106"/>
                    </a:cubicBezTo>
                    <a:cubicBezTo>
                      <a:pt x="71" y="107"/>
                      <a:pt x="71" y="108"/>
                      <a:pt x="70" y="109"/>
                    </a:cubicBezTo>
                    <a:cubicBezTo>
                      <a:pt x="70" y="109"/>
                      <a:pt x="70" y="110"/>
                      <a:pt x="69" y="11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7" y="110"/>
                      <a:pt x="66" y="110"/>
                      <a:pt x="65" y="110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2" y="108"/>
                      <a:pt x="51" y="110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4" y="116"/>
                      <a:pt x="66" y="117"/>
                      <a:pt x="67" y="117"/>
                    </a:cubicBezTo>
                    <a:cubicBezTo>
                      <a:pt x="68" y="117"/>
                      <a:pt x="68" y="117"/>
                      <a:pt x="69" y="117"/>
                    </a:cubicBezTo>
                    <a:cubicBezTo>
                      <a:pt x="70" y="116"/>
                      <a:pt x="71" y="116"/>
                      <a:pt x="72" y="115"/>
                    </a:cubicBezTo>
                    <a:cubicBezTo>
                      <a:pt x="73" y="115"/>
                      <a:pt x="75" y="114"/>
                      <a:pt x="76" y="112"/>
                    </a:cubicBezTo>
                    <a:cubicBezTo>
                      <a:pt x="77" y="110"/>
                      <a:pt x="77" y="108"/>
                      <a:pt x="77" y="106"/>
                    </a:cubicBezTo>
                    <a:cubicBezTo>
                      <a:pt x="77" y="106"/>
                      <a:pt x="77" y="106"/>
                      <a:pt x="77" y="106"/>
                    </a:cubicBezTo>
                    <a:cubicBezTo>
                      <a:pt x="79" y="106"/>
                      <a:pt x="80" y="106"/>
                      <a:pt x="82" y="106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2" y="106"/>
                      <a:pt x="82" y="106"/>
                      <a:pt x="82" y="106"/>
                    </a:cubicBezTo>
                    <a:cubicBezTo>
                      <a:pt x="82" y="106"/>
                      <a:pt x="84" y="106"/>
                      <a:pt x="86" y="106"/>
                    </a:cubicBezTo>
                    <a:cubicBezTo>
                      <a:pt x="88" y="105"/>
                      <a:pt x="90" y="104"/>
                      <a:pt x="91" y="102"/>
                    </a:cubicBezTo>
                    <a:cubicBezTo>
                      <a:pt x="93" y="99"/>
                      <a:pt x="94" y="97"/>
                      <a:pt x="94" y="95"/>
                    </a:cubicBezTo>
                    <a:cubicBezTo>
                      <a:pt x="94" y="94"/>
                      <a:pt x="94" y="94"/>
                      <a:pt x="93" y="94"/>
                    </a:cubicBezTo>
                    <a:cubicBezTo>
                      <a:pt x="95" y="95"/>
                      <a:pt x="97" y="95"/>
                      <a:pt x="98" y="95"/>
                    </a:cubicBezTo>
                    <a:cubicBezTo>
                      <a:pt x="99" y="95"/>
                      <a:pt x="101" y="95"/>
                      <a:pt x="102" y="94"/>
                    </a:cubicBezTo>
                    <a:cubicBezTo>
                      <a:pt x="104" y="94"/>
                      <a:pt x="106" y="92"/>
                      <a:pt x="107" y="90"/>
                    </a:cubicBezTo>
                    <a:cubicBezTo>
                      <a:pt x="109" y="88"/>
                      <a:pt x="110" y="86"/>
                      <a:pt x="110" y="83"/>
                    </a:cubicBezTo>
                    <a:cubicBezTo>
                      <a:pt x="110" y="83"/>
                      <a:pt x="109" y="83"/>
                      <a:pt x="109" y="82"/>
                    </a:cubicBezTo>
                    <a:cubicBezTo>
                      <a:pt x="110" y="82"/>
                      <a:pt x="111" y="83"/>
                      <a:pt x="111" y="83"/>
                    </a:cubicBezTo>
                    <a:cubicBezTo>
                      <a:pt x="111" y="83"/>
                      <a:pt x="111" y="83"/>
                      <a:pt x="111" y="83"/>
                    </a:cubicBezTo>
                    <a:cubicBezTo>
                      <a:pt x="113" y="83"/>
                      <a:pt x="115" y="82"/>
                      <a:pt x="117" y="81"/>
                    </a:cubicBezTo>
                    <a:cubicBezTo>
                      <a:pt x="118" y="80"/>
                      <a:pt x="119" y="79"/>
                      <a:pt x="120" y="78"/>
                    </a:cubicBezTo>
                    <a:cubicBezTo>
                      <a:pt x="121" y="77"/>
                      <a:pt x="122" y="75"/>
                      <a:pt x="122" y="74"/>
                    </a:cubicBezTo>
                    <a:cubicBezTo>
                      <a:pt x="122" y="73"/>
                      <a:pt x="122" y="72"/>
                      <a:pt x="122" y="71"/>
                    </a:cubicBezTo>
                    <a:cubicBezTo>
                      <a:pt x="122" y="69"/>
                      <a:pt x="122" y="67"/>
                      <a:pt x="121" y="65"/>
                    </a:cubicBezTo>
                    <a:cubicBezTo>
                      <a:pt x="120" y="64"/>
                      <a:pt x="119" y="63"/>
                      <a:pt x="11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53" name="Freeform: Shape 91"/>
              <p:cNvSpPr/>
              <p:nvPr/>
            </p:nvSpPr>
            <p:spPr bwMode="auto">
              <a:xfrm>
                <a:off x="4656138" y="2382838"/>
                <a:ext cx="53975" cy="98425"/>
              </a:xfrm>
              <a:custGeom>
                <a:avLst/>
                <a:gdLst/>
                <a:ahLst/>
                <a:cxnLst>
                  <a:cxn ang="0">
                    <a:pos x="20" y="53"/>
                  </a:cxn>
                  <a:cxn ang="0">
                    <a:pos x="17" y="51"/>
                  </a:cxn>
                  <a:cxn ang="0">
                    <a:pos x="16" y="50"/>
                  </a:cxn>
                  <a:cxn ang="0">
                    <a:pos x="15" y="49"/>
                  </a:cxn>
                  <a:cxn ang="0">
                    <a:pos x="6" y="45"/>
                  </a:cxn>
                  <a:cxn ang="0">
                    <a:pos x="14" y="16"/>
                  </a:cxn>
                  <a:cxn ang="0">
                    <a:pos x="20" y="8"/>
                  </a:cxn>
                  <a:cxn ang="0">
                    <a:pos x="21" y="7"/>
                  </a:cxn>
                  <a:cxn ang="0">
                    <a:pos x="25" y="7"/>
                  </a:cxn>
                  <a:cxn ang="0">
                    <a:pos x="31" y="9"/>
                  </a:cxn>
                  <a:cxn ang="0">
                    <a:pos x="36" y="3"/>
                  </a:cxn>
                  <a:cxn ang="0">
                    <a:pos x="35" y="3"/>
                  </a:cxn>
                  <a:cxn ang="0">
                    <a:pos x="26" y="1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19" y="0"/>
                  </a:cxn>
                  <a:cxn ang="0">
                    <a:pos x="9" y="13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2" y="50"/>
                  </a:cxn>
                  <a:cxn ang="0">
                    <a:pos x="5" y="51"/>
                  </a:cxn>
                  <a:cxn ang="0">
                    <a:pos x="13" y="55"/>
                  </a:cxn>
                  <a:cxn ang="0">
                    <a:pos x="13" y="55"/>
                  </a:cxn>
                  <a:cxn ang="0">
                    <a:pos x="17" y="59"/>
                  </a:cxn>
                  <a:cxn ang="0">
                    <a:pos x="25" y="66"/>
                  </a:cxn>
                  <a:cxn ang="0">
                    <a:pos x="27" y="60"/>
                  </a:cxn>
                  <a:cxn ang="0">
                    <a:pos x="20" y="53"/>
                  </a:cxn>
                </a:cxnLst>
                <a:rect l="0" t="0" r="r" b="b"/>
                <a:pathLst>
                  <a:path w="36" h="66">
                    <a:moveTo>
                      <a:pt x="20" y="53"/>
                    </a:moveTo>
                    <a:cubicBezTo>
                      <a:pt x="19" y="52"/>
                      <a:pt x="18" y="51"/>
                      <a:pt x="17" y="51"/>
                    </a:cubicBezTo>
                    <a:cubicBezTo>
                      <a:pt x="17" y="50"/>
                      <a:pt x="17" y="50"/>
                      <a:pt x="16" y="50"/>
                    </a:cubicBezTo>
                    <a:cubicBezTo>
                      <a:pt x="16" y="50"/>
                      <a:pt x="16" y="49"/>
                      <a:pt x="15" y="49"/>
                    </a:cubicBezTo>
                    <a:cubicBezTo>
                      <a:pt x="11" y="47"/>
                      <a:pt x="8" y="46"/>
                      <a:pt x="6" y="45"/>
                    </a:cubicBezTo>
                    <a:cubicBezTo>
                      <a:pt x="6" y="33"/>
                      <a:pt x="10" y="23"/>
                      <a:pt x="14" y="16"/>
                    </a:cubicBezTo>
                    <a:cubicBezTo>
                      <a:pt x="16" y="13"/>
                      <a:pt x="19" y="10"/>
                      <a:pt x="20" y="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7"/>
                      <a:pt x="23" y="7"/>
                      <a:pt x="25" y="7"/>
                    </a:cubicBezTo>
                    <a:cubicBezTo>
                      <a:pt x="26" y="8"/>
                      <a:pt x="29" y="9"/>
                      <a:pt x="31" y="9"/>
                    </a:cubicBezTo>
                    <a:cubicBezTo>
                      <a:pt x="33" y="7"/>
                      <a:pt x="35" y="5"/>
                      <a:pt x="36" y="3"/>
                    </a:cubicBezTo>
                    <a:cubicBezTo>
                      <a:pt x="36" y="3"/>
                      <a:pt x="35" y="3"/>
                      <a:pt x="35" y="3"/>
                    </a:cubicBezTo>
                    <a:cubicBezTo>
                      <a:pt x="32" y="3"/>
                      <a:pt x="29" y="2"/>
                      <a:pt x="26" y="1"/>
                    </a:cubicBezTo>
                    <a:cubicBezTo>
                      <a:pt x="25" y="1"/>
                      <a:pt x="24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19" y="0"/>
                      <a:pt x="19" y="0"/>
                    </a:cubicBezTo>
                    <a:cubicBezTo>
                      <a:pt x="18" y="1"/>
                      <a:pt x="14" y="5"/>
                      <a:pt x="9" y="13"/>
                    </a:cubicBezTo>
                    <a:cubicBezTo>
                      <a:pt x="4" y="20"/>
                      <a:pt x="0" y="32"/>
                      <a:pt x="0" y="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49"/>
                      <a:pt x="2" y="50"/>
                    </a:cubicBezTo>
                    <a:cubicBezTo>
                      <a:pt x="2" y="50"/>
                      <a:pt x="3" y="50"/>
                      <a:pt x="5" y="51"/>
                    </a:cubicBezTo>
                    <a:cubicBezTo>
                      <a:pt x="7" y="52"/>
                      <a:pt x="10" y="54"/>
                      <a:pt x="13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4" y="56"/>
                      <a:pt x="16" y="57"/>
                      <a:pt x="17" y="59"/>
                    </a:cubicBezTo>
                    <a:cubicBezTo>
                      <a:pt x="19" y="61"/>
                      <a:pt x="25" y="66"/>
                      <a:pt x="25" y="66"/>
                    </a:cubicBezTo>
                    <a:cubicBezTo>
                      <a:pt x="26" y="64"/>
                      <a:pt x="26" y="62"/>
                      <a:pt x="27" y="60"/>
                    </a:cubicBezTo>
                    <a:cubicBezTo>
                      <a:pt x="25" y="57"/>
                      <a:pt x="22" y="55"/>
                      <a:pt x="20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sp>
          <p:nvSpPr>
            <p:cNvPr id="16" name="Isosceles Triangle 119"/>
            <p:cNvSpPr/>
            <p:nvPr/>
          </p:nvSpPr>
          <p:spPr bwMode="auto">
            <a:xfrm rot="5400000">
              <a:off x="3587385" y="2780004"/>
              <a:ext cx="257430" cy="257430"/>
            </a:xfrm>
            <a:prstGeom prst="triangle">
              <a:avLst/>
            </a:prstGeom>
            <a:solidFill>
              <a:srgbClr val="2EB1A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grpSp>
          <p:nvGrpSpPr>
            <p:cNvPr id="19" name="Group 64"/>
            <p:cNvGrpSpPr/>
            <p:nvPr/>
          </p:nvGrpSpPr>
          <p:grpSpPr>
            <a:xfrm>
              <a:off x="1155849" y="4130649"/>
              <a:ext cx="2281348" cy="1208296"/>
              <a:chOff x="221553" y="4998859"/>
              <a:chExt cx="2281348" cy="1208296"/>
            </a:xfrm>
          </p:grpSpPr>
          <p:sp>
            <p:nvSpPr>
              <p:cNvPr id="29" name="TextBox 65"/>
              <p:cNvSpPr txBox="1"/>
              <p:nvPr/>
            </p:nvSpPr>
            <p:spPr bwMode="auto">
              <a:xfrm>
                <a:off x="474165" y="4998859"/>
                <a:ext cx="1776124" cy="51008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050" dirty="0">
                    <a:solidFill>
                      <a:schemeClr val="bg2">
                        <a:lumMod val="25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0" name="TextBox 66"/>
              <p:cNvSpPr txBox="1"/>
              <p:nvPr/>
            </p:nvSpPr>
            <p:spPr bwMode="auto">
              <a:xfrm>
                <a:off x="221553" y="5508943"/>
                <a:ext cx="2281348" cy="698212"/>
              </a:xfrm>
              <a:prstGeom prst="rect">
                <a:avLst/>
              </a:prstGeom>
              <a:noFill/>
            </p:spPr>
            <p:txBody>
              <a:bodyPr wrap="square" lIns="67500" tIns="35100" rIns="67500" bIns="351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750" b="0" dirty="0">
                    <a:solidFill>
                      <a:schemeClr val="bg2">
                        <a:lumMod val="25000"/>
                      </a:schemeClr>
                    </a:solidFill>
                    <a:effectLst/>
                  </a:rPr>
                  <a:t>请替换文字内容复制你的内容到此 </a:t>
                </a:r>
                <a:br>
                  <a:rPr lang="zh-CN" altLang="en-US" sz="750" b="0" dirty="0">
                    <a:solidFill>
                      <a:schemeClr val="bg2">
                        <a:lumMod val="25000"/>
                      </a:schemeClr>
                    </a:solidFill>
                    <a:effectLst/>
                  </a:rPr>
                </a:br>
                <a:endParaRPr lang="zh-CN" altLang="en-US" sz="750" b="0" dirty="0">
                  <a:solidFill>
                    <a:schemeClr val="bg2">
                      <a:lumMod val="25000"/>
                    </a:schemeClr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#U4e8c#U670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1985963" y="-2003584"/>
            <a:ext cx="5164455" cy="91568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96130" y="1883410"/>
            <a:ext cx="234315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90035" y="1906270"/>
            <a:ext cx="391795" cy="16484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7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Truth is the lifeblood of life, is the foundation of all values</a:t>
            </a:r>
          </a:p>
        </p:txBody>
      </p:sp>
      <p:grpSp>
        <p:nvGrpSpPr>
          <p:cNvPr id="8" name="PA_淘宝网chenying0907出品 33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985385" y="2573020"/>
            <a:ext cx="295275" cy="437515"/>
            <a:chOff x="2529436" y="1430775"/>
            <a:chExt cx="539218" cy="79955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10" name="淘宝网chenying0907出品 35"/>
            <p:cNvSpPr txBox="1"/>
            <p:nvPr/>
          </p:nvSpPr>
          <p:spPr>
            <a:xfrm>
              <a:off x="2565283" y="1497448"/>
              <a:ext cx="479305" cy="436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960" dirty="0">
                <a:solidFill>
                  <a:srgbClr val="C6A36B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11" name="淘宝网chenying0907出品 36"/>
            <p:cNvSpPr txBox="1"/>
            <p:nvPr/>
          </p:nvSpPr>
          <p:spPr>
            <a:xfrm>
              <a:off x="2529436" y="1430775"/>
              <a:ext cx="539218" cy="799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第一章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335145" y="1348105"/>
            <a:ext cx="73660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solidFill>
                  <a:srgbClr val="2EB1A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</a:p>
        </p:txBody>
      </p:sp>
      <p:sp>
        <p:nvSpPr>
          <p:cNvPr id="16" name="矩形 15"/>
          <p:cNvSpPr/>
          <p:nvPr/>
        </p:nvSpPr>
        <p:spPr>
          <a:xfrm>
            <a:off x="3771900" y="1214755"/>
            <a:ext cx="1600200" cy="2720340"/>
          </a:xfrm>
          <a:prstGeom prst="rect">
            <a:avLst/>
          </a:prstGeom>
          <a:noFill/>
          <a:ln>
            <a:solidFill>
              <a:srgbClr val="2EB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/>
          <p:cNvGrpSpPr/>
          <p:nvPr/>
        </p:nvGrpSpPr>
        <p:grpSpPr>
          <a:xfrm>
            <a:off x="6111240" y="1419225"/>
            <a:ext cx="2494915" cy="612140"/>
            <a:chOff x="8179194" y="1891833"/>
            <a:chExt cx="3228290" cy="816111"/>
          </a:xfrm>
        </p:grpSpPr>
        <p:sp>
          <p:nvSpPr>
            <p:cNvPr id="19" name="TextBox 122"/>
            <p:cNvSpPr txBox="1"/>
            <p:nvPr/>
          </p:nvSpPr>
          <p:spPr>
            <a:xfrm>
              <a:off x="8179194" y="1891833"/>
              <a:ext cx="3228290" cy="295071"/>
            </a:xfrm>
            <a:prstGeom prst="rect">
              <a:avLst/>
            </a:prstGeom>
            <a:noFill/>
          </p:spPr>
          <p:txBody>
            <a:bodyPr vert="horz" wrap="none" lIns="0" tIns="0" rIns="0" bIns="0" anchor="ctr">
              <a:normAutofit/>
            </a:bodyPr>
            <a:lstStyle/>
            <a:p>
              <a:pPr algn="l"/>
              <a:r>
                <a:rPr lang="zh-CN" altLang="en-US" sz="105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0" name="TextBox 123"/>
            <p:cNvSpPr txBox="1"/>
            <p:nvPr/>
          </p:nvSpPr>
          <p:spPr>
            <a:xfrm>
              <a:off x="8179194" y="2186904"/>
              <a:ext cx="3228290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825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533400" y="1419225"/>
            <a:ext cx="2475865" cy="694055"/>
            <a:chOff x="730864" y="1891831"/>
            <a:chExt cx="3353282" cy="925101"/>
          </a:xfrm>
        </p:grpSpPr>
        <p:sp>
          <p:nvSpPr>
            <p:cNvPr id="17" name="TextBox 128"/>
            <p:cNvSpPr txBox="1"/>
            <p:nvPr/>
          </p:nvSpPr>
          <p:spPr>
            <a:xfrm>
              <a:off x="730864" y="1891831"/>
              <a:ext cx="3353282" cy="295071"/>
            </a:xfrm>
            <a:prstGeom prst="rect">
              <a:avLst/>
            </a:prstGeom>
            <a:noFill/>
          </p:spPr>
          <p:txBody>
            <a:bodyPr vert="horz" wrap="none" lIns="0" tIns="0" rIns="0" bIns="0" anchor="ctr">
              <a:normAutofit/>
            </a:bodyPr>
            <a:lstStyle/>
            <a:p>
              <a:pPr algn="r"/>
              <a:r>
                <a:rPr lang="zh-CN" altLang="en-US" sz="105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8" name="TextBox 129"/>
            <p:cNvSpPr txBox="1"/>
            <p:nvPr/>
          </p:nvSpPr>
          <p:spPr>
            <a:xfrm>
              <a:off x="730864" y="2186902"/>
              <a:ext cx="3353282" cy="63003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</a:b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（请选择只保留文本</a:t>
              </a:r>
            </a:p>
          </p:txBody>
        </p:sp>
      </p:grpSp>
      <p:grpSp>
        <p:nvGrpSpPr>
          <p:cNvPr id="11" name="Group 39"/>
          <p:cNvGrpSpPr/>
          <p:nvPr/>
        </p:nvGrpSpPr>
        <p:grpSpPr>
          <a:xfrm>
            <a:off x="533400" y="3427095"/>
            <a:ext cx="2475865" cy="1160780"/>
            <a:chOff x="730864" y="1891831"/>
            <a:chExt cx="3353282" cy="1547991"/>
          </a:xfrm>
        </p:grpSpPr>
        <p:sp>
          <p:nvSpPr>
            <p:cNvPr id="15" name="TextBox 40"/>
            <p:cNvSpPr txBox="1"/>
            <p:nvPr/>
          </p:nvSpPr>
          <p:spPr>
            <a:xfrm>
              <a:off x="730864" y="1891831"/>
              <a:ext cx="3353282" cy="295071"/>
            </a:xfrm>
            <a:prstGeom prst="rect">
              <a:avLst/>
            </a:prstGeom>
            <a:noFill/>
          </p:spPr>
          <p:txBody>
            <a:bodyPr vert="horz" wrap="none" lIns="0" tIns="0" rIns="0" bIns="0" anchor="ctr">
              <a:normAutofit/>
            </a:bodyPr>
            <a:lstStyle/>
            <a:p>
              <a:pPr algn="r"/>
              <a:r>
                <a:rPr lang="zh-CN" altLang="en-US" sz="105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6" name="TextBox 41"/>
            <p:cNvSpPr txBox="1"/>
            <p:nvPr/>
          </p:nvSpPr>
          <p:spPr>
            <a:xfrm>
              <a:off x="730864" y="2186901"/>
              <a:ext cx="3353282" cy="125292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</a:b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（请选择只保留文本</a:t>
              </a:r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6111240" y="3427095"/>
            <a:ext cx="2494915" cy="1160780"/>
            <a:chOff x="8179194" y="1891833"/>
            <a:chExt cx="3228290" cy="1547991"/>
          </a:xfrm>
        </p:grpSpPr>
        <p:sp>
          <p:nvSpPr>
            <p:cNvPr id="13" name="TextBox 44"/>
            <p:cNvSpPr txBox="1"/>
            <p:nvPr/>
          </p:nvSpPr>
          <p:spPr>
            <a:xfrm>
              <a:off x="8179194" y="1891833"/>
              <a:ext cx="3228290" cy="295071"/>
            </a:xfrm>
            <a:prstGeom prst="rect">
              <a:avLst/>
            </a:prstGeom>
            <a:noFill/>
          </p:spPr>
          <p:txBody>
            <a:bodyPr vert="horz" wrap="none" lIns="0" tIns="0" rIns="0" bIns="0" anchor="ctr">
              <a:normAutofit/>
            </a:bodyPr>
            <a:lstStyle/>
            <a:p>
              <a:pPr algn="l"/>
              <a:r>
                <a:rPr lang="zh-CN" altLang="en-US" sz="105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4" name="TextBox 45"/>
            <p:cNvSpPr txBox="1"/>
            <p:nvPr/>
          </p:nvSpPr>
          <p:spPr>
            <a:xfrm>
              <a:off x="8179194" y="2186903"/>
              <a:ext cx="3228290" cy="125292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825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3" name="图片 2" descr="C:\Users\meng\Desktop\400826279.png40082627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64890" y="1061085"/>
            <a:ext cx="2013585" cy="2785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-13565" y="1139917"/>
            <a:ext cx="9157565" cy="440949"/>
            <a:chOff x="-18087" y="1519290"/>
            <a:chExt cx="12210087" cy="5879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-18087" y="1808820"/>
              <a:ext cx="1728192" cy="0"/>
            </a:xfrm>
            <a:prstGeom prst="line">
              <a:avLst/>
            </a:prstGeom>
            <a:ln w="6350">
              <a:solidFill>
                <a:schemeClr val="bg2">
                  <a:lumMod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603612" y="1821498"/>
              <a:ext cx="1656184" cy="0"/>
            </a:xfrm>
            <a:prstGeom prst="line">
              <a:avLst/>
            </a:prstGeom>
            <a:ln w="6350">
              <a:solidFill>
                <a:schemeClr val="bg2">
                  <a:lumMod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27"/>
            <p:cNvSpPr/>
            <p:nvPr/>
          </p:nvSpPr>
          <p:spPr bwMode="auto">
            <a:xfrm>
              <a:off x="1890141" y="1519290"/>
              <a:ext cx="569653" cy="569653"/>
            </a:xfrm>
            <a:custGeom>
              <a:avLst/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rgbClr val="2EB1A7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grpSp>
          <p:nvGrpSpPr>
            <p:cNvPr id="11" name="Group 28"/>
            <p:cNvGrpSpPr/>
            <p:nvPr/>
          </p:nvGrpSpPr>
          <p:grpSpPr>
            <a:xfrm>
              <a:off x="4339359" y="1594117"/>
              <a:ext cx="805481" cy="454765"/>
              <a:chOff x="6475413" y="254001"/>
              <a:chExt cx="762000" cy="430212"/>
            </a:xfrm>
            <a:solidFill>
              <a:schemeClr val="accent2"/>
            </a:solidFill>
          </p:grpSpPr>
          <p:sp>
            <p:nvSpPr>
              <p:cNvPr id="27" name="Freeform: Shape 29"/>
              <p:cNvSpPr/>
              <p:nvPr/>
            </p:nvSpPr>
            <p:spPr bwMode="auto">
              <a:xfrm>
                <a:off x="6475413" y="652463"/>
                <a:ext cx="762000" cy="31750"/>
              </a:xfrm>
              <a:custGeom>
                <a:avLst/>
                <a:gdLst>
                  <a:gd name="T0" fmla="*/ 0 w 1140"/>
                  <a:gd name="T1" fmla="*/ 0 h 47"/>
                  <a:gd name="T2" fmla="*/ 197 w 1140"/>
                  <a:gd name="T3" fmla="*/ 47 h 47"/>
                  <a:gd name="T4" fmla="*/ 992 w 1140"/>
                  <a:gd name="T5" fmla="*/ 45 h 47"/>
                  <a:gd name="T6" fmla="*/ 1140 w 1140"/>
                  <a:gd name="T7" fmla="*/ 0 h 47"/>
                  <a:gd name="T8" fmla="*/ 0 w 114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0" h="47">
                    <a:moveTo>
                      <a:pt x="0" y="0"/>
                    </a:moveTo>
                    <a:cubicBezTo>
                      <a:pt x="0" y="0"/>
                      <a:pt x="97" y="47"/>
                      <a:pt x="197" y="47"/>
                    </a:cubicBezTo>
                    <a:cubicBezTo>
                      <a:pt x="298" y="47"/>
                      <a:pt x="992" y="45"/>
                      <a:pt x="992" y="45"/>
                    </a:cubicBezTo>
                    <a:cubicBezTo>
                      <a:pt x="992" y="45"/>
                      <a:pt x="1107" y="42"/>
                      <a:pt x="11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8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8" name="Freeform: Shape 30"/>
              <p:cNvSpPr/>
              <p:nvPr/>
            </p:nvSpPr>
            <p:spPr bwMode="auto">
              <a:xfrm>
                <a:off x="6769100" y="352426"/>
                <a:ext cx="168275" cy="158750"/>
              </a:xfrm>
              <a:custGeom>
                <a:avLst/>
                <a:gdLst>
                  <a:gd name="T0" fmla="*/ 106 w 106"/>
                  <a:gd name="T1" fmla="*/ 38 h 100"/>
                  <a:gd name="T2" fmla="*/ 65 w 106"/>
                  <a:gd name="T3" fmla="*/ 38 h 100"/>
                  <a:gd name="T4" fmla="*/ 53 w 106"/>
                  <a:gd name="T5" fmla="*/ 0 h 100"/>
                  <a:gd name="T6" fmla="*/ 40 w 106"/>
                  <a:gd name="T7" fmla="*/ 38 h 100"/>
                  <a:gd name="T8" fmla="*/ 0 w 106"/>
                  <a:gd name="T9" fmla="*/ 38 h 100"/>
                  <a:gd name="T10" fmla="*/ 33 w 106"/>
                  <a:gd name="T11" fmla="*/ 62 h 100"/>
                  <a:gd name="T12" fmla="*/ 20 w 106"/>
                  <a:gd name="T13" fmla="*/ 100 h 100"/>
                  <a:gd name="T14" fmla="*/ 53 w 106"/>
                  <a:gd name="T15" fmla="*/ 76 h 100"/>
                  <a:gd name="T16" fmla="*/ 85 w 106"/>
                  <a:gd name="T17" fmla="*/ 100 h 100"/>
                  <a:gd name="T18" fmla="*/ 73 w 106"/>
                  <a:gd name="T19" fmla="*/ 62 h 100"/>
                  <a:gd name="T20" fmla="*/ 106 w 106"/>
                  <a:gd name="T21" fmla="*/ 3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00">
                    <a:moveTo>
                      <a:pt x="106" y="38"/>
                    </a:moveTo>
                    <a:lnTo>
                      <a:pt x="65" y="38"/>
                    </a:lnTo>
                    <a:lnTo>
                      <a:pt x="53" y="0"/>
                    </a:lnTo>
                    <a:lnTo>
                      <a:pt x="40" y="38"/>
                    </a:lnTo>
                    <a:lnTo>
                      <a:pt x="0" y="38"/>
                    </a:lnTo>
                    <a:lnTo>
                      <a:pt x="33" y="62"/>
                    </a:lnTo>
                    <a:lnTo>
                      <a:pt x="20" y="100"/>
                    </a:lnTo>
                    <a:lnTo>
                      <a:pt x="53" y="76"/>
                    </a:lnTo>
                    <a:lnTo>
                      <a:pt x="85" y="100"/>
                    </a:lnTo>
                    <a:lnTo>
                      <a:pt x="73" y="62"/>
                    </a:lnTo>
                    <a:lnTo>
                      <a:pt x="10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9" name="Freeform: Shape 31"/>
              <p:cNvSpPr/>
              <p:nvPr/>
            </p:nvSpPr>
            <p:spPr bwMode="auto">
              <a:xfrm>
                <a:off x="6724650" y="342901"/>
                <a:ext cx="47625" cy="53975"/>
              </a:xfrm>
              <a:custGeom>
                <a:avLst/>
                <a:gdLst>
                  <a:gd name="T0" fmla="*/ 44 w 71"/>
                  <a:gd name="T1" fmla="*/ 0 h 80"/>
                  <a:gd name="T2" fmla="*/ 0 w 71"/>
                  <a:gd name="T3" fmla="*/ 65 h 80"/>
                  <a:gd name="T4" fmla="*/ 35 w 71"/>
                  <a:gd name="T5" fmla="*/ 80 h 80"/>
                  <a:gd name="T6" fmla="*/ 71 w 71"/>
                  <a:gd name="T7" fmla="*/ 27 h 80"/>
                  <a:gd name="T8" fmla="*/ 44 w 7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44" y="0"/>
                    </a:moveTo>
                    <a:cubicBezTo>
                      <a:pt x="25" y="19"/>
                      <a:pt x="10" y="41"/>
                      <a:pt x="0" y="65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43" y="60"/>
                      <a:pt x="55" y="42"/>
                      <a:pt x="71" y="27"/>
                    </a:cubicBez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0" name="Freeform: Shape 32"/>
              <p:cNvSpPr/>
              <p:nvPr/>
            </p:nvSpPr>
            <p:spPr bwMode="auto">
              <a:xfrm>
                <a:off x="6713538" y="438151"/>
                <a:ext cx="34925" cy="52388"/>
              </a:xfrm>
              <a:custGeom>
                <a:avLst/>
                <a:gdLst>
                  <a:gd name="T0" fmla="*/ 38 w 51"/>
                  <a:gd name="T1" fmla="*/ 0 h 78"/>
                  <a:gd name="T2" fmla="*/ 0 w 51"/>
                  <a:gd name="T3" fmla="*/ 1 h 78"/>
                  <a:gd name="T4" fmla="*/ 15 w 51"/>
                  <a:gd name="T5" fmla="*/ 78 h 78"/>
                  <a:gd name="T6" fmla="*/ 51 w 51"/>
                  <a:gd name="T7" fmla="*/ 64 h 78"/>
                  <a:gd name="T8" fmla="*/ 38 w 51"/>
                  <a:gd name="T9" fmla="*/ 1 h 78"/>
                  <a:gd name="T10" fmla="*/ 38 w 51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78">
                    <a:moveTo>
                      <a:pt x="38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8"/>
                      <a:pt x="5" y="54"/>
                      <a:pt x="15" y="78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2" y="44"/>
                      <a:pt x="38" y="23"/>
                      <a:pt x="38" y="1"/>
                    </a:cubicBezTo>
                    <a:lnTo>
                      <a:pt x="3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1" name="Freeform: Shape 33"/>
              <p:cNvSpPr/>
              <p:nvPr/>
            </p:nvSpPr>
            <p:spPr bwMode="auto">
              <a:xfrm>
                <a:off x="6753225" y="515938"/>
                <a:ext cx="53975" cy="49213"/>
              </a:xfrm>
              <a:custGeom>
                <a:avLst/>
                <a:gdLst>
                  <a:gd name="T0" fmla="*/ 0 w 81"/>
                  <a:gd name="T1" fmla="*/ 27 h 72"/>
                  <a:gd name="T2" fmla="*/ 66 w 81"/>
                  <a:gd name="T3" fmla="*/ 72 h 72"/>
                  <a:gd name="T4" fmla="*/ 81 w 81"/>
                  <a:gd name="T5" fmla="*/ 36 h 72"/>
                  <a:gd name="T6" fmla="*/ 27 w 81"/>
                  <a:gd name="T7" fmla="*/ 0 h 72"/>
                  <a:gd name="T8" fmla="*/ 0 w 81"/>
                  <a:gd name="T9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2">
                    <a:moveTo>
                      <a:pt x="0" y="27"/>
                    </a:moveTo>
                    <a:cubicBezTo>
                      <a:pt x="19" y="46"/>
                      <a:pt x="42" y="61"/>
                      <a:pt x="66" y="72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61" y="28"/>
                      <a:pt x="43" y="16"/>
                      <a:pt x="27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2" name="Freeform: Shape 34"/>
              <p:cNvSpPr/>
              <p:nvPr/>
            </p:nvSpPr>
            <p:spPr bwMode="auto">
              <a:xfrm>
                <a:off x="6797675" y="303213"/>
                <a:ext cx="52388" cy="33338"/>
              </a:xfrm>
              <a:custGeom>
                <a:avLst/>
                <a:gdLst>
                  <a:gd name="T0" fmla="*/ 78 w 78"/>
                  <a:gd name="T1" fmla="*/ 38 h 51"/>
                  <a:gd name="T2" fmla="*/ 78 w 78"/>
                  <a:gd name="T3" fmla="*/ 38 h 51"/>
                  <a:gd name="T4" fmla="*/ 78 w 78"/>
                  <a:gd name="T5" fmla="*/ 0 h 51"/>
                  <a:gd name="T6" fmla="*/ 0 w 78"/>
                  <a:gd name="T7" fmla="*/ 16 h 51"/>
                  <a:gd name="T8" fmla="*/ 15 w 78"/>
                  <a:gd name="T9" fmla="*/ 51 h 51"/>
                  <a:gd name="T10" fmla="*/ 78 w 78"/>
                  <a:gd name="T11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1">
                    <a:moveTo>
                      <a:pt x="78" y="38"/>
                    </a:moveTo>
                    <a:cubicBezTo>
                      <a:pt x="78" y="38"/>
                      <a:pt x="78" y="38"/>
                      <a:pt x="78" y="38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51" y="0"/>
                      <a:pt x="25" y="5"/>
                      <a:pt x="0" y="16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35" y="42"/>
                      <a:pt x="56" y="38"/>
                      <a:pt x="7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3" name="Freeform: Shape 35"/>
              <p:cNvSpPr/>
              <p:nvPr/>
            </p:nvSpPr>
            <p:spPr bwMode="auto">
              <a:xfrm>
                <a:off x="6953250" y="387351"/>
                <a:ext cx="33338" cy="50800"/>
              </a:xfrm>
              <a:custGeom>
                <a:avLst/>
                <a:gdLst>
                  <a:gd name="T0" fmla="*/ 0 w 50"/>
                  <a:gd name="T1" fmla="*/ 14 h 78"/>
                  <a:gd name="T2" fmla="*/ 12 w 50"/>
                  <a:gd name="T3" fmla="*/ 78 h 78"/>
                  <a:gd name="T4" fmla="*/ 12 w 50"/>
                  <a:gd name="T5" fmla="*/ 78 h 78"/>
                  <a:gd name="T6" fmla="*/ 50 w 50"/>
                  <a:gd name="T7" fmla="*/ 78 h 78"/>
                  <a:gd name="T8" fmla="*/ 35 w 50"/>
                  <a:gd name="T9" fmla="*/ 0 h 78"/>
                  <a:gd name="T10" fmla="*/ 0 w 50"/>
                  <a:gd name="T11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8">
                    <a:moveTo>
                      <a:pt x="0" y="14"/>
                    </a:moveTo>
                    <a:cubicBezTo>
                      <a:pt x="8" y="34"/>
                      <a:pt x="12" y="56"/>
                      <a:pt x="12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51"/>
                      <a:pt x="45" y="25"/>
                      <a:pt x="35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4" name="Freeform: Shape 36"/>
              <p:cNvSpPr/>
              <p:nvPr/>
            </p:nvSpPr>
            <p:spPr bwMode="auto">
              <a:xfrm>
                <a:off x="6892925" y="312738"/>
                <a:ext cx="53975" cy="47625"/>
              </a:xfrm>
              <a:custGeom>
                <a:avLst/>
                <a:gdLst>
                  <a:gd name="T0" fmla="*/ 81 w 81"/>
                  <a:gd name="T1" fmla="*/ 44 h 71"/>
                  <a:gd name="T2" fmla="*/ 15 w 81"/>
                  <a:gd name="T3" fmla="*/ 0 h 71"/>
                  <a:gd name="T4" fmla="*/ 0 w 81"/>
                  <a:gd name="T5" fmla="*/ 35 h 71"/>
                  <a:gd name="T6" fmla="*/ 54 w 81"/>
                  <a:gd name="T7" fmla="*/ 71 h 71"/>
                  <a:gd name="T8" fmla="*/ 81 w 81"/>
                  <a:gd name="T9" fmla="*/ 4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1">
                    <a:moveTo>
                      <a:pt x="81" y="44"/>
                    </a:moveTo>
                    <a:cubicBezTo>
                      <a:pt x="62" y="25"/>
                      <a:pt x="39" y="10"/>
                      <a:pt x="15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0" y="43"/>
                      <a:pt x="38" y="55"/>
                      <a:pt x="54" y="71"/>
                    </a:cubicBezTo>
                    <a:lnTo>
                      <a:pt x="81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5" name="Freeform: Shape 37"/>
              <p:cNvSpPr/>
              <p:nvPr/>
            </p:nvSpPr>
            <p:spPr bwMode="auto">
              <a:xfrm>
                <a:off x="6850063" y="541338"/>
                <a:ext cx="52388" cy="33338"/>
              </a:xfrm>
              <a:custGeom>
                <a:avLst/>
                <a:gdLst>
                  <a:gd name="T0" fmla="*/ 1 w 78"/>
                  <a:gd name="T1" fmla="*/ 12 h 50"/>
                  <a:gd name="T2" fmla="*/ 0 w 78"/>
                  <a:gd name="T3" fmla="*/ 12 h 50"/>
                  <a:gd name="T4" fmla="*/ 1 w 78"/>
                  <a:gd name="T5" fmla="*/ 50 h 50"/>
                  <a:gd name="T6" fmla="*/ 78 w 78"/>
                  <a:gd name="T7" fmla="*/ 35 h 50"/>
                  <a:gd name="T8" fmla="*/ 64 w 78"/>
                  <a:gd name="T9" fmla="*/ 0 h 50"/>
                  <a:gd name="T10" fmla="*/ 1 w 78"/>
                  <a:gd name="T1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50">
                    <a:moveTo>
                      <a:pt x="1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27" y="50"/>
                      <a:pt x="53" y="45"/>
                      <a:pt x="78" y="35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4" y="8"/>
                      <a:pt x="22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6" name="Freeform: Shape 38"/>
              <p:cNvSpPr/>
              <p:nvPr/>
            </p:nvSpPr>
            <p:spPr bwMode="auto">
              <a:xfrm>
                <a:off x="6927850" y="481013"/>
                <a:ext cx="47625" cy="53975"/>
              </a:xfrm>
              <a:custGeom>
                <a:avLst/>
                <a:gdLst>
                  <a:gd name="T0" fmla="*/ 0 w 71"/>
                  <a:gd name="T1" fmla="*/ 53 h 80"/>
                  <a:gd name="T2" fmla="*/ 27 w 71"/>
                  <a:gd name="T3" fmla="*/ 80 h 80"/>
                  <a:gd name="T4" fmla="*/ 71 w 71"/>
                  <a:gd name="T5" fmla="*/ 14 h 80"/>
                  <a:gd name="T6" fmla="*/ 36 w 71"/>
                  <a:gd name="T7" fmla="*/ 0 h 80"/>
                  <a:gd name="T8" fmla="*/ 0 w 71"/>
                  <a:gd name="T9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0">
                    <a:moveTo>
                      <a:pt x="0" y="53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46" y="61"/>
                      <a:pt x="61" y="39"/>
                      <a:pt x="71" y="1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8" y="20"/>
                      <a:pt x="16" y="38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7" name="Freeform: Shape 39"/>
              <p:cNvSpPr/>
              <p:nvPr/>
            </p:nvSpPr>
            <p:spPr bwMode="auto">
              <a:xfrm>
                <a:off x="6580188" y="254001"/>
                <a:ext cx="552450" cy="369888"/>
              </a:xfrm>
              <a:custGeom>
                <a:avLst/>
                <a:gdLst>
                  <a:gd name="T0" fmla="*/ 35 w 827"/>
                  <a:gd name="T1" fmla="*/ 554 h 554"/>
                  <a:gd name="T2" fmla="*/ 793 w 827"/>
                  <a:gd name="T3" fmla="*/ 554 h 554"/>
                  <a:gd name="T4" fmla="*/ 827 w 827"/>
                  <a:gd name="T5" fmla="*/ 519 h 554"/>
                  <a:gd name="T6" fmla="*/ 827 w 827"/>
                  <a:gd name="T7" fmla="*/ 34 h 554"/>
                  <a:gd name="T8" fmla="*/ 793 w 827"/>
                  <a:gd name="T9" fmla="*/ 0 h 554"/>
                  <a:gd name="T10" fmla="*/ 35 w 827"/>
                  <a:gd name="T11" fmla="*/ 0 h 554"/>
                  <a:gd name="T12" fmla="*/ 0 w 827"/>
                  <a:gd name="T13" fmla="*/ 34 h 554"/>
                  <a:gd name="T14" fmla="*/ 0 w 827"/>
                  <a:gd name="T15" fmla="*/ 519 h 554"/>
                  <a:gd name="T16" fmla="*/ 35 w 827"/>
                  <a:gd name="T17" fmla="*/ 554 h 554"/>
                  <a:gd name="T18" fmla="*/ 42 w 827"/>
                  <a:gd name="T19" fmla="*/ 41 h 554"/>
                  <a:gd name="T20" fmla="*/ 782 w 827"/>
                  <a:gd name="T21" fmla="*/ 41 h 554"/>
                  <a:gd name="T22" fmla="*/ 782 w 827"/>
                  <a:gd name="T23" fmla="*/ 505 h 554"/>
                  <a:gd name="T24" fmla="*/ 42 w 827"/>
                  <a:gd name="T25" fmla="*/ 505 h 554"/>
                  <a:gd name="T26" fmla="*/ 42 w 827"/>
                  <a:gd name="T27" fmla="*/ 41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7" h="554">
                    <a:moveTo>
                      <a:pt x="35" y="554"/>
                    </a:moveTo>
                    <a:cubicBezTo>
                      <a:pt x="793" y="554"/>
                      <a:pt x="793" y="554"/>
                      <a:pt x="793" y="554"/>
                    </a:cubicBezTo>
                    <a:cubicBezTo>
                      <a:pt x="811" y="554"/>
                      <a:pt x="827" y="538"/>
                      <a:pt x="827" y="519"/>
                    </a:cubicBezTo>
                    <a:cubicBezTo>
                      <a:pt x="827" y="34"/>
                      <a:pt x="827" y="34"/>
                      <a:pt x="827" y="34"/>
                    </a:cubicBezTo>
                    <a:cubicBezTo>
                      <a:pt x="827" y="15"/>
                      <a:pt x="811" y="0"/>
                      <a:pt x="79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19"/>
                      <a:pt x="0" y="519"/>
                      <a:pt x="0" y="519"/>
                    </a:cubicBezTo>
                    <a:cubicBezTo>
                      <a:pt x="0" y="538"/>
                      <a:pt x="16" y="554"/>
                      <a:pt x="35" y="554"/>
                    </a:cubicBezTo>
                    <a:close/>
                    <a:moveTo>
                      <a:pt x="42" y="41"/>
                    </a:moveTo>
                    <a:cubicBezTo>
                      <a:pt x="782" y="41"/>
                      <a:pt x="782" y="41"/>
                      <a:pt x="782" y="41"/>
                    </a:cubicBezTo>
                    <a:cubicBezTo>
                      <a:pt x="782" y="505"/>
                      <a:pt x="782" y="505"/>
                      <a:pt x="782" y="505"/>
                    </a:cubicBezTo>
                    <a:cubicBezTo>
                      <a:pt x="42" y="505"/>
                      <a:pt x="42" y="505"/>
                      <a:pt x="42" y="505"/>
                    </a:cubicBezTo>
                    <a:lnTo>
                      <a:pt x="42" y="41"/>
                    </a:lnTo>
                    <a:close/>
                  </a:path>
                </a:pathLst>
              </a:custGeom>
              <a:solidFill>
                <a:srgbClr val="C48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12" name="Group 40"/>
            <p:cNvGrpSpPr/>
            <p:nvPr/>
          </p:nvGrpSpPr>
          <p:grpSpPr>
            <a:xfrm>
              <a:off x="9739387" y="1549471"/>
              <a:ext cx="557744" cy="557744"/>
              <a:chOff x="1981200" y="163513"/>
              <a:chExt cx="609600" cy="609600"/>
            </a:xfrm>
            <a:solidFill>
              <a:schemeClr val="accent4"/>
            </a:solidFill>
          </p:grpSpPr>
          <p:sp>
            <p:nvSpPr>
              <p:cNvPr id="24" name="Freeform: Shape 41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912 h 912"/>
                  <a:gd name="T2" fmla="*/ 0 w 912"/>
                  <a:gd name="T3" fmla="*/ 456 h 912"/>
                  <a:gd name="T4" fmla="*/ 456 w 912"/>
                  <a:gd name="T5" fmla="*/ 0 h 912"/>
                  <a:gd name="T6" fmla="*/ 912 w 912"/>
                  <a:gd name="T7" fmla="*/ 456 h 912"/>
                  <a:gd name="T8" fmla="*/ 456 w 912"/>
                  <a:gd name="T9" fmla="*/ 912 h 912"/>
                  <a:gd name="T10" fmla="*/ 456 w 912"/>
                  <a:gd name="T11" fmla="*/ 114 h 912"/>
                  <a:gd name="T12" fmla="*/ 114 w 912"/>
                  <a:gd name="T13" fmla="*/ 456 h 912"/>
                  <a:gd name="T14" fmla="*/ 456 w 912"/>
                  <a:gd name="T15" fmla="*/ 798 h 912"/>
                  <a:gd name="T16" fmla="*/ 798 w 912"/>
                  <a:gd name="T17" fmla="*/ 456 h 912"/>
                  <a:gd name="T18" fmla="*/ 456 w 912"/>
                  <a:gd name="T19" fmla="*/ 114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2" h="912">
                    <a:moveTo>
                      <a:pt x="456" y="912"/>
                    </a:moveTo>
                    <a:cubicBezTo>
                      <a:pt x="204" y="912"/>
                      <a:pt x="0" y="708"/>
                      <a:pt x="0" y="456"/>
                    </a:cubicBezTo>
                    <a:cubicBezTo>
                      <a:pt x="0" y="205"/>
                      <a:pt x="204" y="0"/>
                      <a:pt x="456" y="0"/>
                    </a:cubicBezTo>
                    <a:cubicBezTo>
                      <a:pt x="707" y="0"/>
                      <a:pt x="912" y="205"/>
                      <a:pt x="912" y="456"/>
                    </a:cubicBezTo>
                    <a:cubicBezTo>
                      <a:pt x="912" y="708"/>
                      <a:pt x="707" y="912"/>
                      <a:pt x="456" y="912"/>
                    </a:cubicBezTo>
                    <a:close/>
                    <a:moveTo>
                      <a:pt x="456" y="114"/>
                    </a:moveTo>
                    <a:cubicBezTo>
                      <a:pt x="267" y="114"/>
                      <a:pt x="114" y="267"/>
                      <a:pt x="114" y="456"/>
                    </a:cubicBezTo>
                    <a:cubicBezTo>
                      <a:pt x="114" y="645"/>
                      <a:pt x="267" y="798"/>
                      <a:pt x="456" y="798"/>
                    </a:cubicBezTo>
                    <a:cubicBezTo>
                      <a:pt x="644" y="798"/>
                      <a:pt x="798" y="645"/>
                      <a:pt x="798" y="456"/>
                    </a:cubicBezTo>
                    <a:cubicBezTo>
                      <a:pt x="798" y="267"/>
                      <a:pt x="644" y="114"/>
                      <a:pt x="45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5" name="Freeform: Shape 42"/>
              <p:cNvSpPr/>
              <p:nvPr/>
            </p:nvSpPr>
            <p:spPr bwMode="auto">
              <a:xfrm>
                <a:off x="2178050" y="328613"/>
                <a:ext cx="261938" cy="209550"/>
              </a:xfrm>
              <a:custGeom>
                <a:avLst/>
                <a:gdLst>
                  <a:gd name="T0" fmla="*/ 199 w 394"/>
                  <a:gd name="T1" fmla="*/ 112 h 313"/>
                  <a:gd name="T2" fmla="*/ 162 w 394"/>
                  <a:gd name="T3" fmla="*/ 105 h 313"/>
                  <a:gd name="T4" fmla="*/ 136 w 394"/>
                  <a:gd name="T5" fmla="*/ 108 h 313"/>
                  <a:gd name="T6" fmla="*/ 0 w 394"/>
                  <a:gd name="T7" fmla="*/ 42 h 313"/>
                  <a:gd name="T8" fmla="*/ 60 w 394"/>
                  <a:gd name="T9" fmla="*/ 187 h 313"/>
                  <a:gd name="T10" fmla="*/ 57 w 394"/>
                  <a:gd name="T11" fmla="*/ 209 h 313"/>
                  <a:gd name="T12" fmla="*/ 162 w 394"/>
                  <a:gd name="T13" fmla="*/ 313 h 313"/>
                  <a:gd name="T14" fmla="*/ 266 w 394"/>
                  <a:gd name="T15" fmla="*/ 209 h 313"/>
                  <a:gd name="T16" fmla="*/ 266 w 394"/>
                  <a:gd name="T17" fmla="*/ 203 h 313"/>
                  <a:gd name="T18" fmla="*/ 394 w 394"/>
                  <a:gd name="T19" fmla="*/ 0 h 313"/>
                  <a:gd name="T20" fmla="*/ 199 w 394"/>
                  <a:gd name="T21" fmla="*/ 112 h 313"/>
                  <a:gd name="T22" fmla="*/ 162 w 394"/>
                  <a:gd name="T23" fmla="*/ 248 h 313"/>
                  <a:gd name="T24" fmla="*/ 123 w 394"/>
                  <a:gd name="T25" fmla="*/ 209 h 313"/>
                  <a:gd name="T26" fmla="*/ 162 w 394"/>
                  <a:gd name="T27" fmla="*/ 170 h 313"/>
                  <a:gd name="T28" fmla="*/ 200 w 394"/>
                  <a:gd name="T29" fmla="*/ 209 h 313"/>
                  <a:gd name="T30" fmla="*/ 162 w 394"/>
                  <a:gd name="T31" fmla="*/ 24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" h="313">
                    <a:moveTo>
                      <a:pt x="199" y="112"/>
                    </a:moveTo>
                    <a:cubicBezTo>
                      <a:pt x="188" y="107"/>
                      <a:pt x="175" y="105"/>
                      <a:pt x="162" y="105"/>
                    </a:cubicBezTo>
                    <a:cubicBezTo>
                      <a:pt x="153" y="105"/>
                      <a:pt x="145" y="106"/>
                      <a:pt x="136" y="10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58" y="194"/>
                      <a:pt x="57" y="201"/>
                      <a:pt x="57" y="209"/>
                    </a:cubicBezTo>
                    <a:cubicBezTo>
                      <a:pt x="57" y="267"/>
                      <a:pt x="104" y="313"/>
                      <a:pt x="162" y="313"/>
                    </a:cubicBezTo>
                    <a:cubicBezTo>
                      <a:pt x="219" y="313"/>
                      <a:pt x="266" y="267"/>
                      <a:pt x="266" y="209"/>
                    </a:cubicBezTo>
                    <a:cubicBezTo>
                      <a:pt x="266" y="207"/>
                      <a:pt x="266" y="205"/>
                      <a:pt x="266" y="203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199" y="112"/>
                    </a:lnTo>
                    <a:close/>
                    <a:moveTo>
                      <a:pt x="162" y="248"/>
                    </a:moveTo>
                    <a:cubicBezTo>
                      <a:pt x="140" y="248"/>
                      <a:pt x="123" y="230"/>
                      <a:pt x="123" y="209"/>
                    </a:cubicBezTo>
                    <a:cubicBezTo>
                      <a:pt x="123" y="188"/>
                      <a:pt x="140" y="170"/>
                      <a:pt x="162" y="170"/>
                    </a:cubicBezTo>
                    <a:cubicBezTo>
                      <a:pt x="183" y="170"/>
                      <a:pt x="200" y="188"/>
                      <a:pt x="200" y="209"/>
                    </a:cubicBezTo>
                    <a:cubicBezTo>
                      <a:pt x="200" y="230"/>
                      <a:pt x="183" y="248"/>
                      <a:pt x="162" y="248"/>
                    </a:cubicBezTo>
                    <a:close/>
                  </a:path>
                </a:pathLst>
              </a:custGeom>
              <a:solidFill>
                <a:srgbClr val="C48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6" name="Freeform: Shape 43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0 h 912"/>
                  <a:gd name="T2" fmla="*/ 0 w 912"/>
                  <a:gd name="T3" fmla="*/ 456 h 912"/>
                  <a:gd name="T4" fmla="*/ 456 w 912"/>
                  <a:gd name="T5" fmla="*/ 912 h 912"/>
                  <a:gd name="T6" fmla="*/ 912 w 912"/>
                  <a:gd name="T7" fmla="*/ 456 h 912"/>
                  <a:gd name="T8" fmla="*/ 456 w 912"/>
                  <a:gd name="T9" fmla="*/ 0 h 912"/>
                  <a:gd name="T10" fmla="*/ 477 w 912"/>
                  <a:gd name="T11" fmla="*/ 797 h 912"/>
                  <a:gd name="T12" fmla="*/ 477 w 912"/>
                  <a:gd name="T13" fmla="*/ 754 h 912"/>
                  <a:gd name="T14" fmla="*/ 453 w 912"/>
                  <a:gd name="T15" fmla="*/ 730 h 912"/>
                  <a:gd name="T16" fmla="*/ 429 w 912"/>
                  <a:gd name="T17" fmla="*/ 754 h 912"/>
                  <a:gd name="T18" fmla="*/ 429 w 912"/>
                  <a:gd name="T19" fmla="*/ 797 h 912"/>
                  <a:gd name="T20" fmla="*/ 115 w 912"/>
                  <a:gd name="T21" fmla="*/ 479 h 912"/>
                  <a:gd name="T22" fmla="*/ 157 w 912"/>
                  <a:gd name="T23" fmla="*/ 479 h 912"/>
                  <a:gd name="T24" fmla="*/ 181 w 912"/>
                  <a:gd name="T25" fmla="*/ 455 h 912"/>
                  <a:gd name="T26" fmla="*/ 157 w 912"/>
                  <a:gd name="T27" fmla="*/ 431 h 912"/>
                  <a:gd name="T28" fmla="*/ 115 w 912"/>
                  <a:gd name="T29" fmla="*/ 431 h 912"/>
                  <a:gd name="T30" fmla="*/ 431 w 912"/>
                  <a:gd name="T31" fmla="*/ 115 h 912"/>
                  <a:gd name="T32" fmla="*/ 431 w 912"/>
                  <a:gd name="T33" fmla="*/ 159 h 912"/>
                  <a:gd name="T34" fmla="*/ 456 w 912"/>
                  <a:gd name="T35" fmla="*/ 183 h 912"/>
                  <a:gd name="T36" fmla="*/ 480 w 912"/>
                  <a:gd name="T37" fmla="*/ 159 h 912"/>
                  <a:gd name="T38" fmla="*/ 480 w 912"/>
                  <a:gd name="T39" fmla="*/ 115 h 912"/>
                  <a:gd name="T40" fmla="*/ 797 w 912"/>
                  <a:gd name="T41" fmla="*/ 433 h 912"/>
                  <a:gd name="T42" fmla="*/ 752 w 912"/>
                  <a:gd name="T43" fmla="*/ 433 h 912"/>
                  <a:gd name="T44" fmla="*/ 728 w 912"/>
                  <a:gd name="T45" fmla="*/ 458 h 912"/>
                  <a:gd name="T46" fmla="*/ 752 w 912"/>
                  <a:gd name="T47" fmla="*/ 482 h 912"/>
                  <a:gd name="T48" fmla="*/ 796 w 912"/>
                  <a:gd name="T49" fmla="*/ 482 h 912"/>
                  <a:gd name="T50" fmla="*/ 477 w 912"/>
                  <a:gd name="T51" fmla="*/ 79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2" h="912">
                    <a:moveTo>
                      <a:pt x="456" y="0"/>
                    </a:moveTo>
                    <a:cubicBezTo>
                      <a:pt x="204" y="0"/>
                      <a:pt x="0" y="205"/>
                      <a:pt x="0" y="456"/>
                    </a:cubicBezTo>
                    <a:cubicBezTo>
                      <a:pt x="0" y="708"/>
                      <a:pt x="204" y="912"/>
                      <a:pt x="456" y="912"/>
                    </a:cubicBezTo>
                    <a:cubicBezTo>
                      <a:pt x="707" y="912"/>
                      <a:pt x="912" y="708"/>
                      <a:pt x="912" y="456"/>
                    </a:cubicBezTo>
                    <a:cubicBezTo>
                      <a:pt x="912" y="205"/>
                      <a:pt x="707" y="0"/>
                      <a:pt x="456" y="0"/>
                    </a:cubicBezTo>
                    <a:close/>
                    <a:moveTo>
                      <a:pt x="477" y="797"/>
                    </a:moveTo>
                    <a:cubicBezTo>
                      <a:pt x="477" y="754"/>
                      <a:pt x="477" y="754"/>
                      <a:pt x="477" y="754"/>
                    </a:cubicBezTo>
                    <a:cubicBezTo>
                      <a:pt x="477" y="741"/>
                      <a:pt x="467" y="730"/>
                      <a:pt x="453" y="730"/>
                    </a:cubicBezTo>
                    <a:cubicBezTo>
                      <a:pt x="440" y="730"/>
                      <a:pt x="429" y="741"/>
                      <a:pt x="429" y="754"/>
                    </a:cubicBezTo>
                    <a:cubicBezTo>
                      <a:pt x="429" y="797"/>
                      <a:pt x="429" y="797"/>
                      <a:pt x="429" y="797"/>
                    </a:cubicBezTo>
                    <a:cubicBezTo>
                      <a:pt x="261" y="784"/>
                      <a:pt x="126" y="648"/>
                      <a:pt x="115" y="479"/>
                    </a:cubicBezTo>
                    <a:cubicBezTo>
                      <a:pt x="157" y="479"/>
                      <a:pt x="157" y="479"/>
                      <a:pt x="157" y="479"/>
                    </a:cubicBezTo>
                    <a:cubicBezTo>
                      <a:pt x="170" y="479"/>
                      <a:pt x="181" y="469"/>
                      <a:pt x="181" y="455"/>
                    </a:cubicBezTo>
                    <a:cubicBezTo>
                      <a:pt x="181" y="442"/>
                      <a:pt x="170" y="431"/>
                      <a:pt x="157" y="431"/>
                    </a:cubicBezTo>
                    <a:cubicBezTo>
                      <a:pt x="115" y="431"/>
                      <a:pt x="115" y="431"/>
                      <a:pt x="115" y="431"/>
                    </a:cubicBezTo>
                    <a:cubicBezTo>
                      <a:pt x="127" y="262"/>
                      <a:pt x="262" y="127"/>
                      <a:pt x="431" y="115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431" y="172"/>
                      <a:pt x="442" y="183"/>
                      <a:pt x="456" y="183"/>
                    </a:cubicBezTo>
                    <a:cubicBezTo>
                      <a:pt x="469" y="183"/>
                      <a:pt x="480" y="172"/>
                      <a:pt x="480" y="159"/>
                    </a:cubicBezTo>
                    <a:cubicBezTo>
                      <a:pt x="480" y="115"/>
                      <a:pt x="480" y="115"/>
                      <a:pt x="480" y="115"/>
                    </a:cubicBezTo>
                    <a:cubicBezTo>
                      <a:pt x="650" y="127"/>
                      <a:pt x="785" y="263"/>
                      <a:pt x="797" y="433"/>
                    </a:cubicBezTo>
                    <a:cubicBezTo>
                      <a:pt x="752" y="433"/>
                      <a:pt x="752" y="433"/>
                      <a:pt x="752" y="433"/>
                    </a:cubicBezTo>
                    <a:cubicBezTo>
                      <a:pt x="739" y="433"/>
                      <a:pt x="728" y="444"/>
                      <a:pt x="728" y="458"/>
                    </a:cubicBezTo>
                    <a:cubicBezTo>
                      <a:pt x="728" y="471"/>
                      <a:pt x="739" y="482"/>
                      <a:pt x="752" y="482"/>
                    </a:cubicBezTo>
                    <a:cubicBezTo>
                      <a:pt x="796" y="482"/>
                      <a:pt x="796" y="482"/>
                      <a:pt x="796" y="482"/>
                    </a:cubicBezTo>
                    <a:cubicBezTo>
                      <a:pt x="784" y="651"/>
                      <a:pt x="647" y="786"/>
                      <a:pt x="477" y="797"/>
                    </a:cubicBezTo>
                    <a:close/>
                  </a:path>
                </a:pathLst>
              </a:custGeom>
              <a:solidFill>
                <a:srgbClr val="C48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7041902" y="1525714"/>
              <a:ext cx="654828" cy="581508"/>
              <a:chOff x="152400" y="198438"/>
              <a:chExt cx="609600" cy="541338"/>
            </a:xfrm>
            <a:solidFill>
              <a:schemeClr val="accent3"/>
            </a:solidFill>
          </p:grpSpPr>
          <p:sp>
            <p:nvSpPr>
              <p:cNvPr id="21" name="Freeform: Shape 45"/>
              <p:cNvSpPr/>
              <p:nvPr/>
            </p:nvSpPr>
            <p:spPr bwMode="auto">
              <a:xfrm>
                <a:off x="350838" y="384176"/>
                <a:ext cx="36513" cy="31750"/>
              </a:xfrm>
              <a:custGeom>
                <a:avLst/>
                <a:gdLst>
                  <a:gd name="T0" fmla="*/ 23 w 23"/>
                  <a:gd name="T1" fmla="*/ 7 h 20"/>
                  <a:gd name="T2" fmla="*/ 0 w 23"/>
                  <a:gd name="T3" fmla="*/ 20 h 20"/>
                  <a:gd name="T4" fmla="*/ 0 w 23"/>
                  <a:gd name="T5" fmla="*/ 0 h 20"/>
                  <a:gd name="T6" fmla="*/ 23 w 23"/>
                  <a:gd name="T7" fmla="*/ 0 h 20"/>
                  <a:gd name="T8" fmla="*/ 23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3" y="7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2" name="Freeform: Shape 46"/>
              <p:cNvSpPr/>
              <p:nvPr/>
            </p:nvSpPr>
            <p:spPr bwMode="auto">
              <a:xfrm>
                <a:off x="523875" y="384176"/>
                <a:ext cx="36513" cy="31750"/>
              </a:xfrm>
              <a:custGeom>
                <a:avLst/>
                <a:gdLst>
                  <a:gd name="T0" fmla="*/ 0 w 23"/>
                  <a:gd name="T1" fmla="*/ 7 h 20"/>
                  <a:gd name="T2" fmla="*/ 23 w 23"/>
                  <a:gd name="T3" fmla="*/ 20 h 20"/>
                  <a:gd name="T4" fmla="*/ 23 w 23"/>
                  <a:gd name="T5" fmla="*/ 0 h 20"/>
                  <a:gd name="T6" fmla="*/ 0 w 23"/>
                  <a:gd name="T7" fmla="*/ 0 h 20"/>
                  <a:gd name="T8" fmla="*/ 0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7"/>
                    </a:moveTo>
                    <a:lnTo>
                      <a:pt x="23" y="2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3" name="Freeform: Shape 47"/>
              <p:cNvSpPr/>
              <p:nvPr/>
            </p:nvSpPr>
            <p:spPr bwMode="auto">
              <a:xfrm>
                <a:off x="152400" y="198438"/>
                <a:ext cx="609600" cy="541338"/>
              </a:xfrm>
              <a:custGeom>
                <a:avLst/>
                <a:gdLst>
                  <a:gd name="T0" fmla="*/ 499 w 912"/>
                  <a:gd name="T1" fmla="*/ 451 h 810"/>
                  <a:gd name="T2" fmla="*/ 560 w 912"/>
                  <a:gd name="T3" fmla="*/ 451 h 810"/>
                  <a:gd name="T4" fmla="*/ 912 w 912"/>
                  <a:gd name="T5" fmla="*/ 560 h 810"/>
                  <a:gd name="T6" fmla="*/ 912 w 912"/>
                  <a:gd name="T7" fmla="*/ 526 h 810"/>
                  <a:gd name="T8" fmla="*/ 499 w 912"/>
                  <a:gd name="T9" fmla="*/ 290 h 810"/>
                  <a:gd name="T10" fmla="*/ 499 w 912"/>
                  <a:gd name="T11" fmla="*/ 97 h 810"/>
                  <a:gd name="T12" fmla="*/ 456 w 912"/>
                  <a:gd name="T13" fmla="*/ 0 h 810"/>
                  <a:gd name="T14" fmla="*/ 413 w 912"/>
                  <a:gd name="T15" fmla="*/ 97 h 810"/>
                  <a:gd name="T16" fmla="*/ 413 w 912"/>
                  <a:gd name="T17" fmla="*/ 290 h 810"/>
                  <a:gd name="T18" fmla="*/ 0 w 912"/>
                  <a:gd name="T19" fmla="*/ 526 h 810"/>
                  <a:gd name="T20" fmla="*/ 0 w 912"/>
                  <a:gd name="T21" fmla="*/ 560 h 810"/>
                  <a:gd name="T22" fmla="*/ 353 w 912"/>
                  <a:gd name="T23" fmla="*/ 451 h 810"/>
                  <a:gd name="T24" fmla="*/ 413 w 912"/>
                  <a:gd name="T25" fmla="*/ 451 h 810"/>
                  <a:gd name="T26" fmla="*/ 413 w 912"/>
                  <a:gd name="T27" fmla="*/ 653 h 810"/>
                  <a:gd name="T28" fmla="*/ 414 w 912"/>
                  <a:gd name="T29" fmla="*/ 658 h 810"/>
                  <a:gd name="T30" fmla="*/ 279 w 912"/>
                  <a:gd name="T31" fmla="*/ 746 h 810"/>
                  <a:gd name="T32" fmla="*/ 279 w 912"/>
                  <a:gd name="T33" fmla="*/ 772 h 810"/>
                  <a:gd name="T34" fmla="*/ 429 w 912"/>
                  <a:gd name="T35" fmla="*/ 746 h 810"/>
                  <a:gd name="T36" fmla="*/ 456 w 912"/>
                  <a:gd name="T37" fmla="*/ 810 h 810"/>
                  <a:gd name="T38" fmla="*/ 483 w 912"/>
                  <a:gd name="T39" fmla="*/ 746 h 810"/>
                  <a:gd name="T40" fmla="*/ 633 w 912"/>
                  <a:gd name="T41" fmla="*/ 772 h 810"/>
                  <a:gd name="T42" fmla="*/ 633 w 912"/>
                  <a:gd name="T43" fmla="*/ 746 h 810"/>
                  <a:gd name="T44" fmla="*/ 498 w 912"/>
                  <a:gd name="T45" fmla="*/ 658 h 810"/>
                  <a:gd name="T46" fmla="*/ 499 w 912"/>
                  <a:gd name="T47" fmla="*/ 653 h 810"/>
                  <a:gd name="T48" fmla="*/ 499 w 912"/>
                  <a:gd name="T49" fmla="*/ 451 h 810"/>
                  <a:gd name="T50" fmla="*/ 424 w 912"/>
                  <a:gd name="T51" fmla="*/ 61 h 810"/>
                  <a:gd name="T52" fmla="*/ 456 w 912"/>
                  <a:gd name="T53" fmla="*/ 33 h 810"/>
                  <a:gd name="T54" fmla="*/ 488 w 912"/>
                  <a:gd name="T55" fmla="*/ 61 h 810"/>
                  <a:gd name="T56" fmla="*/ 456 w 912"/>
                  <a:gd name="T57" fmla="*/ 49 h 810"/>
                  <a:gd name="T58" fmla="*/ 424 w 912"/>
                  <a:gd name="T59" fmla="*/ 61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2" h="810">
                    <a:moveTo>
                      <a:pt x="499" y="451"/>
                    </a:moveTo>
                    <a:cubicBezTo>
                      <a:pt x="560" y="451"/>
                      <a:pt x="560" y="451"/>
                      <a:pt x="560" y="451"/>
                    </a:cubicBezTo>
                    <a:cubicBezTo>
                      <a:pt x="912" y="560"/>
                      <a:pt x="912" y="560"/>
                      <a:pt x="912" y="560"/>
                    </a:cubicBezTo>
                    <a:cubicBezTo>
                      <a:pt x="912" y="526"/>
                      <a:pt x="912" y="526"/>
                      <a:pt x="912" y="526"/>
                    </a:cubicBezTo>
                    <a:cubicBezTo>
                      <a:pt x="499" y="290"/>
                      <a:pt x="499" y="290"/>
                      <a:pt x="499" y="290"/>
                    </a:cubicBezTo>
                    <a:cubicBezTo>
                      <a:pt x="499" y="219"/>
                      <a:pt x="499" y="139"/>
                      <a:pt x="499" y="97"/>
                    </a:cubicBezTo>
                    <a:cubicBezTo>
                      <a:pt x="499" y="11"/>
                      <a:pt x="456" y="0"/>
                      <a:pt x="456" y="0"/>
                    </a:cubicBezTo>
                    <a:cubicBezTo>
                      <a:pt x="456" y="0"/>
                      <a:pt x="413" y="11"/>
                      <a:pt x="413" y="97"/>
                    </a:cubicBezTo>
                    <a:cubicBezTo>
                      <a:pt x="413" y="140"/>
                      <a:pt x="413" y="220"/>
                      <a:pt x="413" y="290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353" y="451"/>
                      <a:pt x="353" y="451"/>
                      <a:pt x="353" y="451"/>
                    </a:cubicBezTo>
                    <a:cubicBezTo>
                      <a:pt x="413" y="451"/>
                      <a:pt x="413" y="451"/>
                      <a:pt x="413" y="451"/>
                    </a:cubicBezTo>
                    <a:cubicBezTo>
                      <a:pt x="413" y="524"/>
                      <a:pt x="413" y="608"/>
                      <a:pt x="413" y="653"/>
                    </a:cubicBezTo>
                    <a:cubicBezTo>
                      <a:pt x="413" y="654"/>
                      <a:pt x="414" y="656"/>
                      <a:pt x="414" y="658"/>
                    </a:cubicBezTo>
                    <a:cubicBezTo>
                      <a:pt x="279" y="746"/>
                      <a:pt x="279" y="746"/>
                      <a:pt x="279" y="746"/>
                    </a:cubicBezTo>
                    <a:cubicBezTo>
                      <a:pt x="279" y="772"/>
                      <a:pt x="279" y="772"/>
                      <a:pt x="279" y="772"/>
                    </a:cubicBezTo>
                    <a:cubicBezTo>
                      <a:pt x="429" y="746"/>
                      <a:pt x="429" y="746"/>
                      <a:pt x="429" y="746"/>
                    </a:cubicBezTo>
                    <a:cubicBezTo>
                      <a:pt x="441" y="785"/>
                      <a:pt x="456" y="810"/>
                      <a:pt x="456" y="810"/>
                    </a:cubicBezTo>
                    <a:cubicBezTo>
                      <a:pt x="456" y="810"/>
                      <a:pt x="471" y="785"/>
                      <a:pt x="483" y="746"/>
                    </a:cubicBezTo>
                    <a:cubicBezTo>
                      <a:pt x="633" y="772"/>
                      <a:pt x="633" y="772"/>
                      <a:pt x="633" y="772"/>
                    </a:cubicBezTo>
                    <a:cubicBezTo>
                      <a:pt x="633" y="746"/>
                      <a:pt x="633" y="746"/>
                      <a:pt x="633" y="746"/>
                    </a:cubicBezTo>
                    <a:cubicBezTo>
                      <a:pt x="498" y="658"/>
                      <a:pt x="498" y="658"/>
                      <a:pt x="498" y="658"/>
                    </a:cubicBezTo>
                    <a:cubicBezTo>
                      <a:pt x="498" y="656"/>
                      <a:pt x="499" y="654"/>
                      <a:pt x="499" y="653"/>
                    </a:cubicBezTo>
                    <a:cubicBezTo>
                      <a:pt x="499" y="608"/>
                      <a:pt x="499" y="524"/>
                      <a:pt x="499" y="451"/>
                    </a:cubicBezTo>
                    <a:close/>
                    <a:moveTo>
                      <a:pt x="424" y="61"/>
                    </a:moveTo>
                    <a:cubicBezTo>
                      <a:pt x="428" y="47"/>
                      <a:pt x="441" y="33"/>
                      <a:pt x="456" y="33"/>
                    </a:cubicBezTo>
                    <a:cubicBezTo>
                      <a:pt x="471" y="33"/>
                      <a:pt x="484" y="47"/>
                      <a:pt x="488" y="61"/>
                    </a:cubicBezTo>
                    <a:cubicBezTo>
                      <a:pt x="481" y="51"/>
                      <a:pt x="470" y="49"/>
                      <a:pt x="456" y="49"/>
                    </a:cubicBezTo>
                    <a:cubicBezTo>
                      <a:pt x="442" y="49"/>
                      <a:pt x="431" y="51"/>
                      <a:pt x="424" y="61"/>
                    </a:cubicBezTo>
                    <a:close/>
                  </a:path>
                </a:pathLst>
              </a:custGeom>
              <a:solidFill>
                <a:srgbClr val="2EB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cxnSp>
          <p:nvCxnSpPr>
            <p:cNvPr id="14" name="Straight Connector 51"/>
            <p:cNvCxnSpPr/>
            <p:nvPr/>
          </p:nvCxnSpPr>
          <p:spPr>
            <a:xfrm>
              <a:off x="5269173" y="1821498"/>
              <a:ext cx="1656184" cy="0"/>
            </a:xfrm>
            <a:prstGeom prst="line">
              <a:avLst/>
            </a:prstGeom>
            <a:ln w="6350">
              <a:solidFill>
                <a:schemeClr val="bg2">
                  <a:lumMod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2"/>
            <p:cNvCxnSpPr/>
            <p:nvPr/>
          </p:nvCxnSpPr>
          <p:spPr>
            <a:xfrm>
              <a:off x="7934734" y="1821498"/>
              <a:ext cx="1656184" cy="0"/>
            </a:xfrm>
            <a:prstGeom prst="line">
              <a:avLst/>
            </a:prstGeom>
            <a:ln w="6350">
              <a:solidFill>
                <a:schemeClr val="bg2">
                  <a:lumMod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3"/>
            <p:cNvCxnSpPr/>
            <p:nvPr/>
          </p:nvCxnSpPr>
          <p:spPr>
            <a:xfrm>
              <a:off x="10452484" y="1821498"/>
              <a:ext cx="1739516" cy="0"/>
            </a:xfrm>
            <a:prstGeom prst="line">
              <a:avLst/>
            </a:prstGeom>
            <a:ln w="6350">
              <a:solidFill>
                <a:schemeClr val="bg2">
                  <a:lumMod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千图PPT彼岸天：ID 8661124库_组合 37"/>
          <p:cNvGrpSpPr/>
          <p:nvPr>
            <p:custDataLst>
              <p:tags r:id="rId2"/>
            </p:custDataLst>
          </p:nvPr>
        </p:nvGrpSpPr>
        <p:grpSpPr>
          <a:xfrm>
            <a:off x="793725" y="1766562"/>
            <a:ext cx="1675002" cy="2557877"/>
            <a:chOff x="1058300" y="2354816"/>
            <a:chExt cx="2233336" cy="3410503"/>
          </a:xfrm>
        </p:grpSpPr>
        <p:sp>
          <p:nvSpPr>
            <p:cNvPr id="6" name="Freeform: Shape 8"/>
            <p:cNvSpPr/>
            <p:nvPr/>
          </p:nvSpPr>
          <p:spPr bwMode="auto">
            <a:xfrm>
              <a:off x="1058300" y="2354816"/>
              <a:ext cx="2233336" cy="3410503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rgbClr val="2EB1A7"/>
            </a:solidFill>
            <a:ln>
              <a:noFill/>
            </a:ln>
            <a:effectLst/>
          </p:spPr>
          <p:txBody>
            <a:bodyPr vert="horz" wrap="square" lIns="108000" tIns="1431000" rIns="108000" bIns="4572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</a:p>
          </p:txBody>
        </p:sp>
        <p:sp>
          <p:nvSpPr>
            <p:cNvPr id="17" name="Rectangle 55"/>
            <p:cNvSpPr/>
            <p:nvPr/>
          </p:nvSpPr>
          <p:spPr>
            <a:xfrm>
              <a:off x="1467081" y="3061792"/>
              <a:ext cx="1415772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3"/>
            </p:custDataLst>
          </p:nvPr>
        </p:nvGrpSpPr>
        <p:grpSpPr>
          <a:xfrm>
            <a:off x="2719075" y="1766562"/>
            <a:ext cx="1675001" cy="2557877"/>
            <a:chOff x="3625433" y="2354816"/>
            <a:chExt cx="2233334" cy="3410503"/>
          </a:xfrm>
        </p:grpSpPr>
        <p:sp>
          <p:nvSpPr>
            <p:cNvPr id="7" name="Freeform: Shape 12"/>
            <p:cNvSpPr/>
            <p:nvPr/>
          </p:nvSpPr>
          <p:spPr bwMode="auto">
            <a:xfrm>
              <a:off x="3625433" y="2354816"/>
              <a:ext cx="2233334" cy="3410503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rgbClr val="C48A3E"/>
            </a:solidFill>
            <a:ln>
              <a:noFill/>
            </a:ln>
            <a:effectLst/>
          </p:spPr>
          <p:txBody>
            <a:bodyPr vert="horz" wrap="square" lIns="108000" tIns="1431000" rIns="108000" bIns="4572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</a:p>
          </p:txBody>
        </p:sp>
        <p:sp>
          <p:nvSpPr>
            <p:cNvPr id="18" name="Rectangle 58"/>
            <p:cNvSpPr/>
            <p:nvPr/>
          </p:nvSpPr>
          <p:spPr>
            <a:xfrm>
              <a:off x="4027501" y="3061792"/>
              <a:ext cx="1415772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4"/>
            </p:custDataLst>
          </p:nvPr>
        </p:nvGrpSpPr>
        <p:grpSpPr>
          <a:xfrm>
            <a:off x="4695410" y="1766562"/>
            <a:ext cx="1675001" cy="2557877"/>
            <a:chOff x="6260547" y="2354816"/>
            <a:chExt cx="2233335" cy="3410503"/>
          </a:xfrm>
        </p:grpSpPr>
        <p:sp>
          <p:nvSpPr>
            <p:cNvPr id="8" name="Freeform: Shape 16"/>
            <p:cNvSpPr/>
            <p:nvPr/>
          </p:nvSpPr>
          <p:spPr bwMode="auto">
            <a:xfrm>
              <a:off x="6260547" y="2354816"/>
              <a:ext cx="2233335" cy="3410503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rgbClr val="2EB1A7"/>
            </a:solidFill>
            <a:ln>
              <a:noFill/>
            </a:ln>
            <a:effectLst/>
          </p:spPr>
          <p:txBody>
            <a:bodyPr vert="horz" wrap="square" lIns="108000" tIns="1431000" rIns="108000" bIns="4572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</a:p>
          </p:txBody>
        </p:sp>
        <p:sp>
          <p:nvSpPr>
            <p:cNvPr id="19" name="Rectangle 59"/>
            <p:cNvSpPr/>
            <p:nvPr/>
          </p:nvSpPr>
          <p:spPr>
            <a:xfrm>
              <a:off x="6661431" y="3061792"/>
              <a:ext cx="1415772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5"/>
            </p:custDataLst>
          </p:nvPr>
        </p:nvGrpSpPr>
        <p:grpSpPr>
          <a:xfrm>
            <a:off x="6676194" y="1766562"/>
            <a:ext cx="1675001" cy="2557877"/>
            <a:chOff x="8901592" y="2354816"/>
            <a:chExt cx="2233335" cy="3410503"/>
          </a:xfrm>
        </p:grpSpPr>
        <p:sp>
          <p:nvSpPr>
            <p:cNvPr id="9" name="Freeform: Shape 20"/>
            <p:cNvSpPr/>
            <p:nvPr/>
          </p:nvSpPr>
          <p:spPr bwMode="auto">
            <a:xfrm>
              <a:off x="8901592" y="2354816"/>
              <a:ext cx="2233335" cy="3410503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rgbClr val="C48A3E"/>
            </a:solidFill>
            <a:ln>
              <a:noFill/>
            </a:ln>
            <a:effectLst/>
          </p:spPr>
          <p:txBody>
            <a:bodyPr vert="horz" wrap="square" lIns="108000" tIns="1431000" rIns="108000" bIns="45720" anchor="t" anchorCtr="1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</a:p>
          </p:txBody>
        </p:sp>
        <p:sp>
          <p:nvSpPr>
            <p:cNvPr id="20" name="Rectangle 60"/>
            <p:cNvSpPr/>
            <p:nvPr/>
          </p:nvSpPr>
          <p:spPr>
            <a:xfrm>
              <a:off x="9331434" y="3061792"/>
              <a:ext cx="1415772" cy="46166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57"/>
          <p:cNvGrpSpPr/>
          <p:nvPr>
            <p:custDataLst>
              <p:tags r:id="rId1"/>
            </p:custDataLst>
          </p:nvPr>
        </p:nvGrpSpPr>
        <p:grpSpPr>
          <a:xfrm>
            <a:off x="4628865" y="1985822"/>
            <a:ext cx="3719254" cy="1684943"/>
            <a:chOff x="6479224" y="2953323"/>
            <a:chExt cx="4959006" cy="2246591"/>
          </a:xfrm>
        </p:grpSpPr>
        <p:sp>
          <p:nvSpPr>
            <p:cNvPr id="25" name="TextBox 13"/>
            <p:cNvSpPr txBox="1"/>
            <p:nvPr/>
          </p:nvSpPr>
          <p:spPr>
            <a:xfrm>
              <a:off x="6479224" y="2953323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r>
                <a:rPr lang="zh-CN" altLang="en-US" sz="105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6" name="Rectangle 14"/>
            <p:cNvSpPr/>
            <p:nvPr/>
          </p:nvSpPr>
          <p:spPr>
            <a:xfrm>
              <a:off x="6479225" y="3193087"/>
              <a:ext cx="2200516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</a:p>
          </p:txBody>
        </p:sp>
        <p:sp>
          <p:nvSpPr>
            <p:cNvPr id="27" name="TextBox 15"/>
            <p:cNvSpPr txBox="1"/>
            <p:nvPr/>
          </p:nvSpPr>
          <p:spPr>
            <a:xfrm>
              <a:off x="6481968" y="4376335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r>
                <a:rPr lang="zh-CN" altLang="en-US" sz="105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8" name="Rectangle 16"/>
            <p:cNvSpPr/>
            <p:nvPr/>
          </p:nvSpPr>
          <p:spPr>
            <a:xfrm>
              <a:off x="6481969" y="4645916"/>
              <a:ext cx="2200516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</a:p>
          </p:txBody>
        </p:sp>
        <p:sp>
          <p:nvSpPr>
            <p:cNvPr id="29" name="TextBox 17"/>
            <p:cNvSpPr txBox="1"/>
            <p:nvPr/>
          </p:nvSpPr>
          <p:spPr>
            <a:xfrm>
              <a:off x="9237713" y="2953323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r>
                <a:rPr lang="zh-CN" altLang="en-US" sz="105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30" name="Rectangle 18"/>
            <p:cNvSpPr/>
            <p:nvPr/>
          </p:nvSpPr>
          <p:spPr>
            <a:xfrm>
              <a:off x="9237714" y="3193087"/>
              <a:ext cx="2200516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</a:p>
          </p:txBody>
        </p:sp>
        <p:sp>
          <p:nvSpPr>
            <p:cNvPr id="31" name="TextBox 19"/>
            <p:cNvSpPr txBox="1"/>
            <p:nvPr/>
          </p:nvSpPr>
          <p:spPr>
            <a:xfrm>
              <a:off x="9227650" y="4381000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r>
                <a:rPr lang="zh-CN" altLang="en-US" sz="105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32" name="Rectangle 20"/>
            <p:cNvSpPr/>
            <p:nvPr/>
          </p:nvSpPr>
          <p:spPr>
            <a:xfrm>
              <a:off x="9227650" y="4641250"/>
              <a:ext cx="2200516" cy="5539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</a:p>
          </p:txBody>
        </p:sp>
      </p:grpSp>
      <p:pic>
        <p:nvPicPr>
          <p:cNvPr id="2" name="图片 1" descr="C:\Users\meng\Desktop\400916251.png40091625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22020" y="1374140"/>
            <a:ext cx="3339465" cy="2849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019652" y="1659053"/>
            <a:ext cx="1759528" cy="2268253"/>
            <a:chOff x="771103" y="1916831"/>
            <a:chExt cx="2346037" cy="3024337"/>
          </a:xfrm>
        </p:grpSpPr>
        <p:sp>
          <p:nvSpPr>
            <p:cNvPr id="4" name="Rectangle 3"/>
            <p:cNvSpPr/>
            <p:nvPr/>
          </p:nvSpPr>
          <p:spPr>
            <a:xfrm>
              <a:off x="771301" y="1916832"/>
              <a:ext cx="2345839" cy="3024336"/>
            </a:xfrm>
            <a:prstGeom prst="rect">
              <a:avLst/>
            </a:prstGeom>
            <a:noFill/>
            <a:ln w="38100">
              <a:solidFill>
                <a:srgbClr val="C48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35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9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790" dirty="0">
                  <a:solidFill>
                    <a:schemeClr val="bg2">
                      <a:lumMod val="25000"/>
                    </a:schemeClr>
                  </a:solidFill>
                </a:rPr>
              </a:br>
              <a:r>
                <a:rPr lang="zh-CN" altLang="en-US" sz="790" dirty="0">
                  <a:solidFill>
                    <a:schemeClr val="bg2">
                      <a:lumMod val="25000"/>
                    </a:schemeClr>
                  </a:solidFill>
                </a:rPr>
                <a:t>（建议使用主题字）。</a:t>
              </a:r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807813" y="1880319"/>
              <a:ext cx="840739" cy="913764"/>
            </a:xfrm>
            <a:prstGeom prst="rtTriangle">
              <a:avLst/>
            </a:prstGeom>
            <a:solidFill>
              <a:srgbClr val="C48A3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" name="Right Triangle 5"/>
            <p:cNvSpPr/>
            <p:nvPr/>
          </p:nvSpPr>
          <p:spPr>
            <a:xfrm rot="16200000">
              <a:off x="2170909" y="3994938"/>
              <a:ext cx="906847" cy="985614"/>
            </a:xfrm>
            <a:prstGeom prst="rtTriangle">
              <a:avLst/>
            </a:prstGeom>
            <a:solidFill>
              <a:srgbClr val="C48A3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35345" y="2665091"/>
              <a:ext cx="1617751" cy="379656"/>
            </a:xfrm>
            <a:prstGeom prst="rect">
              <a:avLst/>
            </a:prstGeom>
            <a:noFill/>
          </p:spPr>
          <p:txBody>
            <a:bodyPr wrap="none">
              <a:normAutofit fontScale="95000" lnSpcReduction="10000"/>
            </a:bodyPr>
            <a:lstStyle/>
            <a:p>
              <a:pPr algn="ctr"/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8" name="TextBox 18"/>
            <p:cNvSpPr txBox="1"/>
            <p:nvPr/>
          </p:nvSpPr>
          <p:spPr>
            <a:xfrm rot="18969360">
              <a:off x="771103" y="1977163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 fontScale="90000" lnSpcReduction="10000"/>
            </a:bodyPr>
            <a:lstStyle/>
            <a:p>
              <a:pPr algn="ctr"/>
              <a:r>
                <a:rPr lang="en-US" altLang="zh-CN" sz="1500" b="1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24" name="千图PPT彼岸天：ID 8661124库_组合 23"/>
          <p:cNvGrpSpPr/>
          <p:nvPr>
            <p:custDataLst>
              <p:tags r:id="rId2"/>
            </p:custDataLst>
          </p:nvPr>
        </p:nvGrpSpPr>
        <p:grpSpPr>
          <a:xfrm>
            <a:off x="3102826" y="1659053"/>
            <a:ext cx="1759380" cy="2268253"/>
            <a:chOff x="3548668" y="1916831"/>
            <a:chExt cx="2345840" cy="3024337"/>
          </a:xfrm>
        </p:grpSpPr>
        <p:sp>
          <p:nvSpPr>
            <p:cNvPr id="9" name="Rectangle 8"/>
            <p:cNvSpPr/>
            <p:nvPr/>
          </p:nvSpPr>
          <p:spPr>
            <a:xfrm>
              <a:off x="3548668" y="1916832"/>
              <a:ext cx="2345839" cy="3024336"/>
            </a:xfrm>
            <a:prstGeom prst="rect">
              <a:avLst/>
            </a:prstGeom>
            <a:noFill/>
            <a:ln w="38100">
              <a:solidFill>
                <a:srgbClr val="2EB1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350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9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790" dirty="0">
                  <a:solidFill>
                    <a:schemeClr val="bg2">
                      <a:lumMod val="25000"/>
                    </a:schemeClr>
                  </a:solidFill>
                </a:rPr>
              </a:br>
              <a:r>
                <a:rPr lang="zh-CN" altLang="en-US" sz="790" dirty="0">
                  <a:solidFill>
                    <a:schemeClr val="bg2">
                      <a:lumMod val="25000"/>
                    </a:schemeClr>
                  </a:solidFill>
                </a:rPr>
                <a:t>（建议使用主题字）。</a:t>
              </a:r>
            </a:p>
          </p:txBody>
        </p:sp>
        <p:sp>
          <p:nvSpPr>
            <p:cNvPr id="10" name="Right Triangle 9"/>
            <p:cNvSpPr/>
            <p:nvPr/>
          </p:nvSpPr>
          <p:spPr>
            <a:xfrm rot="5400000">
              <a:off x="3585181" y="1880319"/>
              <a:ext cx="840739" cy="913764"/>
            </a:xfrm>
            <a:prstGeom prst="rtTriangle">
              <a:avLst/>
            </a:prstGeom>
            <a:solidFill>
              <a:srgbClr val="2EB1A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" name="Right Triangle 10"/>
            <p:cNvSpPr/>
            <p:nvPr/>
          </p:nvSpPr>
          <p:spPr>
            <a:xfrm rot="16200000">
              <a:off x="4948277" y="3994938"/>
              <a:ext cx="906847" cy="985614"/>
            </a:xfrm>
            <a:prstGeom prst="rtTriangle">
              <a:avLst/>
            </a:prstGeom>
            <a:solidFill>
              <a:srgbClr val="2EB1A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12711" y="2665091"/>
              <a:ext cx="1617751" cy="379656"/>
            </a:xfrm>
            <a:prstGeom prst="rect">
              <a:avLst/>
            </a:prstGeom>
            <a:noFill/>
          </p:spPr>
          <p:txBody>
            <a:bodyPr wrap="none">
              <a:normAutofit fontScale="95000" lnSpcReduction="10000"/>
            </a:bodyPr>
            <a:lstStyle/>
            <a:p>
              <a:pPr algn="ctr"/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3" name="TextBox 19"/>
            <p:cNvSpPr txBox="1"/>
            <p:nvPr/>
          </p:nvSpPr>
          <p:spPr>
            <a:xfrm rot="18969360">
              <a:off x="3636330" y="1977163"/>
              <a:ext cx="470000" cy="400110"/>
            </a:xfrm>
            <a:prstGeom prst="rect">
              <a:avLst/>
            </a:prstGeom>
            <a:noFill/>
          </p:spPr>
          <p:txBody>
            <a:bodyPr wrap="none">
              <a:normAutofit fontScale="90000" lnSpcReduction="10000"/>
            </a:bodyPr>
            <a:lstStyle/>
            <a:p>
              <a:pPr algn="ctr"/>
              <a:r>
                <a:rPr lang="en-US" altLang="zh-CN" sz="1500" b="1">
                  <a:solidFill>
                    <a:schemeClr val="bg1"/>
                  </a:solidFill>
                </a:rPr>
                <a:t>02</a:t>
              </a:r>
            </a:p>
          </p:txBody>
        </p:sp>
      </p:grpSp>
      <p:pic>
        <p:nvPicPr>
          <p:cNvPr id="3" name="图片 2" descr="C:\Users\meng\Desktop\400891939.png400891939"/>
          <p:cNvPicPr>
            <a:picLocks noChangeAspect="1"/>
          </p:cNvPicPr>
          <p:nvPr/>
        </p:nvPicPr>
        <p:blipFill>
          <a:blip r:embed="rId5" cstate="email"/>
          <a:srcRect t="-2216"/>
          <a:stretch>
            <a:fillRect/>
          </a:stretch>
        </p:blipFill>
        <p:spPr>
          <a:xfrm>
            <a:off x="5462905" y="577850"/>
            <a:ext cx="2702560" cy="3987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#U4e8c#U670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1985963" y="-2003584"/>
            <a:ext cx="5164455" cy="91568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96130" y="1883410"/>
            <a:ext cx="234315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90035" y="1906270"/>
            <a:ext cx="391795" cy="16484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7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Truth is the lifeblood of life, is the foundation of all values</a:t>
            </a:r>
          </a:p>
        </p:txBody>
      </p:sp>
      <p:grpSp>
        <p:nvGrpSpPr>
          <p:cNvPr id="8" name="PA_淘宝网chenying0907出品 33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985385" y="2573020"/>
            <a:ext cx="295275" cy="437515"/>
            <a:chOff x="2529436" y="1430775"/>
            <a:chExt cx="539218" cy="79955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10" name="淘宝网chenying0907出品 35"/>
            <p:cNvSpPr txBox="1"/>
            <p:nvPr/>
          </p:nvSpPr>
          <p:spPr>
            <a:xfrm>
              <a:off x="2565283" y="1497448"/>
              <a:ext cx="479305" cy="436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960" dirty="0">
                <a:solidFill>
                  <a:srgbClr val="C6A36B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11" name="淘宝网chenying0907出品 36"/>
            <p:cNvSpPr txBox="1"/>
            <p:nvPr/>
          </p:nvSpPr>
          <p:spPr>
            <a:xfrm>
              <a:off x="2529436" y="1430775"/>
              <a:ext cx="539218" cy="799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第一章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335145" y="1348105"/>
            <a:ext cx="73660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solidFill>
                  <a:srgbClr val="2EB1A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肆</a:t>
            </a:r>
          </a:p>
        </p:txBody>
      </p:sp>
      <p:sp>
        <p:nvSpPr>
          <p:cNvPr id="16" name="矩形 15"/>
          <p:cNvSpPr/>
          <p:nvPr/>
        </p:nvSpPr>
        <p:spPr>
          <a:xfrm>
            <a:off x="3771900" y="1214755"/>
            <a:ext cx="1600200" cy="2720340"/>
          </a:xfrm>
          <a:prstGeom prst="rect">
            <a:avLst/>
          </a:prstGeom>
          <a:noFill/>
          <a:ln>
            <a:solidFill>
              <a:srgbClr val="2EB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a682e0b3f9e9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-5715" y="-2540"/>
            <a:ext cx="9155430" cy="5148739"/>
          </a:xfrm>
          <a:prstGeom prst="rect">
            <a:avLst/>
          </a:prstGeom>
        </p:spPr>
      </p:pic>
      <p:grpSp>
        <p:nvGrpSpPr>
          <p:cNvPr id="2" name="PA_组合 248"/>
          <p:cNvGrpSpPr/>
          <p:nvPr>
            <p:custDataLst>
              <p:tags r:id="rId1"/>
            </p:custDataLst>
          </p:nvPr>
        </p:nvGrpSpPr>
        <p:grpSpPr>
          <a:xfrm>
            <a:off x="3153764" y="1136520"/>
            <a:ext cx="657856" cy="657855"/>
            <a:chOff x="4353788" y="1068386"/>
            <a:chExt cx="592774" cy="592774"/>
          </a:xfrm>
        </p:grpSpPr>
        <p:sp>
          <p:nvSpPr>
            <p:cNvPr id="5" name="文本框 4"/>
            <p:cNvSpPr txBox="1"/>
            <p:nvPr/>
          </p:nvSpPr>
          <p:spPr>
            <a:xfrm>
              <a:off x="4456554" y="1176776"/>
              <a:ext cx="405072" cy="3730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rgbClr val="2EB1A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壹</a:t>
              </a:r>
            </a:p>
          </p:txBody>
        </p:sp>
        <p:sp>
          <p:nvSpPr>
            <p:cNvPr id="6" name="菱形 5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2EB1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CN" altLang="en-US" sz="1200">
                <a:solidFill>
                  <a:srgbClr val="C6A36B"/>
                </a:solidFill>
              </a:endParaRPr>
            </a:p>
          </p:txBody>
        </p:sp>
      </p:grpSp>
      <p:grpSp>
        <p:nvGrpSpPr>
          <p:cNvPr id="7" name="PA_组合 249"/>
          <p:cNvGrpSpPr/>
          <p:nvPr>
            <p:custDataLst>
              <p:tags r:id="rId2"/>
            </p:custDataLst>
          </p:nvPr>
        </p:nvGrpSpPr>
        <p:grpSpPr>
          <a:xfrm>
            <a:off x="4218017" y="1134611"/>
            <a:ext cx="657856" cy="657855"/>
            <a:chOff x="4353788" y="1068386"/>
            <a:chExt cx="592774" cy="592774"/>
          </a:xfrm>
        </p:grpSpPr>
        <p:sp>
          <p:nvSpPr>
            <p:cNvPr id="8" name="文本框 7"/>
            <p:cNvSpPr txBox="1"/>
            <p:nvPr/>
          </p:nvSpPr>
          <p:spPr>
            <a:xfrm>
              <a:off x="4456554" y="1165837"/>
              <a:ext cx="405072" cy="3730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rgbClr val="2EB1A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贰</a:t>
              </a:r>
            </a:p>
          </p:txBody>
        </p:sp>
        <p:sp>
          <p:nvSpPr>
            <p:cNvPr id="9" name="菱形 8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2EB1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CN" altLang="en-US" sz="1200" dirty="0">
                <a:solidFill>
                  <a:srgbClr val="C6A36B"/>
                </a:solidFill>
              </a:endParaRPr>
            </a:p>
          </p:txBody>
        </p:sp>
      </p:grpSp>
      <p:grpSp>
        <p:nvGrpSpPr>
          <p:cNvPr id="10" name="PA_组合 252"/>
          <p:cNvGrpSpPr/>
          <p:nvPr>
            <p:custDataLst>
              <p:tags r:id="rId3"/>
            </p:custDataLst>
          </p:nvPr>
        </p:nvGrpSpPr>
        <p:grpSpPr>
          <a:xfrm>
            <a:off x="5381330" y="1134615"/>
            <a:ext cx="657856" cy="657855"/>
            <a:chOff x="4353788" y="1068386"/>
            <a:chExt cx="592774" cy="592774"/>
          </a:xfrm>
        </p:grpSpPr>
        <p:sp>
          <p:nvSpPr>
            <p:cNvPr id="11" name="文本框 10"/>
            <p:cNvSpPr txBox="1"/>
            <p:nvPr/>
          </p:nvSpPr>
          <p:spPr>
            <a:xfrm>
              <a:off x="4456554" y="1176776"/>
              <a:ext cx="405072" cy="3730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rgbClr val="2EB1A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叁</a:t>
              </a:r>
            </a:p>
          </p:txBody>
        </p:sp>
        <p:sp>
          <p:nvSpPr>
            <p:cNvPr id="12" name="菱形 11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2EB1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CN" altLang="en-US" sz="1200">
                <a:solidFill>
                  <a:srgbClr val="C6A36B"/>
                </a:solidFill>
              </a:endParaRPr>
            </a:p>
          </p:txBody>
        </p:sp>
      </p:grpSp>
      <p:grpSp>
        <p:nvGrpSpPr>
          <p:cNvPr id="13" name="PA_组合 255"/>
          <p:cNvGrpSpPr/>
          <p:nvPr>
            <p:custDataLst>
              <p:tags r:id="rId4"/>
            </p:custDataLst>
          </p:nvPr>
        </p:nvGrpSpPr>
        <p:grpSpPr>
          <a:xfrm>
            <a:off x="6497017" y="1136516"/>
            <a:ext cx="657856" cy="657855"/>
            <a:chOff x="4348638" y="1068386"/>
            <a:chExt cx="592774" cy="592774"/>
          </a:xfrm>
        </p:grpSpPr>
        <p:sp>
          <p:nvSpPr>
            <p:cNvPr id="14" name="文本框 13"/>
            <p:cNvSpPr txBox="1"/>
            <p:nvPr/>
          </p:nvSpPr>
          <p:spPr>
            <a:xfrm>
              <a:off x="4450327" y="1165835"/>
              <a:ext cx="405072" cy="3730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rgbClr val="2EB1A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肆</a:t>
              </a:r>
            </a:p>
          </p:txBody>
        </p:sp>
        <p:sp>
          <p:nvSpPr>
            <p:cNvPr id="15" name="菱形 14"/>
            <p:cNvSpPr/>
            <p:nvPr/>
          </p:nvSpPr>
          <p:spPr>
            <a:xfrm>
              <a:off x="434863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2EB1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CN" altLang="en-US" sz="1200">
                <a:solidFill>
                  <a:srgbClr val="C6A36B"/>
                </a:solidFill>
              </a:endParaRPr>
            </a:p>
          </p:txBody>
        </p:sp>
      </p:grpSp>
      <p:grpSp>
        <p:nvGrpSpPr>
          <p:cNvPr id="16" name="PA_组合 260"/>
          <p:cNvGrpSpPr/>
          <p:nvPr>
            <p:custDataLst>
              <p:tags r:id="rId5"/>
            </p:custDataLst>
          </p:nvPr>
        </p:nvGrpSpPr>
        <p:grpSpPr>
          <a:xfrm>
            <a:off x="3141064" y="1989319"/>
            <a:ext cx="675001" cy="2214229"/>
            <a:chOff x="4437380" y="2000581"/>
            <a:chExt cx="941730" cy="3088665"/>
          </a:xfrm>
        </p:grpSpPr>
        <p:sp>
          <p:nvSpPr>
            <p:cNvPr id="17" name="文本框 16"/>
            <p:cNvSpPr txBox="1"/>
            <p:nvPr/>
          </p:nvSpPr>
          <p:spPr>
            <a:xfrm>
              <a:off x="4834414" y="2000581"/>
              <a:ext cx="544696" cy="2040594"/>
            </a:xfrm>
            <a:prstGeom prst="rect">
              <a:avLst/>
            </a:prstGeom>
            <a:noFill/>
          </p:spPr>
          <p:txBody>
            <a:bodyPr vert="eaVert" wrap="none" rtlCol="0" anchor="b">
              <a:spAutoFit/>
            </a:bodyPr>
            <a:lstStyle/>
            <a:p>
              <a:r>
                <a:rPr lang="zh-CN" altLang="en-US" sz="1350" dirty="0">
                  <a:solidFill>
                    <a:schemeClr val="bg2">
                      <a:lumMod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单击此处添加标题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437380" y="2000581"/>
              <a:ext cx="576581" cy="308866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r>
                <a:rPr lang="en-US" altLang="zh-CN" sz="7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cs typeface="Arial" panose="020B0604020202020204" pitchFamily="34" charset="0"/>
                </a:rPr>
                <a:t>Truth is the lifeblood of life, is the foundation of all values</a:t>
              </a:r>
            </a:p>
          </p:txBody>
        </p:sp>
      </p:grpSp>
      <p:grpSp>
        <p:nvGrpSpPr>
          <p:cNvPr id="19" name="PA_组合 261"/>
          <p:cNvGrpSpPr/>
          <p:nvPr>
            <p:custDataLst>
              <p:tags r:id="rId6"/>
            </p:custDataLst>
          </p:nvPr>
        </p:nvGrpSpPr>
        <p:grpSpPr>
          <a:xfrm>
            <a:off x="4204682" y="1924545"/>
            <a:ext cx="662936" cy="2214229"/>
            <a:chOff x="4437381" y="2000581"/>
            <a:chExt cx="924792" cy="3088665"/>
          </a:xfrm>
        </p:grpSpPr>
        <p:sp>
          <p:nvSpPr>
            <p:cNvPr id="20" name="文本框 19"/>
            <p:cNvSpPr txBox="1"/>
            <p:nvPr/>
          </p:nvSpPr>
          <p:spPr>
            <a:xfrm>
              <a:off x="4817478" y="2000581"/>
              <a:ext cx="544695" cy="2040594"/>
            </a:xfrm>
            <a:prstGeom prst="rect">
              <a:avLst/>
            </a:prstGeom>
            <a:noFill/>
          </p:spPr>
          <p:txBody>
            <a:bodyPr vert="eaVert" wrap="none" rtlCol="0" anchor="b">
              <a:spAutoFit/>
            </a:bodyPr>
            <a:lstStyle/>
            <a:p>
              <a:r>
                <a:rPr lang="zh-CN" altLang="en-US" sz="1350" dirty="0">
                  <a:solidFill>
                    <a:schemeClr val="bg2">
                      <a:lumMod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单击此处添加标题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437381" y="2000581"/>
              <a:ext cx="576579" cy="308866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r>
                <a:rPr lang="en-US" altLang="zh-CN" sz="7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cs typeface="Arial" panose="020B0604020202020204" pitchFamily="34" charset="0"/>
                </a:rPr>
                <a:t>Truth is the lifeblood of life, is the foundation of all values</a:t>
              </a:r>
            </a:p>
          </p:txBody>
        </p:sp>
      </p:grpSp>
      <p:grpSp>
        <p:nvGrpSpPr>
          <p:cNvPr id="22" name="PA_组合 264"/>
          <p:cNvGrpSpPr/>
          <p:nvPr>
            <p:custDataLst>
              <p:tags r:id="rId7"/>
            </p:custDataLst>
          </p:nvPr>
        </p:nvGrpSpPr>
        <p:grpSpPr>
          <a:xfrm>
            <a:off x="5364185" y="1977254"/>
            <a:ext cx="675001" cy="2214229"/>
            <a:chOff x="4437379" y="2000581"/>
            <a:chExt cx="941728" cy="3088665"/>
          </a:xfrm>
        </p:grpSpPr>
        <p:sp>
          <p:nvSpPr>
            <p:cNvPr id="23" name="文本框 22"/>
            <p:cNvSpPr txBox="1"/>
            <p:nvPr/>
          </p:nvSpPr>
          <p:spPr>
            <a:xfrm>
              <a:off x="4834414" y="2000581"/>
              <a:ext cx="544693" cy="2040594"/>
            </a:xfrm>
            <a:prstGeom prst="rect">
              <a:avLst/>
            </a:prstGeom>
            <a:noFill/>
          </p:spPr>
          <p:txBody>
            <a:bodyPr vert="eaVert" wrap="none" rtlCol="0" anchor="b">
              <a:spAutoFit/>
            </a:bodyPr>
            <a:lstStyle/>
            <a:p>
              <a:r>
                <a:rPr lang="zh-CN" altLang="en-US" sz="1350" dirty="0">
                  <a:solidFill>
                    <a:schemeClr val="bg2">
                      <a:lumMod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单击此处添加标题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37379" y="2000581"/>
              <a:ext cx="576578" cy="308866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r>
                <a:rPr lang="en-US" altLang="zh-CN" sz="7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cs typeface="Arial" panose="020B0604020202020204" pitchFamily="34" charset="0"/>
                </a:rPr>
                <a:t>Truth is the lifeblood of life, is the foundation of all values</a:t>
              </a:r>
            </a:p>
          </p:txBody>
        </p:sp>
      </p:grpSp>
      <p:grpSp>
        <p:nvGrpSpPr>
          <p:cNvPr id="25" name="PA_组合 267"/>
          <p:cNvGrpSpPr/>
          <p:nvPr>
            <p:custDataLst>
              <p:tags r:id="rId8"/>
            </p:custDataLst>
          </p:nvPr>
        </p:nvGrpSpPr>
        <p:grpSpPr>
          <a:xfrm>
            <a:off x="6491937" y="1926450"/>
            <a:ext cx="662936" cy="2214229"/>
            <a:chOff x="4437382" y="2000581"/>
            <a:chExt cx="924797" cy="3088665"/>
          </a:xfrm>
        </p:grpSpPr>
        <p:sp>
          <p:nvSpPr>
            <p:cNvPr id="26" name="文本框 25"/>
            <p:cNvSpPr txBox="1"/>
            <p:nvPr/>
          </p:nvSpPr>
          <p:spPr>
            <a:xfrm>
              <a:off x="4817488" y="2000581"/>
              <a:ext cx="544691" cy="2040594"/>
            </a:xfrm>
            <a:prstGeom prst="rect">
              <a:avLst/>
            </a:prstGeom>
            <a:noFill/>
          </p:spPr>
          <p:txBody>
            <a:bodyPr vert="eaVert" wrap="none" rtlCol="0" anchor="b">
              <a:spAutoFit/>
            </a:bodyPr>
            <a:lstStyle/>
            <a:p>
              <a:r>
                <a:rPr lang="zh-CN" altLang="en-US" sz="1350" dirty="0">
                  <a:solidFill>
                    <a:schemeClr val="bg2">
                      <a:lumMod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单击此处添加标题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437382" y="2000581"/>
              <a:ext cx="576575" cy="308866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r>
                <a:rPr lang="en-US" altLang="zh-CN" sz="75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cs typeface="Arial" panose="020B0604020202020204" pitchFamily="34" charset="0"/>
                </a:rPr>
                <a:t>Truth is the lifeblood of life, is the foundation of all values</a:t>
              </a:r>
            </a:p>
          </p:txBody>
        </p:sp>
      </p:grpSp>
      <p:grpSp>
        <p:nvGrpSpPr>
          <p:cNvPr id="32" name="PA_组合 4"/>
          <p:cNvGrpSpPr/>
          <p:nvPr>
            <p:custDataLst>
              <p:tags r:id="rId9"/>
            </p:custDataLst>
          </p:nvPr>
        </p:nvGrpSpPr>
        <p:grpSpPr>
          <a:xfrm>
            <a:off x="998592" y="2261098"/>
            <a:ext cx="1312545" cy="1191260"/>
            <a:chOff x="906909" y="3308477"/>
            <a:chExt cx="2333437" cy="2117779"/>
          </a:xfrm>
        </p:grpSpPr>
        <p:sp>
          <p:nvSpPr>
            <p:cNvPr id="33" name="文本框 32"/>
            <p:cNvSpPr txBox="1"/>
            <p:nvPr/>
          </p:nvSpPr>
          <p:spPr>
            <a:xfrm>
              <a:off x="2409475" y="3458618"/>
              <a:ext cx="830871" cy="196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300" dirty="0">
                  <a:solidFill>
                    <a:srgbClr val="2EB1A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目</a:t>
              </a:r>
            </a:p>
            <a:p>
              <a:r>
                <a:rPr lang="zh-CN" altLang="en-US" sz="3300" dirty="0">
                  <a:solidFill>
                    <a:srgbClr val="2EB1A7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录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06909" y="3308477"/>
              <a:ext cx="550927" cy="818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dirty="0">
                <a:solidFill>
                  <a:srgbClr val="C6A36B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 rot="5400000">
            <a:off x="1693913" y="2732900"/>
            <a:ext cx="1833867" cy="46037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CONTENT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meng\Desktop\400872567.png40087256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3360000">
            <a:off x="2444115" y="426720"/>
            <a:ext cx="3906520" cy="3566795"/>
          </a:xfrm>
          <a:prstGeom prst="rect">
            <a:avLst/>
          </a:prstGeom>
        </p:spPr>
      </p:pic>
      <p:grpSp>
        <p:nvGrpSpPr>
          <p:cNvPr id="29" name="千图PPT彼岸天：ID 8661124库_组合 28"/>
          <p:cNvGrpSpPr/>
          <p:nvPr>
            <p:custDataLst>
              <p:tags r:id="rId1"/>
            </p:custDataLst>
          </p:nvPr>
        </p:nvGrpSpPr>
        <p:grpSpPr>
          <a:xfrm>
            <a:off x="6300194" y="1383102"/>
            <a:ext cx="2204903" cy="684803"/>
            <a:chOff x="7885485" y="1842689"/>
            <a:chExt cx="2939870" cy="913071"/>
          </a:xfrm>
        </p:grpSpPr>
        <p:sp>
          <p:nvSpPr>
            <p:cNvPr id="17" name="TextBox 15"/>
            <p:cNvSpPr txBox="1"/>
            <p:nvPr/>
          </p:nvSpPr>
          <p:spPr>
            <a:xfrm>
              <a:off x="7885485" y="1842689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95000" lnSpcReduction="10000"/>
            </a:bodyPr>
            <a:lstStyle/>
            <a:p>
              <a:pPr eaLnBrk="1" fontAlgn="auto" hangingPunct="1">
                <a:defRPr/>
              </a:pPr>
              <a:r>
                <a:rPr lang="zh-CN" altLang="en-US" sz="105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8" name="TextBox 16"/>
            <p:cNvSpPr txBox="1"/>
            <p:nvPr/>
          </p:nvSpPr>
          <p:spPr bwMode="auto">
            <a:xfrm>
              <a:off x="7885485" y="2150466"/>
              <a:ext cx="2939870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</a:p>
          </p:txBody>
        </p:sp>
      </p:grpSp>
      <p:grpSp>
        <p:nvGrpSpPr>
          <p:cNvPr id="28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6300194" y="2972532"/>
            <a:ext cx="2204903" cy="684803"/>
            <a:chOff x="7885485" y="3961929"/>
            <a:chExt cx="2939870" cy="913071"/>
          </a:xfrm>
        </p:grpSpPr>
        <p:sp>
          <p:nvSpPr>
            <p:cNvPr id="19" name="TextBox 17"/>
            <p:cNvSpPr txBox="1"/>
            <p:nvPr/>
          </p:nvSpPr>
          <p:spPr>
            <a:xfrm>
              <a:off x="7885485" y="3961929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95000" lnSpcReduction="10000"/>
            </a:bodyPr>
            <a:lstStyle/>
            <a:p>
              <a:pPr eaLnBrk="1" fontAlgn="auto" hangingPunct="1">
                <a:defRPr/>
              </a:pPr>
              <a:r>
                <a:rPr lang="zh-CN" altLang="en-US" sz="105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0" name="TextBox 18"/>
            <p:cNvSpPr txBox="1"/>
            <p:nvPr/>
          </p:nvSpPr>
          <p:spPr bwMode="auto">
            <a:xfrm>
              <a:off x="7885485" y="4269706"/>
              <a:ext cx="2939870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3"/>
            </p:custDataLst>
          </p:nvPr>
        </p:nvGrpSpPr>
        <p:grpSpPr>
          <a:xfrm>
            <a:off x="568420" y="1383102"/>
            <a:ext cx="2204903" cy="684803"/>
            <a:chOff x="1366646" y="1842689"/>
            <a:chExt cx="2939870" cy="913071"/>
          </a:xfrm>
        </p:grpSpPr>
        <p:sp>
          <p:nvSpPr>
            <p:cNvPr id="21" name="TextBox 19"/>
            <p:cNvSpPr txBox="1"/>
            <p:nvPr/>
          </p:nvSpPr>
          <p:spPr>
            <a:xfrm>
              <a:off x="3044631" y="1842689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 fontScale="95000" lnSpcReduction="10000"/>
            </a:bodyPr>
            <a:lstStyle/>
            <a:p>
              <a:pPr algn="r" eaLnBrk="1" fontAlgn="auto" hangingPunct="1">
                <a:defRPr/>
              </a:pPr>
              <a:r>
                <a:rPr lang="zh-CN" altLang="en-US" sz="105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2" name="TextBox 20"/>
            <p:cNvSpPr txBox="1"/>
            <p:nvPr/>
          </p:nvSpPr>
          <p:spPr bwMode="auto">
            <a:xfrm>
              <a:off x="1366646" y="2150466"/>
              <a:ext cx="2939870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</a:p>
          </p:txBody>
        </p:sp>
      </p:grpSp>
      <p:grpSp>
        <p:nvGrpSpPr>
          <p:cNvPr id="27" name="千图PPT彼岸天：ID 8661124库_组合 26"/>
          <p:cNvGrpSpPr/>
          <p:nvPr>
            <p:custDataLst>
              <p:tags r:id="rId4"/>
            </p:custDataLst>
          </p:nvPr>
        </p:nvGrpSpPr>
        <p:grpSpPr>
          <a:xfrm>
            <a:off x="568420" y="2972532"/>
            <a:ext cx="2204903" cy="684803"/>
            <a:chOff x="1366646" y="3961929"/>
            <a:chExt cx="2939870" cy="913071"/>
          </a:xfrm>
        </p:grpSpPr>
        <p:sp>
          <p:nvSpPr>
            <p:cNvPr id="23" name="TextBox 21"/>
            <p:cNvSpPr txBox="1"/>
            <p:nvPr/>
          </p:nvSpPr>
          <p:spPr>
            <a:xfrm>
              <a:off x="3044631" y="3961929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 fontScale="95000" lnSpcReduction="10000"/>
            </a:bodyPr>
            <a:lstStyle/>
            <a:p>
              <a:pPr algn="r" eaLnBrk="1" fontAlgn="auto" hangingPunct="1">
                <a:defRPr/>
              </a:pPr>
              <a:r>
                <a:rPr lang="zh-CN" altLang="en-US" sz="105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4" name="TextBox 22"/>
            <p:cNvSpPr txBox="1"/>
            <p:nvPr/>
          </p:nvSpPr>
          <p:spPr bwMode="auto">
            <a:xfrm>
              <a:off x="1366646" y="4269706"/>
              <a:ext cx="2939870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5"/>
          <p:cNvGrpSpPr/>
          <p:nvPr/>
        </p:nvGrpSpPr>
        <p:grpSpPr>
          <a:xfrm>
            <a:off x="1038225" y="1219835"/>
            <a:ext cx="1649095" cy="755015"/>
            <a:chOff x="8328247" y="2276873"/>
            <a:chExt cx="2198693" cy="1006991"/>
          </a:xfrm>
        </p:grpSpPr>
        <p:sp>
          <p:nvSpPr>
            <p:cNvPr id="22" name="TextBox 28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3" name="TextBox 32"/>
            <p:cNvSpPr txBox="1"/>
            <p:nvPr/>
          </p:nvSpPr>
          <p:spPr>
            <a:xfrm>
              <a:off x="8328247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79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 </a:t>
              </a:r>
              <a:br>
                <a:rPr lang="zh-CN" altLang="en-US" sz="790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79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3" name="Group 33"/>
          <p:cNvGrpSpPr/>
          <p:nvPr/>
        </p:nvGrpSpPr>
        <p:grpSpPr>
          <a:xfrm>
            <a:off x="6568440" y="3519170"/>
            <a:ext cx="1649095" cy="755015"/>
            <a:chOff x="1197898" y="2503545"/>
            <a:chExt cx="2198693" cy="1006991"/>
          </a:xfrm>
        </p:grpSpPr>
        <p:sp>
          <p:nvSpPr>
            <p:cNvPr id="20" name="TextBox 34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1" name="TextBox 35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79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 </a:t>
              </a:r>
              <a:br>
                <a:rPr lang="zh-CN" altLang="en-US" sz="790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79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6568440" y="2044700"/>
            <a:ext cx="1649095" cy="755015"/>
            <a:chOff x="1197898" y="2503545"/>
            <a:chExt cx="2198693" cy="1006991"/>
          </a:xfrm>
        </p:grpSpPr>
        <p:sp>
          <p:nvSpPr>
            <p:cNvPr id="18" name="TextBox 37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9" name="TextBox 38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79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 </a:t>
              </a:r>
              <a:br>
                <a:rPr lang="zh-CN" altLang="en-US" sz="790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79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5" name="Group 39"/>
          <p:cNvGrpSpPr/>
          <p:nvPr/>
        </p:nvGrpSpPr>
        <p:grpSpPr>
          <a:xfrm>
            <a:off x="1038225" y="2672715"/>
            <a:ext cx="1649095" cy="755015"/>
            <a:chOff x="8328247" y="2276873"/>
            <a:chExt cx="2198693" cy="1006991"/>
          </a:xfrm>
        </p:grpSpPr>
        <p:sp>
          <p:nvSpPr>
            <p:cNvPr id="16" name="TextBox 40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7" name="TextBox 41"/>
            <p:cNvSpPr txBox="1"/>
            <p:nvPr/>
          </p:nvSpPr>
          <p:spPr>
            <a:xfrm>
              <a:off x="8328247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79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 </a:t>
              </a:r>
              <a:br>
                <a:rPr lang="zh-CN" altLang="en-US" sz="790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79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3" name="图片 2" descr="C:\Users\meng\Desktop\400843041.png40084304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71788" y="1364933"/>
            <a:ext cx="3124835" cy="274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千图PPT彼岸天：ID 8661124库_组合 62"/>
          <p:cNvGrpSpPr/>
          <p:nvPr>
            <p:custDataLst>
              <p:tags r:id="rId1"/>
            </p:custDataLst>
          </p:nvPr>
        </p:nvGrpSpPr>
        <p:grpSpPr>
          <a:xfrm>
            <a:off x="681996" y="1460956"/>
            <a:ext cx="1958383" cy="611706"/>
            <a:chOff x="1317257" y="1824875"/>
            <a:chExt cx="3761195" cy="815608"/>
          </a:xfrm>
        </p:grpSpPr>
        <p:sp>
          <p:nvSpPr>
            <p:cNvPr id="28" name="TextBox 69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75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9" name="Rectangle 70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23" name="千图PPT彼岸天：ID 8661124库_组合 64"/>
          <p:cNvGrpSpPr/>
          <p:nvPr>
            <p:custDataLst>
              <p:tags r:id="rId2"/>
            </p:custDataLst>
          </p:nvPr>
        </p:nvGrpSpPr>
        <p:grpSpPr>
          <a:xfrm>
            <a:off x="681996" y="3446818"/>
            <a:ext cx="1958383" cy="611706"/>
            <a:chOff x="1317257" y="1824875"/>
            <a:chExt cx="3761195" cy="815608"/>
          </a:xfrm>
        </p:grpSpPr>
        <p:sp>
          <p:nvSpPr>
            <p:cNvPr id="24" name="TextBox 65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75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5" name="Rectangle 66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64" name="千图PPT彼岸天：ID 8661124库_组合 63"/>
          <p:cNvGrpSpPr/>
          <p:nvPr>
            <p:custDataLst>
              <p:tags r:id="rId3"/>
            </p:custDataLst>
          </p:nvPr>
        </p:nvGrpSpPr>
        <p:grpSpPr>
          <a:xfrm>
            <a:off x="605090" y="2220577"/>
            <a:ext cx="2035289" cy="1004060"/>
            <a:chOff x="806786" y="2960169"/>
            <a:chExt cx="2713719" cy="1338747"/>
          </a:xfrm>
        </p:grpSpPr>
        <p:grpSp>
          <p:nvGrpSpPr>
            <p:cNvPr id="22" name="Group 63"/>
            <p:cNvGrpSpPr/>
            <p:nvPr/>
          </p:nvGrpSpPr>
          <p:grpSpPr>
            <a:xfrm>
              <a:off x="909328" y="3271249"/>
              <a:ext cx="2611177" cy="815608"/>
              <a:chOff x="1317257" y="1824875"/>
              <a:chExt cx="3761195" cy="815608"/>
            </a:xfrm>
          </p:grpSpPr>
          <p:sp>
            <p:nvSpPr>
              <p:cNvPr id="26" name="TextBox 67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endParaRPr lang="zh-CN" altLang="en-US" sz="75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7" name="Rectangle 68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20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18" name="Group 59"/>
            <p:cNvGrpSpPr/>
            <p:nvPr/>
          </p:nvGrpSpPr>
          <p:grpSpPr>
            <a:xfrm>
              <a:off x="806786" y="2960169"/>
              <a:ext cx="2448272" cy="1338747"/>
              <a:chOff x="1307468" y="2924944"/>
              <a:chExt cx="2448272" cy="1338747"/>
            </a:xfrm>
          </p:grpSpPr>
          <p:cxnSp>
            <p:nvCxnSpPr>
              <p:cNvPr id="19" name="Straight Connector 6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千图PPT彼岸天：ID 8661124库_组合 76"/>
          <p:cNvGrpSpPr/>
          <p:nvPr>
            <p:custDataLst>
              <p:tags r:id="rId4"/>
            </p:custDataLst>
          </p:nvPr>
        </p:nvGrpSpPr>
        <p:grpSpPr>
          <a:xfrm>
            <a:off x="2679119" y="2023189"/>
            <a:ext cx="1958383" cy="611706"/>
            <a:chOff x="1317257" y="1824875"/>
            <a:chExt cx="3761195" cy="815608"/>
          </a:xfrm>
        </p:grpSpPr>
        <p:sp>
          <p:nvSpPr>
            <p:cNvPr id="15" name="TextBox 83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75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6" name="Rectangle 84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65" name="千图PPT彼岸天：ID 8661124库_组合 64"/>
          <p:cNvGrpSpPr/>
          <p:nvPr>
            <p:custDataLst>
              <p:tags r:id="rId5"/>
            </p:custDataLst>
          </p:nvPr>
        </p:nvGrpSpPr>
        <p:grpSpPr>
          <a:xfrm>
            <a:off x="2602213" y="2782810"/>
            <a:ext cx="2035289" cy="1004060"/>
            <a:chOff x="3469617" y="3709814"/>
            <a:chExt cx="2713719" cy="1338747"/>
          </a:xfrm>
        </p:grpSpPr>
        <p:grpSp>
          <p:nvGrpSpPr>
            <p:cNvPr id="12" name="Group 77"/>
            <p:cNvGrpSpPr/>
            <p:nvPr/>
          </p:nvGrpSpPr>
          <p:grpSpPr>
            <a:xfrm>
              <a:off x="3572159" y="4020894"/>
              <a:ext cx="2611177" cy="815608"/>
              <a:chOff x="1317257" y="1824875"/>
              <a:chExt cx="3761195" cy="815608"/>
            </a:xfrm>
          </p:grpSpPr>
          <p:sp>
            <p:nvSpPr>
              <p:cNvPr id="13" name="TextBox 81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endParaRPr lang="zh-CN" altLang="en-US" sz="75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4" name="Rectangle 82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20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8" name="Group 73"/>
            <p:cNvGrpSpPr/>
            <p:nvPr/>
          </p:nvGrpSpPr>
          <p:grpSpPr>
            <a:xfrm>
              <a:off x="3469617" y="3709814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74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75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图片 2" descr="C:\Users\meng\Desktop\400860191.png40086019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flipH="1">
            <a:off x="4501833" y="880110"/>
            <a:ext cx="3752850" cy="3636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meng\Desktop\400889579.png40088957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640455" y="1379220"/>
            <a:ext cx="2184400" cy="2736850"/>
          </a:xfrm>
          <a:prstGeom prst="rect">
            <a:avLst/>
          </a:prstGeom>
        </p:spPr>
      </p:pic>
      <p:grpSp>
        <p:nvGrpSpPr>
          <p:cNvPr id="45" name="千图PPT彼岸天：ID 8661124库_组合 44"/>
          <p:cNvGrpSpPr/>
          <p:nvPr>
            <p:custDataLst>
              <p:tags r:id="rId1"/>
            </p:custDataLst>
          </p:nvPr>
        </p:nvGrpSpPr>
        <p:grpSpPr>
          <a:xfrm>
            <a:off x="6098204" y="3154526"/>
            <a:ext cx="2389517" cy="606716"/>
            <a:chOff x="8130939" y="4205435"/>
            <a:chExt cx="3186023" cy="808954"/>
          </a:xfrm>
        </p:grpSpPr>
        <p:sp>
          <p:nvSpPr>
            <p:cNvPr id="14" name="矩形 13"/>
            <p:cNvSpPr/>
            <p:nvPr/>
          </p:nvSpPr>
          <p:spPr>
            <a:xfrm>
              <a:off x="8729742" y="4232157"/>
              <a:ext cx="2587220" cy="246221"/>
            </a:xfrm>
            <a:prstGeom prst="rect">
              <a:avLst/>
            </a:prstGeom>
          </p:spPr>
          <p:txBody>
            <a:bodyPr wrap="none" lIns="108000" tIns="0" rIns="108000" bIns="0">
              <a:normAutofit fontScale="97500"/>
            </a:bodyPr>
            <a:lstStyle/>
            <a:p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729742" y="4478378"/>
              <a:ext cx="2587220" cy="536011"/>
            </a:xfrm>
            <a:prstGeom prst="rect">
              <a:avLst/>
            </a:prstGeom>
          </p:spPr>
          <p:txBody>
            <a:bodyPr wrap="square" lIns="108000" tIns="0" rIns="108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825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130939" y="4205435"/>
              <a:ext cx="489858" cy="489858"/>
              <a:chOff x="7698094" y="3392284"/>
              <a:chExt cx="489858" cy="48985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solidFill>
                <a:srgbClr val="2EB1A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</p:grpSp>
      <p:grpSp>
        <p:nvGrpSpPr>
          <p:cNvPr id="46" name="千图PPT彼岸天：ID 8661124库_组合 45"/>
          <p:cNvGrpSpPr/>
          <p:nvPr>
            <p:custDataLst>
              <p:tags r:id="rId2"/>
            </p:custDataLst>
          </p:nvPr>
        </p:nvGrpSpPr>
        <p:grpSpPr>
          <a:xfrm>
            <a:off x="6098204" y="1833165"/>
            <a:ext cx="2389517" cy="586674"/>
            <a:chOff x="8130939" y="2443620"/>
            <a:chExt cx="3186023" cy="782232"/>
          </a:xfrm>
        </p:grpSpPr>
        <p:sp>
          <p:nvSpPr>
            <p:cNvPr id="12" name="矩形 11"/>
            <p:cNvSpPr/>
            <p:nvPr/>
          </p:nvSpPr>
          <p:spPr>
            <a:xfrm>
              <a:off x="8729742" y="2443620"/>
              <a:ext cx="2587220" cy="246221"/>
            </a:xfrm>
            <a:prstGeom prst="rect">
              <a:avLst/>
            </a:prstGeom>
          </p:spPr>
          <p:txBody>
            <a:bodyPr wrap="none" lIns="108000" tIns="0" rIns="108000" bIns="0">
              <a:normAutofit fontScale="97500"/>
            </a:bodyPr>
            <a:lstStyle/>
            <a:p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8729742" y="2689841"/>
              <a:ext cx="2587220" cy="536011"/>
            </a:xfrm>
            <a:prstGeom prst="rect">
              <a:avLst/>
            </a:prstGeom>
          </p:spPr>
          <p:txBody>
            <a:bodyPr wrap="square" lIns="108000" tIns="0" rIns="108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825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130939" y="2466418"/>
              <a:ext cx="489858" cy="489858"/>
              <a:chOff x="7698094" y="1653267"/>
              <a:chExt cx="489858" cy="489858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rgbClr val="C48A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5" name="任意多边形: 形状 24"/>
              <p:cNvSpPr/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</p:grpSp>
      <p:grpSp>
        <p:nvGrpSpPr>
          <p:cNvPr id="43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643890" y="1833165"/>
            <a:ext cx="2407009" cy="586674"/>
            <a:chOff x="858520" y="2443620"/>
            <a:chExt cx="3209345" cy="782232"/>
          </a:xfrm>
        </p:grpSpPr>
        <p:sp>
          <p:nvSpPr>
            <p:cNvPr id="8" name="矩形 7"/>
            <p:cNvSpPr/>
            <p:nvPr/>
          </p:nvSpPr>
          <p:spPr>
            <a:xfrm>
              <a:off x="858520" y="2443620"/>
              <a:ext cx="2587220" cy="246221"/>
            </a:xfrm>
            <a:prstGeom prst="rect">
              <a:avLst/>
            </a:prstGeom>
          </p:spPr>
          <p:txBody>
            <a:bodyPr wrap="none" lIns="108000" tIns="0" rIns="108000" bIns="0">
              <a:normAutofit fontScale="97500"/>
            </a:bodyPr>
            <a:lstStyle/>
            <a:p>
              <a:pPr algn="r"/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858520" y="2689841"/>
              <a:ext cx="2587220" cy="536011"/>
            </a:xfrm>
            <a:prstGeom prst="rect">
              <a:avLst/>
            </a:prstGeom>
          </p:spPr>
          <p:txBody>
            <a:bodyPr wrap="square" lIns="108000" tIns="0" rIns="108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825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578007" y="2466418"/>
              <a:ext cx="489858" cy="489858"/>
              <a:chOff x="1363763" y="1653267"/>
              <a:chExt cx="489858" cy="48985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rgbClr val="2EB1A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</p:grpSp>
      <p:grpSp>
        <p:nvGrpSpPr>
          <p:cNvPr id="44" name="千图PPT彼岸天：ID 8661124库_组合 43"/>
          <p:cNvGrpSpPr/>
          <p:nvPr>
            <p:custDataLst>
              <p:tags r:id="rId4"/>
            </p:custDataLst>
          </p:nvPr>
        </p:nvGrpSpPr>
        <p:grpSpPr>
          <a:xfrm>
            <a:off x="643890" y="3154526"/>
            <a:ext cx="2407009" cy="606716"/>
            <a:chOff x="858520" y="4205435"/>
            <a:chExt cx="3209345" cy="808954"/>
          </a:xfrm>
        </p:grpSpPr>
        <p:sp>
          <p:nvSpPr>
            <p:cNvPr id="10" name="矩形 9"/>
            <p:cNvSpPr/>
            <p:nvPr/>
          </p:nvSpPr>
          <p:spPr>
            <a:xfrm>
              <a:off x="858520" y="4232157"/>
              <a:ext cx="2587220" cy="246221"/>
            </a:xfrm>
            <a:prstGeom prst="rect">
              <a:avLst/>
            </a:prstGeom>
          </p:spPr>
          <p:txBody>
            <a:bodyPr wrap="none" lIns="108000" tIns="0" rIns="108000" bIns="0">
              <a:normAutofit fontScale="97500"/>
            </a:bodyPr>
            <a:lstStyle/>
            <a:p>
              <a:pPr algn="r"/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858520" y="4478378"/>
              <a:ext cx="2587220" cy="536011"/>
            </a:xfrm>
            <a:prstGeom prst="rect">
              <a:avLst/>
            </a:prstGeom>
          </p:spPr>
          <p:txBody>
            <a:bodyPr wrap="square" lIns="108000" tIns="0" rIns="108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825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578007" y="4205435"/>
              <a:ext cx="489858" cy="489858"/>
              <a:chOff x="1363763" y="3392284"/>
              <a:chExt cx="489858" cy="48985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solidFill>
                <a:srgbClr val="C48A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千图PPT彼岸天：ID 8661124库_组合 58"/>
          <p:cNvGrpSpPr/>
          <p:nvPr>
            <p:custDataLst>
              <p:tags r:id="rId1"/>
            </p:custDataLst>
          </p:nvPr>
        </p:nvGrpSpPr>
        <p:grpSpPr>
          <a:xfrm>
            <a:off x="584603" y="1249053"/>
            <a:ext cx="2522471" cy="652102"/>
            <a:chOff x="789630" y="1664804"/>
            <a:chExt cx="3363294" cy="869469"/>
          </a:xfrm>
        </p:grpSpPr>
        <p:grpSp>
          <p:nvGrpSpPr>
            <p:cNvPr id="18" name="Group 21"/>
            <p:cNvGrpSpPr/>
            <p:nvPr/>
          </p:nvGrpSpPr>
          <p:grpSpPr>
            <a:xfrm>
              <a:off x="1379476" y="1664804"/>
              <a:ext cx="2773448" cy="869469"/>
              <a:chOff x="1379476" y="1664804"/>
              <a:chExt cx="2773448" cy="869469"/>
            </a:xfrm>
          </p:grpSpPr>
          <p:sp>
            <p:nvSpPr>
              <p:cNvPr id="52" name="TextBox 23"/>
              <p:cNvSpPr txBox="1"/>
              <p:nvPr/>
            </p:nvSpPr>
            <p:spPr>
              <a:xfrm>
                <a:off x="1379476" y="1664804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08000" tIns="0" rIns="0" bIns="0" anchor="ctr" anchorCtr="0">
                <a:normAutofit fontScale="97500"/>
              </a:bodyPr>
              <a:lstStyle/>
              <a:p>
                <a:r>
                  <a:rPr lang="zh-CN" altLang="en-US" sz="120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53" name="Rectangle 24"/>
              <p:cNvSpPr/>
              <p:nvPr/>
            </p:nvSpPr>
            <p:spPr>
              <a:xfrm>
                <a:off x="1379476" y="1911025"/>
                <a:ext cx="2773448" cy="623248"/>
              </a:xfrm>
              <a:prstGeom prst="rect">
                <a:avLst/>
              </a:prstGeom>
            </p:spPr>
            <p:txBody>
              <a:bodyPr wrap="square" lIns="108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675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 如需更改请在（设置形状格式）菜单下（文本选项）中调整</a:t>
                </a:r>
              </a:p>
            </p:txBody>
          </p:sp>
        </p:grpSp>
        <p:grpSp>
          <p:nvGrpSpPr>
            <p:cNvPr id="22" name="Group 31"/>
            <p:cNvGrpSpPr/>
            <p:nvPr/>
          </p:nvGrpSpPr>
          <p:grpSpPr>
            <a:xfrm>
              <a:off x="789630" y="1752243"/>
              <a:ext cx="521049" cy="521049"/>
              <a:chOff x="1606095" y="4060743"/>
              <a:chExt cx="1056120" cy="1056120"/>
            </a:xfrm>
          </p:grpSpPr>
          <p:sp>
            <p:nvSpPr>
              <p:cNvPr id="42" name="Oval 32"/>
              <p:cNvSpPr/>
              <p:nvPr/>
            </p:nvSpPr>
            <p:spPr>
              <a:xfrm>
                <a:off x="1606095" y="4060743"/>
                <a:ext cx="1056120" cy="1056120"/>
              </a:xfrm>
              <a:prstGeom prst="ellipse">
                <a:avLst/>
              </a:prstGeom>
              <a:solidFill>
                <a:srgbClr val="C48A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grpSp>
            <p:nvGrpSpPr>
              <p:cNvPr id="43" name="Group 33"/>
              <p:cNvGrpSpPr/>
              <p:nvPr/>
            </p:nvGrpSpPr>
            <p:grpSpPr>
              <a:xfrm>
                <a:off x="1918564" y="4271150"/>
                <a:ext cx="427547" cy="559105"/>
                <a:chOff x="812800" y="2401888"/>
                <a:chExt cx="206375" cy="269875"/>
              </a:xfrm>
              <a:solidFill>
                <a:schemeClr val="bg1"/>
              </a:solidFill>
            </p:grpSpPr>
            <p:sp>
              <p:nvSpPr>
                <p:cNvPr id="44" name="Freeform: Shape 34"/>
                <p:cNvSpPr/>
                <p:nvPr/>
              </p:nvSpPr>
              <p:spPr bwMode="auto">
                <a:xfrm>
                  <a:off x="812800" y="2401888"/>
                  <a:ext cx="206375" cy="269875"/>
                </a:xfrm>
                <a:custGeom>
                  <a:avLst/>
                  <a:gdLst>
                    <a:gd name="T0" fmla="*/ 104 w 109"/>
                    <a:gd name="T1" fmla="*/ 68 h 142"/>
                    <a:gd name="T2" fmla="*/ 96 w 109"/>
                    <a:gd name="T3" fmla="*/ 68 h 142"/>
                    <a:gd name="T4" fmla="*/ 96 w 109"/>
                    <a:gd name="T5" fmla="*/ 44 h 142"/>
                    <a:gd name="T6" fmla="*/ 84 w 109"/>
                    <a:gd name="T7" fmla="*/ 13 h 142"/>
                    <a:gd name="T8" fmla="*/ 55 w 109"/>
                    <a:gd name="T9" fmla="*/ 0 h 142"/>
                    <a:gd name="T10" fmla="*/ 25 w 109"/>
                    <a:gd name="T11" fmla="*/ 13 h 142"/>
                    <a:gd name="T12" fmla="*/ 13 w 109"/>
                    <a:gd name="T13" fmla="*/ 44 h 142"/>
                    <a:gd name="T14" fmla="*/ 13 w 109"/>
                    <a:gd name="T15" fmla="*/ 68 h 142"/>
                    <a:gd name="T16" fmla="*/ 6 w 109"/>
                    <a:gd name="T17" fmla="*/ 68 h 142"/>
                    <a:gd name="T18" fmla="*/ 0 w 109"/>
                    <a:gd name="T19" fmla="*/ 73 h 142"/>
                    <a:gd name="T20" fmla="*/ 0 w 109"/>
                    <a:gd name="T21" fmla="*/ 137 h 142"/>
                    <a:gd name="T22" fmla="*/ 6 w 109"/>
                    <a:gd name="T23" fmla="*/ 142 h 142"/>
                    <a:gd name="T24" fmla="*/ 104 w 109"/>
                    <a:gd name="T25" fmla="*/ 142 h 142"/>
                    <a:gd name="T26" fmla="*/ 109 w 109"/>
                    <a:gd name="T27" fmla="*/ 137 h 142"/>
                    <a:gd name="T28" fmla="*/ 109 w 109"/>
                    <a:gd name="T29" fmla="*/ 73 h 142"/>
                    <a:gd name="T30" fmla="*/ 104 w 109"/>
                    <a:gd name="T31" fmla="*/ 68 h 142"/>
                    <a:gd name="T32" fmla="*/ 66 w 109"/>
                    <a:gd name="T33" fmla="*/ 124 h 142"/>
                    <a:gd name="T34" fmla="*/ 55 w 109"/>
                    <a:gd name="T35" fmla="*/ 136 h 142"/>
                    <a:gd name="T36" fmla="*/ 43 w 109"/>
                    <a:gd name="T37" fmla="*/ 124 h 142"/>
                    <a:gd name="T38" fmla="*/ 43 w 109"/>
                    <a:gd name="T39" fmla="*/ 103 h 142"/>
                    <a:gd name="T40" fmla="*/ 55 w 109"/>
                    <a:gd name="T41" fmla="*/ 91 h 142"/>
                    <a:gd name="T42" fmla="*/ 66 w 109"/>
                    <a:gd name="T43" fmla="*/ 103 h 142"/>
                    <a:gd name="T44" fmla="*/ 66 w 109"/>
                    <a:gd name="T45" fmla="*/ 124 h 142"/>
                    <a:gd name="T46" fmla="*/ 77 w 109"/>
                    <a:gd name="T47" fmla="*/ 68 h 142"/>
                    <a:gd name="T48" fmla="*/ 33 w 109"/>
                    <a:gd name="T49" fmla="*/ 68 h 142"/>
                    <a:gd name="T50" fmla="*/ 33 w 109"/>
                    <a:gd name="T51" fmla="*/ 44 h 142"/>
                    <a:gd name="T52" fmla="*/ 39 w 109"/>
                    <a:gd name="T53" fmla="*/ 27 h 142"/>
                    <a:gd name="T54" fmla="*/ 55 w 109"/>
                    <a:gd name="T55" fmla="*/ 20 h 142"/>
                    <a:gd name="T56" fmla="*/ 70 w 109"/>
                    <a:gd name="T57" fmla="*/ 27 h 142"/>
                    <a:gd name="T58" fmla="*/ 77 w 109"/>
                    <a:gd name="T59" fmla="*/ 44 h 142"/>
                    <a:gd name="T60" fmla="*/ 77 w 109"/>
                    <a:gd name="T61" fmla="*/ 68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9" h="142">
                      <a:moveTo>
                        <a:pt x="104" y="68"/>
                      </a:moveTo>
                      <a:cubicBezTo>
                        <a:pt x="96" y="68"/>
                        <a:pt x="96" y="68"/>
                        <a:pt x="96" y="68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32"/>
                        <a:pt x="92" y="21"/>
                        <a:pt x="84" y="13"/>
                      </a:cubicBezTo>
                      <a:cubicBezTo>
                        <a:pt x="77" y="5"/>
                        <a:pt x="66" y="0"/>
                        <a:pt x="55" y="0"/>
                      </a:cubicBezTo>
                      <a:cubicBezTo>
                        <a:pt x="43" y="0"/>
                        <a:pt x="32" y="5"/>
                        <a:pt x="25" y="13"/>
                      </a:cubicBezTo>
                      <a:cubicBezTo>
                        <a:pt x="17" y="21"/>
                        <a:pt x="13" y="32"/>
                        <a:pt x="13" y="44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6" y="68"/>
                        <a:pt x="6" y="68"/>
                        <a:pt x="6" y="68"/>
                      </a:cubicBezTo>
                      <a:cubicBezTo>
                        <a:pt x="3" y="68"/>
                        <a:pt x="0" y="71"/>
                        <a:pt x="0" y="73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0"/>
                        <a:pt x="3" y="142"/>
                        <a:pt x="6" y="142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7" y="142"/>
                        <a:pt x="109" y="140"/>
                        <a:pt x="109" y="137"/>
                      </a:cubicBezTo>
                      <a:cubicBezTo>
                        <a:pt x="109" y="73"/>
                        <a:pt x="109" y="73"/>
                        <a:pt x="109" y="73"/>
                      </a:cubicBezTo>
                      <a:cubicBezTo>
                        <a:pt x="109" y="71"/>
                        <a:pt x="107" y="68"/>
                        <a:pt x="104" y="68"/>
                      </a:cubicBezTo>
                      <a:close/>
                      <a:moveTo>
                        <a:pt x="66" y="124"/>
                      </a:moveTo>
                      <a:cubicBezTo>
                        <a:pt x="66" y="131"/>
                        <a:pt x="61" y="136"/>
                        <a:pt x="55" y="136"/>
                      </a:cubicBezTo>
                      <a:cubicBezTo>
                        <a:pt x="48" y="136"/>
                        <a:pt x="43" y="131"/>
                        <a:pt x="43" y="124"/>
                      </a:cubicBezTo>
                      <a:cubicBezTo>
                        <a:pt x="43" y="103"/>
                        <a:pt x="43" y="103"/>
                        <a:pt x="43" y="103"/>
                      </a:cubicBezTo>
                      <a:cubicBezTo>
                        <a:pt x="43" y="96"/>
                        <a:pt x="48" y="91"/>
                        <a:pt x="55" y="91"/>
                      </a:cubicBezTo>
                      <a:cubicBezTo>
                        <a:pt x="61" y="91"/>
                        <a:pt x="66" y="96"/>
                        <a:pt x="66" y="103"/>
                      </a:cubicBezTo>
                      <a:lnTo>
                        <a:pt x="66" y="124"/>
                      </a:lnTo>
                      <a:close/>
                      <a:moveTo>
                        <a:pt x="77" y="68"/>
                      </a:moveTo>
                      <a:cubicBezTo>
                        <a:pt x="33" y="68"/>
                        <a:pt x="33" y="68"/>
                        <a:pt x="33" y="68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3" y="37"/>
                        <a:pt x="35" y="31"/>
                        <a:pt x="39" y="27"/>
                      </a:cubicBezTo>
                      <a:cubicBezTo>
                        <a:pt x="43" y="23"/>
                        <a:pt x="49" y="20"/>
                        <a:pt x="55" y="20"/>
                      </a:cubicBezTo>
                      <a:cubicBezTo>
                        <a:pt x="60" y="20"/>
                        <a:pt x="66" y="23"/>
                        <a:pt x="70" y="27"/>
                      </a:cubicBezTo>
                      <a:cubicBezTo>
                        <a:pt x="74" y="31"/>
                        <a:pt x="77" y="37"/>
                        <a:pt x="77" y="44"/>
                      </a:cubicBezTo>
                      <a:lnTo>
                        <a:pt x="77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45" name="Freeform: Shape 35"/>
                <p:cNvSpPr/>
                <p:nvPr/>
              </p:nvSpPr>
              <p:spPr bwMode="auto">
                <a:xfrm>
                  <a:off x="903288" y="2586038"/>
                  <a:ext cx="25400" cy="60325"/>
                </a:xfrm>
                <a:custGeom>
                  <a:avLst/>
                  <a:gdLst>
                    <a:gd name="T0" fmla="*/ 7 w 13"/>
                    <a:gd name="T1" fmla="*/ 0 h 32"/>
                    <a:gd name="T2" fmla="*/ 0 w 13"/>
                    <a:gd name="T3" fmla="*/ 7 h 32"/>
                    <a:gd name="T4" fmla="*/ 0 w 13"/>
                    <a:gd name="T5" fmla="*/ 25 h 32"/>
                    <a:gd name="T6" fmla="*/ 7 w 13"/>
                    <a:gd name="T7" fmla="*/ 32 h 32"/>
                    <a:gd name="T8" fmla="*/ 13 w 13"/>
                    <a:gd name="T9" fmla="*/ 25 h 32"/>
                    <a:gd name="T10" fmla="*/ 13 w 13"/>
                    <a:gd name="T11" fmla="*/ 7 h 32"/>
                    <a:gd name="T12" fmla="*/ 7 w 13"/>
                    <a:gd name="T1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32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9"/>
                        <a:pt x="3" y="32"/>
                        <a:pt x="7" y="32"/>
                      </a:cubicBezTo>
                      <a:cubicBezTo>
                        <a:pt x="10" y="32"/>
                        <a:pt x="13" y="29"/>
                        <a:pt x="13" y="2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3"/>
                        <a:pt x="10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</p:grpSp>
      </p:grpSp>
      <p:grpSp>
        <p:nvGrpSpPr>
          <p:cNvPr id="60" name="千图PPT彼岸天：ID 8661124库_组合 59"/>
          <p:cNvGrpSpPr/>
          <p:nvPr>
            <p:custDataLst>
              <p:tags r:id="rId2"/>
            </p:custDataLst>
          </p:nvPr>
        </p:nvGrpSpPr>
        <p:grpSpPr>
          <a:xfrm>
            <a:off x="584858" y="2140152"/>
            <a:ext cx="2529836" cy="652102"/>
            <a:chOff x="779810" y="2852936"/>
            <a:chExt cx="3373114" cy="869469"/>
          </a:xfrm>
        </p:grpSpPr>
        <p:grpSp>
          <p:nvGrpSpPr>
            <p:cNvPr id="19" name="Group 22"/>
            <p:cNvGrpSpPr/>
            <p:nvPr/>
          </p:nvGrpSpPr>
          <p:grpSpPr>
            <a:xfrm>
              <a:off x="1379476" y="2852936"/>
              <a:ext cx="2773448" cy="869469"/>
              <a:chOff x="1379476" y="2852936"/>
              <a:chExt cx="2773448" cy="869469"/>
            </a:xfrm>
          </p:grpSpPr>
          <p:sp>
            <p:nvSpPr>
              <p:cNvPr id="50" name="TextBox 25"/>
              <p:cNvSpPr txBox="1"/>
              <p:nvPr/>
            </p:nvSpPr>
            <p:spPr>
              <a:xfrm>
                <a:off x="1379476" y="2852936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08000" tIns="0" rIns="0" bIns="0" anchor="ctr" anchorCtr="0">
                <a:normAutofit fontScale="97500"/>
              </a:bodyPr>
              <a:lstStyle/>
              <a:p>
                <a:r>
                  <a:rPr lang="zh-CN" altLang="en-US" sz="120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51" name="Rectangle 26"/>
              <p:cNvSpPr/>
              <p:nvPr/>
            </p:nvSpPr>
            <p:spPr>
              <a:xfrm>
                <a:off x="1379476" y="3099157"/>
                <a:ext cx="2773448" cy="623248"/>
              </a:xfrm>
              <a:prstGeom prst="rect">
                <a:avLst/>
              </a:prstGeom>
            </p:spPr>
            <p:txBody>
              <a:bodyPr wrap="square" lIns="108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675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 如需更改请在（设置形状格式）菜单下（文本选项）中调整</a:t>
                </a:r>
              </a:p>
            </p:txBody>
          </p:sp>
        </p:grpSp>
        <p:grpSp>
          <p:nvGrpSpPr>
            <p:cNvPr id="23" name="Group 36"/>
            <p:cNvGrpSpPr/>
            <p:nvPr/>
          </p:nvGrpSpPr>
          <p:grpSpPr>
            <a:xfrm>
              <a:off x="779810" y="2953786"/>
              <a:ext cx="521049" cy="521049"/>
              <a:chOff x="1586190" y="6496166"/>
              <a:chExt cx="1056120" cy="1056120"/>
            </a:xfrm>
          </p:grpSpPr>
          <p:sp>
            <p:nvSpPr>
              <p:cNvPr id="37" name="Oval 37"/>
              <p:cNvSpPr/>
              <p:nvPr/>
            </p:nvSpPr>
            <p:spPr>
              <a:xfrm>
                <a:off x="1586190" y="6496166"/>
                <a:ext cx="1056120" cy="1056120"/>
              </a:xfrm>
              <a:prstGeom prst="ellipse">
                <a:avLst/>
              </a:prstGeom>
              <a:solidFill>
                <a:srgbClr val="2EB1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grpSp>
            <p:nvGrpSpPr>
              <p:cNvPr id="38" name="Group 38"/>
              <p:cNvGrpSpPr/>
              <p:nvPr/>
            </p:nvGrpSpPr>
            <p:grpSpPr>
              <a:xfrm>
                <a:off x="1844564" y="6751180"/>
                <a:ext cx="538216" cy="546066"/>
                <a:chOff x="2360613" y="2686051"/>
                <a:chExt cx="217488" cy="220662"/>
              </a:xfrm>
              <a:solidFill>
                <a:schemeClr val="bg1"/>
              </a:solidFill>
            </p:grpSpPr>
            <p:sp>
              <p:nvSpPr>
                <p:cNvPr id="39" name="Freeform: Shape 39"/>
                <p:cNvSpPr/>
                <p:nvPr/>
              </p:nvSpPr>
              <p:spPr bwMode="auto">
                <a:xfrm>
                  <a:off x="2427288" y="2686051"/>
                  <a:ext cx="150813" cy="150813"/>
                </a:xfrm>
                <a:custGeom>
                  <a:avLst/>
                  <a:gdLst>
                    <a:gd name="T0" fmla="*/ 65 w 79"/>
                    <a:gd name="T1" fmla="*/ 14 h 79"/>
                    <a:gd name="T2" fmla="*/ 14 w 79"/>
                    <a:gd name="T3" fmla="*/ 14 h 79"/>
                    <a:gd name="T4" fmla="*/ 12 w 79"/>
                    <a:gd name="T5" fmla="*/ 63 h 79"/>
                    <a:gd name="T6" fmla="*/ 12 w 79"/>
                    <a:gd name="T7" fmla="*/ 63 h 79"/>
                    <a:gd name="T8" fmla="*/ 17 w 79"/>
                    <a:gd name="T9" fmla="*/ 68 h 79"/>
                    <a:gd name="T10" fmla="*/ 65 w 79"/>
                    <a:gd name="T11" fmla="*/ 65 h 79"/>
                    <a:gd name="T12" fmla="*/ 65 w 79"/>
                    <a:gd name="T13" fmla="*/ 14 h 79"/>
                    <a:gd name="T14" fmla="*/ 58 w 79"/>
                    <a:gd name="T15" fmla="*/ 59 h 79"/>
                    <a:gd name="T16" fmla="*/ 20 w 79"/>
                    <a:gd name="T17" fmla="*/ 59 h 79"/>
                    <a:gd name="T18" fmla="*/ 20 w 79"/>
                    <a:gd name="T19" fmla="*/ 21 h 79"/>
                    <a:gd name="T20" fmla="*/ 59 w 79"/>
                    <a:gd name="T21" fmla="*/ 21 h 79"/>
                    <a:gd name="T22" fmla="*/ 58 w 79"/>
                    <a:gd name="T23" fmla="*/ 5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79">
                      <a:moveTo>
                        <a:pt x="65" y="14"/>
                      </a:moveTo>
                      <a:cubicBezTo>
                        <a:pt x="51" y="0"/>
                        <a:pt x="28" y="0"/>
                        <a:pt x="14" y="14"/>
                      </a:cubicBezTo>
                      <a:cubicBezTo>
                        <a:pt x="1" y="27"/>
                        <a:pt x="0" y="48"/>
                        <a:pt x="12" y="63"/>
                      </a:cubicBezTo>
                      <a:cubicBezTo>
                        <a:pt x="12" y="63"/>
                        <a:pt x="12" y="63"/>
                        <a:pt x="12" y="63"/>
                      </a:cubicBezTo>
                      <a:cubicBezTo>
                        <a:pt x="14" y="65"/>
                        <a:pt x="15" y="66"/>
                        <a:pt x="17" y="68"/>
                      </a:cubicBezTo>
                      <a:cubicBezTo>
                        <a:pt x="31" y="79"/>
                        <a:pt x="52" y="78"/>
                        <a:pt x="65" y="65"/>
                      </a:cubicBezTo>
                      <a:cubicBezTo>
                        <a:pt x="79" y="51"/>
                        <a:pt x="79" y="28"/>
                        <a:pt x="65" y="14"/>
                      </a:cubicBezTo>
                      <a:close/>
                      <a:moveTo>
                        <a:pt x="58" y="59"/>
                      </a:moveTo>
                      <a:cubicBezTo>
                        <a:pt x="48" y="69"/>
                        <a:pt x="31" y="69"/>
                        <a:pt x="20" y="59"/>
                      </a:cubicBezTo>
                      <a:cubicBezTo>
                        <a:pt x="10" y="48"/>
                        <a:pt x="10" y="31"/>
                        <a:pt x="20" y="21"/>
                      </a:cubicBezTo>
                      <a:cubicBezTo>
                        <a:pt x="31" y="10"/>
                        <a:pt x="48" y="10"/>
                        <a:pt x="59" y="21"/>
                      </a:cubicBezTo>
                      <a:cubicBezTo>
                        <a:pt x="69" y="31"/>
                        <a:pt x="69" y="48"/>
                        <a:pt x="58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40" name="Freeform: Shape 40"/>
                <p:cNvSpPr/>
                <p:nvPr/>
              </p:nvSpPr>
              <p:spPr bwMode="auto">
                <a:xfrm>
                  <a:off x="2360613" y="2814638"/>
                  <a:ext cx="92075" cy="92075"/>
                </a:xfrm>
                <a:custGeom>
                  <a:avLst/>
                  <a:gdLst>
                    <a:gd name="T0" fmla="*/ 0 w 58"/>
                    <a:gd name="T1" fmla="*/ 46 h 58"/>
                    <a:gd name="T2" fmla="*/ 11 w 58"/>
                    <a:gd name="T3" fmla="*/ 58 h 58"/>
                    <a:gd name="T4" fmla="*/ 58 w 58"/>
                    <a:gd name="T5" fmla="*/ 7 h 58"/>
                    <a:gd name="T6" fmla="*/ 50 w 58"/>
                    <a:gd name="T7" fmla="*/ 0 h 58"/>
                    <a:gd name="T8" fmla="*/ 0 w 58"/>
                    <a:gd name="T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8">
                      <a:moveTo>
                        <a:pt x="0" y="46"/>
                      </a:moveTo>
                      <a:lnTo>
                        <a:pt x="11" y="58"/>
                      </a:lnTo>
                      <a:lnTo>
                        <a:pt x="58" y="7"/>
                      </a:lnTo>
                      <a:lnTo>
                        <a:pt x="50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41" name="Freeform: Shape 41"/>
                <p:cNvSpPr/>
                <p:nvPr/>
              </p:nvSpPr>
              <p:spPr bwMode="auto">
                <a:xfrm>
                  <a:off x="2505075" y="2736851"/>
                  <a:ext cx="57150" cy="68263"/>
                </a:xfrm>
                <a:custGeom>
                  <a:avLst/>
                  <a:gdLst>
                    <a:gd name="T0" fmla="*/ 16 w 30"/>
                    <a:gd name="T1" fmla="*/ 0 h 36"/>
                    <a:gd name="T2" fmla="*/ 0 w 30"/>
                    <a:gd name="T3" fmla="*/ 34 h 36"/>
                    <a:gd name="T4" fmla="*/ 6 w 30"/>
                    <a:gd name="T5" fmla="*/ 36 h 36"/>
                    <a:gd name="T6" fmla="*/ 16 w 30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6">
                      <a:moveTo>
                        <a:pt x="16" y="0"/>
                      </a:moveTo>
                      <a:cubicBezTo>
                        <a:pt x="21" y="26"/>
                        <a:pt x="0" y="34"/>
                        <a:pt x="0" y="34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21"/>
                        <a:pt x="16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</p:grpSp>
      </p:grpSp>
      <p:grpSp>
        <p:nvGrpSpPr>
          <p:cNvPr id="58" name="千图PPT彼岸天：ID 8661124库_组合 57"/>
          <p:cNvGrpSpPr/>
          <p:nvPr>
            <p:custDataLst>
              <p:tags r:id="rId3"/>
            </p:custDataLst>
          </p:nvPr>
        </p:nvGrpSpPr>
        <p:grpSpPr>
          <a:xfrm>
            <a:off x="5925653" y="2491191"/>
            <a:ext cx="2535634" cy="652102"/>
            <a:chOff x="7900871" y="3320988"/>
            <a:chExt cx="3380845" cy="869469"/>
          </a:xfrm>
        </p:grpSpPr>
        <p:grpSp>
          <p:nvGrpSpPr>
            <p:cNvPr id="20" name="Group 19"/>
            <p:cNvGrpSpPr/>
            <p:nvPr/>
          </p:nvGrpSpPr>
          <p:grpSpPr>
            <a:xfrm>
              <a:off x="8508268" y="3320988"/>
              <a:ext cx="2773448" cy="869469"/>
              <a:chOff x="8508268" y="3320988"/>
              <a:chExt cx="2773448" cy="869469"/>
            </a:xfrm>
          </p:grpSpPr>
          <p:sp>
            <p:nvSpPr>
              <p:cNvPr id="48" name="TextBox 27"/>
              <p:cNvSpPr txBox="1"/>
              <p:nvPr/>
            </p:nvSpPr>
            <p:spPr>
              <a:xfrm>
                <a:off x="8508268" y="3320988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08000" tIns="0" rIns="0" bIns="0" anchor="ctr" anchorCtr="0">
                <a:normAutofit fontScale="97500"/>
              </a:bodyPr>
              <a:lstStyle/>
              <a:p>
                <a:r>
                  <a:rPr lang="zh-CN" altLang="en-US" sz="120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49" name="Rectangle 28"/>
              <p:cNvSpPr/>
              <p:nvPr/>
            </p:nvSpPr>
            <p:spPr>
              <a:xfrm>
                <a:off x="8508268" y="3567209"/>
                <a:ext cx="2773448" cy="623248"/>
              </a:xfrm>
              <a:prstGeom prst="rect">
                <a:avLst/>
              </a:prstGeom>
            </p:spPr>
            <p:txBody>
              <a:bodyPr wrap="square" lIns="108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675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 如需更改请在（设置形状格式）菜单下（文本选项）中调整</a:t>
                </a:r>
              </a:p>
            </p:txBody>
          </p:sp>
        </p:grpSp>
        <p:grpSp>
          <p:nvGrpSpPr>
            <p:cNvPr id="24" name="Group 42"/>
            <p:cNvGrpSpPr/>
            <p:nvPr/>
          </p:nvGrpSpPr>
          <p:grpSpPr>
            <a:xfrm>
              <a:off x="7900871" y="3393932"/>
              <a:ext cx="521049" cy="521049"/>
              <a:chOff x="16019957" y="7388303"/>
              <a:chExt cx="1056120" cy="1056120"/>
            </a:xfrm>
          </p:grpSpPr>
          <p:sp>
            <p:nvSpPr>
              <p:cNvPr id="32" name="Oval 43"/>
              <p:cNvSpPr/>
              <p:nvPr/>
            </p:nvSpPr>
            <p:spPr>
              <a:xfrm>
                <a:off x="16019957" y="7388303"/>
                <a:ext cx="1056120" cy="1056120"/>
              </a:xfrm>
              <a:prstGeom prst="ellipse">
                <a:avLst/>
              </a:prstGeom>
              <a:solidFill>
                <a:srgbClr val="2EB1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grpSp>
            <p:nvGrpSpPr>
              <p:cNvPr id="33" name="Group 44"/>
              <p:cNvGrpSpPr/>
              <p:nvPr/>
            </p:nvGrpSpPr>
            <p:grpSpPr>
              <a:xfrm>
                <a:off x="16239153" y="7683306"/>
                <a:ext cx="617770" cy="457609"/>
                <a:chOff x="4598988" y="3619501"/>
                <a:chExt cx="214313" cy="158750"/>
              </a:xfrm>
              <a:solidFill>
                <a:schemeClr val="bg1"/>
              </a:solidFill>
            </p:grpSpPr>
            <p:sp>
              <p:nvSpPr>
                <p:cNvPr id="34" name="Freeform: Shape 45"/>
                <p:cNvSpPr/>
                <p:nvPr/>
              </p:nvSpPr>
              <p:spPr bwMode="auto">
                <a:xfrm>
                  <a:off x="4675188" y="3729038"/>
                  <a:ext cx="61913" cy="49213"/>
                </a:xfrm>
                <a:custGeom>
                  <a:avLst/>
                  <a:gdLst>
                    <a:gd name="T0" fmla="*/ 36 w 38"/>
                    <a:gd name="T1" fmla="*/ 10 h 30"/>
                    <a:gd name="T2" fmla="*/ 1 w 38"/>
                    <a:gd name="T3" fmla="*/ 11 h 30"/>
                    <a:gd name="T4" fmla="*/ 1 w 38"/>
                    <a:gd name="T5" fmla="*/ 13 h 30"/>
                    <a:gd name="T6" fmla="*/ 19 w 38"/>
                    <a:gd name="T7" fmla="*/ 30 h 30"/>
                    <a:gd name="T8" fmla="*/ 36 w 38"/>
                    <a:gd name="T9" fmla="*/ 13 h 30"/>
                    <a:gd name="T10" fmla="*/ 36 w 38"/>
                    <a:gd name="T11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36" y="10"/>
                      </a:moveTo>
                      <a:cubicBezTo>
                        <a:pt x="26" y="1"/>
                        <a:pt x="12" y="0"/>
                        <a:pt x="1" y="11"/>
                      </a:cubicBezTo>
                      <a:cubicBezTo>
                        <a:pt x="0" y="11"/>
                        <a:pt x="0" y="12"/>
                        <a:pt x="1" y="13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8" y="11"/>
                        <a:pt x="37" y="11"/>
                        <a:pt x="3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35" name="Freeform: Shape 46"/>
                <p:cNvSpPr/>
                <p:nvPr/>
              </p:nvSpPr>
              <p:spPr bwMode="auto">
                <a:xfrm>
                  <a:off x="4633913" y="3675063"/>
                  <a:ext cx="142875" cy="63500"/>
                </a:xfrm>
                <a:custGeom>
                  <a:avLst/>
                  <a:gdLst>
                    <a:gd name="T0" fmla="*/ 87 w 88"/>
                    <a:gd name="T1" fmla="*/ 23 h 39"/>
                    <a:gd name="T2" fmla="*/ 0 w 88"/>
                    <a:gd name="T3" fmla="*/ 24 h 39"/>
                    <a:gd name="T4" fmla="*/ 0 w 88"/>
                    <a:gd name="T5" fmla="*/ 26 h 39"/>
                    <a:gd name="T6" fmla="*/ 13 w 88"/>
                    <a:gd name="T7" fmla="*/ 38 h 39"/>
                    <a:gd name="T8" fmla="*/ 15 w 88"/>
                    <a:gd name="T9" fmla="*/ 38 h 39"/>
                    <a:gd name="T10" fmla="*/ 73 w 88"/>
                    <a:gd name="T11" fmla="*/ 38 h 39"/>
                    <a:gd name="T12" fmla="*/ 75 w 88"/>
                    <a:gd name="T13" fmla="*/ 38 h 39"/>
                    <a:gd name="T14" fmla="*/ 87 w 88"/>
                    <a:gd name="T15" fmla="*/ 26 h 39"/>
                    <a:gd name="T16" fmla="*/ 87 w 88"/>
                    <a:gd name="T17" fmla="*/ 26 h 39"/>
                    <a:gd name="T18" fmla="*/ 87 w 88"/>
                    <a:gd name="T19" fmla="*/ 24 h 39"/>
                    <a:gd name="T20" fmla="*/ 87 w 88"/>
                    <a:gd name="T21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39">
                      <a:moveTo>
                        <a:pt x="87" y="23"/>
                      </a:moveTo>
                      <a:cubicBezTo>
                        <a:pt x="63" y="0"/>
                        <a:pt x="24" y="0"/>
                        <a:pt x="0" y="24"/>
                      </a:cubicBezTo>
                      <a:cubicBezTo>
                        <a:pt x="0" y="24"/>
                        <a:pt x="0" y="25"/>
                        <a:pt x="0" y="26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4" y="39"/>
                        <a:pt x="15" y="38"/>
                      </a:cubicBezTo>
                      <a:cubicBezTo>
                        <a:pt x="31" y="22"/>
                        <a:pt x="57" y="22"/>
                        <a:pt x="73" y="38"/>
                      </a:cubicBezTo>
                      <a:cubicBezTo>
                        <a:pt x="73" y="39"/>
                        <a:pt x="74" y="39"/>
                        <a:pt x="75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8" y="25"/>
                        <a:pt x="88" y="24"/>
                        <a:pt x="87" y="24"/>
                      </a:cubicBezTo>
                      <a:lnTo>
                        <a:pt x="87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  <p:sp>
              <p:nvSpPr>
                <p:cNvPr id="36" name="Freeform: Shape 47"/>
                <p:cNvSpPr/>
                <p:nvPr/>
              </p:nvSpPr>
              <p:spPr bwMode="auto">
                <a:xfrm>
                  <a:off x="4598988" y="3619501"/>
                  <a:ext cx="214313" cy="82550"/>
                </a:xfrm>
                <a:custGeom>
                  <a:avLst/>
                  <a:gdLst>
                    <a:gd name="T0" fmla="*/ 131 w 132"/>
                    <a:gd name="T1" fmla="*/ 36 h 51"/>
                    <a:gd name="T2" fmla="*/ 131 w 132"/>
                    <a:gd name="T3" fmla="*/ 36 h 51"/>
                    <a:gd name="T4" fmla="*/ 1 w 132"/>
                    <a:gd name="T5" fmla="*/ 36 h 51"/>
                    <a:gd name="T6" fmla="*/ 1 w 132"/>
                    <a:gd name="T7" fmla="*/ 38 h 51"/>
                    <a:gd name="T8" fmla="*/ 13 w 132"/>
                    <a:gd name="T9" fmla="*/ 51 h 51"/>
                    <a:gd name="T10" fmla="*/ 16 w 132"/>
                    <a:gd name="T11" fmla="*/ 51 h 51"/>
                    <a:gd name="T12" fmla="*/ 116 w 132"/>
                    <a:gd name="T13" fmla="*/ 51 h 51"/>
                    <a:gd name="T14" fmla="*/ 118 w 132"/>
                    <a:gd name="T15" fmla="*/ 51 h 51"/>
                    <a:gd name="T16" fmla="*/ 131 w 132"/>
                    <a:gd name="T17" fmla="*/ 38 h 51"/>
                    <a:gd name="T18" fmla="*/ 131 w 132"/>
                    <a:gd name="T19" fmla="*/ 38 h 51"/>
                    <a:gd name="T20" fmla="*/ 131 w 132"/>
                    <a:gd name="T21" fmla="*/ 3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51">
                      <a:moveTo>
                        <a:pt x="131" y="36"/>
                      </a:moveTo>
                      <a:cubicBezTo>
                        <a:pt x="131" y="36"/>
                        <a:pt x="131" y="36"/>
                        <a:pt x="131" y="36"/>
                      </a:cubicBezTo>
                      <a:cubicBezTo>
                        <a:pt x="95" y="0"/>
                        <a:pt x="36" y="0"/>
                        <a:pt x="1" y="36"/>
                      </a:cubicBezTo>
                      <a:cubicBezTo>
                        <a:pt x="0" y="37"/>
                        <a:pt x="0" y="37"/>
                        <a:pt x="1" y="38"/>
                      </a:cubicBezTo>
                      <a:cubicBezTo>
                        <a:pt x="13" y="51"/>
                        <a:pt x="13" y="51"/>
                        <a:pt x="13" y="51"/>
                      </a:cubicBezTo>
                      <a:cubicBezTo>
                        <a:pt x="14" y="51"/>
                        <a:pt x="15" y="51"/>
                        <a:pt x="16" y="51"/>
                      </a:cubicBezTo>
                      <a:cubicBezTo>
                        <a:pt x="43" y="23"/>
                        <a:pt x="88" y="23"/>
                        <a:pt x="116" y="51"/>
                      </a:cubicBezTo>
                      <a:cubicBezTo>
                        <a:pt x="117" y="51"/>
                        <a:pt x="118" y="51"/>
                        <a:pt x="118" y="51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2" y="37"/>
                        <a:pt x="132" y="37"/>
                        <a:pt x="131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350"/>
                </a:p>
              </p:txBody>
            </p:sp>
          </p:grpSp>
        </p:grpSp>
      </p:grpSp>
      <p:grpSp>
        <p:nvGrpSpPr>
          <p:cNvPr id="57" name="千图PPT彼岸天：ID 8661124库_组合 56"/>
          <p:cNvGrpSpPr/>
          <p:nvPr>
            <p:custDataLst>
              <p:tags r:id="rId4"/>
            </p:custDataLst>
          </p:nvPr>
        </p:nvGrpSpPr>
        <p:grpSpPr>
          <a:xfrm>
            <a:off x="5918288" y="3374670"/>
            <a:ext cx="2542999" cy="652102"/>
            <a:chOff x="7891051" y="4509120"/>
            <a:chExt cx="3390665" cy="869469"/>
          </a:xfrm>
        </p:grpSpPr>
        <p:grpSp>
          <p:nvGrpSpPr>
            <p:cNvPr id="21" name="Group 1"/>
            <p:cNvGrpSpPr/>
            <p:nvPr/>
          </p:nvGrpSpPr>
          <p:grpSpPr>
            <a:xfrm>
              <a:off x="8508268" y="4509120"/>
              <a:ext cx="2773448" cy="869469"/>
              <a:chOff x="8508268" y="4509120"/>
              <a:chExt cx="2773448" cy="869469"/>
            </a:xfrm>
          </p:grpSpPr>
          <p:sp>
            <p:nvSpPr>
              <p:cNvPr id="46" name="TextBox 29"/>
              <p:cNvSpPr txBox="1"/>
              <p:nvPr/>
            </p:nvSpPr>
            <p:spPr>
              <a:xfrm>
                <a:off x="8508268" y="4509120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08000" tIns="0" rIns="0" bIns="0" anchor="ctr" anchorCtr="0">
                <a:normAutofit fontScale="97500"/>
              </a:bodyPr>
              <a:lstStyle/>
              <a:p>
                <a:r>
                  <a:rPr lang="zh-CN" altLang="en-US" sz="120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47" name="Rectangle 30"/>
              <p:cNvSpPr/>
              <p:nvPr/>
            </p:nvSpPr>
            <p:spPr>
              <a:xfrm>
                <a:off x="8508268" y="4755341"/>
                <a:ext cx="2773448" cy="623248"/>
              </a:xfrm>
              <a:prstGeom prst="rect">
                <a:avLst/>
              </a:prstGeom>
            </p:spPr>
            <p:txBody>
              <a:bodyPr wrap="square" lIns="108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675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 如需更改请在（设置形状格式）菜单下（文本选项）中调整</a:t>
                </a:r>
              </a:p>
            </p:txBody>
          </p:sp>
        </p:grpSp>
        <p:grpSp>
          <p:nvGrpSpPr>
            <p:cNvPr id="25" name="Group 48"/>
            <p:cNvGrpSpPr/>
            <p:nvPr/>
          </p:nvGrpSpPr>
          <p:grpSpPr>
            <a:xfrm>
              <a:off x="7891051" y="4595475"/>
              <a:ext cx="521049" cy="521049"/>
              <a:chOff x="16000052" y="9823726"/>
              <a:chExt cx="1056120" cy="1056120"/>
            </a:xfrm>
          </p:grpSpPr>
          <p:sp>
            <p:nvSpPr>
              <p:cNvPr id="30" name="Oval 49"/>
              <p:cNvSpPr/>
              <p:nvPr/>
            </p:nvSpPr>
            <p:spPr>
              <a:xfrm>
                <a:off x="16000052" y="9823726"/>
                <a:ext cx="1056120" cy="1056120"/>
              </a:xfrm>
              <a:prstGeom prst="ellipse">
                <a:avLst/>
              </a:prstGeom>
              <a:solidFill>
                <a:srgbClr val="C48A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1" name="Freeform: Shape 50"/>
              <p:cNvSpPr/>
              <p:nvPr/>
            </p:nvSpPr>
            <p:spPr bwMode="auto">
              <a:xfrm>
                <a:off x="16219976" y="10121928"/>
                <a:ext cx="616271" cy="419591"/>
              </a:xfrm>
              <a:custGeom>
                <a:avLst/>
                <a:gdLst>
                  <a:gd name="T0" fmla="*/ 135 w 157"/>
                  <a:gd name="T1" fmla="*/ 47 h 107"/>
                  <a:gd name="T2" fmla="*/ 137 w 157"/>
                  <a:gd name="T3" fmla="*/ 37 h 107"/>
                  <a:gd name="T4" fmla="*/ 100 w 157"/>
                  <a:gd name="T5" fmla="*/ 0 h 107"/>
                  <a:gd name="T6" fmla="*/ 73 w 157"/>
                  <a:gd name="T7" fmla="*/ 18 h 107"/>
                  <a:gd name="T8" fmla="*/ 46 w 157"/>
                  <a:gd name="T9" fmla="*/ 8 h 107"/>
                  <a:gd name="T10" fmla="*/ 20 w 157"/>
                  <a:gd name="T11" fmla="*/ 40 h 107"/>
                  <a:gd name="T12" fmla="*/ 21 w 157"/>
                  <a:gd name="T13" fmla="*/ 47 h 107"/>
                  <a:gd name="T14" fmla="*/ 0 w 157"/>
                  <a:gd name="T15" fmla="*/ 76 h 107"/>
                  <a:gd name="T16" fmla="*/ 31 w 157"/>
                  <a:gd name="T17" fmla="*/ 107 h 107"/>
                  <a:gd name="T18" fmla="*/ 126 w 157"/>
                  <a:gd name="T19" fmla="*/ 107 h 107"/>
                  <a:gd name="T20" fmla="*/ 157 w 157"/>
                  <a:gd name="T21" fmla="*/ 76 h 107"/>
                  <a:gd name="T22" fmla="*/ 135 w 157"/>
                  <a:gd name="T23" fmla="*/ 47 h 107"/>
                  <a:gd name="T24" fmla="*/ 120 w 157"/>
                  <a:gd name="T25" fmla="*/ 101 h 107"/>
                  <a:gd name="T26" fmla="*/ 79 w 157"/>
                  <a:gd name="T27" fmla="*/ 101 h 107"/>
                  <a:gd name="T28" fmla="*/ 104 w 157"/>
                  <a:gd name="T29" fmla="*/ 76 h 107"/>
                  <a:gd name="T30" fmla="*/ 103 w 157"/>
                  <a:gd name="T31" fmla="*/ 73 h 107"/>
                  <a:gd name="T32" fmla="*/ 92 w 157"/>
                  <a:gd name="T33" fmla="*/ 73 h 107"/>
                  <a:gd name="T34" fmla="*/ 92 w 157"/>
                  <a:gd name="T35" fmla="*/ 68 h 107"/>
                  <a:gd name="T36" fmla="*/ 92 w 157"/>
                  <a:gd name="T37" fmla="*/ 37 h 107"/>
                  <a:gd name="T38" fmla="*/ 90 w 157"/>
                  <a:gd name="T39" fmla="*/ 36 h 107"/>
                  <a:gd name="T40" fmla="*/ 64 w 157"/>
                  <a:gd name="T41" fmla="*/ 36 h 107"/>
                  <a:gd name="T42" fmla="*/ 62 w 157"/>
                  <a:gd name="T43" fmla="*/ 38 h 107"/>
                  <a:gd name="T44" fmla="*/ 62 w 157"/>
                  <a:gd name="T45" fmla="*/ 68 h 107"/>
                  <a:gd name="T46" fmla="*/ 62 w 157"/>
                  <a:gd name="T47" fmla="*/ 73 h 107"/>
                  <a:gd name="T48" fmla="*/ 51 w 157"/>
                  <a:gd name="T49" fmla="*/ 73 h 107"/>
                  <a:gd name="T50" fmla="*/ 51 w 157"/>
                  <a:gd name="T51" fmla="*/ 76 h 107"/>
                  <a:gd name="T52" fmla="*/ 76 w 157"/>
                  <a:gd name="T53" fmla="*/ 101 h 107"/>
                  <a:gd name="T54" fmla="*/ 38 w 157"/>
                  <a:gd name="T55" fmla="*/ 101 h 107"/>
                  <a:gd name="T56" fmla="*/ 11 w 157"/>
                  <a:gd name="T57" fmla="*/ 75 h 107"/>
                  <a:gd name="T58" fmla="*/ 29 w 157"/>
                  <a:gd name="T59" fmla="*/ 50 h 107"/>
                  <a:gd name="T60" fmla="*/ 28 w 157"/>
                  <a:gd name="T61" fmla="*/ 44 h 107"/>
                  <a:gd name="T62" fmla="*/ 51 w 157"/>
                  <a:gd name="T63" fmla="*/ 17 h 107"/>
                  <a:gd name="T64" fmla="*/ 75 w 157"/>
                  <a:gd name="T65" fmla="*/ 30 h 107"/>
                  <a:gd name="T66" fmla="*/ 98 w 157"/>
                  <a:gd name="T67" fmla="*/ 11 h 107"/>
                  <a:gd name="T68" fmla="*/ 128 w 157"/>
                  <a:gd name="T69" fmla="*/ 42 h 107"/>
                  <a:gd name="T70" fmla="*/ 127 w 157"/>
                  <a:gd name="T71" fmla="*/ 50 h 107"/>
                  <a:gd name="T72" fmla="*/ 147 w 157"/>
                  <a:gd name="T73" fmla="*/ 75 h 107"/>
                  <a:gd name="T74" fmla="*/ 120 w 157"/>
                  <a:gd name="T75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7" h="107">
                    <a:moveTo>
                      <a:pt x="135" y="47"/>
                    </a:moveTo>
                    <a:cubicBezTo>
                      <a:pt x="136" y="44"/>
                      <a:pt x="137" y="40"/>
                      <a:pt x="137" y="37"/>
                    </a:cubicBezTo>
                    <a:cubicBezTo>
                      <a:pt x="137" y="17"/>
                      <a:pt x="120" y="0"/>
                      <a:pt x="100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6" y="8"/>
                    </a:cubicBezTo>
                    <a:cubicBezTo>
                      <a:pt x="30" y="11"/>
                      <a:pt x="20" y="25"/>
                      <a:pt x="20" y="40"/>
                    </a:cubicBezTo>
                    <a:cubicBezTo>
                      <a:pt x="20" y="42"/>
                      <a:pt x="20" y="45"/>
                      <a:pt x="21" y="47"/>
                    </a:cubicBezTo>
                    <a:cubicBezTo>
                      <a:pt x="9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7" y="93"/>
                      <a:pt x="157" y="76"/>
                    </a:cubicBezTo>
                    <a:cubicBezTo>
                      <a:pt x="157" y="62"/>
                      <a:pt x="148" y="51"/>
                      <a:pt x="135" y="47"/>
                    </a:cubicBezTo>
                    <a:close/>
                    <a:moveTo>
                      <a:pt x="120" y="101"/>
                    </a:moveTo>
                    <a:cubicBezTo>
                      <a:pt x="79" y="101"/>
                      <a:pt x="79" y="101"/>
                      <a:pt x="79" y="101"/>
                    </a:cubicBezTo>
                    <a:cubicBezTo>
                      <a:pt x="82" y="97"/>
                      <a:pt x="104" y="76"/>
                      <a:pt x="104" y="76"/>
                    </a:cubicBezTo>
                    <a:cubicBezTo>
                      <a:pt x="104" y="76"/>
                      <a:pt x="107" y="73"/>
                      <a:pt x="103" y="73"/>
                    </a:cubicBezTo>
                    <a:cubicBezTo>
                      <a:pt x="99" y="73"/>
                      <a:pt x="92" y="73"/>
                      <a:pt x="92" y="73"/>
                    </a:cubicBezTo>
                    <a:cubicBezTo>
                      <a:pt x="92" y="73"/>
                      <a:pt x="92" y="71"/>
                      <a:pt x="92" y="68"/>
                    </a:cubicBezTo>
                    <a:cubicBezTo>
                      <a:pt x="92" y="60"/>
                      <a:pt x="92" y="44"/>
                      <a:pt x="92" y="37"/>
                    </a:cubicBezTo>
                    <a:cubicBezTo>
                      <a:pt x="92" y="37"/>
                      <a:pt x="92" y="36"/>
                      <a:pt x="90" y="36"/>
                    </a:cubicBezTo>
                    <a:cubicBezTo>
                      <a:pt x="88" y="36"/>
                      <a:pt x="67" y="36"/>
                      <a:pt x="64" y="36"/>
                    </a:cubicBezTo>
                    <a:cubicBezTo>
                      <a:pt x="62" y="36"/>
                      <a:pt x="62" y="38"/>
                      <a:pt x="62" y="38"/>
                    </a:cubicBezTo>
                    <a:cubicBezTo>
                      <a:pt x="62" y="44"/>
                      <a:pt x="62" y="60"/>
                      <a:pt x="62" y="68"/>
                    </a:cubicBezTo>
                    <a:cubicBezTo>
                      <a:pt x="62" y="71"/>
                      <a:pt x="62" y="73"/>
                      <a:pt x="62" y="73"/>
                    </a:cubicBezTo>
                    <a:cubicBezTo>
                      <a:pt x="62" y="73"/>
                      <a:pt x="54" y="73"/>
                      <a:pt x="51" y="73"/>
                    </a:cubicBezTo>
                    <a:cubicBezTo>
                      <a:pt x="48" y="73"/>
                      <a:pt x="51" y="76"/>
                      <a:pt x="51" y="76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23" y="101"/>
                      <a:pt x="11" y="89"/>
                      <a:pt x="11" y="75"/>
                    </a:cubicBezTo>
                    <a:cubicBezTo>
                      <a:pt x="11" y="63"/>
                      <a:pt x="19" y="54"/>
                      <a:pt x="29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7" y="20"/>
                      <a:pt x="51" y="17"/>
                    </a:cubicBezTo>
                    <a:cubicBezTo>
                      <a:pt x="66" y="16"/>
                      <a:pt x="75" y="30"/>
                      <a:pt x="75" y="30"/>
                    </a:cubicBezTo>
                    <a:cubicBezTo>
                      <a:pt x="75" y="30"/>
                      <a:pt x="77" y="11"/>
                      <a:pt x="98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8" y="48"/>
                      <a:pt x="127" y="50"/>
                    </a:cubicBezTo>
                    <a:cubicBezTo>
                      <a:pt x="138" y="53"/>
                      <a:pt x="147" y="63"/>
                      <a:pt x="147" y="75"/>
                    </a:cubicBezTo>
                    <a:cubicBezTo>
                      <a:pt x="147" y="89"/>
                      <a:pt x="135" y="101"/>
                      <a:pt x="120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</p:grpSp>
      <p:pic>
        <p:nvPicPr>
          <p:cNvPr id="3" name="图片 2" descr="C:\Users\meng\Desktop\400891939.png40089193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286125" y="749300"/>
            <a:ext cx="2146935" cy="3669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#U4e8c#U670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1982153" y="-2000250"/>
            <a:ext cx="5164455" cy="91497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19688" y="1174750"/>
            <a:ext cx="1221105" cy="29598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1350" dirty="0">
                <a:solidFill>
                  <a:schemeClr val="bg2">
                    <a:lumMod val="25000"/>
                  </a:schemeClr>
                </a:solidFill>
                <a:sym typeface="微软雅黑" panose="020B0503020204020204" pitchFamily="34" charset="-122"/>
              </a:rPr>
              <a:t>If architectural style two years ago everybody also in discussion architectural style whether can treat as the product the core essentia in discussion architectural sty</a:t>
            </a:r>
            <a:endParaRPr lang="zh-CN" altLang="en-US" sz="1350" dirty="0"/>
          </a:p>
        </p:txBody>
      </p:sp>
      <p:sp>
        <p:nvSpPr>
          <p:cNvPr id="3" name="文本框 2"/>
          <p:cNvSpPr txBox="1"/>
          <p:nvPr/>
        </p:nvSpPr>
        <p:spPr>
          <a:xfrm>
            <a:off x="6404149" y="1174750"/>
            <a:ext cx="392415" cy="30403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350" smtClean="0">
                <a:solidFill>
                  <a:srgbClr val="2EB1A7"/>
                </a:solidFill>
              </a:rPr>
              <a:t>汇报人</a:t>
            </a:r>
            <a:r>
              <a:rPr lang="en-US" altLang="zh-CN" sz="1350" smtClean="0">
                <a:solidFill>
                  <a:srgbClr val="2EB1A7"/>
                </a:solidFill>
              </a:rPr>
              <a:t>:PPT818  </a:t>
            </a:r>
            <a:r>
              <a:rPr lang="zh-CN" altLang="en-US" sz="1350" smtClean="0">
                <a:solidFill>
                  <a:srgbClr val="2EB1A7"/>
                </a:solidFill>
              </a:rPr>
              <a:t>汇报时间：</a:t>
            </a:r>
            <a:r>
              <a:rPr lang="en-US" altLang="zh-CN" sz="1350" smtClean="0">
                <a:solidFill>
                  <a:srgbClr val="2EB1A7"/>
                </a:solidFill>
              </a:rPr>
              <a:t>20XX</a:t>
            </a:r>
            <a:endParaRPr lang="en-US" altLang="zh-CN" sz="1350" dirty="0">
              <a:solidFill>
                <a:srgbClr val="2EB1A7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75504" y="1062355"/>
            <a:ext cx="2044501" cy="2443480"/>
            <a:chOff x="8360" y="1501"/>
            <a:chExt cx="3220" cy="3848"/>
          </a:xfrm>
        </p:grpSpPr>
        <p:sp>
          <p:nvSpPr>
            <p:cNvPr id="9" name="1"/>
            <p:cNvSpPr txBox="1"/>
            <p:nvPr>
              <p:custDataLst>
                <p:tags r:id="rId1"/>
              </p:custDataLst>
            </p:nvPr>
          </p:nvSpPr>
          <p:spPr>
            <a:xfrm>
              <a:off x="8559" y="1501"/>
              <a:ext cx="2032" cy="15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7200" spc="-225" dirty="0">
                  <a:solidFill>
                    <a:srgbClr val="2EB1A7"/>
                  </a:solidFill>
                  <a:latin typeface="叶根友刀锋黑草1.01" panose="02010601030101010101" pitchFamily="2" charset="-122"/>
                  <a:ea typeface="叶根友刀锋黑草1.01" panose="02010601030101010101" pitchFamily="2" charset="-122"/>
                </a:rPr>
                <a:t>谢</a:t>
              </a:r>
            </a:p>
          </p:txBody>
        </p:sp>
        <p:sp>
          <p:nvSpPr>
            <p:cNvPr id="21" name="4"/>
            <p:cNvSpPr/>
            <p:nvPr>
              <p:custDataLst>
                <p:tags r:id="rId2"/>
              </p:custDataLst>
            </p:nvPr>
          </p:nvSpPr>
          <p:spPr>
            <a:xfrm>
              <a:off x="9639" y="3277"/>
              <a:ext cx="1875" cy="1875"/>
            </a:xfrm>
            <a:prstGeom prst="ellipse">
              <a:avLst/>
            </a:prstGeom>
            <a:noFill/>
            <a:ln>
              <a:solidFill>
                <a:srgbClr val="2EB1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solidFill>
                  <a:srgbClr val="C6A36B"/>
                </a:solidFill>
              </a:endParaRPr>
            </a:p>
          </p:txBody>
        </p:sp>
        <p:sp>
          <p:nvSpPr>
            <p:cNvPr id="22" name="5"/>
            <p:cNvSpPr txBox="1"/>
            <p:nvPr>
              <p:custDataLst>
                <p:tags r:id="rId3"/>
              </p:custDataLst>
            </p:nvPr>
          </p:nvSpPr>
          <p:spPr>
            <a:xfrm>
              <a:off x="9693" y="3445"/>
              <a:ext cx="1887" cy="141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zh-CN" altLang="en-US" sz="6600" spc="-225" dirty="0">
                  <a:solidFill>
                    <a:srgbClr val="2EB1A7"/>
                  </a:solidFill>
                  <a:latin typeface="叶根友刀锋黑草1.01" panose="02010601030101010101" pitchFamily="2" charset="-122"/>
                  <a:ea typeface="叶根友刀锋黑草1.01" panose="02010601030101010101" pitchFamily="2" charset="-122"/>
                  <a:sym typeface="微软雅黑" panose="020B0503020204020204" pitchFamily="34" charset="-122"/>
                </a:rPr>
                <a:t>谢</a:t>
              </a:r>
            </a:p>
          </p:txBody>
        </p:sp>
        <p:sp>
          <p:nvSpPr>
            <p:cNvPr id="25" name="淘宝网chenying0907出品 35"/>
            <p:cNvSpPr txBox="1"/>
            <p:nvPr/>
          </p:nvSpPr>
          <p:spPr>
            <a:xfrm>
              <a:off x="8360" y="4769"/>
              <a:ext cx="6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dirty="0">
                <a:solidFill>
                  <a:srgbClr val="C6A36B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#U4e8c#U670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1985963" y="-2003584"/>
            <a:ext cx="5164455" cy="91568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96130" y="1883410"/>
            <a:ext cx="234315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90035" y="1906270"/>
            <a:ext cx="391795" cy="16484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7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Truth is the lifeblood of life, is the foundation of all values</a:t>
            </a:r>
          </a:p>
        </p:txBody>
      </p:sp>
      <p:grpSp>
        <p:nvGrpSpPr>
          <p:cNvPr id="8" name="PA_淘宝网chenying0907出品 33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985385" y="2573020"/>
            <a:ext cx="295275" cy="437515"/>
            <a:chOff x="2529436" y="1430775"/>
            <a:chExt cx="539218" cy="79955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10" name="淘宝网chenying0907出品 35"/>
            <p:cNvSpPr txBox="1"/>
            <p:nvPr/>
          </p:nvSpPr>
          <p:spPr>
            <a:xfrm>
              <a:off x="2565283" y="1497448"/>
              <a:ext cx="479305" cy="436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960" dirty="0">
                <a:solidFill>
                  <a:srgbClr val="C6A36B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11" name="淘宝网chenying0907出品 36"/>
            <p:cNvSpPr txBox="1"/>
            <p:nvPr/>
          </p:nvSpPr>
          <p:spPr>
            <a:xfrm>
              <a:off x="2529436" y="1430775"/>
              <a:ext cx="539218" cy="799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第一章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335145" y="1348105"/>
            <a:ext cx="73660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solidFill>
                  <a:srgbClr val="2EB1A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壹</a:t>
            </a:r>
          </a:p>
        </p:txBody>
      </p:sp>
      <p:sp>
        <p:nvSpPr>
          <p:cNvPr id="16" name="矩形 15"/>
          <p:cNvSpPr/>
          <p:nvPr/>
        </p:nvSpPr>
        <p:spPr>
          <a:xfrm>
            <a:off x="3771900" y="1214755"/>
            <a:ext cx="1600200" cy="2720340"/>
          </a:xfrm>
          <a:prstGeom prst="rect">
            <a:avLst/>
          </a:prstGeom>
          <a:noFill/>
          <a:ln>
            <a:solidFill>
              <a:srgbClr val="2EB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meng\Desktop\400891939.png40089193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249930" y="717550"/>
            <a:ext cx="2643505" cy="3709035"/>
          </a:xfrm>
          <a:prstGeom prst="rect">
            <a:avLst/>
          </a:prstGeom>
        </p:spPr>
      </p:pic>
      <p:grpSp>
        <p:nvGrpSpPr>
          <p:cNvPr id="45" name="千图PPT彼岸天：ID 8661124库_组合 44"/>
          <p:cNvGrpSpPr/>
          <p:nvPr>
            <p:custDataLst>
              <p:tags r:id="rId1"/>
            </p:custDataLst>
          </p:nvPr>
        </p:nvGrpSpPr>
        <p:grpSpPr>
          <a:xfrm>
            <a:off x="6098204" y="3154526"/>
            <a:ext cx="2389517" cy="606716"/>
            <a:chOff x="8130939" y="4205435"/>
            <a:chExt cx="3186023" cy="808954"/>
          </a:xfrm>
        </p:grpSpPr>
        <p:sp>
          <p:nvSpPr>
            <p:cNvPr id="14" name="矩形 13"/>
            <p:cNvSpPr/>
            <p:nvPr/>
          </p:nvSpPr>
          <p:spPr>
            <a:xfrm>
              <a:off x="8729742" y="4232157"/>
              <a:ext cx="2587220" cy="246221"/>
            </a:xfrm>
            <a:prstGeom prst="rect">
              <a:avLst/>
            </a:prstGeom>
          </p:spPr>
          <p:txBody>
            <a:bodyPr wrap="none" lIns="108000" tIns="0" rIns="108000" bIns="0">
              <a:normAutofit fontScale="97500"/>
            </a:bodyPr>
            <a:lstStyle/>
            <a:p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729742" y="4478378"/>
              <a:ext cx="2587220" cy="536011"/>
            </a:xfrm>
            <a:prstGeom prst="rect">
              <a:avLst/>
            </a:prstGeom>
          </p:spPr>
          <p:txBody>
            <a:bodyPr wrap="square" lIns="108000" tIns="0" rIns="108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825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130939" y="4205435"/>
              <a:ext cx="489858" cy="489858"/>
              <a:chOff x="7698094" y="3392284"/>
              <a:chExt cx="489858" cy="48985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solidFill>
                <a:srgbClr val="C48A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</p:grpSp>
      <p:grpSp>
        <p:nvGrpSpPr>
          <p:cNvPr id="46" name="千图PPT彼岸天：ID 8661124库_组合 45"/>
          <p:cNvGrpSpPr/>
          <p:nvPr>
            <p:custDataLst>
              <p:tags r:id="rId2"/>
            </p:custDataLst>
          </p:nvPr>
        </p:nvGrpSpPr>
        <p:grpSpPr>
          <a:xfrm>
            <a:off x="6098204" y="1833165"/>
            <a:ext cx="2389517" cy="586674"/>
            <a:chOff x="8130939" y="2443620"/>
            <a:chExt cx="3186023" cy="782232"/>
          </a:xfrm>
        </p:grpSpPr>
        <p:sp>
          <p:nvSpPr>
            <p:cNvPr id="12" name="矩形 11"/>
            <p:cNvSpPr/>
            <p:nvPr/>
          </p:nvSpPr>
          <p:spPr>
            <a:xfrm>
              <a:off x="8729742" y="2443620"/>
              <a:ext cx="2587220" cy="246221"/>
            </a:xfrm>
            <a:prstGeom prst="rect">
              <a:avLst/>
            </a:prstGeom>
          </p:spPr>
          <p:txBody>
            <a:bodyPr wrap="none" lIns="108000" tIns="0" rIns="108000" bIns="0">
              <a:normAutofit fontScale="97500"/>
            </a:bodyPr>
            <a:lstStyle/>
            <a:p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8729742" y="2689841"/>
              <a:ext cx="2587220" cy="536011"/>
            </a:xfrm>
            <a:prstGeom prst="rect">
              <a:avLst/>
            </a:prstGeom>
          </p:spPr>
          <p:txBody>
            <a:bodyPr wrap="square" lIns="108000" tIns="0" rIns="108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825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130939" y="2466418"/>
              <a:ext cx="489858" cy="489858"/>
              <a:chOff x="7698094" y="1653267"/>
              <a:chExt cx="489858" cy="489858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rgbClr val="2EB1A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5" name="任意多边形: 形状 24"/>
              <p:cNvSpPr/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</p:grpSp>
      <p:grpSp>
        <p:nvGrpSpPr>
          <p:cNvPr id="43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643890" y="1833165"/>
            <a:ext cx="2407009" cy="586674"/>
            <a:chOff x="858520" y="2443620"/>
            <a:chExt cx="3209345" cy="782232"/>
          </a:xfrm>
        </p:grpSpPr>
        <p:sp>
          <p:nvSpPr>
            <p:cNvPr id="8" name="矩形 7"/>
            <p:cNvSpPr/>
            <p:nvPr/>
          </p:nvSpPr>
          <p:spPr>
            <a:xfrm>
              <a:off x="858520" y="2443620"/>
              <a:ext cx="2587220" cy="246221"/>
            </a:xfrm>
            <a:prstGeom prst="rect">
              <a:avLst/>
            </a:prstGeom>
          </p:spPr>
          <p:txBody>
            <a:bodyPr wrap="none" lIns="108000" tIns="0" rIns="108000" bIns="0">
              <a:normAutofit fontScale="97500"/>
            </a:bodyPr>
            <a:lstStyle/>
            <a:p>
              <a:pPr algn="r"/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858520" y="2689841"/>
              <a:ext cx="2587220" cy="536011"/>
            </a:xfrm>
            <a:prstGeom prst="rect">
              <a:avLst/>
            </a:prstGeom>
          </p:spPr>
          <p:txBody>
            <a:bodyPr wrap="square" lIns="108000" tIns="0" rIns="108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825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578007" y="2466418"/>
              <a:ext cx="489858" cy="489858"/>
              <a:chOff x="1363763" y="1653267"/>
              <a:chExt cx="489858" cy="48985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rgbClr val="C48A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</p:grpSp>
      <p:grpSp>
        <p:nvGrpSpPr>
          <p:cNvPr id="44" name="千图PPT彼岸天：ID 8661124库_组合 43"/>
          <p:cNvGrpSpPr/>
          <p:nvPr>
            <p:custDataLst>
              <p:tags r:id="rId4"/>
            </p:custDataLst>
          </p:nvPr>
        </p:nvGrpSpPr>
        <p:grpSpPr>
          <a:xfrm>
            <a:off x="643890" y="3154526"/>
            <a:ext cx="2407009" cy="606716"/>
            <a:chOff x="858520" y="4205435"/>
            <a:chExt cx="3209345" cy="808954"/>
          </a:xfrm>
        </p:grpSpPr>
        <p:sp>
          <p:nvSpPr>
            <p:cNvPr id="10" name="矩形 9"/>
            <p:cNvSpPr/>
            <p:nvPr/>
          </p:nvSpPr>
          <p:spPr>
            <a:xfrm>
              <a:off x="858520" y="4232157"/>
              <a:ext cx="2587220" cy="246221"/>
            </a:xfrm>
            <a:prstGeom prst="rect">
              <a:avLst/>
            </a:prstGeom>
          </p:spPr>
          <p:txBody>
            <a:bodyPr wrap="none" lIns="108000" tIns="0" rIns="108000" bIns="0">
              <a:normAutofit fontScale="97500"/>
            </a:bodyPr>
            <a:lstStyle/>
            <a:p>
              <a:pPr algn="r"/>
              <a:r>
                <a:rPr lang="zh-CN" altLang="en-US" sz="1200" b="1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858520" y="4478378"/>
              <a:ext cx="2587220" cy="536011"/>
            </a:xfrm>
            <a:prstGeom prst="rect">
              <a:avLst/>
            </a:prstGeom>
          </p:spPr>
          <p:txBody>
            <a:bodyPr wrap="square" lIns="108000" tIns="0" rIns="108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825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825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578007" y="4205435"/>
              <a:ext cx="489858" cy="489858"/>
              <a:chOff x="1363763" y="3392284"/>
              <a:chExt cx="489858" cy="48985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solidFill>
                <a:srgbClr val="2EB1A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千图PPT彼岸天：ID 8661124库_组合 42"/>
          <p:cNvGrpSpPr/>
          <p:nvPr>
            <p:custDataLst>
              <p:tags r:id="rId1"/>
            </p:custDataLst>
          </p:nvPr>
        </p:nvGrpSpPr>
        <p:grpSpPr>
          <a:xfrm>
            <a:off x="6597225" y="1651135"/>
            <a:ext cx="1529490" cy="555641"/>
            <a:chOff x="8796300" y="2200914"/>
            <a:chExt cx="2039320" cy="740855"/>
          </a:xfrm>
        </p:grpSpPr>
        <p:sp>
          <p:nvSpPr>
            <p:cNvPr id="34" name="矩形 33"/>
            <p:cNvSpPr/>
            <p:nvPr/>
          </p:nvSpPr>
          <p:spPr>
            <a:xfrm>
              <a:off x="8796301" y="2200914"/>
              <a:ext cx="2039319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050" b="1" spc="30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8796300" y="2477641"/>
              <a:ext cx="2039319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9050" tIns="19050" rIns="19050" bIns="1905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75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5" name="千图PPT彼岸天：ID 8661124库_组合 44"/>
          <p:cNvGrpSpPr/>
          <p:nvPr>
            <p:custDataLst>
              <p:tags r:id="rId2"/>
            </p:custDataLst>
          </p:nvPr>
        </p:nvGrpSpPr>
        <p:grpSpPr>
          <a:xfrm>
            <a:off x="1208735" y="3186191"/>
            <a:ext cx="1513673" cy="555641"/>
            <a:chOff x="1620960" y="5238255"/>
            <a:chExt cx="2018230" cy="740854"/>
          </a:xfrm>
        </p:grpSpPr>
        <p:sp>
          <p:nvSpPr>
            <p:cNvPr id="36" name="矩形 35"/>
            <p:cNvSpPr/>
            <p:nvPr/>
          </p:nvSpPr>
          <p:spPr>
            <a:xfrm>
              <a:off x="1620960" y="5238255"/>
              <a:ext cx="201823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050" b="1" spc="30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620960" y="5514981"/>
              <a:ext cx="2018230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9050" tIns="19050" rIns="19050" bIns="1905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75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3"/>
            </p:custDataLst>
          </p:nvPr>
        </p:nvGrpSpPr>
        <p:grpSpPr>
          <a:xfrm>
            <a:off x="6395054" y="3293483"/>
            <a:ext cx="1529490" cy="555641"/>
            <a:chOff x="8526738" y="4390711"/>
            <a:chExt cx="2039320" cy="740854"/>
          </a:xfrm>
        </p:grpSpPr>
        <p:sp>
          <p:nvSpPr>
            <p:cNvPr id="38" name="矩形 37"/>
            <p:cNvSpPr/>
            <p:nvPr/>
          </p:nvSpPr>
          <p:spPr>
            <a:xfrm>
              <a:off x="8526739" y="4390711"/>
              <a:ext cx="2039319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050" b="1" spc="30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8526738" y="4667437"/>
              <a:ext cx="2039319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9050" tIns="19050" rIns="19050" bIns="1905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75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44" name="千图PPT彼岸天：ID 8661124库_组合 43"/>
          <p:cNvGrpSpPr/>
          <p:nvPr>
            <p:custDataLst>
              <p:tags r:id="rId4"/>
            </p:custDataLst>
          </p:nvPr>
        </p:nvGrpSpPr>
        <p:grpSpPr>
          <a:xfrm>
            <a:off x="1209140" y="1700108"/>
            <a:ext cx="1513673" cy="555640"/>
            <a:chOff x="1612186" y="2266211"/>
            <a:chExt cx="2018230" cy="740853"/>
          </a:xfrm>
        </p:grpSpPr>
        <p:sp>
          <p:nvSpPr>
            <p:cNvPr id="40" name="矩形 39"/>
            <p:cNvSpPr/>
            <p:nvPr/>
          </p:nvSpPr>
          <p:spPr>
            <a:xfrm>
              <a:off x="1612186" y="2266211"/>
              <a:ext cx="201823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050" b="1" spc="30" dirty="0">
                  <a:solidFill>
                    <a:schemeClr val="bg2">
                      <a:lumMod val="25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612186" y="2542936"/>
              <a:ext cx="2018230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9050" tIns="19050" rIns="19050" bIns="1905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75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3" name="图片 2" descr="C:\Users\meng\Desktop\400916251.png40091625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144520" y="1658620"/>
            <a:ext cx="2560955" cy="2185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千图PPT彼岸天：ID 8661124库_组合 36"/>
          <p:cNvGrpSpPr/>
          <p:nvPr>
            <p:custDataLst>
              <p:tags r:id="rId1"/>
            </p:custDataLst>
          </p:nvPr>
        </p:nvGrpSpPr>
        <p:grpSpPr>
          <a:xfrm>
            <a:off x="3111319" y="1612213"/>
            <a:ext cx="1816852" cy="980027"/>
            <a:chOff x="4148425" y="2149017"/>
            <a:chExt cx="2422469" cy="1306702"/>
          </a:xfrm>
        </p:grpSpPr>
        <p:sp>
          <p:nvSpPr>
            <p:cNvPr id="5" name="任意多边形: 形状 4"/>
            <p:cNvSpPr/>
            <p:nvPr/>
          </p:nvSpPr>
          <p:spPr>
            <a:xfrm>
              <a:off x="4148425" y="2442764"/>
              <a:ext cx="2422469" cy="1012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55" extrusionOk="0">
                  <a:moveTo>
                    <a:pt x="0" y="17755"/>
                  </a:moveTo>
                  <a:cubicBezTo>
                    <a:pt x="4555" y="1088"/>
                    <a:pt x="11755" y="-3845"/>
                    <a:pt x="21600" y="2956"/>
                  </a:cubicBezTo>
                </a:path>
              </a:pathLst>
            </a:custGeom>
            <a:ln w="12700" cap="flat" cmpd="sng" algn="ctr">
              <a:solidFill>
                <a:schemeClr val="tx2"/>
              </a:solidFill>
              <a:prstDash val="solid"/>
              <a:miter lim="400000"/>
              <a:headEnd type="oval" w="med" len="med"/>
              <a:tailEnd type="triangle" w="med" len="med"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" name="椭圆 8"/>
            <p:cNvSpPr/>
            <p:nvPr/>
          </p:nvSpPr>
          <p:spPr>
            <a:xfrm rot="21284061">
              <a:off x="5049592" y="2149017"/>
              <a:ext cx="632546" cy="63254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" name="任意多边形: 形状 9"/>
            <p:cNvSpPr/>
            <p:nvPr/>
          </p:nvSpPr>
          <p:spPr>
            <a:xfrm rot="21284061">
              <a:off x="5209076" y="2280867"/>
              <a:ext cx="309373" cy="323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rgbClr val="2F303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/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2"/>
            </p:custDataLst>
          </p:nvPr>
        </p:nvGrpSpPr>
        <p:grpSpPr>
          <a:xfrm>
            <a:off x="1249136" y="1539973"/>
            <a:ext cx="2496028" cy="1382577"/>
            <a:chOff x="1665515" y="2052697"/>
            <a:chExt cx="3328037" cy="1843436"/>
          </a:xfrm>
        </p:grpSpPr>
        <p:sp>
          <p:nvSpPr>
            <p:cNvPr id="6" name="任意多边形: 形状 5"/>
            <p:cNvSpPr/>
            <p:nvPr/>
          </p:nvSpPr>
          <p:spPr>
            <a:xfrm>
              <a:off x="1665515" y="2869074"/>
              <a:ext cx="2300725" cy="1027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478" extrusionOk="0">
                  <a:moveTo>
                    <a:pt x="0" y="17478"/>
                  </a:moveTo>
                  <a:cubicBezTo>
                    <a:pt x="6934" y="476"/>
                    <a:pt x="14134" y="-4122"/>
                    <a:pt x="21600" y="3685"/>
                  </a:cubicBezTo>
                </a:path>
              </a:pathLst>
            </a:custGeom>
            <a:ln w="12700" cap="flat" cmpd="sng" algn="ctr">
              <a:solidFill>
                <a:schemeClr val="tx2"/>
              </a:solidFill>
              <a:prstDash val="solid"/>
              <a:miter lim="400000"/>
              <a:headEnd type="oval" w="med" len="med"/>
              <a:tailEnd type="triangle" w="med" len="med"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grpSp>
          <p:nvGrpSpPr>
            <p:cNvPr id="38" name="PA_库_组合 37"/>
            <p:cNvGrpSpPr/>
            <p:nvPr>
              <p:custDataLst>
                <p:tags r:id="rId8"/>
              </p:custDataLst>
            </p:nvPr>
          </p:nvGrpSpPr>
          <p:grpSpPr>
            <a:xfrm>
              <a:off x="2535606" y="2052697"/>
              <a:ext cx="2457946" cy="1151266"/>
              <a:chOff x="2535606" y="2052697"/>
              <a:chExt cx="2457946" cy="1151266"/>
            </a:xfrm>
          </p:grpSpPr>
          <p:sp>
            <p:nvSpPr>
              <p:cNvPr id="7" name="椭圆 6"/>
              <p:cNvSpPr/>
              <p:nvPr/>
            </p:nvSpPr>
            <p:spPr>
              <a:xfrm rot="21284061">
                <a:off x="2535606" y="2670044"/>
                <a:ext cx="533920" cy="53391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 rot="21284061">
                <a:off x="2670224" y="2781334"/>
                <a:ext cx="261136" cy="272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2F303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836022" y="2052697"/>
                <a:ext cx="2157530" cy="58490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19050" tIns="19050" rIns="19050" bIns="19050" anchor="t" anchorCtr="1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900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endParaRPr lang="zh-CN" altLang="en-US" sz="9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35" name="千图PPT彼岸天：ID 8661124库_组合 34"/>
          <p:cNvGrpSpPr/>
          <p:nvPr>
            <p:custDataLst>
              <p:tags r:id="rId3"/>
            </p:custDataLst>
          </p:nvPr>
        </p:nvGrpSpPr>
        <p:grpSpPr>
          <a:xfrm>
            <a:off x="6365617" y="1782977"/>
            <a:ext cx="2080822" cy="2811937"/>
            <a:chOff x="8482409" y="2367389"/>
            <a:chExt cx="2774429" cy="3749249"/>
          </a:xfrm>
        </p:grpSpPr>
        <p:sp>
          <p:nvSpPr>
            <p:cNvPr id="15" name="椭圆 14"/>
            <p:cNvSpPr/>
            <p:nvPr/>
          </p:nvSpPr>
          <p:spPr>
            <a:xfrm>
              <a:off x="8482409" y="2367389"/>
              <a:ext cx="2774429" cy="2774429"/>
            </a:xfrm>
            <a:prstGeom prst="ellipse">
              <a:avLst/>
            </a:prstGeom>
            <a:solidFill>
              <a:srgbClr val="C48A3E"/>
            </a:solidFill>
            <a:ln w="12700">
              <a:miter lim="400000"/>
            </a:ln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350">
                  <a:solidFill>
                    <a:schemeClr val="bg1"/>
                  </a:solidFill>
                </a:rPr>
                <a:t/>
              </a:r>
              <a:br>
                <a:rPr lang="zh-CN" altLang="en-US" sz="1350">
                  <a:solidFill>
                    <a:schemeClr val="bg1"/>
                  </a:solidFill>
                </a:rPr>
              </a:br>
              <a:r>
                <a:rPr lang="zh-CN" altLang="en-US" sz="1350">
                  <a:solidFill>
                    <a:schemeClr val="bg1"/>
                  </a:solidFill>
                </a:rPr>
                <a:t/>
              </a:r>
              <a:br>
                <a:rPr lang="zh-CN" altLang="en-US" sz="1350">
                  <a:solidFill>
                    <a:schemeClr val="bg1"/>
                  </a:solidFill>
                </a:rPr>
              </a:br>
              <a:r>
                <a:rPr lang="zh-CN" altLang="en-US" sz="1350">
                  <a:solidFill>
                    <a:schemeClr val="bg1"/>
                  </a:solidFill>
                </a:rPr>
                <a:t/>
              </a:r>
              <a:br>
                <a:rPr lang="zh-CN" altLang="en-US" sz="1350">
                  <a:solidFill>
                    <a:schemeClr val="bg1"/>
                  </a:solidFill>
                </a:rPr>
              </a:br>
              <a:r>
                <a:rPr lang="zh-CN" altLang="en-US" sz="1350">
                  <a:solidFill>
                    <a:schemeClr val="bg1"/>
                  </a:solidFill>
                </a:rPr>
                <a:t>关键词</a:t>
              </a:r>
              <a:endParaRPr lang="zh-CN" altLang="en-US" sz="1350" dirty="0">
                <a:solidFill>
                  <a:schemeClr val="bg1"/>
                </a:solidFill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9275865" y="3007651"/>
              <a:ext cx="1187519" cy="90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1" extrusionOk="0">
                  <a:moveTo>
                    <a:pt x="18030" y="19454"/>
                  </a:moveTo>
                  <a:cubicBezTo>
                    <a:pt x="17963" y="19996"/>
                    <a:pt x="19394" y="20889"/>
                    <a:pt x="19531" y="19301"/>
                  </a:cubicBezTo>
                  <a:cubicBezTo>
                    <a:pt x="20145" y="12136"/>
                    <a:pt x="19088" y="10075"/>
                    <a:pt x="19088" y="10075"/>
                  </a:cubicBezTo>
                  <a:lnTo>
                    <a:pt x="17606" y="11177"/>
                  </a:lnTo>
                  <a:cubicBezTo>
                    <a:pt x="17606" y="11177"/>
                    <a:pt x="18863" y="12767"/>
                    <a:pt x="18030" y="19454"/>
                  </a:cubicBezTo>
                  <a:close/>
                  <a:moveTo>
                    <a:pt x="20733" y="6972"/>
                  </a:moveTo>
                  <a:lnTo>
                    <a:pt x="11887" y="388"/>
                  </a:lnTo>
                  <a:cubicBezTo>
                    <a:pt x="11194" y="-129"/>
                    <a:pt x="10060" y="-129"/>
                    <a:pt x="9367" y="388"/>
                  </a:cubicBezTo>
                  <a:lnTo>
                    <a:pt x="519" y="6972"/>
                  </a:lnTo>
                  <a:cubicBezTo>
                    <a:pt x="-173" y="7489"/>
                    <a:pt x="-173" y="8333"/>
                    <a:pt x="519" y="8848"/>
                  </a:cubicBezTo>
                  <a:lnTo>
                    <a:pt x="9367" y="15434"/>
                  </a:lnTo>
                  <a:cubicBezTo>
                    <a:pt x="10060" y="15950"/>
                    <a:pt x="11194" y="15950"/>
                    <a:pt x="11887" y="15434"/>
                  </a:cubicBezTo>
                  <a:lnTo>
                    <a:pt x="17606" y="11177"/>
                  </a:lnTo>
                  <a:lnTo>
                    <a:pt x="11405" y="9246"/>
                  </a:lnTo>
                  <a:cubicBezTo>
                    <a:pt x="11166" y="9325"/>
                    <a:pt x="10902" y="9369"/>
                    <a:pt x="10627" y="9369"/>
                  </a:cubicBezTo>
                  <a:cubicBezTo>
                    <a:pt x="9510" y="9369"/>
                    <a:pt x="8604" y="8653"/>
                    <a:pt x="8604" y="7770"/>
                  </a:cubicBezTo>
                  <a:cubicBezTo>
                    <a:pt x="8604" y="6886"/>
                    <a:pt x="9510" y="6170"/>
                    <a:pt x="10627" y="6170"/>
                  </a:cubicBezTo>
                  <a:cubicBezTo>
                    <a:pt x="11495" y="6170"/>
                    <a:pt x="12232" y="6603"/>
                    <a:pt x="12520" y="7209"/>
                  </a:cubicBezTo>
                  <a:lnTo>
                    <a:pt x="19088" y="10075"/>
                  </a:lnTo>
                  <a:lnTo>
                    <a:pt x="20733" y="8848"/>
                  </a:lnTo>
                  <a:cubicBezTo>
                    <a:pt x="21427" y="8333"/>
                    <a:pt x="21427" y="7489"/>
                    <a:pt x="20733" y="6972"/>
                  </a:cubicBezTo>
                  <a:close/>
                  <a:moveTo>
                    <a:pt x="3508" y="13898"/>
                  </a:moveTo>
                  <a:cubicBezTo>
                    <a:pt x="4002" y="16554"/>
                    <a:pt x="4628" y="17714"/>
                    <a:pt x="6720" y="18930"/>
                  </a:cubicBezTo>
                  <a:cubicBezTo>
                    <a:pt x="8812" y="20144"/>
                    <a:pt x="9807" y="21471"/>
                    <a:pt x="10627" y="21471"/>
                  </a:cubicBezTo>
                  <a:cubicBezTo>
                    <a:pt x="11447" y="21471"/>
                    <a:pt x="12378" y="20309"/>
                    <a:pt x="14470" y="19093"/>
                  </a:cubicBezTo>
                  <a:cubicBezTo>
                    <a:pt x="16562" y="17877"/>
                    <a:pt x="16004" y="17508"/>
                    <a:pt x="16497" y="14853"/>
                  </a:cubicBezTo>
                  <a:lnTo>
                    <a:pt x="10627" y="18646"/>
                  </a:lnTo>
                  <a:cubicBezTo>
                    <a:pt x="10627" y="18646"/>
                    <a:pt x="3508" y="13898"/>
                    <a:pt x="3508" y="1389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2" name="矩形 21"/>
            <p:cNvSpPr/>
            <p:nvPr/>
          </p:nvSpPr>
          <p:spPr>
            <a:xfrm>
              <a:off x="9118762" y="4030254"/>
              <a:ext cx="1501725" cy="507036"/>
            </a:xfrm>
            <a:prstGeom prst="rect">
              <a:avLst/>
            </a:prstGeom>
            <a:ln w="25400"/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7" name="矩形 26"/>
            <p:cNvSpPr/>
            <p:nvPr/>
          </p:nvSpPr>
          <p:spPr>
            <a:xfrm>
              <a:off x="8899854" y="5415575"/>
              <a:ext cx="2157530" cy="70106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9050" tIns="19050" rIns="19050" bIns="1905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</a:p>
          </p:txBody>
        </p:sp>
      </p:grpSp>
      <p:grpSp>
        <p:nvGrpSpPr>
          <p:cNvPr id="34" name="千图PPT彼岸天：ID 8661124库_组合 33"/>
          <p:cNvGrpSpPr/>
          <p:nvPr>
            <p:custDataLst>
              <p:tags r:id="rId4"/>
            </p:custDataLst>
          </p:nvPr>
        </p:nvGrpSpPr>
        <p:grpSpPr>
          <a:xfrm>
            <a:off x="4199874" y="2185576"/>
            <a:ext cx="1738645" cy="2402353"/>
            <a:chOff x="5599832" y="2913501"/>
            <a:chExt cx="2318193" cy="3203137"/>
          </a:xfrm>
        </p:grpSpPr>
        <p:sp>
          <p:nvSpPr>
            <p:cNvPr id="14" name="椭圆 13"/>
            <p:cNvSpPr/>
            <p:nvPr/>
          </p:nvSpPr>
          <p:spPr>
            <a:xfrm rot="21284061">
              <a:off x="5599832" y="2913501"/>
              <a:ext cx="2260867" cy="2260868"/>
            </a:xfrm>
            <a:prstGeom prst="ellipse">
              <a:avLst/>
            </a:prstGeom>
            <a:solidFill>
              <a:srgbClr val="53585E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9" name="椭圆 18"/>
            <p:cNvSpPr/>
            <p:nvPr/>
          </p:nvSpPr>
          <p:spPr>
            <a:xfrm>
              <a:off x="5599832" y="2913501"/>
              <a:ext cx="2260867" cy="2260868"/>
            </a:xfrm>
            <a:prstGeom prst="ellipse">
              <a:avLst/>
            </a:prstGeom>
            <a:solidFill>
              <a:srgbClr val="2EB1A7"/>
            </a:solidFill>
            <a:ln w="12700">
              <a:miter lim="400000"/>
            </a:ln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350">
                  <a:solidFill>
                    <a:schemeClr val="bg1"/>
                  </a:solidFill>
                </a:rPr>
                <a:t/>
              </a:r>
              <a:br>
                <a:rPr lang="zh-CN" altLang="en-US" sz="1350">
                  <a:solidFill>
                    <a:schemeClr val="bg1"/>
                  </a:solidFill>
                </a:rPr>
              </a:br>
              <a:r>
                <a:rPr lang="zh-CN" altLang="en-US" sz="1350">
                  <a:solidFill>
                    <a:schemeClr val="bg1"/>
                  </a:solidFill>
                </a:rPr>
                <a:t/>
              </a:r>
              <a:br>
                <a:rPr lang="zh-CN" altLang="en-US" sz="1350">
                  <a:solidFill>
                    <a:schemeClr val="bg1"/>
                  </a:solidFill>
                </a:rPr>
              </a:br>
              <a:r>
                <a:rPr lang="zh-CN" altLang="en-US" sz="1350">
                  <a:solidFill>
                    <a:schemeClr val="bg1"/>
                  </a:solidFill>
                </a:rPr>
                <a:t>关键词</a:t>
              </a:r>
              <a:endParaRPr lang="zh-CN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61637" y="3742205"/>
              <a:ext cx="1937257" cy="580664"/>
            </a:xfrm>
            <a:prstGeom prst="rect">
              <a:avLst/>
            </a:prstGeom>
            <a:ln w="25400"/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6" name="矩形 25"/>
            <p:cNvSpPr/>
            <p:nvPr/>
          </p:nvSpPr>
          <p:spPr>
            <a:xfrm>
              <a:off x="5760495" y="5415575"/>
              <a:ext cx="2157530" cy="70106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9050" tIns="19050" rIns="19050" bIns="1905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6260453" y="3381716"/>
              <a:ext cx="939626" cy="714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1" extrusionOk="0">
                  <a:moveTo>
                    <a:pt x="18030" y="19454"/>
                  </a:moveTo>
                  <a:cubicBezTo>
                    <a:pt x="17963" y="19996"/>
                    <a:pt x="19394" y="20889"/>
                    <a:pt x="19531" y="19301"/>
                  </a:cubicBezTo>
                  <a:cubicBezTo>
                    <a:pt x="20145" y="12136"/>
                    <a:pt x="19088" y="10075"/>
                    <a:pt x="19088" y="10075"/>
                  </a:cubicBezTo>
                  <a:lnTo>
                    <a:pt x="17606" y="11177"/>
                  </a:lnTo>
                  <a:cubicBezTo>
                    <a:pt x="17606" y="11177"/>
                    <a:pt x="18863" y="12767"/>
                    <a:pt x="18030" y="19454"/>
                  </a:cubicBezTo>
                  <a:close/>
                  <a:moveTo>
                    <a:pt x="20733" y="6972"/>
                  </a:moveTo>
                  <a:lnTo>
                    <a:pt x="11887" y="388"/>
                  </a:lnTo>
                  <a:cubicBezTo>
                    <a:pt x="11194" y="-129"/>
                    <a:pt x="10060" y="-129"/>
                    <a:pt x="9367" y="388"/>
                  </a:cubicBezTo>
                  <a:lnTo>
                    <a:pt x="519" y="6972"/>
                  </a:lnTo>
                  <a:cubicBezTo>
                    <a:pt x="-173" y="7489"/>
                    <a:pt x="-173" y="8333"/>
                    <a:pt x="519" y="8848"/>
                  </a:cubicBezTo>
                  <a:lnTo>
                    <a:pt x="9367" y="15434"/>
                  </a:lnTo>
                  <a:cubicBezTo>
                    <a:pt x="10060" y="15950"/>
                    <a:pt x="11194" y="15950"/>
                    <a:pt x="11887" y="15434"/>
                  </a:cubicBezTo>
                  <a:lnTo>
                    <a:pt x="17606" y="11177"/>
                  </a:lnTo>
                  <a:lnTo>
                    <a:pt x="11405" y="9246"/>
                  </a:lnTo>
                  <a:cubicBezTo>
                    <a:pt x="11166" y="9325"/>
                    <a:pt x="10902" y="9369"/>
                    <a:pt x="10627" y="9369"/>
                  </a:cubicBezTo>
                  <a:cubicBezTo>
                    <a:pt x="9510" y="9369"/>
                    <a:pt x="8604" y="8653"/>
                    <a:pt x="8604" y="7770"/>
                  </a:cubicBezTo>
                  <a:cubicBezTo>
                    <a:pt x="8604" y="6886"/>
                    <a:pt x="9510" y="6170"/>
                    <a:pt x="10627" y="6170"/>
                  </a:cubicBezTo>
                  <a:cubicBezTo>
                    <a:pt x="11495" y="6170"/>
                    <a:pt x="12232" y="6603"/>
                    <a:pt x="12520" y="7209"/>
                  </a:cubicBezTo>
                  <a:lnTo>
                    <a:pt x="19088" y="10075"/>
                  </a:lnTo>
                  <a:lnTo>
                    <a:pt x="20733" y="8848"/>
                  </a:lnTo>
                  <a:cubicBezTo>
                    <a:pt x="21427" y="8333"/>
                    <a:pt x="21427" y="7489"/>
                    <a:pt x="20733" y="6972"/>
                  </a:cubicBezTo>
                  <a:close/>
                  <a:moveTo>
                    <a:pt x="3508" y="13898"/>
                  </a:moveTo>
                  <a:cubicBezTo>
                    <a:pt x="4002" y="16554"/>
                    <a:pt x="4628" y="17714"/>
                    <a:pt x="6720" y="18930"/>
                  </a:cubicBezTo>
                  <a:cubicBezTo>
                    <a:pt x="8812" y="20144"/>
                    <a:pt x="9807" y="21471"/>
                    <a:pt x="10627" y="21471"/>
                  </a:cubicBezTo>
                  <a:cubicBezTo>
                    <a:pt x="11447" y="21471"/>
                    <a:pt x="12378" y="20309"/>
                    <a:pt x="14470" y="19093"/>
                  </a:cubicBezTo>
                  <a:cubicBezTo>
                    <a:pt x="16562" y="17877"/>
                    <a:pt x="16004" y="17508"/>
                    <a:pt x="16497" y="14853"/>
                  </a:cubicBezTo>
                  <a:lnTo>
                    <a:pt x="10627" y="18646"/>
                  </a:lnTo>
                  <a:cubicBezTo>
                    <a:pt x="10627" y="18646"/>
                    <a:pt x="3508" y="13898"/>
                    <a:pt x="3508" y="1389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606540" y="2789128"/>
            <a:ext cx="1520477" cy="1711679"/>
            <a:chOff x="808720" y="3718238"/>
            <a:chExt cx="2027302" cy="2282238"/>
          </a:xfrm>
        </p:grpSpPr>
        <p:sp>
          <p:nvSpPr>
            <p:cNvPr id="12" name="椭圆 11"/>
            <p:cNvSpPr/>
            <p:nvPr/>
          </p:nvSpPr>
          <p:spPr>
            <a:xfrm>
              <a:off x="1243685" y="3718238"/>
              <a:ext cx="1425146" cy="1425146"/>
            </a:xfrm>
            <a:prstGeom prst="ellipse">
              <a:avLst/>
            </a:prstGeom>
            <a:solidFill>
              <a:srgbClr val="2EB1A7"/>
            </a:solidFill>
            <a:ln w="12700">
              <a:miter lim="400000"/>
            </a:ln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350" dirty="0">
                  <a:solidFill>
                    <a:schemeClr val="bg1"/>
                  </a:solidFill>
                </a:rPr>
                <a:t/>
              </a:r>
              <a:br>
                <a:rPr lang="zh-CN" altLang="en-US" sz="1350" dirty="0">
                  <a:solidFill>
                    <a:schemeClr val="bg1"/>
                  </a:solidFill>
                </a:rPr>
              </a:br>
              <a:r>
                <a:rPr lang="zh-CN" altLang="en-US" sz="1350" dirty="0">
                  <a:solidFill>
                    <a:schemeClr val="bg1"/>
                  </a:solidFill>
                </a:rPr>
                <a:t/>
              </a:r>
              <a:br>
                <a:rPr lang="zh-CN" altLang="en-US" sz="1350" dirty="0">
                  <a:solidFill>
                    <a:schemeClr val="bg1"/>
                  </a:solidFill>
                </a:rPr>
              </a:br>
              <a:r>
                <a:rPr lang="zh-CN" altLang="en-US" sz="1350" dirty="0">
                  <a:solidFill>
                    <a:schemeClr val="bg1"/>
                  </a:solidFill>
                </a:rPr>
                <a:t>关键词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72652" y="4236983"/>
              <a:ext cx="967210" cy="308618"/>
            </a:xfrm>
            <a:prstGeom prst="rect">
              <a:avLst/>
            </a:prstGeom>
            <a:ln w="25400"/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4" name="矩形 23"/>
            <p:cNvSpPr/>
            <p:nvPr/>
          </p:nvSpPr>
          <p:spPr>
            <a:xfrm>
              <a:off x="808720" y="5415575"/>
              <a:ext cx="2027302" cy="58490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9050" tIns="19050" rIns="19050" bIns="1905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1613937" y="3935450"/>
              <a:ext cx="684639" cy="52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1" extrusionOk="0">
                  <a:moveTo>
                    <a:pt x="18030" y="19454"/>
                  </a:moveTo>
                  <a:cubicBezTo>
                    <a:pt x="17963" y="19996"/>
                    <a:pt x="19394" y="20889"/>
                    <a:pt x="19531" y="19301"/>
                  </a:cubicBezTo>
                  <a:cubicBezTo>
                    <a:pt x="20145" y="12136"/>
                    <a:pt x="19088" y="10075"/>
                    <a:pt x="19088" y="10075"/>
                  </a:cubicBezTo>
                  <a:lnTo>
                    <a:pt x="17606" y="11177"/>
                  </a:lnTo>
                  <a:cubicBezTo>
                    <a:pt x="17606" y="11177"/>
                    <a:pt x="18863" y="12767"/>
                    <a:pt x="18030" y="19454"/>
                  </a:cubicBezTo>
                  <a:close/>
                  <a:moveTo>
                    <a:pt x="20733" y="6972"/>
                  </a:moveTo>
                  <a:lnTo>
                    <a:pt x="11887" y="388"/>
                  </a:lnTo>
                  <a:cubicBezTo>
                    <a:pt x="11194" y="-129"/>
                    <a:pt x="10060" y="-129"/>
                    <a:pt x="9367" y="388"/>
                  </a:cubicBezTo>
                  <a:lnTo>
                    <a:pt x="519" y="6972"/>
                  </a:lnTo>
                  <a:cubicBezTo>
                    <a:pt x="-173" y="7489"/>
                    <a:pt x="-173" y="8333"/>
                    <a:pt x="519" y="8848"/>
                  </a:cubicBezTo>
                  <a:lnTo>
                    <a:pt x="9367" y="15434"/>
                  </a:lnTo>
                  <a:cubicBezTo>
                    <a:pt x="10060" y="15950"/>
                    <a:pt x="11194" y="15950"/>
                    <a:pt x="11887" y="15434"/>
                  </a:cubicBezTo>
                  <a:lnTo>
                    <a:pt x="17606" y="11177"/>
                  </a:lnTo>
                  <a:lnTo>
                    <a:pt x="11405" y="9246"/>
                  </a:lnTo>
                  <a:cubicBezTo>
                    <a:pt x="11166" y="9325"/>
                    <a:pt x="10902" y="9369"/>
                    <a:pt x="10627" y="9369"/>
                  </a:cubicBezTo>
                  <a:cubicBezTo>
                    <a:pt x="9510" y="9369"/>
                    <a:pt x="8604" y="8653"/>
                    <a:pt x="8604" y="7770"/>
                  </a:cubicBezTo>
                  <a:cubicBezTo>
                    <a:pt x="8604" y="6886"/>
                    <a:pt x="9510" y="6170"/>
                    <a:pt x="10627" y="6170"/>
                  </a:cubicBezTo>
                  <a:cubicBezTo>
                    <a:pt x="11495" y="6170"/>
                    <a:pt x="12232" y="6603"/>
                    <a:pt x="12520" y="7209"/>
                  </a:cubicBezTo>
                  <a:lnTo>
                    <a:pt x="19088" y="10075"/>
                  </a:lnTo>
                  <a:lnTo>
                    <a:pt x="20733" y="8848"/>
                  </a:lnTo>
                  <a:cubicBezTo>
                    <a:pt x="21427" y="8333"/>
                    <a:pt x="21427" y="7489"/>
                    <a:pt x="20733" y="6972"/>
                  </a:cubicBezTo>
                  <a:close/>
                  <a:moveTo>
                    <a:pt x="3508" y="13898"/>
                  </a:moveTo>
                  <a:cubicBezTo>
                    <a:pt x="4002" y="16554"/>
                    <a:pt x="4628" y="17714"/>
                    <a:pt x="6720" y="18930"/>
                  </a:cubicBezTo>
                  <a:cubicBezTo>
                    <a:pt x="8812" y="20144"/>
                    <a:pt x="9807" y="21471"/>
                    <a:pt x="10627" y="21471"/>
                  </a:cubicBezTo>
                  <a:cubicBezTo>
                    <a:pt x="11447" y="21471"/>
                    <a:pt x="12378" y="20309"/>
                    <a:pt x="14470" y="19093"/>
                  </a:cubicBezTo>
                  <a:cubicBezTo>
                    <a:pt x="16562" y="17877"/>
                    <a:pt x="16004" y="17508"/>
                    <a:pt x="16497" y="14853"/>
                  </a:cubicBezTo>
                  <a:lnTo>
                    <a:pt x="10627" y="18646"/>
                  </a:lnTo>
                  <a:cubicBezTo>
                    <a:pt x="10627" y="18646"/>
                    <a:pt x="3508" y="13898"/>
                    <a:pt x="3508" y="1389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6"/>
            </p:custDataLst>
          </p:nvPr>
        </p:nvGrpSpPr>
        <p:grpSpPr>
          <a:xfrm>
            <a:off x="4176840" y="1172339"/>
            <a:ext cx="3171849" cy="1206809"/>
            <a:chOff x="5569120" y="1562519"/>
            <a:chExt cx="4229132" cy="1609078"/>
          </a:xfrm>
        </p:grpSpPr>
        <p:sp>
          <p:nvSpPr>
            <p:cNvPr id="4" name="任意多边形: 形状 3"/>
            <p:cNvSpPr/>
            <p:nvPr/>
          </p:nvSpPr>
          <p:spPr>
            <a:xfrm>
              <a:off x="6772238" y="1901813"/>
              <a:ext cx="3026014" cy="1269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890" extrusionOk="0">
                  <a:moveTo>
                    <a:pt x="0" y="17890"/>
                  </a:moveTo>
                  <a:cubicBezTo>
                    <a:pt x="4906" y="1368"/>
                    <a:pt x="12106" y="-3710"/>
                    <a:pt x="21600" y="2657"/>
                  </a:cubicBezTo>
                </a:path>
              </a:pathLst>
            </a:custGeom>
            <a:ln w="12700" cap="flat" cmpd="sng" algn="ctr">
              <a:solidFill>
                <a:schemeClr val="tx2"/>
              </a:solidFill>
              <a:prstDash val="solid"/>
              <a:miter lim="400000"/>
              <a:headEnd type="oval" w="med" len="med"/>
              <a:tailEnd type="triangle" w="med" len="med"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1" name="任意多边形: 形状 10"/>
            <p:cNvSpPr/>
            <p:nvPr/>
          </p:nvSpPr>
          <p:spPr>
            <a:xfrm rot="21284061">
              <a:off x="7731102" y="1710249"/>
              <a:ext cx="612314" cy="639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rgbClr val="53585E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7" name="椭圆 16"/>
            <p:cNvSpPr/>
            <p:nvPr/>
          </p:nvSpPr>
          <p:spPr>
            <a:xfrm rot="21284061">
              <a:off x="7630961" y="1664804"/>
              <a:ext cx="820916" cy="8209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8" name="任意多边形: 形状 17"/>
            <p:cNvSpPr/>
            <p:nvPr/>
          </p:nvSpPr>
          <p:spPr>
            <a:xfrm rot="21284061">
              <a:off x="7837939" y="1835918"/>
              <a:ext cx="401504" cy="419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rgbClr val="2F303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69120" y="1562519"/>
              <a:ext cx="2157530" cy="58490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9050" tIns="19050" rIns="19050" bIns="19050" anchor="t" anchorCtr="1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  <a:br>
                <a:rPr lang="zh-CN" altLang="en-US" sz="900" dirty="0">
                  <a:solidFill>
                    <a:schemeClr val="bg2">
                      <a:lumMod val="25000"/>
                    </a:schemeClr>
                  </a:solidFill>
                </a:rPr>
              </a:br>
              <a:endParaRPr lang="zh-CN" altLang="en-US" sz="9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33" name="千图PPT彼岸天：ID 8661124库_组合 32"/>
          <p:cNvGrpSpPr/>
          <p:nvPr>
            <p:custDataLst>
              <p:tags r:id="rId7"/>
            </p:custDataLst>
          </p:nvPr>
        </p:nvGrpSpPr>
        <p:grpSpPr>
          <a:xfrm>
            <a:off x="2265213" y="2480076"/>
            <a:ext cx="1618148" cy="2104677"/>
            <a:chOff x="3060924" y="3310401"/>
            <a:chExt cx="2157530" cy="2806236"/>
          </a:xfrm>
        </p:grpSpPr>
        <p:sp>
          <p:nvSpPr>
            <p:cNvPr id="13" name="椭圆 12"/>
            <p:cNvSpPr/>
            <p:nvPr/>
          </p:nvSpPr>
          <p:spPr>
            <a:xfrm>
              <a:off x="3217140" y="3310401"/>
              <a:ext cx="1845098" cy="1845098"/>
            </a:xfrm>
            <a:prstGeom prst="ellipse">
              <a:avLst/>
            </a:prstGeom>
            <a:solidFill>
              <a:srgbClr val="C48A3E"/>
            </a:solidFill>
            <a:ln w="12700">
              <a:miter lim="400000"/>
            </a:ln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350">
                  <a:solidFill>
                    <a:schemeClr val="bg1"/>
                  </a:solidFill>
                </a:rPr>
                <a:t/>
              </a:r>
              <a:br>
                <a:rPr lang="zh-CN" altLang="en-US" sz="1350">
                  <a:solidFill>
                    <a:schemeClr val="bg1"/>
                  </a:solidFill>
                </a:rPr>
              </a:br>
              <a:r>
                <a:rPr lang="zh-CN" altLang="en-US" sz="1350">
                  <a:solidFill>
                    <a:schemeClr val="bg1"/>
                  </a:solidFill>
                </a:rPr>
                <a:t/>
              </a:r>
              <a:br>
                <a:rPr lang="zh-CN" altLang="en-US" sz="1350">
                  <a:solidFill>
                    <a:schemeClr val="bg1"/>
                  </a:solidFill>
                </a:rPr>
              </a:br>
              <a:r>
                <a:rPr lang="zh-CN" altLang="en-US" sz="1350">
                  <a:solidFill>
                    <a:schemeClr val="bg1"/>
                  </a:solidFill>
                </a:rPr>
                <a:t>关键词</a:t>
              </a:r>
              <a:endParaRPr lang="zh-CN" alt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388828" y="4039123"/>
              <a:ext cx="1501726" cy="308618"/>
            </a:xfrm>
            <a:prstGeom prst="rect">
              <a:avLst/>
            </a:prstGeom>
            <a:ln w="25400"/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3797683" y="3742956"/>
              <a:ext cx="684639" cy="52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1" extrusionOk="0">
                  <a:moveTo>
                    <a:pt x="18030" y="19454"/>
                  </a:moveTo>
                  <a:cubicBezTo>
                    <a:pt x="17963" y="19996"/>
                    <a:pt x="19394" y="20889"/>
                    <a:pt x="19531" y="19301"/>
                  </a:cubicBezTo>
                  <a:cubicBezTo>
                    <a:pt x="20145" y="12136"/>
                    <a:pt x="19088" y="10075"/>
                    <a:pt x="19088" y="10075"/>
                  </a:cubicBezTo>
                  <a:lnTo>
                    <a:pt x="17606" y="11177"/>
                  </a:lnTo>
                  <a:cubicBezTo>
                    <a:pt x="17606" y="11177"/>
                    <a:pt x="18863" y="12767"/>
                    <a:pt x="18030" y="19454"/>
                  </a:cubicBezTo>
                  <a:close/>
                  <a:moveTo>
                    <a:pt x="20733" y="6972"/>
                  </a:moveTo>
                  <a:lnTo>
                    <a:pt x="11887" y="388"/>
                  </a:lnTo>
                  <a:cubicBezTo>
                    <a:pt x="11194" y="-129"/>
                    <a:pt x="10060" y="-129"/>
                    <a:pt x="9367" y="388"/>
                  </a:cubicBezTo>
                  <a:lnTo>
                    <a:pt x="519" y="6972"/>
                  </a:lnTo>
                  <a:cubicBezTo>
                    <a:pt x="-173" y="7489"/>
                    <a:pt x="-173" y="8333"/>
                    <a:pt x="519" y="8848"/>
                  </a:cubicBezTo>
                  <a:lnTo>
                    <a:pt x="9367" y="15434"/>
                  </a:lnTo>
                  <a:cubicBezTo>
                    <a:pt x="10060" y="15950"/>
                    <a:pt x="11194" y="15950"/>
                    <a:pt x="11887" y="15434"/>
                  </a:cubicBezTo>
                  <a:lnTo>
                    <a:pt x="17606" y="11177"/>
                  </a:lnTo>
                  <a:lnTo>
                    <a:pt x="11405" y="9246"/>
                  </a:lnTo>
                  <a:cubicBezTo>
                    <a:pt x="11166" y="9325"/>
                    <a:pt x="10902" y="9369"/>
                    <a:pt x="10627" y="9369"/>
                  </a:cubicBezTo>
                  <a:cubicBezTo>
                    <a:pt x="9510" y="9369"/>
                    <a:pt x="8604" y="8653"/>
                    <a:pt x="8604" y="7770"/>
                  </a:cubicBezTo>
                  <a:cubicBezTo>
                    <a:pt x="8604" y="6886"/>
                    <a:pt x="9510" y="6170"/>
                    <a:pt x="10627" y="6170"/>
                  </a:cubicBezTo>
                  <a:cubicBezTo>
                    <a:pt x="11495" y="6170"/>
                    <a:pt x="12232" y="6603"/>
                    <a:pt x="12520" y="7209"/>
                  </a:cubicBezTo>
                  <a:lnTo>
                    <a:pt x="19088" y="10075"/>
                  </a:lnTo>
                  <a:lnTo>
                    <a:pt x="20733" y="8848"/>
                  </a:lnTo>
                  <a:cubicBezTo>
                    <a:pt x="21427" y="8333"/>
                    <a:pt x="21427" y="7489"/>
                    <a:pt x="20733" y="6972"/>
                  </a:cubicBezTo>
                  <a:close/>
                  <a:moveTo>
                    <a:pt x="3508" y="13898"/>
                  </a:moveTo>
                  <a:cubicBezTo>
                    <a:pt x="4002" y="16554"/>
                    <a:pt x="4628" y="17714"/>
                    <a:pt x="6720" y="18930"/>
                  </a:cubicBezTo>
                  <a:cubicBezTo>
                    <a:pt x="8812" y="20144"/>
                    <a:pt x="9807" y="21471"/>
                    <a:pt x="10627" y="21471"/>
                  </a:cubicBezTo>
                  <a:cubicBezTo>
                    <a:pt x="11447" y="21471"/>
                    <a:pt x="12378" y="20309"/>
                    <a:pt x="14470" y="19093"/>
                  </a:cubicBezTo>
                  <a:cubicBezTo>
                    <a:pt x="16562" y="17877"/>
                    <a:pt x="16004" y="17508"/>
                    <a:pt x="16497" y="14853"/>
                  </a:cubicBezTo>
                  <a:lnTo>
                    <a:pt x="10627" y="18646"/>
                  </a:lnTo>
                  <a:cubicBezTo>
                    <a:pt x="10627" y="18646"/>
                    <a:pt x="3508" y="13898"/>
                    <a:pt x="3508" y="1389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32" name="矩形 31"/>
            <p:cNvSpPr/>
            <p:nvPr/>
          </p:nvSpPr>
          <p:spPr>
            <a:xfrm>
              <a:off x="3060924" y="5415574"/>
              <a:ext cx="2157530" cy="70106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19050" tIns="19050" rIns="19050" bIns="1905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2">
                      <a:lumMod val="25000"/>
                    </a:schemeClr>
                  </a:solidFill>
                </a:rPr>
                <a:t>请替换文字内容复制你的内容到此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千图PPT彼岸天：ID 8661124库_组合 39"/>
          <p:cNvGrpSpPr/>
          <p:nvPr>
            <p:custDataLst>
              <p:tags r:id="rId1"/>
            </p:custDataLst>
          </p:nvPr>
        </p:nvGrpSpPr>
        <p:grpSpPr>
          <a:xfrm>
            <a:off x="5245849" y="1413374"/>
            <a:ext cx="2806247" cy="595721"/>
            <a:chOff x="6994465" y="1883899"/>
            <a:chExt cx="3741663" cy="794294"/>
          </a:xfrm>
        </p:grpSpPr>
        <p:grpSp>
          <p:nvGrpSpPr>
            <p:cNvPr id="8" name="组合 7"/>
            <p:cNvGrpSpPr/>
            <p:nvPr/>
          </p:nvGrpSpPr>
          <p:grpSpPr>
            <a:xfrm>
              <a:off x="6994465" y="1927063"/>
              <a:ext cx="707968" cy="707968"/>
              <a:chOff x="0" y="0"/>
              <a:chExt cx="622534" cy="622534"/>
            </a:xfrm>
          </p:grpSpPr>
          <p:sp>
            <p:nvSpPr>
              <p:cNvPr id="34" name="任意多边形 74"/>
              <p:cNvSpPr/>
              <p:nvPr/>
            </p:nvSpPr>
            <p:spPr>
              <a:xfrm>
                <a:off x="0" y="0"/>
                <a:ext cx="622534" cy="62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2EB1A7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5" name="任意多边形 75"/>
              <p:cNvSpPr/>
              <p:nvPr/>
            </p:nvSpPr>
            <p:spPr>
              <a:xfrm>
                <a:off x="179079" y="187892"/>
                <a:ext cx="264375" cy="246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3" h="21600" extrusionOk="0">
                    <a:moveTo>
                      <a:pt x="19357" y="12343"/>
                    </a:moveTo>
                    <a:lnTo>
                      <a:pt x="17854" y="12343"/>
                    </a:lnTo>
                    <a:cubicBezTo>
                      <a:pt x="17102" y="11379"/>
                      <a:pt x="16048" y="10836"/>
                      <a:pt x="14882" y="10800"/>
                    </a:cubicBezTo>
                    <a:cubicBezTo>
                      <a:pt x="15465" y="9896"/>
                      <a:pt x="15790" y="8811"/>
                      <a:pt x="15790" y="7714"/>
                    </a:cubicBezTo>
                    <a:cubicBezTo>
                      <a:pt x="15790" y="7449"/>
                      <a:pt x="15768" y="7184"/>
                      <a:pt x="15734" y="6919"/>
                    </a:cubicBezTo>
                    <a:cubicBezTo>
                      <a:pt x="16216" y="7100"/>
                      <a:pt x="16710" y="7196"/>
                      <a:pt x="17226" y="7196"/>
                    </a:cubicBezTo>
                    <a:cubicBezTo>
                      <a:pt x="18740" y="7196"/>
                      <a:pt x="19906" y="6171"/>
                      <a:pt x="20142" y="6171"/>
                    </a:cubicBezTo>
                    <a:cubicBezTo>
                      <a:pt x="21566" y="6171"/>
                      <a:pt x="21532" y="9450"/>
                      <a:pt x="21532" y="10426"/>
                    </a:cubicBezTo>
                    <a:cubicBezTo>
                      <a:pt x="21532" y="11764"/>
                      <a:pt x="20478" y="12343"/>
                      <a:pt x="19357" y="12343"/>
                    </a:cubicBezTo>
                    <a:close/>
                    <a:moveTo>
                      <a:pt x="17226" y="6171"/>
                    </a:moveTo>
                    <a:cubicBezTo>
                      <a:pt x="15645" y="6171"/>
                      <a:pt x="14355" y="4785"/>
                      <a:pt x="14355" y="3086"/>
                    </a:cubicBezTo>
                    <a:cubicBezTo>
                      <a:pt x="14355" y="1386"/>
                      <a:pt x="15645" y="0"/>
                      <a:pt x="17226" y="0"/>
                    </a:cubicBezTo>
                    <a:cubicBezTo>
                      <a:pt x="18807" y="0"/>
                      <a:pt x="20097" y="1386"/>
                      <a:pt x="20097" y="3086"/>
                    </a:cubicBezTo>
                    <a:cubicBezTo>
                      <a:pt x="20097" y="4785"/>
                      <a:pt x="18807" y="6171"/>
                      <a:pt x="17226" y="6171"/>
                    </a:cubicBezTo>
                    <a:close/>
                    <a:moveTo>
                      <a:pt x="10766" y="12343"/>
                    </a:moveTo>
                    <a:cubicBezTo>
                      <a:pt x="8388" y="12343"/>
                      <a:pt x="6459" y="10270"/>
                      <a:pt x="6459" y="7714"/>
                    </a:cubicBezTo>
                    <a:cubicBezTo>
                      <a:pt x="6459" y="5159"/>
                      <a:pt x="8388" y="3086"/>
                      <a:pt x="10766" y="3086"/>
                    </a:cubicBezTo>
                    <a:cubicBezTo>
                      <a:pt x="13144" y="3086"/>
                      <a:pt x="15073" y="5159"/>
                      <a:pt x="15073" y="7714"/>
                    </a:cubicBezTo>
                    <a:cubicBezTo>
                      <a:pt x="15073" y="10270"/>
                      <a:pt x="13144" y="12343"/>
                      <a:pt x="10766" y="12343"/>
                    </a:cubicBezTo>
                    <a:close/>
                    <a:moveTo>
                      <a:pt x="15667" y="21600"/>
                    </a:moveTo>
                    <a:lnTo>
                      <a:pt x="5865" y="21600"/>
                    </a:lnTo>
                    <a:cubicBezTo>
                      <a:pt x="4071" y="21600"/>
                      <a:pt x="2871" y="20431"/>
                      <a:pt x="2871" y="18478"/>
                    </a:cubicBezTo>
                    <a:cubicBezTo>
                      <a:pt x="2871" y="15754"/>
                      <a:pt x="3465" y="11571"/>
                      <a:pt x="6751" y="11571"/>
                    </a:cubicBezTo>
                    <a:cubicBezTo>
                      <a:pt x="7132" y="11571"/>
                      <a:pt x="8523" y="13247"/>
                      <a:pt x="10766" y="13247"/>
                    </a:cubicBezTo>
                    <a:cubicBezTo>
                      <a:pt x="13009" y="13247"/>
                      <a:pt x="14400" y="11571"/>
                      <a:pt x="14781" y="11571"/>
                    </a:cubicBezTo>
                    <a:cubicBezTo>
                      <a:pt x="18067" y="11571"/>
                      <a:pt x="18661" y="15754"/>
                      <a:pt x="18661" y="18478"/>
                    </a:cubicBezTo>
                    <a:cubicBezTo>
                      <a:pt x="18661" y="20431"/>
                      <a:pt x="17461" y="21600"/>
                      <a:pt x="15667" y="21600"/>
                    </a:cubicBezTo>
                    <a:close/>
                    <a:moveTo>
                      <a:pt x="4306" y="6171"/>
                    </a:moveTo>
                    <a:cubicBezTo>
                      <a:pt x="2725" y="6171"/>
                      <a:pt x="1435" y="4785"/>
                      <a:pt x="1435" y="3086"/>
                    </a:cubicBezTo>
                    <a:cubicBezTo>
                      <a:pt x="1435" y="1386"/>
                      <a:pt x="2725" y="0"/>
                      <a:pt x="4306" y="0"/>
                    </a:cubicBezTo>
                    <a:cubicBezTo>
                      <a:pt x="5887" y="0"/>
                      <a:pt x="7177" y="1386"/>
                      <a:pt x="7177" y="3086"/>
                    </a:cubicBezTo>
                    <a:cubicBezTo>
                      <a:pt x="7177" y="4785"/>
                      <a:pt x="5887" y="6171"/>
                      <a:pt x="4306" y="6171"/>
                    </a:cubicBezTo>
                    <a:close/>
                    <a:moveTo>
                      <a:pt x="3678" y="12343"/>
                    </a:moveTo>
                    <a:lnTo>
                      <a:pt x="2175" y="12343"/>
                    </a:lnTo>
                    <a:cubicBezTo>
                      <a:pt x="1054" y="12343"/>
                      <a:pt x="0" y="11764"/>
                      <a:pt x="0" y="10426"/>
                    </a:cubicBezTo>
                    <a:cubicBezTo>
                      <a:pt x="0" y="9450"/>
                      <a:pt x="-34" y="6171"/>
                      <a:pt x="1390" y="6171"/>
                    </a:cubicBezTo>
                    <a:cubicBezTo>
                      <a:pt x="1626" y="6171"/>
                      <a:pt x="2792" y="7196"/>
                      <a:pt x="4306" y="7196"/>
                    </a:cubicBezTo>
                    <a:cubicBezTo>
                      <a:pt x="4822" y="7196"/>
                      <a:pt x="5316" y="7100"/>
                      <a:pt x="5798" y="6919"/>
                    </a:cubicBezTo>
                    <a:cubicBezTo>
                      <a:pt x="5764" y="7184"/>
                      <a:pt x="5742" y="7449"/>
                      <a:pt x="5742" y="7714"/>
                    </a:cubicBezTo>
                    <a:cubicBezTo>
                      <a:pt x="5742" y="8811"/>
                      <a:pt x="6067" y="9896"/>
                      <a:pt x="6650" y="10800"/>
                    </a:cubicBezTo>
                    <a:cubicBezTo>
                      <a:pt x="5484" y="10836"/>
                      <a:pt x="4430" y="11379"/>
                      <a:pt x="3678" y="12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048747" y="1883899"/>
              <a:ext cx="2687381" cy="794294"/>
              <a:chOff x="719666" y="2048993"/>
              <a:chExt cx="3288101" cy="723852"/>
            </a:xfrm>
          </p:grpSpPr>
          <p:sp>
            <p:nvSpPr>
              <p:cNvPr id="30" name="文本框 70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54000" tIns="0" rIns="54000" bIns="0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825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825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endParaRPr lang="zh-CN" altLang="en-US" sz="825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54000" tIns="0" rIns="54000" bIns="0">
                <a:normAutofit/>
              </a:bodyPr>
              <a:lstStyle/>
              <a:p>
                <a:pPr algn="r" defTabSz="913765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41" name="千图PPT彼岸天：ID 8661124库_组合 40"/>
          <p:cNvGrpSpPr/>
          <p:nvPr>
            <p:custDataLst>
              <p:tags r:id="rId2"/>
            </p:custDataLst>
          </p:nvPr>
        </p:nvGrpSpPr>
        <p:grpSpPr>
          <a:xfrm>
            <a:off x="5245850" y="2045971"/>
            <a:ext cx="2806247" cy="595721"/>
            <a:chOff x="6994466" y="2727361"/>
            <a:chExt cx="3741662" cy="794294"/>
          </a:xfrm>
        </p:grpSpPr>
        <p:grpSp>
          <p:nvGrpSpPr>
            <p:cNvPr id="9" name="组合 8"/>
            <p:cNvGrpSpPr/>
            <p:nvPr/>
          </p:nvGrpSpPr>
          <p:grpSpPr>
            <a:xfrm>
              <a:off x="6994466" y="2770524"/>
              <a:ext cx="707969" cy="707969"/>
              <a:chOff x="0" y="0"/>
              <a:chExt cx="622534" cy="622534"/>
            </a:xfrm>
          </p:grpSpPr>
          <p:sp>
            <p:nvSpPr>
              <p:cNvPr id="32" name="任意多边形 72"/>
              <p:cNvSpPr/>
              <p:nvPr/>
            </p:nvSpPr>
            <p:spPr>
              <a:xfrm>
                <a:off x="0" y="0"/>
                <a:ext cx="622534" cy="62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C48A3E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3" name="任意多边形 73"/>
              <p:cNvSpPr/>
              <p:nvPr/>
            </p:nvSpPr>
            <p:spPr>
              <a:xfrm>
                <a:off x="189907" y="206088"/>
                <a:ext cx="242719" cy="210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0" y="2077"/>
                    </a:moveTo>
                    <a:cubicBezTo>
                      <a:pt x="20160" y="1856"/>
                      <a:pt x="19991" y="1662"/>
                      <a:pt x="19800" y="1662"/>
                    </a:cubicBezTo>
                    <a:lnTo>
                      <a:pt x="1800" y="1662"/>
                    </a:lnTo>
                    <a:cubicBezTo>
                      <a:pt x="1609" y="1662"/>
                      <a:pt x="1440" y="1856"/>
                      <a:pt x="1440" y="2077"/>
                    </a:cubicBezTo>
                    <a:lnTo>
                      <a:pt x="1440" y="12877"/>
                    </a:lnTo>
                    <a:cubicBezTo>
                      <a:pt x="1440" y="13098"/>
                      <a:pt x="1609" y="13292"/>
                      <a:pt x="1800" y="13292"/>
                    </a:cubicBezTo>
                    <a:lnTo>
                      <a:pt x="19800" y="13292"/>
                    </a:lnTo>
                    <a:cubicBezTo>
                      <a:pt x="19991" y="13292"/>
                      <a:pt x="20160" y="13098"/>
                      <a:pt x="20160" y="12877"/>
                    </a:cubicBezTo>
                    <a:cubicBezTo>
                      <a:pt x="20160" y="12877"/>
                      <a:pt x="20160" y="2077"/>
                      <a:pt x="20160" y="2077"/>
                    </a:cubicBezTo>
                    <a:close/>
                    <a:moveTo>
                      <a:pt x="21600" y="16200"/>
                    </a:moveTo>
                    <a:cubicBezTo>
                      <a:pt x="21600" y="17342"/>
                      <a:pt x="20790" y="18277"/>
                      <a:pt x="19800" y="18277"/>
                    </a:cubicBezTo>
                    <a:lnTo>
                      <a:pt x="13680" y="18277"/>
                    </a:lnTo>
                    <a:cubicBezTo>
                      <a:pt x="13680" y="19380"/>
                      <a:pt x="14400" y="20315"/>
                      <a:pt x="14400" y="20769"/>
                    </a:cubicBezTo>
                    <a:cubicBezTo>
                      <a:pt x="14400" y="21224"/>
                      <a:pt x="14074" y="21600"/>
                      <a:pt x="13680" y="21600"/>
                    </a:cubicBezTo>
                    <a:lnTo>
                      <a:pt x="7920" y="21600"/>
                    </a:lnTo>
                    <a:cubicBezTo>
                      <a:pt x="7526" y="21600"/>
                      <a:pt x="7200" y="21224"/>
                      <a:pt x="7200" y="20769"/>
                    </a:cubicBezTo>
                    <a:cubicBezTo>
                      <a:pt x="7200" y="20289"/>
                      <a:pt x="7920" y="19406"/>
                      <a:pt x="7920" y="18277"/>
                    </a:cubicBezTo>
                    <a:lnTo>
                      <a:pt x="1800" y="18277"/>
                    </a:lnTo>
                    <a:cubicBezTo>
                      <a:pt x="810" y="18277"/>
                      <a:pt x="0" y="17342"/>
                      <a:pt x="0" y="16200"/>
                    </a:cubicBezTo>
                    <a:lnTo>
                      <a:pt x="0" y="2077"/>
                    </a:lnTo>
                    <a:cubicBezTo>
                      <a:pt x="0" y="935"/>
                      <a:pt x="810" y="0"/>
                      <a:pt x="1800" y="0"/>
                    </a:cubicBezTo>
                    <a:lnTo>
                      <a:pt x="19800" y="0"/>
                    </a:lnTo>
                    <a:cubicBezTo>
                      <a:pt x="20790" y="0"/>
                      <a:pt x="21600" y="935"/>
                      <a:pt x="21600" y="2077"/>
                    </a:cubicBezTo>
                    <a:cubicBezTo>
                      <a:pt x="21600" y="2077"/>
                      <a:pt x="21600" y="16200"/>
                      <a:pt x="21600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8048747" y="2727361"/>
              <a:ext cx="2687381" cy="794294"/>
              <a:chOff x="719666" y="2048993"/>
              <a:chExt cx="3288101" cy="723852"/>
            </a:xfrm>
          </p:grpSpPr>
          <p:sp>
            <p:nvSpPr>
              <p:cNvPr id="26" name="文本框 66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54000" tIns="0" rIns="54000" bIns="0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825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825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endParaRPr lang="zh-CN" altLang="en-US" sz="825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54000" tIns="0" rIns="54000" bIns="0">
                <a:normAutofit/>
              </a:bodyPr>
              <a:lstStyle/>
              <a:p>
                <a:pPr algn="r" defTabSz="913765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42" name="千图PPT彼岸天：ID 8661124库_组合 41"/>
          <p:cNvGrpSpPr/>
          <p:nvPr>
            <p:custDataLst>
              <p:tags r:id="rId3"/>
            </p:custDataLst>
          </p:nvPr>
        </p:nvGrpSpPr>
        <p:grpSpPr>
          <a:xfrm>
            <a:off x="5245850" y="2675758"/>
            <a:ext cx="2806247" cy="595721"/>
            <a:chOff x="6994466" y="3567078"/>
            <a:chExt cx="3741662" cy="794294"/>
          </a:xfrm>
        </p:grpSpPr>
        <p:grpSp>
          <p:nvGrpSpPr>
            <p:cNvPr id="14" name="组合 13"/>
            <p:cNvGrpSpPr/>
            <p:nvPr/>
          </p:nvGrpSpPr>
          <p:grpSpPr>
            <a:xfrm>
              <a:off x="8048747" y="3567078"/>
              <a:ext cx="2687381" cy="794294"/>
              <a:chOff x="719666" y="2048993"/>
              <a:chExt cx="3288101" cy="723852"/>
            </a:xfrm>
          </p:grpSpPr>
          <p:sp>
            <p:nvSpPr>
              <p:cNvPr id="28" name="文本框 68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54000" tIns="0" rIns="54000" bIns="0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825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825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endParaRPr lang="zh-CN" altLang="en-US" sz="825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54000" tIns="0" rIns="54000" bIns="0">
                <a:normAutofit/>
              </a:bodyPr>
              <a:lstStyle/>
              <a:p>
                <a:pPr algn="r" defTabSz="913765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994466" y="3613986"/>
              <a:ext cx="707969" cy="707969"/>
              <a:chOff x="0" y="0"/>
              <a:chExt cx="622534" cy="622534"/>
            </a:xfrm>
          </p:grpSpPr>
          <p:sp>
            <p:nvSpPr>
              <p:cNvPr id="24" name="任意多边形 64"/>
              <p:cNvSpPr/>
              <p:nvPr/>
            </p:nvSpPr>
            <p:spPr>
              <a:xfrm>
                <a:off x="0" y="0"/>
                <a:ext cx="622534" cy="62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2EB1A7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5" name="任意多边形 65"/>
              <p:cNvSpPr/>
              <p:nvPr/>
            </p:nvSpPr>
            <p:spPr>
              <a:xfrm>
                <a:off x="171454" y="188930"/>
                <a:ext cx="279625" cy="244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2" y="14657"/>
                    </a:moveTo>
                    <a:cubicBezTo>
                      <a:pt x="19912" y="13596"/>
                      <a:pt x="19153" y="12729"/>
                      <a:pt x="18225" y="12729"/>
                    </a:cubicBezTo>
                    <a:cubicBezTo>
                      <a:pt x="17297" y="12729"/>
                      <a:pt x="16537" y="13596"/>
                      <a:pt x="16537" y="14657"/>
                    </a:cubicBezTo>
                    <a:cubicBezTo>
                      <a:pt x="16537" y="15718"/>
                      <a:pt x="17297" y="16586"/>
                      <a:pt x="18225" y="16586"/>
                    </a:cubicBezTo>
                    <a:cubicBezTo>
                      <a:pt x="19153" y="16586"/>
                      <a:pt x="19912" y="15718"/>
                      <a:pt x="19912" y="14657"/>
                    </a:cubicBezTo>
                    <a:close/>
                    <a:moveTo>
                      <a:pt x="16158" y="10800"/>
                    </a:moveTo>
                    <a:lnTo>
                      <a:pt x="15219" y="6497"/>
                    </a:lnTo>
                    <a:cubicBezTo>
                      <a:pt x="15187" y="6364"/>
                      <a:pt x="14977" y="6171"/>
                      <a:pt x="14850" y="6171"/>
                    </a:cubicBezTo>
                    <a:lnTo>
                      <a:pt x="6750" y="6171"/>
                    </a:lnTo>
                    <a:cubicBezTo>
                      <a:pt x="6623" y="6171"/>
                      <a:pt x="6413" y="6364"/>
                      <a:pt x="6381" y="6497"/>
                    </a:cubicBezTo>
                    <a:lnTo>
                      <a:pt x="5442" y="10800"/>
                    </a:lnTo>
                    <a:cubicBezTo>
                      <a:pt x="5442" y="10800"/>
                      <a:pt x="16158" y="10800"/>
                      <a:pt x="16158" y="10800"/>
                    </a:cubicBezTo>
                    <a:close/>
                    <a:moveTo>
                      <a:pt x="5063" y="14657"/>
                    </a:moveTo>
                    <a:cubicBezTo>
                      <a:pt x="5063" y="13596"/>
                      <a:pt x="4303" y="12729"/>
                      <a:pt x="3375" y="12729"/>
                    </a:cubicBezTo>
                    <a:cubicBezTo>
                      <a:pt x="2447" y="12729"/>
                      <a:pt x="1688" y="13596"/>
                      <a:pt x="1688" y="14657"/>
                    </a:cubicBezTo>
                    <a:cubicBezTo>
                      <a:pt x="1688" y="15718"/>
                      <a:pt x="2447" y="16586"/>
                      <a:pt x="3375" y="16586"/>
                    </a:cubicBezTo>
                    <a:cubicBezTo>
                      <a:pt x="4303" y="16586"/>
                      <a:pt x="5063" y="15718"/>
                      <a:pt x="5063" y="14657"/>
                    </a:cubicBezTo>
                    <a:close/>
                    <a:moveTo>
                      <a:pt x="21600" y="13500"/>
                    </a:moveTo>
                    <a:lnTo>
                      <a:pt x="21600" y="18129"/>
                    </a:lnTo>
                    <a:cubicBezTo>
                      <a:pt x="21600" y="18346"/>
                      <a:pt x="21452" y="18514"/>
                      <a:pt x="21262" y="18514"/>
                    </a:cubicBezTo>
                    <a:lnTo>
                      <a:pt x="20250" y="18514"/>
                    </a:lnTo>
                    <a:lnTo>
                      <a:pt x="20250" y="19286"/>
                    </a:lnTo>
                    <a:cubicBezTo>
                      <a:pt x="20250" y="20563"/>
                      <a:pt x="19343" y="21600"/>
                      <a:pt x="18225" y="21600"/>
                    </a:cubicBezTo>
                    <a:cubicBezTo>
                      <a:pt x="17107" y="21600"/>
                      <a:pt x="16200" y="20563"/>
                      <a:pt x="16200" y="19286"/>
                    </a:cubicBezTo>
                    <a:lnTo>
                      <a:pt x="16200" y="18514"/>
                    </a:lnTo>
                    <a:lnTo>
                      <a:pt x="5400" y="18514"/>
                    </a:lnTo>
                    <a:lnTo>
                      <a:pt x="5400" y="19286"/>
                    </a:lnTo>
                    <a:cubicBezTo>
                      <a:pt x="5400" y="20563"/>
                      <a:pt x="4493" y="21600"/>
                      <a:pt x="3375" y="21600"/>
                    </a:cubicBezTo>
                    <a:cubicBezTo>
                      <a:pt x="2257" y="21600"/>
                      <a:pt x="1350" y="20563"/>
                      <a:pt x="1350" y="19286"/>
                    </a:cubicBezTo>
                    <a:lnTo>
                      <a:pt x="1350" y="18514"/>
                    </a:lnTo>
                    <a:lnTo>
                      <a:pt x="338" y="18514"/>
                    </a:lnTo>
                    <a:cubicBezTo>
                      <a:pt x="148" y="18514"/>
                      <a:pt x="0" y="18346"/>
                      <a:pt x="0" y="18129"/>
                    </a:cubicBezTo>
                    <a:lnTo>
                      <a:pt x="0" y="13500"/>
                    </a:lnTo>
                    <a:cubicBezTo>
                      <a:pt x="0" y="12005"/>
                      <a:pt x="1055" y="10800"/>
                      <a:pt x="2363" y="10800"/>
                    </a:cubicBezTo>
                    <a:lnTo>
                      <a:pt x="2658" y="10800"/>
                    </a:lnTo>
                    <a:lnTo>
                      <a:pt x="3765" y="5750"/>
                    </a:lnTo>
                    <a:cubicBezTo>
                      <a:pt x="4092" y="4231"/>
                      <a:pt x="5379" y="3086"/>
                      <a:pt x="6750" y="3086"/>
                    </a:cubicBezTo>
                    <a:lnTo>
                      <a:pt x="8100" y="3086"/>
                    </a:lnTo>
                    <a:lnTo>
                      <a:pt x="8100" y="386"/>
                    </a:lnTo>
                    <a:cubicBezTo>
                      <a:pt x="8100" y="169"/>
                      <a:pt x="8248" y="0"/>
                      <a:pt x="8438" y="0"/>
                    </a:cubicBezTo>
                    <a:lnTo>
                      <a:pt x="13162" y="0"/>
                    </a:lnTo>
                    <a:cubicBezTo>
                      <a:pt x="13352" y="0"/>
                      <a:pt x="13500" y="169"/>
                      <a:pt x="13500" y="386"/>
                    </a:cubicBezTo>
                    <a:lnTo>
                      <a:pt x="13500" y="3086"/>
                    </a:lnTo>
                    <a:lnTo>
                      <a:pt x="14850" y="3086"/>
                    </a:lnTo>
                    <a:cubicBezTo>
                      <a:pt x="16221" y="3086"/>
                      <a:pt x="17508" y="4231"/>
                      <a:pt x="17835" y="5750"/>
                    </a:cubicBezTo>
                    <a:lnTo>
                      <a:pt x="18942" y="10800"/>
                    </a:lnTo>
                    <a:lnTo>
                      <a:pt x="19237" y="10800"/>
                    </a:lnTo>
                    <a:cubicBezTo>
                      <a:pt x="20545" y="10800"/>
                      <a:pt x="21600" y="12005"/>
                      <a:pt x="21600" y="135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</p:grpSp>
      <p:grpSp>
        <p:nvGrpSpPr>
          <p:cNvPr id="43" name="千图PPT彼岸天：ID 8661124库_组合 42"/>
          <p:cNvGrpSpPr/>
          <p:nvPr>
            <p:custDataLst>
              <p:tags r:id="rId4"/>
            </p:custDataLst>
          </p:nvPr>
        </p:nvGrpSpPr>
        <p:grpSpPr>
          <a:xfrm>
            <a:off x="5245850" y="3318784"/>
            <a:ext cx="2806247" cy="595721"/>
            <a:chOff x="6994466" y="4414285"/>
            <a:chExt cx="3741662" cy="794294"/>
          </a:xfrm>
        </p:grpSpPr>
        <p:grpSp>
          <p:nvGrpSpPr>
            <p:cNvPr id="7" name="组合 6"/>
            <p:cNvGrpSpPr/>
            <p:nvPr/>
          </p:nvGrpSpPr>
          <p:grpSpPr>
            <a:xfrm>
              <a:off x="6994466" y="4457449"/>
              <a:ext cx="707969" cy="707969"/>
              <a:chOff x="0" y="0"/>
              <a:chExt cx="622534" cy="622534"/>
            </a:xfrm>
          </p:grpSpPr>
          <p:sp>
            <p:nvSpPr>
              <p:cNvPr id="36" name="任意多边形 76"/>
              <p:cNvSpPr/>
              <p:nvPr/>
            </p:nvSpPr>
            <p:spPr>
              <a:xfrm>
                <a:off x="0" y="0"/>
                <a:ext cx="622534" cy="62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C48A3E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7" name="任意多边形 77"/>
              <p:cNvSpPr/>
              <p:nvPr/>
            </p:nvSpPr>
            <p:spPr>
              <a:xfrm>
                <a:off x="171454" y="185333"/>
                <a:ext cx="279625" cy="251866"/>
              </a:xfrm>
              <a:custGeom>
                <a:avLst/>
                <a:gdLst>
                  <a:gd name="connsiteX0" fmla="*/ 103452 w 331343"/>
                  <a:gd name="connsiteY0" fmla="*/ 146050 h 298450"/>
                  <a:gd name="connsiteX1" fmla="*/ 110066 w 331343"/>
                  <a:gd name="connsiteY1" fmla="*/ 152545 h 298450"/>
                  <a:gd name="connsiteX2" fmla="*/ 111389 w 331343"/>
                  <a:gd name="connsiteY2" fmla="*/ 166832 h 298450"/>
                  <a:gd name="connsiteX3" fmla="*/ 106098 w 331343"/>
                  <a:gd name="connsiteY3" fmla="*/ 174625 h 298450"/>
                  <a:gd name="connsiteX4" fmla="*/ 104775 w 331343"/>
                  <a:gd name="connsiteY4" fmla="*/ 174625 h 298450"/>
                  <a:gd name="connsiteX5" fmla="*/ 98160 w 331343"/>
                  <a:gd name="connsiteY5" fmla="*/ 169430 h 298450"/>
                  <a:gd name="connsiteX6" fmla="*/ 96837 w 331343"/>
                  <a:gd name="connsiteY6" fmla="*/ 152545 h 298450"/>
                  <a:gd name="connsiteX7" fmla="*/ 103452 w 331343"/>
                  <a:gd name="connsiteY7" fmla="*/ 146050 h 298450"/>
                  <a:gd name="connsiteX8" fmla="*/ 25717 w 331343"/>
                  <a:gd name="connsiteY8" fmla="*/ 65088 h 298450"/>
                  <a:gd name="connsiteX9" fmla="*/ 20637 w 331343"/>
                  <a:gd name="connsiteY9" fmla="*/ 67469 h 298450"/>
                  <a:gd name="connsiteX10" fmla="*/ 26987 w 331343"/>
                  <a:gd name="connsiteY10" fmla="*/ 69851 h 298450"/>
                  <a:gd name="connsiteX11" fmla="*/ 25717 w 331343"/>
                  <a:gd name="connsiteY11" fmla="*/ 65088 h 298450"/>
                  <a:gd name="connsiteX12" fmla="*/ 73025 w 331343"/>
                  <a:gd name="connsiteY12" fmla="*/ 41275 h 298450"/>
                  <a:gd name="connsiteX13" fmla="*/ 85725 w 331343"/>
                  <a:gd name="connsiteY13" fmla="*/ 54769 h 298450"/>
                  <a:gd name="connsiteX14" fmla="*/ 73025 w 331343"/>
                  <a:gd name="connsiteY14" fmla="*/ 68263 h 298450"/>
                  <a:gd name="connsiteX15" fmla="*/ 60325 w 331343"/>
                  <a:gd name="connsiteY15" fmla="*/ 54769 h 298450"/>
                  <a:gd name="connsiteX16" fmla="*/ 73025 w 331343"/>
                  <a:gd name="connsiteY16" fmla="*/ 41275 h 298450"/>
                  <a:gd name="connsiteX17" fmla="*/ 89991 w 331343"/>
                  <a:gd name="connsiteY17" fmla="*/ 12700 h 298450"/>
                  <a:gd name="connsiteX18" fmla="*/ 39687 w 331343"/>
                  <a:gd name="connsiteY18" fmla="*/ 63322 h 298450"/>
                  <a:gd name="connsiteX19" fmla="*/ 75803 w 331343"/>
                  <a:gd name="connsiteY19" fmla="*/ 111349 h 298450"/>
                  <a:gd name="connsiteX20" fmla="*/ 79672 w 331343"/>
                  <a:gd name="connsiteY20" fmla="*/ 115243 h 298450"/>
                  <a:gd name="connsiteX21" fmla="*/ 79672 w 331343"/>
                  <a:gd name="connsiteY21" fmla="*/ 121733 h 298450"/>
                  <a:gd name="connsiteX22" fmla="*/ 70643 w 331343"/>
                  <a:gd name="connsiteY22" fmla="*/ 156780 h 298450"/>
                  <a:gd name="connsiteX23" fmla="*/ 148034 w 331343"/>
                  <a:gd name="connsiteY23" fmla="*/ 233363 h 298450"/>
                  <a:gd name="connsiteX24" fmla="*/ 181570 w 331343"/>
                  <a:gd name="connsiteY24" fmla="*/ 225575 h 298450"/>
                  <a:gd name="connsiteX25" fmla="*/ 169962 w 331343"/>
                  <a:gd name="connsiteY25" fmla="*/ 225575 h 298450"/>
                  <a:gd name="connsiteX26" fmla="*/ 110629 w 331343"/>
                  <a:gd name="connsiteY26" fmla="*/ 193125 h 298450"/>
                  <a:gd name="connsiteX27" fmla="*/ 111919 w 331343"/>
                  <a:gd name="connsiteY27" fmla="*/ 184039 h 298450"/>
                  <a:gd name="connsiteX28" fmla="*/ 120947 w 331343"/>
                  <a:gd name="connsiteY28" fmla="*/ 186635 h 298450"/>
                  <a:gd name="connsiteX29" fmla="*/ 169962 w 331343"/>
                  <a:gd name="connsiteY29" fmla="*/ 212595 h 298450"/>
                  <a:gd name="connsiteX30" fmla="*/ 204787 w 331343"/>
                  <a:gd name="connsiteY30" fmla="*/ 212595 h 298450"/>
                  <a:gd name="connsiteX31" fmla="*/ 206077 w 331343"/>
                  <a:gd name="connsiteY31" fmla="*/ 212595 h 298450"/>
                  <a:gd name="connsiteX32" fmla="*/ 307975 w 331343"/>
                  <a:gd name="connsiteY32" fmla="*/ 212595 h 298450"/>
                  <a:gd name="connsiteX33" fmla="*/ 126107 w 331343"/>
                  <a:gd name="connsiteY33" fmla="*/ 26978 h 298450"/>
                  <a:gd name="connsiteX34" fmla="*/ 89991 w 331343"/>
                  <a:gd name="connsiteY34" fmla="*/ 12700 h 298450"/>
                  <a:gd name="connsiteX35" fmla="*/ 89427 w 331343"/>
                  <a:gd name="connsiteY35" fmla="*/ 0 h 298450"/>
                  <a:gd name="connsiteX36" fmla="*/ 134789 w 331343"/>
                  <a:gd name="connsiteY36" fmla="*/ 18166 h 298450"/>
                  <a:gd name="connsiteX37" fmla="*/ 329196 w 331343"/>
                  <a:gd name="connsiteY37" fmla="*/ 214106 h 298450"/>
                  <a:gd name="connsiteX38" fmla="*/ 330492 w 331343"/>
                  <a:gd name="connsiteY38" fmla="*/ 221891 h 298450"/>
                  <a:gd name="connsiteX39" fmla="*/ 325308 w 331343"/>
                  <a:gd name="connsiteY39" fmla="*/ 225784 h 298450"/>
                  <a:gd name="connsiteX40" fmla="*/ 204776 w 331343"/>
                  <a:gd name="connsiteY40" fmla="*/ 225784 h 298450"/>
                  <a:gd name="connsiteX41" fmla="*/ 164598 w 331343"/>
                  <a:gd name="connsiteY41" fmla="*/ 245248 h 298450"/>
                  <a:gd name="connsiteX42" fmla="*/ 164598 w 331343"/>
                  <a:gd name="connsiteY42" fmla="*/ 284177 h 298450"/>
                  <a:gd name="connsiteX43" fmla="*/ 171078 w 331343"/>
                  <a:gd name="connsiteY43" fmla="*/ 284177 h 298450"/>
                  <a:gd name="connsiteX44" fmla="*/ 177559 w 331343"/>
                  <a:gd name="connsiteY44" fmla="*/ 291962 h 298450"/>
                  <a:gd name="connsiteX45" fmla="*/ 171078 w 331343"/>
                  <a:gd name="connsiteY45" fmla="*/ 298450 h 298450"/>
                  <a:gd name="connsiteX46" fmla="*/ 117940 w 331343"/>
                  <a:gd name="connsiteY46" fmla="*/ 298450 h 298450"/>
                  <a:gd name="connsiteX47" fmla="*/ 111460 w 331343"/>
                  <a:gd name="connsiteY47" fmla="*/ 291962 h 298450"/>
                  <a:gd name="connsiteX48" fmla="*/ 117940 w 331343"/>
                  <a:gd name="connsiteY48" fmla="*/ 284177 h 298450"/>
                  <a:gd name="connsiteX49" fmla="*/ 151638 w 331343"/>
                  <a:gd name="connsiteY49" fmla="*/ 284177 h 298450"/>
                  <a:gd name="connsiteX50" fmla="*/ 151638 w 331343"/>
                  <a:gd name="connsiteY50" fmla="*/ 246546 h 298450"/>
                  <a:gd name="connsiteX51" fmla="*/ 147749 w 331343"/>
                  <a:gd name="connsiteY51" fmla="*/ 246546 h 298450"/>
                  <a:gd name="connsiteX52" fmla="*/ 57026 w 331343"/>
                  <a:gd name="connsiteY52" fmla="*/ 157011 h 298450"/>
                  <a:gd name="connsiteX53" fmla="*/ 64802 w 331343"/>
                  <a:gd name="connsiteY53" fmla="*/ 121975 h 298450"/>
                  <a:gd name="connsiteX54" fmla="*/ 38881 w 331343"/>
                  <a:gd name="connsiteY54" fmla="*/ 102511 h 298450"/>
                  <a:gd name="connsiteX55" fmla="*/ 31105 w 331343"/>
                  <a:gd name="connsiteY55" fmla="*/ 86940 h 298450"/>
                  <a:gd name="connsiteX56" fmla="*/ 29809 w 331343"/>
                  <a:gd name="connsiteY56" fmla="*/ 86940 h 298450"/>
                  <a:gd name="connsiteX57" fmla="*/ 3888 w 331343"/>
                  <a:gd name="connsiteY57" fmla="*/ 72666 h 298450"/>
                  <a:gd name="connsiteX58" fmla="*/ 0 w 331343"/>
                  <a:gd name="connsiteY58" fmla="*/ 67475 h 298450"/>
                  <a:gd name="connsiteX59" fmla="*/ 3888 w 331343"/>
                  <a:gd name="connsiteY59" fmla="*/ 60987 h 298450"/>
                  <a:gd name="connsiteX60" fmla="*/ 28513 w 331343"/>
                  <a:gd name="connsiteY60" fmla="*/ 49309 h 298450"/>
                  <a:gd name="connsiteX61" fmla="*/ 89427 w 331343"/>
                  <a:gd name="connsiteY61" fmla="*/ 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31343" h="298450">
                    <a:moveTo>
                      <a:pt x="103452" y="146050"/>
                    </a:moveTo>
                    <a:cubicBezTo>
                      <a:pt x="107420" y="146050"/>
                      <a:pt x="110066" y="148648"/>
                      <a:pt x="110066" y="152545"/>
                    </a:cubicBezTo>
                    <a:cubicBezTo>
                      <a:pt x="110066" y="157740"/>
                      <a:pt x="110066" y="161637"/>
                      <a:pt x="111389" y="166832"/>
                    </a:cubicBezTo>
                    <a:cubicBezTo>
                      <a:pt x="112712" y="169430"/>
                      <a:pt x="110066" y="173326"/>
                      <a:pt x="106098" y="174625"/>
                    </a:cubicBezTo>
                    <a:cubicBezTo>
                      <a:pt x="106098" y="174625"/>
                      <a:pt x="106098" y="174625"/>
                      <a:pt x="104775" y="174625"/>
                    </a:cubicBezTo>
                    <a:cubicBezTo>
                      <a:pt x="102129" y="174625"/>
                      <a:pt x="99483" y="172028"/>
                      <a:pt x="98160" y="169430"/>
                    </a:cubicBezTo>
                    <a:cubicBezTo>
                      <a:pt x="96837" y="164234"/>
                      <a:pt x="96837" y="157740"/>
                      <a:pt x="96837" y="152545"/>
                    </a:cubicBezTo>
                    <a:cubicBezTo>
                      <a:pt x="96837" y="148648"/>
                      <a:pt x="99483" y="146050"/>
                      <a:pt x="103452" y="146050"/>
                    </a:cubicBezTo>
                    <a:close/>
                    <a:moveTo>
                      <a:pt x="25717" y="65088"/>
                    </a:moveTo>
                    <a:cubicBezTo>
                      <a:pt x="25717" y="65088"/>
                      <a:pt x="25717" y="65088"/>
                      <a:pt x="20637" y="67469"/>
                    </a:cubicBezTo>
                    <a:lnTo>
                      <a:pt x="26987" y="69851"/>
                    </a:lnTo>
                    <a:cubicBezTo>
                      <a:pt x="25717" y="68660"/>
                      <a:pt x="25717" y="66279"/>
                      <a:pt x="25717" y="65088"/>
                    </a:cubicBezTo>
                    <a:close/>
                    <a:moveTo>
                      <a:pt x="73025" y="41275"/>
                    </a:moveTo>
                    <a:cubicBezTo>
                      <a:pt x="80039" y="41275"/>
                      <a:pt x="85725" y="47316"/>
                      <a:pt x="85725" y="54769"/>
                    </a:cubicBezTo>
                    <a:cubicBezTo>
                      <a:pt x="85725" y="62222"/>
                      <a:pt x="80039" y="68263"/>
                      <a:pt x="73025" y="68263"/>
                    </a:cubicBezTo>
                    <a:cubicBezTo>
                      <a:pt x="66011" y="68263"/>
                      <a:pt x="60325" y="62222"/>
                      <a:pt x="60325" y="54769"/>
                    </a:cubicBezTo>
                    <a:cubicBezTo>
                      <a:pt x="60325" y="47316"/>
                      <a:pt x="66011" y="41275"/>
                      <a:pt x="73025" y="41275"/>
                    </a:cubicBezTo>
                    <a:close/>
                    <a:moveTo>
                      <a:pt x="89991" y="12700"/>
                    </a:moveTo>
                    <a:cubicBezTo>
                      <a:pt x="62904" y="12700"/>
                      <a:pt x="39687" y="34766"/>
                      <a:pt x="39687" y="63322"/>
                    </a:cubicBezTo>
                    <a:cubicBezTo>
                      <a:pt x="39687" y="85389"/>
                      <a:pt x="55165" y="104859"/>
                      <a:pt x="75803" y="111349"/>
                    </a:cubicBezTo>
                    <a:cubicBezTo>
                      <a:pt x="78382" y="112647"/>
                      <a:pt x="79672" y="113945"/>
                      <a:pt x="79672" y="115243"/>
                    </a:cubicBezTo>
                    <a:cubicBezTo>
                      <a:pt x="80962" y="117839"/>
                      <a:pt x="80962" y="119137"/>
                      <a:pt x="79672" y="121733"/>
                    </a:cubicBezTo>
                    <a:cubicBezTo>
                      <a:pt x="74513" y="132117"/>
                      <a:pt x="70643" y="145098"/>
                      <a:pt x="70643" y="156780"/>
                    </a:cubicBezTo>
                    <a:cubicBezTo>
                      <a:pt x="70643" y="199615"/>
                      <a:pt x="105469" y="233363"/>
                      <a:pt x="148034" y="233363"/>
                    </a:cubicBezTo>
                    <a:cubicBezTo>
                      <a:pt x="159643" y="233363"/>
                      <a:pt x="171251" y="230767"/>
                      <a:pt x="181570" y="225575"/>
                    </a:cubicBezTo>
                    <a:cubicBezTo>
                      <a:pt x="181570" y="225575"/>
                      <a:pt x="181570" y="225575"/>
                      <a:pt x="169962" y="225575"/>
                    </a:cubicBezTo>
                    <a:cubicBezTo>
                      <a:pt x="146744" y="225575"/>
                      <a:pt x="123527" y="213893"/>
                      <a:pt x="110629" y="193125"/>
                    </a:cubicBezTo>
                    <a:cubicBezTo>
                      <a:pt x="108049" y="190529"/>
                      <a:pt x="109339" y="186635"/>
                      <a:pt x="111919" y="184039"/>
                    </a:cubicBezTo>
                    <a:cubicBezTo>
                      <a:pt x="114498" y="182741"/>
                      <a:pt x="119658" y="182741"/>
                      <a:pt x="120947" y="186635"/>
                    </a:cubicBezTo>
                    <a:cubicBezTo>
                      <a:pt x="132556" y="202211"/>
                      <a:pt x="150614" y="212595"/>
                      <a:pt x="169962" y="212595"/>
                    </a:cubicBezTo>
                    <a:cubicBezTo>
                      <a:pt x="169962" y="212595"/>
                      <a:pt x="169962" y="212595"/>
                      <a:pt x="204787" y="212595"/>
                    </a:cubicBezTo>
                    <a:cubicBezTo>
                      <a:pt x="204787" y="212595"/>
                      <a:pt x="204787" y="212595"/>
                      <a:pt x="206077" y="212595"/>
                    </a:cubicBezTo>
                    <a:lnTo>
                      <a:pt x="307975" y="212595"/>
                    </a:lnTo>
                    <a:cubicBezTo>
                      <a:pt x="269280" y="171058"/>
                      <a:pt x="135136" y="36064"/>
                      <a:pt x="126107" y="26978"/>
                    </a:cubicBezTo>
                    <a:cubicBezTo>
                      <a:pt x="115788" y="17892"/>
                      <a:pt x="104179" y="12700"/>
                      <a:pt x="89991" y="12700"/>
                    </a:cubicBezTo>
                    <a:close/>
                    <a:moveTo>
                      <a:pt x="89427" y="0"/>
                    </a:moveTo>
                    <a:cubicBezTo>
                      <a:pt x="106276" y="0"/>
                      <a:pt x="123125" y="6488"/>
                      <a:pt x="134789" y="18166"/>
                    </a:cubicBezTo>
                    <a:cubicBezTo>
                      <a:pt x="145157" y="28547"/>
                      <a:pt x="321420" y="206320"/>
                      <a:pt x="329196" y="214106"/>
                    </a:cubicBezTo>
                    <a:cubicBezTo>
                      <a:pt x="331788" y="216701"/>
                      <a:pt x="331788" y="219296"/>
                      <a:pt x="330492" y="221891"/>
                    </a:cubicBezTo>
                    <a:cubicBezTo>
                      <a:pt x="330492" y="223189"/>
                      <a:pt x="327900" y="225784"/>
                      <a:pt x="325308" y="225784"/>
                    </a:cubicBezTo>
                    <a:cubicBezTo>
                      <a:pt x="325308" y="225784"/>
                      <a:pt x="325308" y="225784"/>
                      <a:pt x="204776" y="225784"/>
                    </a:cubicBezTo>
                    <a:cubicBezTo>
                      <a:pt x="193111" y="236165"/>
                      <a:pt x="180151" y="242653"/>
                      <a:pt x="164598" y="245248"/>
                    </a:cubicBezTo>
                    <a:cubicBezTo>
                      <a:pt x="164598" y="245248"/>
                      <a:pt x="164598" y="245248"/>
                      <a:pt x="164598" y="284177"/>
                    </a:cubicBezTo>
                    <a:cubicBezTo>
                      <a:pt x="164598" y="284177"/>
                      <a:pt x="164598" y="284177"/>
                      <a:pt x="171078" y="284177"/>
                    </a:cubicBezTo>
                    <a:cubicBezTo>
                      <a:pt x="174966" y="284177"/>
                      <a:pt x="177559" y="288069"/>
                      <a:pt x="177559" y="291962"/>
                    </a:cubicBezTo>
                    <a:cubicBezTo>
                      <a:pt x="177559" y="294557"/>
                      <a:pt x="174966" y="298450"/>
                      <a:pt x="171078" y="298450"/>
                    </a:cubicBezTo>
                    <a:cubicBezTo>
                      <a:pt x="171078" y="298450"/>
                      <a:pt x="171078" y="298450"/>
                      <a:pt x="117940" y="298450"/>
                    </a:cubicBezTo>
                    <a:cubicBezTo>
                      <a:pt x="115348" y="298450"/>
                      <a:pt x="111460" y="294557"/>
                      <a:pt x="111460" y="291962"/>
                    </a:cubicBezTo>
                    <a:cubicBezTo>
                      <a:pt x="111460" y="288069"/>
                      <a:pt x="115348" y="284177"/>
                      <a:pt x="117940" y="284177"/>
                    </a:cubicBezTo>
                    <a:cubicBezTo>
                      <a:pt x="117940" y="284177"/>
                      <a:pt x="117940" y="284177"/>
                      <a:pt x="151638" y="284177"/>
                    </a:cubicBezTo>
                    <a:cubicBezTo>
                      <a:pt x="151638" y="284177"/>
                      <a:pt x="151638" y="284177"/>
                      <a:pt x="151638" y="246546"/>
                    </a:cubicBezTo>
                    <a:cubicBezTo>
                      <a:pt x="150342" y="246546"/>
                      <a:pt x="149046" y="246546"/>
                      <a:pt x="147749" y="246546"/>
                    </a:cubicBezTo>
                    <a:cubicBezTo>
                      <a:pt x="97204" y="246546"/>
                      <a:pt x="57026" y="206320"/>
                      <a:pt x="57026" y="157011"/>
                    </a:cubicBezTo>
                    <a:cubicBezTo>
                      <a:pt x="57026" y="145332"/>
                      <a:pt x="59618" y="133653"/>
                      <a:pt x="64802" y="121975"/>
                    </a:cubicBezTo>
                    <a:cubicBezTo>
                      <a:pt x="54434" y="118082"/>
                      <a:pt x="45362" y="110296"/>
                      <a:pt x="38881" y="102511"/>
                    </a:cubicBezTo>
                    <a:cubicBezTo>
                      <a:pt x="34993" y="97320"/>
                      <a:pt x="32401" y="92130"/>
                      <a:pt x="31105" y="86940"/>
                    </a:cubicBezTo>
                    <a:cubicBezTo>
                      <a:pt x="29809" y="86940"/>
                      <a:pt x="29809" y="86940"/>
                      <a:pt x="29809" y="86940"/>
                    </a:cubicBezTo>
                    <a:cubicBezTo>
                      <a:pt x="29809" y="86940"/>
                      <a:pt x="29809" y="86940"/>
                      <a:pt x="3888" y="72666"/>
                    </a:cubicBezTo>
                    <a:cubicBezTo>
                      <a:pt x="1296" y="72666"/>
                      <a:pt x="0" y="70071"/>
                      <a:pt x="0" y="67475"/>
                    </a:cubicBezTo>
                    <a:cubicBezTo>
                      <a:pt x="0" y="64880"/>
                      <a:pt x="1296" y="62285"/>
                      <a:pt x="3888" y="60987"/>
                    </a:cubicBezTo>
                    <a:cubicBezTo>
                      <a:pt x="3888" y="60987"/>
                      <a:pt x="3888" y="60987"/>
                      <a:pt x="28513" y="49309"/>
                    </a:cubicBezTo>
                    <a:cubicBezTo>
                      <a:pt x="34993" y="20761"/>
                      <a:pt x="59618" y="0"/>
                      <a:pt x="89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8048747" y="4414285"/>
              <a:ext cx="2687381" cy="794294"/>
              <a:chOff x="719666" y="2048993"/>
              <a:chExt cx="3288101" cy="723852"/>
            </a:xfrm>
          </p:grpSpPr>
          <p:sp>
            <p:nvSpPr>
              <p:cNvPr id="22" name="文本框 62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54000" tIns="0" rIns="54000" bIns="0">
                <a:normAutofit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825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825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endParaRPr lang="zh-CN" altLang="en-US" sz="825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54000" tIns="0" rIns="54000" bIns="0">
                <a:normAutofit/>
              </a:bodyPr>
              <a:lstStyle/>
              <a:p>
                <a:pPr algn="r" defTabSz="913765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pic>
        <p:nvPicPr>
          <p:cNvPr id="3" name="图片 2" descr="C:\Users\meng\Desktop\400896246.png400896246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60705" y="1050290"/>
            <a:ext cx="3945890" cy="3946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1703045" y="1168044"/>
            <a:ext cx="1953503" cy="1529378"/>
            <a:chOff x="1430114" y="2931616"/>
            <a:chExt cx="2604671" cy="2039170"/>
          </a:xfrm>
        </p:grpSpPr>
        <p:grpSp>
          <p:nvGrpSpPr>
            <p:cNvPr id="29" name="组合 28"/>
            <p:cNvGrpSpPr/>
            <p:nvPr/>
          </p:nvGrpSpPr>
          <p:grpSpPr>
            <a:xfrm>
              <a:off x="1430114" y="2931616"/>
              <a:ext cx="2604671" cy="1050002"/>
              <a:chOff x="1430114" y="2931616"/>
              <a:chExt cx="2604671" cy="1050002"/>
            </a:xfrm>
          </p:grpSpPr>
          <p:sp>
            <p:nvSpPr>
              <p:cNvPr id="33" name="五边形 28"/>
              <p:cNvSpPr/>
              <p:nvPr/>
            </p:nvSpPr>
            <p:spPr>
              <a:xfrm>
                <a:off x="2276404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3765">
                  <a:defRPr/>
                </a:pPr>
                <a:r>
                  <a:rPr lang="zh-CN" altLang="en-US" sz="1050" b="1" dirty="0">
                    <a:solidFill>
                      <a:schemeClr val="tx1"/>
                    </a:solidFill>
                  </a:rPr>
                  <a:t>    输入标题文本</a:t>
                </a: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430114" y="2931616"/>
                <a:ext cx="1050001" cy="1050002"/>
              </a:xfrm>
              <a:prstGeom prst="ellipse">
                <a:avLst/>
              </a:prstGeom>
              <a:solidFill>
                <a:srgbClr val="2EB1A7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35" name="任意多边形 30" title="HBOw5gySgy"/>
              <p:cNvSpPr/>
              <p:nvPr/>
            </p:nvSpPr>
            <p:spPr bwMode="auto">
              <a:xfrm>
                <a:off x="1732418" y="3168636"/>
                <a:ext cx="481328" cy="606645"/>
              </a:xfrm>
              <a:custGeom>
                <a:avLst/>
                <a:gdLst>
                  <a:gd name="connsiteX0" fmla="*/ 179388 w 268288"/>
                  <a:gd name="connsiteY0" fmla="*/ 166688 h 338138"/>
                  <a:gd name="connsiteX1" fmla="*/ 203200 w 268288"/>
                  <a:gd name="connsiteY1" fmla="*/ 190443 h 338138"/>
                  <a:gd name="connsiteX2" fmla="*/ 203200 w 268288"/>
                  <a:gd name="connsiteY2" fmla="*/ 252471 h 338138"/>
                  <a:gd name="connsiteX3" fmla="*/ 179388 w 268288"/>
                  <a:gd name="connsiteY3" fmla="*/ 276226 h 338138"/>
                  <a:gd name="connsiteX4" fmla="*/ 155575 w 268288"/>
                  <a:gd name="connsiteY4" fmla="*/ 252471 h 338138"/>
                  <a:gd name="connsiteX5" fmla="*/ 155575 w 268288"/>
                  <a:gd name="connsiteY5" fmla="*/ 190443 h 338138"/>
                  <a:gd name="connsiteX6" fmla="*/ 179388 w 268288"/>
                  <a:gd name="connsiteY6" fmla="*/ 166688 h 338138"/>
                  <a:gd name="connsiteX7" fmla="*/ 179388 w 268288"/>
                  <a:gd name="connsiteY7" fmla="*/ 150813 h 338138"/>
                  <a:gd name="connsiteX8" fmla="*/ 139700 w 268288"/>
                  <a:gd name="connsiteY8" fmla="*/ 190427 h 338138"/>
                  <a:gd name="connsiteX9" fmla="*/ 139700 w 268288"/>
                  <a:gd name="connsiteY9" fmla="*/ 252488 h 338138"/>
                  <a:gd name="connsiteX10" fmla="*/ 179388 w 268288"/>
                  <a:gd name="connsiteY10" fmla="*/ 292101 h 338138"/>
                  <a:gd name="connsiteX11" fmla="*/ 219075 w 268288"/>
                  <a:gd name="connsiteY11" fmla="*/ 252488 h 338138"/>
                  <a:gd name="connsiteX12" fmla="*/ 219075 w 268288"/>
                  <a:gd name="connsiteY12" fmla="*/ 190427 h 338138"/>
                  <a:gd name="connsiteX13" fmla="*/ 179388 w 268288"/>
                  <a:gd name="connsiteY13" fmla="*/ 150813 h 338138"/>
                  <a:gd name="connsiteX14" fmla="*/ 57120 w 268288"/>
                  <a:gd name="connsiteY14" fmla="*/ 150813 h 338138"/>
                  <a:gd name="connsiteX15" fmla="*/ 49212 w 268288"/>
                  <a:gd name="connsiteY15" fmla="*/ 158705 h 338138"/>
                  <a:gd name="connsiteX16" fmla="*/ 57120 w 268288"/>
                  <a:gd name="connsiteY16" fmla="*/ 166597 h 338138"/>
                  <a:gd name="connsiteX17" fmla="*/ 80842 w 268288"/>
                  <a:gd name="connsiteY17" fmla="*/ 166597 h 338138"/>
                  <a:gd name="connsiteX18" fmla="*/ 103247 w 268288"/>
                  <a:gd name="connsiteY18" fmla="*/ 188959 h 338138"/>
                  <a:gd name="connsiteX19" fmla="*/ 103247 w 268288"/>
                  <a:gd name="connsiteY19" fmla="*/ 190274 h 338138"/>
                  <a:gd name="connsiteX20" fmla="*/ 80842 w 268288"/>
                  <a:gd name="connsiteY20" fmla="*/ 212635 h 338138"/>
                  <a:gd name="connsiteX21" fmla="*/ 57120 w 268288"/>
                  <a:gd name="connsiteY21" fmla="*/ 212635 h 338138"/>
                  <a:gd name="connsiteX22" fmla="*/ 49212 w 268288"/>
                  <a:gd name="connsiteY22" fmla="*/ 220527 h 338138"/>
                  <a:gd name="connsiteX23" fmla="*/ 57120 w 268288"/>
                  <a:gd name="connsiteY23" fmla="*/ 228419 h 338138"/>
                  <a:gd name="connsiteX24" fmla="*/ 80842 w 268288"/>
                  <a:gd name="connsiteY24" fmla="*/ 228419 h 338138"/>
                  <a:gd name="connsiteX25" fmla="*/ 103247 w 268288"/>
                  <a:gd name="connsiteY25" fmla="*/ 250781 h 338138"/>
                  <a:gd name="connsiteX26" fmla="*/ 80842 w 268288"/>
                  <a:gd name="connsiteY26" fmla="*/ 273142 h 338138"/>
                  <a:gd name="connsiteX27" fmla="*/ 57120 w 268288"/>
                  <a:gd name="connsiteY27" fmla="*/ 273142 h 338138"/>
                  <a:gd name="connsiteX28" fmla="*/ 49212 w 268288"/>
                  <a:gd name="connsiteY28" fmla="*/ 281034 h 338138"/>
                  <a:gd name="connsiteX29" fmla="*/ 57120 w 268288"/>
                  <a:gd name="connsiteY29" fmla="*/ 288926 h 338138"/>
                  <a:gd name="connsiteX30" fmla="*/ 80842 w 268288"/>
                  <a:gd name="connsiteY30" fmla="*/ 288926 h 338138"/>
                  <a:gd name="connsiteX31" fmla="*/ 119062 w 268288"/>
                  <a:gd name="connsiteY31" fmla="*/ 250781 h 338138"/>
                  <a:gd name="connsiteX32" fmla="*/ 103247 w 268288"/>
                  <a:gd name="connsiteY32" fmla="*/ 220527 h 338138"/>
                  <a:gd name="connsiteX33" fmla="*/ 119062 w 268288"/>
                  <a:gd name="connsiteY33" fmla="*/ 190274 h 338138"/>
                  <a:gd name="connsiteX34" fmla="*/ 119062 w 268288"/>
                  <a:gd name="connsiteY34" fmla="*/ 188959 h 338138"/>
                  <a:gd name="connsiteX35" fmla="*/ 80842 w 268288"/>
                  <a:gd name="connsiteY35" fmla="*/ 150813 h 338138"/>
                  <a:gd name="connsiteX36" fmla="*/ 57120 w 268288"/>
                  <a:gd name="connsiteY36" fmla="*/ 150813 h 338138"/>
                  <a:gd name="connsiteX37" fmla="*/ 46099 w 268288"/>
                  <a:gd name="connsiteY37" fmla="*/ 47625 h 338138"/>
                  <a:gd name="connsiteX38" fmla="*/ 15875 w 268288"/>
                  <a:gd name="connsiteY38" fmla="*/ 79629 h 338138"/>
                  <a:gd name="connsiteX39" fmla="*/ 15875 w 268288"/>
                  <a:gd name="connsiteY39" fmla="*/ 114300 h 338138"/>
                  <a:gd name="connsiteX40" fmla="*/ 252413 w 268288"/>
                  <a:gd name="connsiteY40" fmla="*/ 114300 h 338138"/>
                  <a:gd name="connsiteX41" fmla="*/ 252413 w 268288"/>
                  <a:gd name="connsiteY41" fmla="*/ 79629 h 338138"/>
                  <a:gd name="connsiteX42" fmla="*/ 222189 w 268288"/>
                  <a:gd name="connsiteY42" fmla="*/ 47625 h 338138"/>
                  <a:gd name="connsiteX43" fmla="*/ 210362 w 268288"/>
                  <a:gd name="connsiteY43" fmla="*/ 47625 h 338138"/>
                  <a:gd name="connsiteX44" fmla="*/ 210362 w 268288"/>
                  <a:gd name="connsiteY44" fmla="*/ 71628 h 338138"/>
                  <a:gd name="connsiteX45" fmla="*/ 202477 w 268288"/>
                  <a:gd name="connsiteY45" fmla="*/ 79629 h 338138"/>
                  <a:gd name="connsiteX46" fmla="*/ 194593 w 268288"/>
                  <a:gd name="connsiteY46" fmla="*/ 71628 h 338138"/>
                  <a:gd name="connsiteX47" fmla="*/ 194593 w 268288"/>
                  <a:gd name="connsiteY47" fmla="*/ 47625 h 338138"/>
                  <a:gd name="connsiteX48" fmla="*/ 73696 w 268288"/>
                  <a:gd name="connsiteY48" fmla="*/ 47625 h 338138"/>
                  <a:gd name="connsiteX49" fmla="*/ 73696 w 268288"/>
                  <a:gd name="connsiteY49" fmla="*/ 71628 h 338138"/>
                  <a:gd name="connsiteX50" fmla="*/ 65811 w 268288"/>
                  <a:gd name="connsiteY50" fmla="*/ 79629 h 338138"/>
                  <a:gd name="connsiteX51" fmla="*/ 57926 w 268288"/>
                  <a:gd name="connsiteY51" fmla="*/ 71628 h 338138"/>
                  <a:gd name="connsiteX52" fmla="*/ 57926 w 268288"/>
                  <a:gd name="connsiteY52" fmla="*/ 47625 h 338138"/>
                  <a:gd name="connsiteX53" fmla="*/ 46099 w 268288"/>
                  <a:gd name="connsiteY53" fmla="*/ 47625 h 338138"/>
                  <a:gd name="connsiteX54" fmla="*/ 65757 w 268288"/>
                  <a:gd name="connsiteY54" fmla="*/ 0 h 338138"/>
                  <a:gd name="connsiteX55" fmla="*/ 73648 w 268288"/>
                  <a:gd name="connsiteY55" fmla="*/ 7925 h 338138"/>
                  <a:gd name="connsiteX56" fmla="*/ 73648 w 268288"/>
                  <a:gd name="connsiteY56" fmla="*/ 31700 h 338138"/>
                  <a:gd name="connsiteX57" fmla="*/ 194640 w 268288"/>
                  <a:gd name="connsiteY57" fmla="*/ 31700 h 338138"/>
                  <a:gd name="connsiteX58" fmla="*/ 194640 w 268288"/>
                  <a:gd name="connsiteY58" fmla="*/ 7925 h 338138"/>
                  <a:gd name="connsiteX59" fmla="*/ 202531 w 268288"/>
                  <a:gd name="connsiteY59" fmla="*/ 0 h 338138"/>
                  <a:gd name="connsiteX60" fmla="*/ 210422 w 268288"/>
                  <a:gd name="connsiteY60" fmla="*/ 7925 h 338138"/>
                  <a:gd name="connsiteX61" fmla="*/ 210422 w 268288"/>
                  <a:gd name="connsiteY61" fmla="*/ 31700 h 338138"/>
                  <a:gd name="connsiteX62" fmla="*/ 222258 w 268288"/>
                  <a:gd name="connsiteY62" fmla="*/ 31700 h 338138"/>
                  <a:gd name="connsiteX63" fmla="*/ 268288 w 268288"/>
                  <a:gd name="connsiteY63" fmla="*/ 79251 h 338138"/>
                  <a:gd name="connsiteX64" fmla="*/ 268288 w 268288"/>
                  <a:gd name="connsiteY64" fmla="*/ 290587 h 338138"/>
                  <a:gd name="connsiteX65" fmla="*/ 222258 w 268288"/>
                  <a:gd name="connsiteY65" fmla="*/ 338138 h 338138"/>
                  <a:gd name="connsiteX66" fmla="*/ 46030 w 268288"/>
                  <a:gd name="connsiteY66" fmla="*/ 338138 h 338138"/>
                  <a:gd name="connsiteX67" fmla="*/ 0 w 268288"/>
                  <a:gd name="connsiteY67" fmla="*/ 290587 h 338138"/>
                  <a:gd name="connsiteX68" fmla="*/ 0 w 268288"/>
                  <a:gd name="connsiteY68" fmla="*/ 79251 h 338138"/>
                  <a:gd name="connsiteX69" fmla="*/ 46030 w 268288"/>
                  <a:gd name="connsiteY69" fmla="*/ 31700 h 338138"/>
                  <a:gd name="connsiteX70" fmla="*/ 57866 w 268288"/>
                  <a:gd name="connsiteY70" fmla="*/ 31700 h 338138"/>
                  <a:gd name="connsiteX71" fmla="*/ 57866 w 268288"/>
                  <a:gd name="connsiteY71" fmla="*/ 7925 h 338138"/>
                  <a:gd name="connsiteX72" fmla="*/ 65757 w 268288"/>
                  <a:gd name="connsiteY72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68288" h="338138">
                    <a:moveTo>
                      <a:pt x="179388" y="166688"/>
                    </a:moveTo>
                    <a:cubicBezTo>
                      <a:pt x="192617" y="166688"/>
                      <a:pt x="203200" y="177246"/>
                      <a:pt x="203200" y="190443"/>
                    </a:cubicBezTo>
                    <a:cubicBezTo>
                      <a:pt x="203200" y="252471"/>
                      <a:pt x="203200" y="252471"/>
                      <a:pt x="203200" y="252471"/>
                    </a:cubicBezTo>
                    <a:cubicBezTo>
                      <a:pt x="203200" y="265668"/>
                      <a:pt x="192617" y="276226"/>
                      <a:pt x="179388" y="276226"/>
                    </a:cubicBezTo>
                    <a:cubicBezTo>
                      <a:pt x="166158" y="276226"/>
                      <a:pt x="155575" y="265668"/>
                      <a:pt x="155575" y="252471"/>
                    </a:cubicBezTo>
                    <a:cubicBezTo>
                      <a:pt x="155575" y="190443"/>
                      <a:pt x="155575" y="190443"/>
                      <a:pt x="155575" y="190443"/>
                    </a:cubicBezTo>
                    <a:cubicBezTo>
                      <a:pt x="155575" y="177246"/>
                      <a:pt x="166158" y="166688"/>
                      <a:pt x="179388" y="166688"/>
                    </a:cubicBezTo>
                    <a:close/>
                    <a:moveTo>
                      <a:pt x="179388" y="150813"/>
                    </a:moveTo>
                    <a:cubicBezTo>
                      <a:pt x="158221" y="150813"/>
                      <a:pt x="139700" y="169299"/>
                      <a:pt x="139700" y="190427"/>
                    </a:cubicBezTo>
                    <a:cubicBezTo>
                      <a:pt x="139700" y="252488"/>
                      <a:pt x="139700" y="252488"/>
                      <a:pt x="139700" y="252488"/>
                    </a:cubicBezTo>
                    <a:cubicBezTo>
                      <a:pt x="139700" y="273615"/>
                      <a:pt x="158221" y="292101"/>
                      <a:pt x="179388" y="292101"/>
                    </a:cubicBezTo>
                    <a:cubicBezTo>
                      <a:pt x="201877" y="292101"/>
                      <a:pt x="219075" y="273615"/>
                      <a:pt x="219075" y="252488"/>
                    </a:cubicBezTo>
                    <a:lnTo>
                      <a:pt x="219075" y="190427"/>
                    </a:lnTo>
                    <a:cubicBezTo>
                      <a:pt x="219075" y="169299"/>
                      <a:pt x="201877" y="150813"/>
                      <a:pt x="179388" y="150813"/>
                    </a:cubicBezTo>
                    <a:close/>
                    <a:moveTo>
                      <a:pt x="57120" y="150813"/>
                    </a:moveTo>
                    <a:cubicBezTo>
                      <a:pt x="51848" y="150813"/>
                      <a:pt x="49212" y="154759"/>
                      <a:pt x="49212" y="158705"/>
                    </a:cubicBezTo>
                    <a:cubicBezTo>
                      <a:pt x="49212" y="163967"/>
                      <a:pt x="51848" y="166597"/>
                      <a:pt x="57120" y="166597"/>
                    </a:cubicBezTo>
                    <a:cubicBezTo>
                      <a:pt x="80842" y="166597"/>
                      <a:pt x="80842" y="166597"/>
                      <a:pt x="80842" y="166597"/>
                    </a:cubicBezTo>
                    <a:cubicBezTo>
                      <a:pt x="92704" y="166597"/>
                      <a:pt x="103247" y="177120"/>
                      <a:pt x="103247" y="188959"/>
                    </a:cubicBezTo>
                    <a:cubicBezTo>
                      <a:pt x="103247" y="190274"/>
                      <a:pt x="103247" y="190274"/>
                      <a:pt x="103247" y="190274"/>
                    </a:cubicBezTo>
                    <a:cubicBezTo>
                      <a:pt x="103247" y="202112"/>
                      <a:pt x="92704" y="212635"/>
                      <a:pt x="80842" y="212635"/>
                    </a:cubicBezTo>
                    <a:cubicBezTo>
                      <a:pt x="57120" y="212635"/>
                      <a:pt x="57120" y="212635"/>
                      <a:pt x="57120" y="212635"/>
                    </a:cubicBezTo>
                    <a:cubicBezTo>
                      <a:pt x="51848" y="212635"/>
                      <a:pt x="49212" y="215266"/>
                      <a:pt x="49212" y="220527"/>
                    </a:cubicBezTo>
                    <a:cubicBezTo>
                      <a:pt x="49212" y="224473"/>
                      <a:pt x="51848" y="228419"/>
                      <a:pt x="57120" y="228419"/>
                    </a:cubicBezTo>
                    <a:cubicBezTo>
                      <a:pt x="80842" y="228419"/>
                      <a:pt x="80842" y="228419"/>
                      <a:pt x="80842" y="228419"/>
                    </a:cubicBezTo>
                    <a:cubicBezTo>
                      <a:pt x="92704" y="228419"/>
                      <a:pt x="103247" y="237627"/>
                      <a:pt x="103247" y="250781"/>
                    </a:cubicBezTo>
                    <a:cubicBezTo>
                      <a:pt x="103247" y="263934"/>
                      <a:pt x="92704" y="273142"/>
                      <a:pt x="80842" y="273142"/>
                    </a:cubicBezTo>
                    <a:cubicBezTo>
                      <a:pt x="57120" y="273142"/>
                      <a:pt x="57120" y="273142"/>
                      <a:pt x="57120" y="273142"/>
                    </a:cubicBezTo>
                    <a:cubicBezTo>
                      <a:pt x="51848" y="273142"/>
                      <a:pt x="49212" y="277088"/>
                      <a:pt x="49212" y="281034"/>
                    </a:cubicBezTo>
                    <a:cubicBezTo>
                      <a:pt x="49212" y="284980"/>
                      <a:pt x="51848" y="288926"/>
                      <a:pt x="57120" y="288926"/>
                    </a:cubicBezTo>
                    <a:cubicBezTo>
                      <a:pt x="80842" y="288926"/>
                      <a:pt x="80842" y="288926"/>
                      <a:pt x="80842" y="288926"/>
                    </a:cubicBezTo>
                    <a:cubicBezTo>
                      <a:pt x="101929" y="288926"/>
                      <a:pt x="119062" y="271826"/>
                      <a:pt x="119062" y="250781"/>
                    </a:cubicBezTo>
                    <a:cubicBezTo>
                      <a:pt x="119062" y="237627"/>
                      <a:pt x="112473" y="227104"/>
                      <a:pt x="103247" y="220527"/>
                    </a:cubicBezTo>
                    <a:cubicBezTo>
                      <a:pt x="112473" y="212635"/>
                      <a:pt x="119062" y="202112"/>
                      <a:pt x="119062" y="190274"/>
                    </a:cubicBezTo>
                    <a:lnTo>
                      <a:pt x="119062" y="188959"/>
                    </a:lnTo>
                    <a:cubicBezTo>
                      <a:pt x="119062" y="167913"/>
                      <a:pt x="101929" y="150813"/>
                      <a:pt x="80842" y="150813"/>
                    </a:cubicBezTo>
                    <a:cubicBezTo>
                      <a:pt x="57120" y="150813"/>
                      <a:pt x="57120" y="150813"/>
                      <a:pt x="57120" y="150813"/>
                    </a:cubicBezTo>
                    <a:close/>
                    <a:moveTo>
                      <a:pt x="46099" y="47625"/>
                    </a:moveTo>
                    <a:cubicBezTo>
                      <a:pt x="29016" y="47625"/>
                      <a:pt x="15875" y="62294"/>
                      <a:pt x="15875" y="79629"/>
                    </a:cubicBezTo>
                    <a:cubicBezTo>
                      <a:pt x="15875" y="114300"/>
                      <a:pt x="15875" y="114300"/>
                      <a:pt x="15875" y="114300"/>
                    </a:cubicBezTo>
                    <a:cubicBezTo>
                      <a:pt x="252413" y="114300"/>
                      <a:pt x="252413" y="114300"/>
                      <a:pt x="252413" y="114300"/>
                    </a:cubicBezTo>
                    <a:lnTo>
                      <a:pt x="252413" y="79629"/>
                    </a:lnTo>
                    <a:cubicBezTo>
                      <a:pt x="252413" y="62294"/>
                      <a:pt x="239272" y="47625"/>
                      <a:pt x="222189" y="47625"/>
                    </a:cubicBezTo>
                    <a:cubicBezTo>
                      <a:pt x="210362" y="47625"/>
                      <a:pt x="210362" y="47625"/>
                      <a:pt x="210362" y="47625"/>
                    </a:cubicBezTo>
                    <a:cubicBezTo>
                      <a:pt x="210362" y="71628"/>
                      <a:pt x="210362" y="71628"/>
                      <a:pt x="210362" y="71628"/>
                    </a:cubicBezTo>
                    <a:cubicBezTo>
                      <a:pt x="210362" y="75629"/>
                      <a:pt x="206420" y="79629"/>
                      <a:pt x="202477" y="79629"/>
                    </a:cubicBezTo>
                    <a:cubicBezTo>
                      <a:pt x="197221" y="79629"/>
                      <a:pt x="194593" y="75629"/>
                      <a:pt x="194593" y="71628"/>
                    </a:cubicBezTo>
                    <a:cubicBezTo>
                      <a:pt x="194593" y="47625"/>
                      <a:pt x="194593" y="47625"/>
                      <a:pt x="194593" y="47625"/>
                    </a:cubicBezTo>
                    <a:cubicBezTo>
                      <a:pt x="73696" y="47625"/>
                      <a:pt x="73696" y="47625"/>
                      <a:pt x="73696" y="47625"/>
                    </a:cubicBezTo>
                    <a:cubicBezTo>
                      <a:pt x="73696" y="71628"/>
                      <a:pt x="73696" y="71628"/>
                      <a:pt x="73696" y="71628"/>
                    </a:cubicBezTo>
                    <a:cubicBezTo>
                      <a:pt x="73696" y="75629"/>
                      <a:pt x="71067" y="79629"/>
                      <a:pt x="65811" y="79629"/>
                    </a:cubicBezTo>
                    <a:cubicBezTo>
                      <a:pt x="61869" y="79629"/>
                      <a:pt x="57926" y="75629"/>
                      <a:pt x="57926" y="71628"/>
                    </a:cubicBezTo>
                    <a:cubicBezTo>
                      <a:pt x="57926" y="47625"/>
                      <a:pt x="57926" y="47625"/>
                      <a:pt x="57926" y="47625"/>
                    </a:cubicBezTo>
                    <a:cubicBezTo>
                      <a:pt x="46099" y="47625"/>
                      <a:pt x="46099" y="47625"/>
                      <a:pt x="46099" y="47625"/>
                    </a:cubicBezTo>
                    <a:close/>
                    <a:moveTo>
                      <a:pt x="65757" y="0"/>
                    </a:moveTo>
                    <a:cubicBezTo>
                      <a:pt x="71018" y="0"/>
                      <a:pt x="73648" y="3962"/>
                      <a:pt x="73648" y="7925"/>
                    </a:cubicBezTo>
                    <a:cubicBezTo>
                      <a:pt x="73648" y="31700"/>
                      <a:pt x="73648" y="31700"/>
                      <a:pt x="73648" y="31700"/>
                    </a:cubicBezTo>
                    <a:cubicBezTo>
                      <a:pt x="194640" y="31700"/>
                      <a:pt x="194640" y="31700"/>
                      <a:pt x="194640" y="31700"/>
                    </a:cubicBezTo>
                    <a:cubicBezTo>
                      <a:pt x="194640" y="7925"/>
                      <a:pt x="194640" y="7925"/>
                      <a:pt x="194640" y="7925"/>
                    </a:cubicBezTo>
                    <a:cubicBezTo>
                      <a:pt x="194640" y="3962"/>
                      <a:pt x="197271" y="0"/>
                      <a:pt x="202531" y="0"/>
                    </a:cubicBezTo>
                    <a:cubicBezTo>
                      <a:pt x="206477" y="0"/>
                      <a:pt x="210422" y="3962"/>
                      <a:pt x="210422" y="7925"/>
                    </a:cubicBezTo>
                    <a:cubicBezTo>
                      <a:pt x="210422" y="31700"/>
                      <a:pt x="210422" y="31700"/>
                      <a:pt x="210422" y="31700"/>
                    </a:cubicBezTo>
                    <a:cubicBezTo>
                      <a:pt x="222258" y="31700"/>
                      <a:pt x="222258" y="31700"/>
                      <a:pt x="222258" y="31700"/>
                    </a:cubicBezTo>
                    <a:cubicBezTo>
                      <a:pt x="247246" y="31700"/>
                      <a:pt x="268288" y="52834"/>
                      <a:pt x="268288" y="79251"/>
                    </a:cubicBezTo>
                    <a:cubicBezTo>
                      <a:pt x="268288" y="290587"/>
                      <a:pt x="268288" y="290587"/>
                      <a:pt x="268288" y="290587"/>
                    </a:cubicBezTo>
                    <a:cubicBezTo>
                      <a:pt x="268288" y="317005"/>
                      <a:pt x="247246" y="338138"/>
                      <a:pt x="222258" y="338138"/>
                    </a:cubicBezTo>
                    <a:cubicBezTo>
                      <a:pt x="46030" y="338138"/>
                      <a:pt x="46030" y="338138"/>
                      <a:pt x="46030" y="338138"/>
                    </a:cubicBezTo>
                    <a:cubicBezTo>
                      <a:pt x="21042" y="338138"/>
                      <a:pt x="0" y="317005"/>
                      <a:pt x="0" y="290587"/>
                    </a:cubicBezTo>
                    <a:cubicBezTo>
                      <a:pt x="0" y="79251"/>
                      <a:pt x="0" y="79251"/>
                      <a:pt x="0" y="79251"/>
                    </a:cubicBezTo>
                    <a:cubicBezTo>
                      <a:pt x="0" y="52834"/>
                      <a:pt x="21042" y="31700"/>
                      <a:pt x="46030" y="31700"/>
                    </a:cubicBezTo>
                    <a:cubicBezTo>
                      <a:pt x="57866" y="31700"/>
                      <a:pt x="57866" y="31700"/>
                      <a:pt x="57866" y="31700"/>
                    </a:cubicBezTo>
                    <a:cubicBezTo>
                      <a:pt x="57866" y="7925"/>
                      <a:pt x="57866" y="7925"/>
                      <a:pt x="57866" y="7925"/>
                    </a:cubicBezTo>
                    <a:cubicBezTo>
                      <a:pt x="57866" y="3962"/>
                      <a:pt x="61812" y="0"/>
                      <a:pt x="657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770323" y="4113526"/>
              <a:ext cx="2213143" cy="857260"/>
              <a:chOff x="1732858" y="5001250"/>
              <a:chExt cx="2213143" cy="857260"/>
            </a:xfrm>
          </p:grpSpPr>
          <p:sp>
            <p:nvSpPr>
              <p:cNvPr id="31" name="文本框 1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05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2" name="文本框 1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endParaRPr lang="zh-CN" altLang="en-US" sz="75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4651054" y="1168044"/>
            <a:ext cx="2002402" cy="1529378"/>
            <a:chOff x="4532701" y="2931616"/>
            <a:chExt cx="2669869" cy="2039170"/>
          </a:xfrm>
        </p:grpSpPr>
        <p:grpSp>
          <p:nvGrpSpPr>
            <p:cNvPr id="22" name="组合 21"/>
            <p:cNvGrpSpPr/>
            <p:nvPr/>
          </p:nvGrpSpPr>
          <p:grpSpPr>
            <a:xfrm>
              <a:off x="4532701" y="2931616"/>
              <a:ext cx="2604671" cy="1050002"/>
              <a:chOff x="4532701" y="2931616"/>
              <a:chExt cx="2604671" cy="1050002"/>
            </a:xfrm>
          </p:grpSpPr>
          <p:sp>
            <p:nvSpPr>
              <p:cNvPr id="26" name="五边形 31"/>
              <p:cNvSpPr/>
              <p:nvPr/>
            </p:nvSpPr>
            <p:spPr>
              <a:xfrm>
                <a:off x="5378991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3765">
                  <a:defRPr/>
                </a:pPr>
                <a:r>
                  <a:rPr lang="zh-CN" altLang="en-US" sz="1050" b="1" dirty="0">
                    <a:solidFill>
                      <a:schemeClr val="tx1"/>
                    </a:solidFill>
                  </a:rPr>
                  <a:t>    输入标题文本</a:t>
                </a: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532701" y="2931616"/>
                <a:ext cx="1050001" cy="1050002"/>
              </a:xfrm>
              <a:prstGeom prst="ellipse">
                <a:avLst/>
              </a:prstGeom>
              <a:solidFill>
                <a:srgbClr val="C48A3E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8" name="任意多边形 33"/>
              <p:cNvSpPr>
                <a:spLocks noChangeAspect="1"/>
              </p:cNvSpPr>
              <p:nvPr/>
            </p:nvSpPr>
            <p:spPr bwMode="auto">
              <a:xfrm>
                <a:off x="4744435" y="3139671"/>
                <a:ext cx="634556" cy="633890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989427" y="4113526"/>
              <a:ext cx="2213143" cy="857260"/>
              <a:chOff x="1732858" y="5001250"/>
              <a:chExt cx="2213143" cy="857260"/>
            </a:xfrm>
          </p:grpSpPr>
          <p:sp>
            <p:nvSpPr>
              <p:cNvPr id="24" name="文本框 1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05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5" name="文本框 1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endParaRPr lang="zh-CN" altLang="en-US" sz="75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2490545" y="2815227"/>
            <a:ext cx="2008244" cy="1529378"/>
            <a:chOff x="7744016" y="2931616"/>
            <a:chExt cx="2677659" cy="2039170"/>
          </a:xfrm>
        </p:grpSpPr>
        <p:grpSp>
          <p:nvGrpSpPr>
            <p:cNvPr id="15" name="组合 14"/>
            <p:cNvGrpSpPr/>
            <p:nvPr/>
          </p:nvGrpSpPr>
          <p:grpSpPr>
            <a:xfrm>
              <a:off x="7744016" y="2931616"/>
              <a:ext cx="2604671" cy="1050002"/>
              <a:chOff x="7744016" y="2931616"/>
              <a:chExt cx="2604671" cy="1050002"/>
            </a:xfrm>
          </p:grpSpPr>
          <p:sp>
            <p:nvSpPr>
              <p:cNvPr id="19" name="五边形 24"/>
              <p:cNvSpPr/>
              <p:nvPr/>
            </p:nvSpPr>
            <p:spPr>
              <a:xfrm>
                <a:off x="8590306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3765">
                  <a:defRPr/>
                </a:pPr>
                <a:r>
                  <a:rPr lang="zh-CN" altLang="en-US" sz="1050" b="1" dirty="0">
                    <a:solidFill>
                      <a:schemeClr val="tx1"/>
                    </a:solidFill>
                  </a:rPr>
                  <a:t>    输入标题文本</a:t>
                </a: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7744016" y="2931616"/>
                <a:ext cx="1050001" cy="1050002"/>
              </a:xfrm>
              <a:prstGeom prst="ellipse">
                <a:avLst/>
              </a:prstGeom>
              <a:solidFill>
                <a:srgbClr val="C48A3E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1" name="任意多边形 27"/>
              <p:cNvSpPr/>
              <p:nvPr/>
            </p:nvSpPr>
            <p:spPr bwMode="auto">
              <a:xfrm>
                <a:off x="7998442" y="3176704"/>
                <a:ext cx="545571" cy="544559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208532" y="4113526"/>
              <a:ext cx="2213143" cy="857260"/>
              <a:chOff x="1732858" y="5001250"/>
              <a:chExt cx="2213143" cy="857260"/>
            </a:xfrm>
          </p:grpSpPr>
          <p:sp>
            <p:nvSpPr>
              <p:cNvPr id="17" name="文本框 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05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8" name="文本框 1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endParaRPr lang="zh-CN" altLang="en-US" sz="75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5438555" y="2815227"/>
            <a:ext cx="2002402" cy="1529378"/>
            <a:chOff x="4532701" y="2931616"/>
            <a:chExt cx="2669869" cy="2039170"/>
          </a:xfrm>
        </p:grpSpPr>
        <p:grpSp>
          <p:nvGrpSpPr>
            <p:cNvPr id="8" name="组合 7"/>
            <p:cNvGrpSpPr/>
            <p:nvPr/>
          </p:nvGrpSpPr>
          <p:grpSpPr>
            <a:xfrm>
              <a:off x="4532701" y="2931616"/>
              <a:ext cx="2604671" cy="1050002"/>
              <a:chOff x="4532701" y="2931616"/>
              <a:chExt cx="2604671" cy="1050002"/>
            </a:xfrm>
          </p:grpSpPr>
          <p:sp>
            <p:nvSpPr>
              <p:cNvPr id="12" name="五边形 53"/>
              <p:cNvSpPr/>
              <p:nvPr/>
            </p:nvSpPr>
            <p:spPr>
              <a:xfrm>
                <a:off x="5378991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3765">
                  <a:defRPr/>
                </a:pPr>
                <a:r>
                  <a:rPr lang="zh-CN" altLang="en-US" sz="1050" b="1" dirty="0">
                    <a:solidFill>
                      <a:schemeClr val="tx1"/>
                    </a:solidFill>
                  </a:rPr>
                  <a:t>    输入标题文本</a:t>
                </a: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532701" y="2931616"/>
                <a:ext cx="1050001" cy="1050002"/>
              </a:xfrm>
              <a:prstGeom prst="ellipse">
                <a:avLst/>
              </a:prstGeom>
              <a:solidFill>
                <a:srgbClr val="2EB1A7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4" name="任意多边形 55"/>
              <p:cNvSpPr>
                <a:spLocks noChangeAspect="1"/>
              </p:cNvSpPr>
              <p:nvPr/>
            </p:nvSpPr>
            <p:spPr bwMode="auto">
              <a:xfrm>
                <a:off x="4744435" y="3139671"/>
                <a:ext cx="634556" cy="633890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989427" y="4113526"/>
              <a:ext cx="2213143" cy="857260"/>
              <a:chOff x="1732858" y="5001250"/>
              <a:chExt cx="2213143" cy="857260"/>
            </a:xfrm>
          </p:grpSpPr>
          <p:sp>
            <p:nvSpPr>
              <p:cNvPr id="10" name="文本框 5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050" b="1" dirty="0">
                    <a:solidFill>
                      <a:schemeClr val="bg2">
                        <a:lumMod val="25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1" name="文本框 5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750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:endParaRPr lang="zh-CN" altLang="en-US" sz="75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#U4e8c#U670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1985963" y="-2003584"/>
            <a:ext cx="5164455" cy="91568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96130" y="1883410"/>
            <a:ext cx="234315" cy="1383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05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90035" y="1906270"/>
            <a:ext cx="391795" cy="16484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75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Truth is the lifeblood of life, is the foundation of all values</a:t>
            </a:r>
          </a:p>
        </p:txBody>
      </p:sp>
      <p:grpSp>
        <p:nvGrpSpPr>
          <p:cNvPr id="8" name="PA_淘宝网chenying0907出品 33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985385" y="2573020"/>
            <a:ext cx="295275" cy="437515"/>
            <a:chOff x="2529436" y="1430775"/>
            <a:chExt cx="539218" cy="79955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567764" y="1479583"/>
              <a:ext cx="440132" cy="648127"/>
            </a:xfrm>
            <a:prstGeom prst="rect">
              <a:avLst/>
            </a:prstGeom>
          </p:spPr>
        </p:pic>
        <p:sp>
          <p:nvSpPr>
            <p:cNvPr id="10" name="淘宝网chenying0907出品 35"/>
            <p:cNvSpPr txBox="1"/>
            <p:nvPr/>
          </p:nvSpPr>
          <p:spPr>
            <a:xfrm>
              <a:off x="2565283" y="1497448"/>
              <a:ext cx="479305" cy="436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960" dirty="0">
                <a:solidFill>
                  <a:srgbClr val="C6A36B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11" name="淘宝网chenying0907出品 36"/>
            <p:cNvSpPr txBox="1"/>
            <p:nvPr/>
          </p:nvSpPr>
          <p:spPr>
            <a:xfrm>
              <a:off x="2529436" y="1430775"/>
              <a:ext cx="539218" cy="799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第一章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335145" y="1348105"/>
            <a:ext cx="73660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solidFill>
                  <a:srgbClr val="2EB1A7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贰</a:t>
            </a:r>
          </a:p>
        </p:txBody>
      </p:sp>
      <p:sp>
        <p:nvSpPr>
          <p:cNvPr id="16" name="矩形 15"/>
          <p:cNvSpPr/>
          <p:nvPr/>
        </p:nvSpPr>
        <p:spPr>
          <a:xfrm>
            <a:off x="3771900" y="1214755"/>
            <a:ext cx="1600200" cy="2720340"/>
          </a:xfrm>
          <a:prstGeom prst="rect">
            <a:avLst/>
          </a:prstGeom>
          <a:noFill/>
          <a:ln>
            <a:solidFill>
              <a:srgbClr val="2EB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2ppt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11119"/>
      </a:accent1>
      <a:accent2>
        <a:srgbClr val="C6A36B"/>
      </a:accent2>
      <a:accent3>
        <a:srgbClr val="626267"/>
      </a:accent3>
      <a:accent4>
        <a:srgbClr val="111119"/>
      </a:accent4>
      <a:accent5>
        <a:srgbClr val="C6A36B"/>
      </a:accent5>
      <a:accent6>
        <a:srgbClr val="626267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1242</Words>
  <Application>Microsoft Office PowerPoint</Application>
  <PresentationFormat>全屏显示(16:9)</PresentationFormat>
  <Paragraphs>210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方正清刻本悦宋简体</vt:lpstr>
      <vt:lpstr>方正苏新诗柳楷简体</vt:lpstr>
      <vt:lpstr>宋体</vt:lpstr>
      <vt:lpstr>微软雅黑</vt:lpstr>
      <vt:lpstr>叶根友刀锋黑草1.01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2021-07-05T02:41:32Z</dcterms:created>
  <dcterms:modified xsi:type="dcterms:W3CDTF">2023-01-11T01:31:59Z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67F41552D40D4E64881EF7644E92C7DE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