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69" r:id="rId2"/>
    <p:sldId id="3171" r:id="rId3"/>
    <p:sldId id="3172" r:id="rId4"/>
    <p:sldId id="3173" r:id="rId5"/>
    <p:sldId id="3174" r:id="rId6"/>
    <p:sldId id="3175" r:id="rId7"/>
    <p:sldId id="3176" r:id="rId8"/>
    <p:sldId id="3177" r:id="rId9"/>
    <p:sldId id="3178" r:id="rId10"/>
    <p:sldId id="3179" r:id="rId11"/>
    <p:sldId id="3180" r:id="rId12"/>
    <p:sldId id="3181" r:id="rId13"/>
    <p:sldId id="3182" r:id="rId14"/>
    <p:sldId id="3183" r:id="rId15"/>
    <p:sldId id="3184" r:id="rId16"/>
    <p:sldId id="3185" r:id="rId17"/>
    <p:sldId id="3186" r:id="rId18"/>
    <p:sldId id="3187" r:id="rId19"/>
    <p:sldId id="3188" r:id="rId20"/>
    <p:sldId id="3189" r:id="rId21"/>
    <p:sldId id="3190" r:id="rId22"/>
    <p:sldId id="3170" r:id="rId23"/>
  </p:sldIdLst>
  <p:sldSz cx="12858750" cy="7232650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pos="4050">
          <p15:clr>
            <a:srgbClr val="A4A3A4"/>
          </p15:clr>
        </p15:guide>
        <p15:guide id="4" pos="557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A84E"/>
    <a:srgbClr val="FCFDFE"/>
    <a:srgbClr val="006DBB"/>
    <a:srgbClr val="C00000"/>
    <a:srgbClr val="206BA6"/>
    <a:srgbClr val="40AFFF"/>
    <a:srgbClr val="E6AB04"/>
    <a:srgbClr val="155966"/>
    <a:srgbClr val="E50011"/>
    <a:srgbClr val="3A8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7" autoAdjust="0"/>
    <p:restoredTop sz="95317" autoAdjust="0"/>
  </p:normalViewPr>
  <p:slideViewPr>
    <p:cSldViewPr>
      <p:cViewPr>
        <p:scale>
          <a:sx n="50" d="100"/>
          <a:sy n="50" d="100"/>
        </p:scale>
        <p:origin x="-342" y="-1698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9470663" y="6784677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64565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4565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858750" cy="7232651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 r="25446" b="2424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4940449" y="4380979"/>
            <a:ext cx="6425714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NINGBO BANK DATA REPORT PPT</a:t>
            </a:r>
            <a:endParaRPr lang="zh-CN" alt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4940449" y="4703379"/>
            <a:ext cx="6845027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54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宁波银行数据报告</a:t>
            </a:r>
            <a:r>
              <a:rPr lang="en-US" altLang="zh-CN" sz="54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PPT</a:t>
            </a:r>
            <a:endParaRPr lang="zh-CN" altLang="en-US" sz="54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510670" y="590551"/>
            <a:ext cx="4859108" cy="1340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ractur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99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99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99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5468327" y="3164379"/>
            <a:ext cx="1931786" cy="1672394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 w="317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1116965">
              <a:lnSpc>
                <a:spcPct val="120000"/>
              </a:lnSpc>
              <a:spcBef>
                <a:spcPts val="735"/>
              </a:spcBef>
              <a:spcAft>
                <a:spcPts val="735"/>
              </a:spcAft>
              <a:defRPr/>
            </a:pPr>
            <a:endParaRPr lang="en-US" sz="800" ker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566393" y="4799216"/>
            <a:ext cx="4122149" cy="1604124"/>
            <a:chOff x="2892825" y="3396274"/>
            <a:chExt cx="3375582" cy="1313600"/>
          </a:xfrm>
        </p:grpSpPr>
        <p:grpSp>
          <p:nvGrpSpPr>
            <p:cNvPr id="3" name="组合 4"/>
            <p:cNvGrpSpPr/>
            <p:nvPr/>
          </p:nvGrpSpPr>
          <p:grpSpPr>
            <a:xfrm>
              <a:off x="2892825" y="3396274"/>
              <a:ext cx="3375582" cy="917610"/>
              <a:chOff x="2769358" y="4737820"/>
              <a:chExt cx="3834642" cy="1042402"/>
            </a:xfrm>
          </p:grpSpPr>
          <p:sp>
            <p:nvSpPr>
              <p:cNvPr id="4" name="Freeform 5"/>
              <p:cNvSpPr/>
              <p:nvPr/>
            </p:nvSpPr>
            <p:spPr bwMode="auto">
              <a:xfrm>
                <a:off x="2976562" y="4737820"/>
                <a:ext cx="3627438" cy="630237"/>
              </a:xfrm>
              <a:custGeom>
                <a:avLst/>
                <a:gdLst>
                  <a:gd name="T0" fmla="*/ 1623 w 1623"/>
                  <a:gd name="T1" fmla="*/ 281 h 281"/>
                  <a:gd name="T2" fmla="*/ 0 w 1623"/>
                  <a:gd name="T3" fmla="*/ 277 h 281"/>
                  <a:gd name="T4" fmla="*/ 174 w 1623"/>
                  <a:gd name="T5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23" h="281">
                    <a:moveTo>
                      <a:pt x="1623" y="281"/>
                    </a:moveTo>
                    <a:lnTo>
                      <a:pt x="0" y="277"/>
                    </a:lnTo>
                    <a:lnTo>
                      <a:pt x="174" y="0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defTabSz="1116965">
                  <a:lnSpc>
                    <a:spcPct val="120000"/>
                  </a:lnSpc>
                  <a:defRPr/>
                </a:pPr>
                <a:endParaRPr lang="en-US" sz="8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" name="TextBox 53"/>
              <p:cNvSpPr txBox="1">
                <a:spLocks noChangeArrowheads="1"/>
              </p:cNvSpPr>
              <p:nvPr/>
            </p:nvSpPr>
            <p:spPr bwMode="auto">
              <a:xfrm>
                <a:off x="2769358" y="5434830"/>
                <a:ext cx="3236514" cy="345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11664" tIns="55832" rIns="111664" bIns="55832" numCol="1" anchor="t" anchorCtr="0" compatLnSpc="1">
                <a:spAutoFit/>
              </a:bodyPr>
              <a:lstStyle/>
              <a:p>
                <a:pPr algn="ctr" defTabSz="1116965">
                  <a:lnSpc>
                    <a:spcPct val="120000"/>
                  </a:lnSpc>
                  <a:defRPr/>
                </a:pPr>
                <a:r>
                  <a:rPr lang="zh-CN" altLang="en-US" sz="1400" kern="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宋体" panose="02010600030101010101" pitchFamily="2" charset="-122"/>
                    <a:sym typeface="Arial" panose="020B0604020202020204" pitchFamily="34" charset="0"/>
                  </a:rPr>
                  <a:t>请替换文字内容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252731" y="4403442"/>
              <a:ext cx="2438257" cy="306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326711" y="1766735"/>
            <a:ext cx="2191222" cy="3426065"/>
            <a:chOff x="4334331" y="913008"/>
            <a:chExt cx="1794367" cy="2805567"/>
          </a:xfrm>
        </p:grpSpPr>
        <p:grpSp>
          <p:nvGrpSpPr>
            <p:cNvPr id="6" name="组合 7"/>
            <p:cNvGrpSpPr/>
            <p:nvPr/>
          </p:nvGrpSpPr>
          <p:grpSpPr>
            <a:xfrm>
              <a:off x="4334331" y="913008"/>
              <a:ext cx="1590303" cy="2805567"/>
              <a:chOff x="4406900" y="1916832"/>
              <a:chExt cx="1806575" cy="3187108"/>
            </a:xfrm>
          </p:grpSpPr>
          <p:sp>
            <p:nvSpPr>
              <p:cNvPr id="7" name="Freeform 6"/>
              <p:cNvSpPr/>
              <p:nvPr/>
            </p:nvSpPr>
            <p:spPr bwMode="auto">
              <a:xfrm>
                <a:off x="4406900" y="1916832"/>
                <a:ext cx="1806575" cy="3148013"/>
              </a:xfrm>
              <a:custGeom>
                <a:avLst/>
                <a:gdLst>
                  <a:gd name="T0" fmla="*/ 0 w 808"/>
                  <a:gd name="T1" fmla="*/ 0 h 1408"/>
                  <a:gd name="T2" fmla="*/ 808 w 808"/>
                  <a:gd name="T3" fmla="*/ 1408 h 1408"/>
                  <a:gd name="T4" fmla="*/ 430 w 808"/>
                  <a:gd name="T5" fmla="*/ 1407 h 1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8" h="1408">
                    <a:moveTo>
                      <a:pt x="0" y="0"/>
                    </a:moveTo>
                    <a:lnTo>
                      <a:pt x="808" y="1408"/>
                    </a:lnTo>
                    <a:lnTo>
                      <a:pt x="430" y="1407"/>
                    </a:lnTo>
                  </a:path>
                </a:pathLst>
              </a:custGeom>
              <a:noFill/>
              <a:ln w="222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defTabSz="1116965">
                  <a:lnSpc>
                    <a:spcPct val="120000"/>
                  </a:lnSpc>
                  <a:defRPr/>
                </a:pPr>
                <a:endParaRPr lang="en-US" sz="8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" name="TextBox 53"/>
              <p:cNvSpPr txBox="1">
                <a:spLocks noChangeArrowheads="1"/>
              </p:cNvSpPr>
              <p:nvPr/>
            </p:nvSpPr>
            <p:spPr bwMode="auto">
              <a:xfrm rot="3623550">
                <a:off x="4236063" y="3497504"/>
                <a:ext cx="2867480" cy="345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11664" tIns="55832" rIns="111664" bIns="55832" numCol="1" anchor="t" anchorCtr="0" compatLnSpc="1">
                <a:spAutoFit/>
              </a:bodyPr>
              <a:lstStyle>
                <a:defPPr>
                  <a:defRPr lang="zh-CN"/>
                </a:defPPr>
                <a:lvl1pPr marR="0" lvl="0" indent="0"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1200" b="1" i="0" u="none" strike="noStrike" kern="0" cap="none" spc="0" normalizeH="0" baseline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defRPr>
                </a:lvl1pPr>
              </a:lstStyle>
              <a:p>
                <a:pPr defTabSz="1116965">
                  <a:lnSpc>
                    <a:spcPct val="120000"/>
                  </a:lnSpc>
                  <a:defRPr/>
                </a:pPr>
                <a:r>
                  <a:rPr lang="zh-CN" altLang="en-US" sz="1400" b="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 rot="3597472">
              <a:off x="4754068" y="2233772"/>
              <a:ext cx="2442828" cy="306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319838" y="1933940"/>
            <a:ext cx="2368657" cy="3725376"/>
            <a:chOff x="2690925" y="1049931"/>
            <a:chExt cx="1939666" cy="3050670"/>
          </a:xfrm>
        </p:grpSpPr>
        <p:grpSp>
          <p:nvGrpSpPr>
            <p:cNvPr id="9" name="组合 10"/>
            <p:cNvGrpSpPr/>
            <p:nvPr/>
          </p:nvGrpSpPr>
          <p:grpSpPr>
            <a:xfrm>
              <a:off x="2690925" y="1337834"/>
              <a:ext cx="1939666" cy="2762767"/>
              <a:chOff x="2540000" y="2399432"/>
              <a:chExt cx="2203450" cy="3138488"/>
            </a:xfrm>
          </p:grpSpPr>
          <p:sp>
            <p:nvSpPr>
              <p:cNvPr id="10" name="Freeform 4"/>
              <p:cNvSpPr/>
              <p:nvPr/>
            </p:nvSpPr>
            <p:spPr bwMode="auto">
              <a:xfrm>
                <a:off x="2540000" y="2399432"/>
                <a:ext cx="2203450" cy="3138488"/>
              </a:xfrm>
              <a:custGeom>
                <a:avLst/>
                <a:gdLst>
                  <a:gd name="T0" fmla="*/ 0 w 986"/>
                  <a:gd name="T1" fmla="*/ 1404 h 1404"/>
                  <a:gd name="T2" fmla="*/ 814 w 986"/>
                  <a:gd name="T3" fmla="*/ 0 h 1404"/>
                  <a:gd name="T4" fmla="*/ 986 w 986"/>
                  <a:gd name="T5" fmla="*/ 329 h 1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86" h="1404">
                    <a:moveTo>
                      <a:pt x="0" y="1404"/>
                    </a:moveTo>
                    <a:lnTo>
                      <a:pt x="814" y="0"/>
                    </a:lnTo>
                    <a:lnTo>
                      <a:pt x="986" y="329"/>
                    </a:lnTo>
                  </a:path>
                </a:pathLst>
              </a:custGeom>
              <a:noFill/>
              <a:ln w="2222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defTabSz="1116965">
                  <a:lnSpc>
                    <a:spcPct val="120000"/>
                  </a:lnSpc>
                  <a:defRPr/>
                </a:pPr>
                <a:endParaRPr lang="en-US" sz="8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1" name="TextBox 53"/>
              <p:cNvSpPr txBox="1">
                <a:spLocks noChangeArrowheads="1"/>
              </p:cNvSpPr>
              <p:nvPr/>
            </p:nvSpPr>
            <p:spPr bwMode="auto">
              <a:xfrm rot="18011491">
                <a:off x="1883983" y="3700694"/>
                <a:ext cx="2744671" cy="345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11664" tIns="55832" rIns="111664" bIns="55832" numCol="1" anchor="t" anchorCtr="0" compatLnSpc="1">
                <a:spAutoFit/>
              </a:bodyPr>
              <a:lstStyle/>
              <a:p>
                <a:pPr algn="ctr" defTabSz="1116965">
                  <a:lnSpc>
                    <a:spcPct val="120000"/>
                  </a:lnSpc>
                  <a:defRPr/>
                </a:pPr>
                <a:r>
                  <a:rPr lang="zh-CN" altLang="en-US" sz="1400" kern="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宋体" panose="02010600030101010101" pitchFamily="2" charset="-122"/>
                    <a:sym typeface="Arial" panose="020B0604020202020204" pitchFamily="34" charset="0"/>
                  </a:rPr>
                  <a:t>请替换文字内容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 rot="17983957">
              <a:off x="1762991" y="2099093"/>
              <a:ext cx="2404756" cy="306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125119" y="2104157"/>
            <a:ext cx="5064342" cy="3573719"/>
            <a:chOff x="6199748" y="2294758"/>
            <a:chExt cx="4802010" cy="3388601"/>
          </a:xfrm>
        </p:grpSpPr>
        <p:sp>
          <p:nvSpPr>
            <p:cNvPr id="7" name="Freeform 6"/>
            <p:cNvSpPr/>
            <p:nvPr/>
          </p:nvSpPr>
          <p:spPr>
            <a:xfrm>
              <a:off x="7045861" y="2643177"/>
              <a:ext cx="2708066" cy="2708008"/>
            </a:xfrm>
            <a:custGeom>
              <a:avLst/>
              <a:gdLst>
                <a:gd name="connsiteX0" fmla="*/ 0 w 2708066"/>
                <a:gd name="connsiteY0" fmla="*/ 1354004 h 2708008"/>
                <a:gd name="connsiteX1" fmla="*/ 1354033 w 2708066"/>
                <a:gd name="connsiteY1" fmla="*/ 0 h 2708008"/>
                <a:gd name="connsiteX2" fmla="*/ 2708066 w 2708066"/>
                <a:gd name="connsiteY2" fmla="*/ 1354004 h 2708008"/>
                <a:gd name="connsiteX3" fmla="*/ 1354033 w 2708066"/>
                <a:gd name="connsiteY3" fmla="*/ 2708008 h 2708008"/>
                <a:gd name="connsiteX4" fmla="*/ 0 w 2708066"/>
                <a:gd name="connsiteY4" fmla="*/ 1354004 h 270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8066" h="2708008">
                  <a:moveTo>
                    <a:pt x="0" y="1354004"/>
                  </a:moveTo>
                  <a:cubicBezTo>
                    <a:pt x="0" y="606208"/>
                    <a:pt x="606221" y="0"/>
                    <a:pt x="1354033" y="0"/>
                  </a:cubicBezTo>
                  <a:cubicBezTo>
                    <a:pt x="2101845" y="0"/>
                    <a:pt x="2708066" y="606208"/>
                    <a:pt x="2708066" y="1354004"/>
                  </a:cubicBezTo>
                  <a:cubicBezTo>
                    <a:pt x="2708066" y="2101800"/>
                    <a:pt x="2101845" y="2708008"/>
                    <a:pt x="1354033" y="2708008"/>
                  </a:cubicBezTo>
                  <a:cubicBezTo>
                    <a:pt x="606221" y="2708008"/>
                    <a:pt x="0" y="2101800"/>
                    <a:pt x="0" y="13540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196" tIns="627187" rIns="627196" bIns="627187" numCol="1" spcCol="1270" anchor="ctr" anchorCtr="0">
              <a:noAutofit/>
            </a:bodyPr>
            <a:lstStyle/>
            <a:p>
              <a:pPr algn="ctr" defTabSz="2437765">
                <a:lnSpc>
                  <a:spcPct val="120000"/>
                </a:lnSpc>
                <a:spcAft>
                  <a:spcPct val="35000"/>
                </a:spcAft>
              </a:pPr>
              <a:endParaRPr lang="id-ID" sz="548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591026" y="2519799"/>
              <a:ext cx="301176" cy="301171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877873" y="5149983"/>
              <a:ext cx="218075" cy="218285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40"/>
                <a:satOff val="2879"/>
                <a:lumOff val="1209"/>
                <a:alphaOff val="0"/>
              </a:schemeClr>
            </a:fillRef>
            <a:effectRef idx="0">
              <a:schemeClr val="accent3">
                <a:hueOff val="56240"/>
                <a:satOff val="2879"/>
                <a:lumOff val="1209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928187" y="3742198"/>
              <a:ext cx="218075" cy="218285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479"/>
                <a:satOff val="5757"/>
                <a:lumOff val="2418"/>
                <a:alphaOff val="0"/>
              </a:schemeClr>
            </a:fillRef>
            <a:effectRef idx="0">
              <a:schemeClr val="accent3">
                <a:hueOff val="112479"/>
                <a:satOff val="5757"/>
                <a:lumOff val="241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884647" y="5382188"/>
              <a:ext cx="301176" cy="3011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68719"/>
                <a:satOff val="8636"/>
                <a:lumOff val="3628"/>
                <a:alphaOff val="0"/>
              </a:schemeClr>
            </a:fillRef>
            <a:effectRef idx="0">
              <a:schemeClr val="accent3">
                <a:hueOff val="168719"/>
                <a:satOff val="8636"/>
                <a:lumOff val="3628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578045" y="3164374"/>
              <a:ext cx="218075" cy="2182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4959"/>
                <a:satOff val="11515"/>
                <a:lumOff val="4837"/>
                <a:alphaOff val="0"/>
              </a:schemeClr>
            </a:fillRef>
            <a:effectRef idx="0">
              <a:schemeClr val="accent3">
                <a:hueOff val="224959"/>
                <a:satOff val="11515"/>
                <a:lumOff val="4837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99748" y="3131948"/>
              <a:ext cx="1100954" cy="1100602"/>
            </a:xfrm>
            <a:custGeom>
              <a:avLst/>
              <a:gdLst>
                <a:gd name="connsiteX0" fmla="*/ 0 w 1100954"/>
                <a:gd name="connsiteY0" fmla="*/ 550301 h 1100602"/>
                <a:gd name="connsiteX1" fmla="*/ 550477 w 1100954"/>
                <a:gd name="connsiteY1" fmla="*/ 0 h 1100602"/>
                <a:gd name="connsiteX2" fmla="*/ 1100954 w 1100954"/>
                <a:gd name="connsiteY2" fmla="*/ 550301 h 1100602"/>
                <a:gd name="connsiteX3" fmla="*/ 550477 w 1100954"/>
                <a:gd name="connsiteY3" fmla="*/ 1100602 h 1100602"/>
                <a:gd name="connsiteX4" fmla="*/ 0 w 1100954"/>
                <a:gd name="connsiteY4" fmla="*/ 550301 h 110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954" h="1100602">
                  <a:moveTo>
                    <a:pt x="0" y="550301"/>
                  </a:moveTo>
                  <a:cubicBezTo>
                    <a:pt x="0" y="246378"/>
                    <a:pt x="246457" y="0"/>
                    <a:pt x="550477" y="0"/>
                  </a:cubicBezTo>
                  <a:cubicBezTo>
                    <a:pt x="854497" y="0"/>
                    <a:pt x="1100954" y="246378"/>
                    <a:pt x="1100954" y="550301"/>
                  </a:cubicBezTo>
                  <a:cubicBezTo>
                    <a:pt x="1100954" y="854224"/>
                    <a:pt x="854497" y="1100602"/>
                    <a:pt x="550477" y="1100602"/>
                  </a:cubicBezTo>
                  <a:cubicBezTo>
                    <a:pt x="246457" y="1100602"/>
                    <a:pt x="0" y="854224"/>
                    <a:pt x="0" y="550301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37438"/>
                <a:satOff val="17272"/>
                <a:lumOff val="7255"/>
                <a:alphaOff val="0"/>
              </a:schemeClr>
            </a:fillRef>
            <a:effectRef idx="0">
              <a:schemeClr val="accent3">
                <a:hueOff val="337438"/>
                <a:satOff val="17272"/>
                <a:lumOff val="725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420" tIns="254365" rIns="254420" bIns="254365" numCol="1" spcCol="1270" anchor="ctr" anchorCtr="0">
              <a:noAutofit/>
            </a:bodyPr>
            <a:lstStyle/>
            <a:p>
              <a:pPr algn="ctr" defTabSz="984250">
                <a:lnSpc>
                  <a:spcPct val="120000"/>
                </a:lnSpc>
                <a:spcAft>
                  <a:spcPct val="35000"/>
                </a:spcAft>
              </a:pPr>
              <a:endParaRPr lang="id-ID" sz="221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9288092" y="4197527"/>
              <a:ext cx="301176" cy="30117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93678"/>
                <a:satOff val="20151"/>
                <a:lumOff val="8464"/>
                <a:alphaOff val="0"/>
              </a:schemeClr>
            </a:fillRef>
            <a:effectRef idx="0">
              <a:schemeClr val="accent3">
                <a:hueOff val="393678"/>
                <a:satOff val="20151"/>
                <a:lumOff val="8464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6461137" y="4435079"/>
              <a:ext cx="544433" cy="544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49917"/>
                <a:satOff val="23029"/>
                <a:lumOff val="9673"/>
                <a:alphaOff val="0"/>
              </a:schemeClr>
            </a:fillRef>
            <a:effectRef idx="0">
              <a:schemeClr val="accent3">
                <a:hueOff val="449917"/>
                <a:satOff val="23029"/>
                <a:lumOff val="9673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9900804" y="2294758"/>
              <a:ext cx="1100954" cy="1100602"/>
            </a:xfrm>
            <a:custGeom>
              <a:avLst/>
              <a:gdLst>
                <a:gd name="connsiteX0" fmla="*/ 0 w 1100954"/>
                <a:gd name="connsiteY0" fmla="*/ 550301 h 1100602"/>
                <a:gd name="connsiteX1" fmla="*/ 550477 w 1100954"/>
                <a:gd name="connsiteY1" fmla="*/ 0 h 1100602"/>
                <a:gd name="connsiteX2" fmla="*/ 1100954 w 1100954"/>
                <a:gd name="connsiteY2" fmla="*/ 550301 h 1100602"/>
                <a:gd name="connsiteX3" fmla="*/ 550477 w 1100954"/>
                <a:gd name="connsiteY3" fmla="*/ 1100602 h 1100602"/>
                <a:gd name="connsiteX4" fmla="*/ 0 w 1100954"/>
                <a:gd name="connsiteY4" fmla="*/ 550301 h 110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954" h="1100602">
                  <a:moveTo>
                    <a:pt x="0" y="550301"/>
                  </a:moveTo>
                  <a:cubicBezTo>
                    <a:pt x="0" y="246378"/>
                    <a:pt x="246457" y="0"/>
                    <a:pt x="550477" y="0"/>
                  </a:cubicBezTo>
                  <a:cubicBezTo>
                    <a:pt x="854497" y="0"/>
                    <a:pt x="1100954" y="246378"/>
                    <a:pt x="1100954" y="550301"/>
                  </a:cubicBezTo>
                  <a:cubicBezTo>
                    <a:pt x="1100954" y="854224"/>
                    <a:pt x="854497" y="1100602"/>
                    <a:pt x="550477" y="1100602"/>
                  </a:cubicBezTo>
                  <a:cubicBezTo>
                    <a:pt x="246457" y="1100602"/>
                    <a:pt x="0" y="854224"/>
                    <a:pt x="0" y="5503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06157"/>
                <a:satOff val="25908"/>
                <a:lumOff val="10883"/>
                <a:alphaOff val="0"/>
              </a:schemeClr>
            </a:fillRef>
            <a:effectRef idx="0">
              <a:schemeClr val="accent3">
                <a:hueOff val="506157"/>
                <a:satOff val="25908"/>
                <a:lumOff val="10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420" tIns="254365" rIns="254420" bIns="254365" numCol="1" spcCol="1270" anchor="ctr" anchorCtr="0">
              <a:noAutofit/>
            </a:bodyPr>
            <a:lstStyle/>
            <a:p>
              <a:pPr algn="ctr" defTabSz="984250">
                <a:lnSpc>
                  <a:spcPct val="120000"/>
                </a:lnSpc>
                <a:spcAft>
                  <a:spcPct val="35000"/>
                </a:spcAft>
              </a:pPr>
              <a:endParaRPr lang="id-ID" sz="2215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9540385" y="3373960"/>
              <a:ext cx="301176" cy="301171"/>
            </a:xfrm>
            <a:prstGeom prst="ellipse">
              <a:avLst/>
            </a:prstGeom>
            <a:solidFill>
              <a:schemeClr val="accent5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397"/>
                <a:satOff val="28787"/>
                <a:lumOff val="12092"/>
                <a:alphaOff val="0"/>
              </a:schemeClr>
            </a:fillRef>
            <a:effectRef idx="0">
              <a:schemeClr val="accent3">
                <a:hueOff val="562397"/>
                <a:satOff val="28787"/>
                <a:lumOff val="12092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243062" y="5047837"/>
              <a:ext cx="218075" cy="218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18636"/>
                <a:satOff val="31665"/>
                <a:lumOff val="13301"/>
                <a:alphaOff val="0"/>
              </a:schemeClr>
            </a:fillRef>
            <a:effectRef idx="0">
              <a:schemeClr val="accent3">
                <a:hueOff val="618636"/>
                <a:satOff val="31665"/>
                <a:lumOff val="1330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733702" y="4763552"/>
              <a:ext cx="218075" cy="2182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4876"/>
                <a:satOff val="34544"/>
                <a:lumOff val="14510"/>
                <a:alphaOff val="0"/>
              </a:schemeClr>
            </a:fillRef>
            <a:effectRef idx="0">
              <a:schemeClr val="accent3">
                <a:hueOff val="674876"/>
                <a:satOff val="34544"/>
                <a:lumOff val="1451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Title 13"/>
          <p:cNvSpPr txBox="1"/>
          <p:nvPr/>
        </p:nvSpPr>
        <p:spPr>
          <a:xfrm>
            <a:off x="5928358" y="3958973"/>
            <a:ext cx="1016097" cy="30380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itle 13"/>
          <p:cNvSpPr txBox="1"/>
          <p:nvPr/>
        </p:nvSpPr>
        <p:spPr>
          <a:xfrm>
            <a:off x="4197626" y="3668558"/>
            <a:ext cx="1016097" cy="19575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16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</a:t>
            </a:r>
            <a:r>
              <a:rPr lang="zh-CN" altLang="en-US" sz="11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en-US" sz="12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itle 13"/>
          <p:cNvSpPr txBox="1"/>
          <p:nvPr/>
        </p:nvSpPr>
        <p:spPr>
          <a:xfrm>
            <a:off x="8101502" y="2768730"/>
            <a:ext cx="1016097" cy="19575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11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文字内容</a:t>
            </a:r>
            <a:endParaRPr lang="en-US" altLang="zh-CN" sz="126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36657" y="3440280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27311" y="2343706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5212" y="3229450"/>
            <a:ext cx="599498" cy="469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7727814" y="4549425"/>
            <a:ext cx="574175" cy="5741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449917"/>
              <a:satOff val="23029"/>
              <a:lumOff val="9673"/>
              <a:alphaOff val="0"/>
            </a:schemeClr>
          </a:fillRef>
          <a:effectRef idx="0">
            <a:schemeClr val="accent3">
              <a:hueOff val="449917"/>
              <a:satOff val="23029"/>
              <a:lumOff val="9673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Content Placeholder 2"/>
          <p:cNvSpPr txBox="1"/>
          <p:nvPr/>
        </p:nvSpPr>
        <p:spPr>
          <a:xfrm>
            <a:off x="1907590" y="36299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9" name="TextBox 78"/>
          <p:cNvSpPr txBox="1"/>
          <p:nvPr/>
        </p:nvSpPr>
        <p:spPr>
          <a:xfrm>
            <a:off x="1907589" y="33500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Content Placeholder 2"/>
          <p:cNvSpPr txBox="1"/>
          <p:nvPr/>
        </p:nvSpPr>
        <p:spPr>
          <a:xfrm>
            <a:off x="5392863" y="60683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5" name="TextBox 78"/>
          <p:cNvSpPr txBox="1"/>
          <p:nvPr/>
        </p:nvSpPr>
        <p:spPr>
          <a:xfrm>
            <a:off x="5644813" y="57884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Content Placeholder 2"/>
          <p:cNvSpPr txBox="1"/>
          <p:nvPr/>
        </p:nvSpPr>
        <p:spPr>
          <a:xfrm>
            <a:off x="9286290" y="2728294"/>
            <a:ext cx="2073024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286289" y="2448382"/>
            <a:ext cx="1569124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52" grpId="0"/>
      <p:bldP spid="53" grpId="0"/>
      <p:bldP spid="54" grpId="0"/>
      <p:bldP spid="58" grpId="0"/>
      <p:bldP spid="59" grpId="0"/>
      <p:bldP spid="74" grpId="0"/>
      <p:bldP spid="75" grpId="0"/>
      <p:bldP spid="77" grpId="0"/>
      <p:bldP spid="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86991" y="2211128"/>
            <a:ext cx="3185359" cy="2408357"/>
            <a:chOff x="580214" y="1561513"/>
            <a:chExt cx="3477939" cy="26295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2770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0295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7820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344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2869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127704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27704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7704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27704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27704" y="3235566"/>
              <a:ext cx="1871003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27705" y="2715063"/>
              <a:ext cx="82999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705" y="2194561"/>
              <a:ext cx="151931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27704" y="1674058"/>
              <a:ext cx="2461846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84008" y="3868619"/>
              <a:ext cx="28739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16378" y="3868619"/>
              <a:ext cx="37315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99239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3993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48742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0214" y="17004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0214" y="3261915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0214" y="2741412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214" y="22209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284576" y="2211128"/>
            <a:ext cx="3185359" cy="2408357"/>
            <a:chOff x="8205912" y="1561513"/>
            <a:chExt cx="3477939" cy="262957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75340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42865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10389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77914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45439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8753402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753402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53402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753402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753402" y="3235566"/>
              <a:ext cx="1615953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53403" y="2715063"/>
              <a:ext cx="2290320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753403" y="2194561"/>
              <a:ext cx="1615952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753402" y="1674058"/>
              <a:ext cx="2025744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609706" y="3868619"/>
              <a:ext cx="28739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242076" y="3868619"/>
              <a:ext cx="37315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224937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549691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874440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05912" y="17004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05912" y="3261915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05912" y="2741412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05912" y="22209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98879" y="2211128"/>
            <a:ext cx="3185359" cy="2408357"/>
            <a:chOff x="4397488" y="1561513"/>
            <a:chExt cx="3477939" cy="262957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4497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62022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29547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072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64597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4944978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44978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44978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44978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44979" y="3235566"/>
              <a:ext cx="1195754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44978" y="2715063"/>
              <a:ext cx="2180485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44978" y="2194561"/>
              <a:ext cx="1856929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44978" y="1674058"/>
              <a:ext cx="1615953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01282" y="3868619"/>
              <a:ext cx="28739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33652" y="3868619"/>
              <a:ext cx="37315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416513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741267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66016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397488" y="17004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7488" y="3261915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97488" y="2741412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397488" y="22209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096671" y="5022448"/>
            <a:ext cx="1663440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08559" y="5022448"/>
            <a:ext cx="1663440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794256" y="5022448"/>
            <a:ext cx="1663440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096671" y="5314849"/>
            <a:ext cx="243649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408559" y="5314849"/>
            <a:ext cx="243649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794256" y="5314849"/>
            <a:ext cx="243649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 flipH="1">
            <a:off x="2972991" y="1904285"/>
            <a:ext cx="9897455" cy="3424081"/>
          </a:xfrm>
          <a:prstGeom prst="homePlat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10510" y="3034626"/>
            <a:ext cx="1423472" cy="11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96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en-US" sz="696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29376" y="3034626"/>
            <a:ext cx="318440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</a:p>
        </p:txBody>
      </p:sp>
      <p:sp>
        <p:nvSpPr>
          <p:cNvPr id="22" name="TextBox 11"/>
          <p:cNvSpPr txBox="1"/>
          <p:nvPr/>
        </p:nvSpPr>
        <p:spPr>
          <a:xfrm>
            <a:off x="6475640" y="3627077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8188233" y="3627077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6475640" y="389990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8188233" y="389990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" y="643336"/>
            <a:ext cx="2972991" cy="5945983"/>
          </a:xfrm>
          <a:custGeom>
            <a:avLst/>
            <a:gdLst>
              <a:gd name="connsiteX0" fmla="*/ 0 w 2972991"/>
              <a:gd name="connsiteY0" fmla="*/ 0 h 5945983"/>
              <a:gd name="connsiteX1" fmla="*/ 2972991 w 2972991"/>
              <a:gd name="connsiteY1" fmla="*/ 2972992 h 5945983"/>
              <a:gd name="connsiteX2" fmla="*/ 0 w 2972991"/>
              <a:gd name="connsiteY2" fmla="*/ 5945983 h 59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2991" h="5945983">
                <a:moveTo>
                  <a:pt x="0" y="0"/>
                </a:moveTo>
                <a:lnTo>
                  <a:pt x="2972991" y="2972992"/>
                </a:lnTo>
                <a:lnTo>
                  <a:pt x="0" y="59459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accel="40000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3" grpId="0"/>
          <p:bldP spid="21" grpId="0"/>
          <p:bldP spid="22" grpId="0"/>
          <p:bldP spid="23" grpId="0"/>
          <p:bldP spid="24" grpId="0"/>
          <p:bldP spid="25" grpId="0"/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accel="4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3" grpId="0"/>
          <p:bldP spid="21" grpId="0"/>
          <p:bldP spid="22" grpId="0"/>
          <p:bldP spid="23" grpId="0"/>
          <p:bldP spid="24" grpId="0"/>
          <p:bldP spid="25" grpId="0"/>
          <p:bldP spid="17" grpId="0" animBg="1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5" name="Group 5"/>
          <p:cNvGrpSpPr/>
          <p:nvPr/>
        </p:nvGrpSpPr>
        <p:grpSpPr bwMode="auto">
          <a:xfrm>
            <a:off x="2382217" y="2009070"/>
            <a:ext cx="732194" cy="732194"/>
            <a:chOff x="0" y="0"/>
            <a:chExt cx="520701" cy="520701"/>
          </a:xfrm>
        </p:grpSpPr>
        <p:sp>
          <p:nvSpPr>
            <p:cNvPr id="20486" name="AutoShape 6"/>
            <p:cNvSpPr/>
            <p:nvPr/>
          </p:nvSpPr>
          <p:spPr bwMode="auto">
            <a:xfrm>
              <a:off x="0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87" name="AutoShape 7"/>
            <p:cNvSpPr/>
            <p:nvPr/>
          </p:nvSpPr>
          <p:spPr bwMode="auto">
            <a:xfrm>
              <a:off x="109537" y="125413"/>
              <a:ext cx="406401" cy="395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605" y="2541"/>
                  </a:moveTo>
                  <a:cubicBezTo>
                    <a:pt x="13321" y="4495"/>
                    <a:pt x="13321" y="4495"/>
                    <a:pt x="13321" y="4495"/>
                  </a:cubicBezTo>
                  <a:cubicBezTo>
                    <a:pt x="12274" y="3225"/>
                    <a:pt x="12274" y="3225"/>
                    <a:pt x="12274" y="3225"/>
                  </a:cubicBezTo>
                  <a:cubicBezTo>
                    <a:pt x="10086" y="586"/>
                    <a:pt x="10086" y="586"/>
                    <a:pt x="10086" y="586"/>
                  </a:cubicBezTo>
                  <a:cubicBezTo>
                    <a:pt x="9896" y="781"/>
                    <a:pt x="9896" y="781"/>
                    <a:pt x="9896" y="781"/>
                  </a:cubicBezTo>
                  <a:cubicBezTo>
                    <a:pt x="9610" y="390"/>
                    <a:pt x="9610" y="390"/>
                    <a:pt x="9610" y="390"/>
                  </a:cubicBezTo>
                  <a:cubicBezTo>
                    <a:pt x="6470" y="0"/>
                    <a:pt x="6470" y="0"/>
                    <a:pt x="6470" y="0"/>
                  </a:cubicBezTo>
                  <a:cubicBezTo>
                    <a:pt x="4662" y="3029"/>
                    <a:pt x="4662" y="3029"/>
                    <a:pt x="4662" y="3029"/>
                  </a:cubicBezTo>
                  <a:cubicBezTo>
                    <a:pt x="0" y="5571"/>
                    <a:pt x="0" y="5571"/>
                    <a:pt x="0" y="5571"/>
                  </a:cubicBezTo>
                  <a:cubicBezTo>
                    <a:pt x="1998" y="8307"/>
                    <a:pt x="1998" y="8307"/>
                    <a:pt x="1998" y="8307"/>
                  </a:cubicBezTo>
                  <a:cubicBezTo>
                    <a:pt x="3520" y="10262"/>
                    <a:pt x="3520" y="10262"/>
                    <a:pt x="3520" y="10262"/>
                  </a:cubicBezTo>
                  <a:cubicBezTo>
                    <a:pt x="190" y="13292"/>
                    <a:pt x="190" y="13292"/>
                    <a:pt x="190" y="13292"/>
                  </a:cubicBezTo>
                  <a:cubicBezTo>
                    <a:pt x="7231" y="21502"/>
                    <a:pt x="7231" y="21502"/>
                    <a:pt x="7231" y="21502"/>
                  </a:cubicBezTo>
                  <a:cubicBezTo>
                    <a:pt x="7422" y="21600"/>
                    <a:pt x="7707" y="21600"/>
                    <a:pt x="7992" y="21600"/>
                  </a:cubicBezTo>
                  <a:cubicBezTo>
                    <a:pt x="14844" y="21600"/>
                    <a:pt x="20553" y="16419"/>
                    <a:pt x="21600" y="9676"/>
                  </a:cubicBezTo>
                  <a:lnTo>
                    <a:pt x="15605" y="254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88" name="AutoShape 8"/>
            <p:cNvSpPr/>
            <p:nvPr/>
          </p:nvSpPr>
          <p:spPr bwMode="auto">
            <a:xfrm>
              <a:off x="107950" y="117475"/>
              <a:ext cx="303213" cy="1492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63" y="21599"/>
                  </a:moveTo>
                  <a:cubicBezTo>
                    <a:pt x="15209" y="21599"/>
                    <a:pt x="19043" y="19518"/>
                    <a:pt x="21599" y="16134"/>
                  </a:cubicBezTo>
                  <a:cubicBezTo>
                    <a:pt x="21472" y="10149"/>
                    <a:pt x="21472" y="10149"/>
                    <a:pt x="21472" y="10149"/>
                  </a:cubicBezTo>
                  <a:cubicBezTo>
                    <a:pt x="21472" y="8327"/>
                    <a:pt x="20833" y="6766"/>
                    <a:pt x="19810" y="6766"/>
                  </a:cubicBezTo>
                  <a:cubicBezTo>
                    <a:pt x="14698" y="6766"/>
                    <a:pt x="14698" y="6766"/>
                    <a:pt x="14698" y="6766"/>
                  </a:cubicBezTo>
                  <a:cubicBezTo>
                    <a:pt x="14442" y="2862"/>
                    <a:pt x="12781" y="0"/>
                    <a:pt x="10863" y="0"/>
                  </a:cubicBezTo>
                  <a:cubicBezTo>
                    <a:pt x="8818" y="0"/>
                    <a:pt x="7157" y="2862"/>
                    <a:pt x="6901" y="7026"/>
                  </a:cubicBezTo>
                  <a:cubicBezTo>
                    <a:pt x="1661" y="7026"/>
                    <a:pt x="1661" y="7026"/>
                    <a:pt x="1661" y="7026"/>
                  </a:cubicBezTo>
                  <a:cubicBezTo>
                    <a:pt x="766" y="7026"/>
                    <a:pt x="0" y="8587"/>
                    <a:pt x="0" y="10409"/>
                  </a:cubicBezTo>
                  <a:cubicBezTo>
                    <a:pt x="127" y="15874"/>
                    <a:pt x="127" y="15874"/>
                    <a:pt x="127" y="15874"/>
                  </a:cubicBezTo>
                  <a:cubicBezTo>
                    <a:pt x="2556" y="19518"/>
                    <a:pt x="6518" y="21599"/>
                    <a:pt x="10863" y="21599"/>
                  </a:cubicBezTo>
                  <a:close/>
                  <a:moveTo>
                    <a:pt x="10863" y="20038"/>
                  </a:moveTo>
                  <a:cubicBezTo>
                    <a:pt x="10097" y="20038"/>
                    <a:pt x="9457" y="19257"/>
                    <a:pt x="9457" y="18737"/>
                  </a:cubicBezTo>
                  <a:cubicBezTo>
                    <a:pt x="9457" y="17956"/>
                    <a:pt x="10097" y="17436"/>
                    <a:pt x="10863" y="17436"/>
                  </a:cubicBezTo>
                  <a:cubicBezTo>
                    <a:pt x="11502" y="17436"/>
                    <a:pt x="12142" y="17956"/>
                    <a:pt x="12142" y="18737"/>
                  </a:cubicBezTo>
                  <a:cubicBezTo>
                    <a:pt x="12142" y="19257"/>
                    <a:pt x="11502" y="20038"/>
                    <a:pt x="10863" y="20038"/>
                  </a:cubicBezTo>
                  <a:close/>
                  <a:moveTo>
                    <a:pt x="10863" y="1821"/>
                  </a:moveTo>
                  <a:cubicBezTo>
                    <a:pt x="12397" y="1821"/>
                    <a:pt x="13803" y="3903"/>
                    <a:pt x="14314" y="6766"/>
                  </a:cubicBezTo>
                  <a:cubicBezTo>
                    <a:pt x="7285" y="7026"/>
                    <a:pt x="7285" y="7026"/>
                    <a:pt x="7285" y="7026"/>
                  </a:cubicBezTo>
                  <a:cubicBezTo>
                    <a:pt x="7668" y="3903"/>
                    <a:pt x="9074" y="1821"/>
                    <a:pt x="10863" y="1821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89" name="AutoShape 9"/>
            <p:cNvSpPr/>
            <p:nvPr/>
          </p:nvSpPr>
          <p:spPr bwMode="auto">
            <a:xfrm>
              <a:off x="107950" y="238125"/>
              <a:ext cx="303213" cy="1365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472" y="0"/>
                  </a:moveTo>
                  <a:cubicBezTo>
                    <a:pt x="18915" y="3646"/>
                    <a:pt x="15081" y="5890"/>
                    <a:pt x="10736" y="5890"/>
                  </a:cubicBezTo>
                  <a:cubicBezTo>
                    <a:pt x="6518" y="5890"/>
                    <a:pt x="2684" y="3646"/>
                    <a:pt x="0" y="0"/>
                  </a:cubicBezTo>
                  <a:cubicBezTo>
                    <a:pt x="127" y="17953"/>
                    <a:pt x="127" y="17953"/>
                    <a:pt x="127" y="17953"/>
                  </a:cubicBezTo>
                  <a:cubicBezTo>
                    <a:pt x="127" y="20197"/>
                    <a:pt x="894" y="21599"/>
                    <a:pt x="1789" y="21599"/>
                  </a:cubicBezTo>
                  <a:cubicBezTo>
                    <a:pt x="19938" y="21319"/>
                    <a:pt x="19938" y="21319"/>
                    <a:pt x="19938" y="21319"/>
                  </a:cubicBezTo>
                  <a:cubicBezTo>
                    <a:pt x="20833" y="21319"/>
                    <a:pt x="21599" y="19636"/>
                    <a:pt x="21599" y="17672"/>
                  </a:cubicBezTo>
                  <a:lnTo>
                    <a:pt x="21472" y="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490" name="Group 10"/>
          <p:cNvGrpSpPr/>
          <p:nvPr/>
        </p:nvGrpSpPr>
        <p:grpSpPr bwMode="auto">
          <a:xfrm>
            <a:off x="2366590" y="4259227"/>
            <a:ext cx="734427" cy="732194"/>
            <a:chOff x="-1" y="0"/>
            <a:chExt cx="522289" cy="520701"/>
          </a:xfrm>
        </p:grpSpPr>
        <p:sp>
          <p:nvSpPr>
            <p:cNvPr id="2" name="AutoShape 11"/>
            <p:cNvSpPr/>
            <p:nvPr/>
          </p:nvSpPr>
          <p:spPr bwMode="auto">
            <a:xfrm>
              <a:off x="-1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2" name="AutoShape 12"/>
            <p:cNvSpPr/>
            <p:nvPr/>
          </p:nvSpPr>
          <p:spPr bwMode="auto">
            <a:xfrm>
              <a:off x="63499" y="187325"/>
              <a:ext cx="458789" cy="32067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7119"/>
                  </a:moveTo>
                  <a:cubicBezTo>
                    <a:pt x="18140" y="1930"/>
                    <a:pt x="18140" y="1930"/>
                    <a:pt x="18140" y="1930"/>
                  </a:cubicBezTo>
                  <a:cubicBezTo>
                    <a:pt x="9787" y="0"/>
                    <a:pt x="9787" y="0"/>
                    <a:pt x="9787" y="0"/>
                  </a:cubicBezTo>
                  <a:cubicBezTo>
                    <a:pt x="3037" y="724"/>
                    <a:pt x="3037" y="724"/>
                    <a:pt x="3037" y="724"/>
                  </a:cubicBezTo>
                  <a:cubicBezTo>
                    <a:pt x="0" y="1930"/>
                    <a:pt x="0" y="1930"/>
                    <a:pt x="0" y="1930"/>
                  </a:cubicBezTo>
                  <a:cubicBezTo>
                    <a:pt x="5062" y="9653"/>
                    <a:pt x="5062" y="9653"/>
                    <a:pt x="5062" y="9653"/>
                  </a:cubicBezTo>
                  <a:cubicBezTo>
                    <a:pt x="12824" y="21600"/>
                    <a:pt x="12824" y="21600"/>
                    <a:pt x="12824" y="21600"/>
                  </a:cubicBezTo>
                  <a:cubicBezTo>
                    <a:pt x="17465" y="19789"/>
                    <a:pt x="21009" y="14118"/>
                    <a:pt x="21599" y="711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3" name="AutoShape 13"/>
            <p:cNvSpPr/>
            <p:nvPr/>
          </p:nvSpPr>
          <p:spPr bwMode="auto">
            <a:xfrm>
              <a:off x="163512" y="258763"/>
              <a:ext cx="187325" cy="968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423" y="8799"/>
                  </a:moveTo>
                  <a:cubicBezTo>
                    <a:pt x="11215" y="8399"/>
                    <a:pt x="11215" y="8399"/>
                    <a:pt x="11215" y="83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400"/>
                    <a:pt x="0" y="12400"/>
                    <a:pt x="0" y="12400"/>
                  </a:cubicBezTo>
                  <a:cubicBezTo>
                    <a:pt x="0" y="17599"/>
                    <a:pt x="4776" y="21599"/>
                    <a:pt x="10800" y="21599"/>
                  </a:cubicBezTo>
                  <a:cubicBezTo>
                    <a:pt x="16823" y="21599"/>
                    <a:pt x="21599" y="17599"/>
                    <a:pt x="21599" y="12400"/>
                  </a:cubicBezTo>
                  <a:cubicBezTo>
                    <a:pt x="21599" y="800"/>
                    <a:pt x="21599" y="800"/>
                    <a:pt x="21599" y="800"/>
                  </a:cubicBezTo>
                  <a:lnTo>
                    <a:pt x="11423" y="8799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4" name="AutoShape 14"/>
            <p:cNvSpPr/>
            <p:nvPr/>
          </p:nvSpPr>
          <p:spPr bwMode="auto">
            <a:xfrm>
              <a:off x="63499" y="131763"/>
              <a:ext cx="403226" cy="2127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1236"/>
                  </a:moveTo>
                  <a:cubicBezTo>
                    <a:pt x="20735" y="16699"/>
                    <a:pt x="20735" y="16699"/>
                    <a:pt x="20735" y="16699"/>
                  </a:cubicBezTo>
                  <a:cubicBezTo>
                    <a:pt x="20735" y="16517"/>
                    <a:pt x="20735" y="16154"/>
                    <a:pt x="20735" y="15973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712"/>
                    <a:pt x="20735" y="8712"/>
                    <a:pt x="20735" y="8712"/>
                  </a:cubicBezTo>
                  <a:cubicBezTo>
                    <a:pt x="20735" y="8531"/>
                    <a:pt x="20735" y="8531"/>
                    <a:pt x="20735" y="8531"/>
                  </a:cubicBezTo>
                  <a:cubicBezTo>
                    <a:pt x="20639" y="8531"/>
                    <a:pt x="20639" y="8531"/>
                    <a:pt x="20639" y="8531"/>
                  </a:cubicBezTo>
                  <a:cubicBezTo>
                    <a:pt x="10367" y="0"/>
                    <a:pt x="10367" y="0"/>
                    <a:pt x="10367" y="0"/>
                  </a:cubicBezTo>
                  <a:cubicBezTo>
                    <a:pt x="0" y="8531"/>
                    <a:pt x="0" y="8531"/>
                    <a:pt x="0" y="8531"/>
                  </a:cubicBezTo>
                  <a:cubicBezTo>
                    <a:pt x="10655" y="16336"/>
                    <a:pt x="10655" y="16336"/>
                    <a:pt x="10655" y="16336"/>
                  </a:cubicBezTo>
                  <a:cubicBezTo>
                    <a:pt x="20063" y="9075"/>
                    <a:pt x="20063" y="9075"/>
                    <a:pt x="20063" y="9075"/>
                  </a:cubicBezTo>
                  <a:cubicBezTo>
                    <a:pt x="20063" y="16699"/>
                    <a:pt x="20063" y="16699"/>
                    <a:pt x="20063" y="16699"/>
                  </a:cubicBezTo>
                  <a:cubicBezTo>
                    <a:pt x="19295" y="21236"/>
                    <a:pt x="19295" y="21236"/>
                    <a:pt x="19295" y="21236"/>
                  </a:cubicBezTo>
                  <a:cubicBezTo>
                    <a:pt x="19871" y="21600"/>
                    <a:pt x="19871" y="21600"/>
                    <a:pt x="19871" y="21600"/>
                  </a:cubicBezTo>
                  <a:cubicBezTo>
                    <a:pt x="20159" y="20329"/>
                    <a:pt x="20159" y="20329"/>
                    <a:pt x="20159" y="20329"/>
                  </a:cubicBezTo>
                  <a:cubicBezTo>
                    <a:pt x="20159" y="21600"/>
                    <a:pt x="20159" y="21600"/>
                    <a:pt x="20159" y="21600"/>
                  </a:cubicBezTo>
                  <a:cubicBezTo>
                    <a:pt x="20735" y="21600"/>
                    <a:pt x="20735" y="21600"/>
                    <a:pt x="20735" y="21600"/>
                  </a:cubicBezTo>
                  <a:cubicBezTo>
                    <a:pt x="20735" y="20329"/>
                    <a:pt x="20735" y="20329"/>
                    <a:pt x="20735" y="20329"/>
                  </a:cubicBezTo>
                  <a:cubicBezTo>
                    <a:pt x="21023" y="21600"/>
                    <a:pt x="21023" y="21600"/>
                    <a:pt x="21023" y="21600"/>
                  </a:cubicBezTo>
                  <a:lnTo>
                    <a:pt x="21599" y="21236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495" name="Group 15"/>
          <p:cNvGrpSpPr/>
          <p:nvPr/>
        </p:nvGrpSpPr>
        <p:grpSpPr bwMode="auto">
          <a:xfrm>
            <a:off x="9429585" y="2009070"/>
            <a:ext cx="732194" cy="732194"/>
            <a:chOff x="0" y="0"/>
            <a:chExt cx="520701" cy="520701"/>
          </a:xfrm>
        </p:grpSpPr>
        <p:sp>
          <p:nvSpPr>
            <p:cNvPr id="20496" name="AutoShape 16"/>
            <p:cNvSpPr/>
            <p:nvPr/>
          </p:nvSpPr>
          <p:spPr bwMode="auto">
            <a:xfrm>
              <a:off x="0" y="0"/>
              <a:ext cx="520701" cy="5207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7" name="AutoShape 17"/>
            <p:cNvSpPr/>
            <p:nvPr/>
          </p:nvSpPr>
          <p:spPr bwMode="auto">
            <a:xfrm>
              <a:off x="144463" y="95250"/>
              <a:ext cx="333376" cy="4254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15610"/>
                  </a:moveTo>
                  <a:cubicBezTo>
                    <a:pt x="3367" y="0"/>
                    <a:pt x="3367" y="0"/>
                    <a:pt x="3367" y="0"/>
                  </a:cubicBezTo>
                  <a:cubicBezTo>
                    <a:pt x="1393" y="1361"/>
                    <a:pt x="1393" y="1361"/>
                    <a:pt x="1393" y="1361"/>
                  </a:cubicBezTo>
                  <a:cubicBezTo>
                    <a:pt x="3251" y="3357"/>
                    <a:pt x="3251" y="3357"/>
                    <a:pt x="3251" y="3357"/>
                  </a:cubicBezTo>
                  <a:cubicBezTo>
                    <a:pt x="0" y="7986"/>
                    <a:pt x="0" y="7986"/>
                    <a:pt x="0" y="7986"/>
                  </a:cubicBezTo>
                  <a:cubicBezTo>
                    <a:pt x="2090" y="9983"/>
                    <a:pt x="2090" y="9983"/>
                    <a:pt x="2090" y="9983"/>
                  </a:cubicBezTo>
                  <a:cubicBezTo>
                    <a:pt x="1161" y="10618"/>
                    <a:pt x="1161" y="10618"/>
                    <a:pt x="1161" y="10618"/>
                  </a:cubicBezTo>
                  <a:cubicBezTo>
                    <a:pt x="7200" y="15882"/>
                    <a:pt x="7200" y="15882"/>
                    <a:pt x="7200" y="15882"/>
                  </a:cubicBezTo>
                  <a:cubicBezTo>
                    <a:pt x="3832" y="17243"/>
                    <a:pt x="3832" y="17243"/>
                    <a:pt x="3832" y="17243"/>
                  </a:cubicBezTo>
                  <a:cubicBezTo>
                    <a:pt x="8709" y="21600"/>
                    <a:pt x="8709" y="21600"/>
                    <a:pt x="8709" y="21600"/>
                  </a:cubicBezTo>
                  <a:cubicBezTo>
                    <a:pt x="14051" y="21236"/>
                    <a:pt x="18812" y="18968"/>
                    <a:pt x="21599" y="1561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8" name="AutoShape 18"/>
            <p:cNvSpPr/>
            <p:nvPr/>
          </p:nvSpPr>
          <p:spPr bwMode="auto">
            <a:xfrm>
              <a:off x="165100" y="93663"/>
              <a:ext cx="36513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3600"/>
                  </a:moveTo>
                  <a:lnTo>
                    <a:pt x="19721" y="0"/>
                  </a:lnTo>
                  <a:lnTo>
                    <a:pt x="0" y="18000"/>
                  </a:lnTo>
                  <a:lnTo>
                    <a:pt x="1878" y="21600"/>
                  </a:lnTo>
                  <a:lnTo>
                    <a:pt x="21600" y="3600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99" name="AutoShape 19"/>
            <p:cNvSpPr/>
            <p:nvPr/>
          </p:nvSpPr>
          <p:spPr bwMode="auto">
            <a:xfrm>
              <a:off x="273051" y="258763"/>
              <a:ext cx="65088" cy="492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7" y="21599"/>
                  </a:moveTo>
                  <a:lnTo>
                    <a:pt x="21599" y="3483"/>
                  </a:lnTo>
                  <a:lnTo>
                    <a:pt x="18965" y="0"/>
                  </a:lnTo>
                  <a:lnTo>
                    <a:pt x="0" y="18116"/>
                  </a:lnTo>
                  <a:lnTo>
                    <a:pt x="2107" y="21599"/>
                  </a:ln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500" name="AutoShape 20"/>
            <p:cNvSpPr/>
            <p:nvPr/>
          </p:nvSpPr>
          <p:spPr bwMode="auto">
            <a:xfrm>
              <a:off x="144463" y="104775"/>
              <a:ext cx="231775" cy="338139"/>
            </a:xfrm>
            <a:custGeom>
              <a:avLst/>
              <a:gdLst>
                <a:gd name="T0" fmla="+- 0 11314 1028"/>
                <a:gd name="T1" fmla="*/ T0 w 20572"/>
                <a:gd name="T2" fmla="*/ 10800 h 21600"/>
                <a:gd name="T3" fmla="+- 0 11314 1028"/>
                <a:gd name="T4" fmla="*/ T3 w 20572"/>
                <a:gd name="T5" fmla="*/ 10800 h 21600"/>
                <a:gd name="T6" fmla="+- 0 11314 1028"/>
                <a:gd name="T7" fmla="*/ T6 w 20572"/>
                <a:gd name="T8" fmla="*/ 10800 h 21600"/>
                <a:gd name="T9" fmla="+- 0 11314 1028"/>
                <a:gd name="T10" fmla="*/ T9 w 2057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572" h="21600">
                  <a:moveTo>
                    <a:pt x="16892" y="18742"/>
                  </a:moveTo>
                  <a:cubicBezTo>
                    <a:pt x="13852" y="18742"/>
                    <a:pt x="13852" y="18742"/>
                    <a:pt x="13852" y="18742"/>
                  </a:cubicBezTo>
                  <a:cubicBezTo>
                    <a:pt x="13852" y="18171"/>
                    <a:pt x="13852" y="18171"/>
                    <a:pt x="13852" y="18171"/>
                  </a:cubicBezTo>
                  <a:cubicBezTo>
                    <a:pt x="13852" y="18057"/>
                    <a:pt x="14012" y="18057"/>
                    <a:pt x="14012" y="17942"/>
                  </a:cubicBezTo>
                  <a:cubicBezTo>
                    <a:pt x="14012" y="17257"/>
                    <a:pt x="13371" y="16685"/>
                    <a:pt x="12412" y="16457"/>
                  </a:cubicBezTo>
                  <a:cubicBezTo>
                    <a:pt x="12412" y="15885"/>
                    <a:pt x="12412" y="15885"/>
                    <a:pt x="12412" y="15885"/>
                  </a:cubicBezTo>
                  <a:cubicBezTo>
                    <a:pt x="12891" y="15771"/>
                    <a:pt x="13212" y="15657"/>
                    <a:pt x="13532" y="15542"/>
                  </a:cubicBezTo>
                  <a:cubicBezTo>
                    <a:pt x="13691" y="15542"/>
                    <a:pt x="13691" y="15542"/>
                    <a:pt x="13691" y="15542"/>
                  </a:cubicBezTo>
                  <a:cubicBezTo>
                    <a:pt x="20572" y="12228"/>
                    <a:pt x="20572" y="12228"/>
                    <a:pt x="20572" y="12228"/>
                  </a:cubicBezTo>
                  <a:cubicBezTo>
                    <a:pt x="19772" y="11428"/>
                    <a:pt x="19772" y="11428"/>
                    <a:pt x="19772" y="11428"/>
                  </a:cubicBezTo>
                  <a:cubicBezTo>
                    <a:pt x="12732" y="14742"/>
                    <a:pt x="12732" y="14742"/>
                    <a:pt x="12732" y="14742"/>
                  </a:cubicBezTo>
                  <a:cubicBezTo>
                    <a:pt x="12891" y="14742"/>
                    <a:pt x="12891" y="14742"/>
                    <a:pt x="12891" y="14742"/>
                  </a:cubicBezTo>
                  <a:cubicBezTo>
                    <a:pt x="8572" y="15199"/>
                    <a:pt x="4411" y="13942"/>
                    <a:pt x="2651" y="11314"/>
                  </a:cubicBezTo>
                  <a:cubicBezTo>
                    <a:pt x="1051" y="8914"/>
                    <a:pt x="2012" y="6057"/>
                    <a:pt x="4732" y="4000"/>
                  </a:cubicBezTo>
                  <a:cubicBezTo>
                    <a:pt x="12252" y="11885"/>
                    <a:pt x="12252" y="11885"/>
                    <a:pt x="12252" y="11885"/>
                  </a:cubicBezTo>
                  <a:cubicBezTo>
                    <a:pt x="15611" y="10171"/>
                    <a:pt x="15611" y="10171"/>
                    <a:pt x="15611" y="10171"/>
                  </a:cubicBezTo>
                  <a:cubicBezTo>
                    <a:pt x="6011" y="800"/>
                    <a:pt x="6011" y="800"/>
                    <a:pt x="6011" y="800"/>
                  </a:cubicBezTo>
                  <a:cubicBezTo>
                    <a:pt x="5532" y="1028"/>
                    <a:pt x="5532" y="1028"/>
                    <a:pt x="5532" y="1028"/>
                  </a:cubicBezTo>
                  <a:cubicBezTo>
                    <a:pt x="4411" y="0"/>
                    <a:pt x="4411" y="0"/>
                    <a:pt x="4411" y="0"/>
                  </a:cubicBezTo>
                  <a:cubicBezTo>
                    <a:pt x="2651" y="914"/>
                    <a:pt x="2651" y="914"/>
                    <a:pt x="2651" y="914"/>
                  </a:cubicBezTo>
                  <a:cubicBezTo>
                    <a:pt x="3612" y="1942"/>
                    <a:pt x="3612" y="1942"/>
                    <a:pt x="3612" y="1942"/>
                  </a:cubicBezTo>
                  <a:cubicBezTo>
                    <a:pt x="3132" y="2171"/>
                    <a:pt x="3132" y="2171"/>
                    <a:pt x="3132" y="2171"/>
                  </a:cubicBezTo>
                  <a:cubicBezTo>
                    <a:pt x="3771" y="2971"/>
                    <a:pt x="3771" y="2971"/>
                    <a:pt x="3771" y="2971"/>
                  </a:cubicBezTo>
                  <a:cubicBezTo>
                    <a:pt x="251" y="5257"/>
                    <a:pt x="-1028" y="8800"/>
                    <a:pt x="891" y="11885"/>
                  </a:cubicBezTo>
                  <a:cubicBezTo>
                    <a:pt x="2651" y="14514"/>
                    <a:pt x="7772" y="16114"/>
                    <a:pt x="11451" y="15885"/>
                  </a:cubicBezTo>
                  <a:cubicBezTo>
                    <a:pt x="11451" y="16457"/>
                    <a:pt x="11451" y="16457"/>
                    <a:pt x="11451" y="16457"/>
                  </a:cubicBezTo>
                  <a:cubicBezTo>
                    <a:pt x="10492" y="16685"/>
                    <a:pt x="9852" y="17257"/>
                    <a:pt x="9852" y="17942"/>
                  </a:cubicBezTo>
                  <a:cubicBezTo>
                    <a:pt x="9852" y="18742"/>
                    <a:pt x="9852" y="18742"/>
                    <a:pt x="9852" y="18742"/>
                  </a:cubicBezTo>
                  <a:cubicBezTo>
                    <a:pt x="6971" y="18742"/>
                    <a:pt x="6971" y="18742"/>
                    <a:pt x="6971" y="18742"/>
                  </a:cubicBezTo>
                  <a:cubicBezTo>
                    <a:pt x="5851" y="18742"/>
                    <a:pt x="5051" y="19428"/>
                    <a:pt x="5051" y="20228"/>
                  </a:cubicBezTo>
                  <a:cubicBezTo>
                    <a:pt x="5051" y="20914"/>
                    <a:pt x="5851" y="21599"/>
                    <a:pt x="6971" y="21599"/>
                  </a:cubicBezTo>
                  <a:cubicBezTo>
                    <a:pt x="16892" y="21599"/>
                    <a:pt x="16892" y="21599"/>
                    <a:pt x="16892" y="21599"/>
                  </a:cubicBezTo>
                  <a:cubicBezTo>
                    <a:pt x="18012" y="21599"/>
                    <a:pt x="18812" y="20914"/>
                    <a:pt x="18812" y="20228"/>
                  </a:cubicBezTo>
                  <a:cubicBezTo>
                    <a:pt x="18812" y="19428"/>
                    <a:pt x="18012" y="18742"/>
                    <a:pt x="16892" y="18742"/>
                  </a:cubicBezTo>
                  <a:close/>
                </a:path>
              </a:pathLst>
            </a:custGeom>
            <a:solidFill>
              <a:srgbClr val="E4E4E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501" name="Group 21"/>
          <p:cNvGrpSpPr/>
          <p:nvPr/>
        </p:nvGrpSpPr>
        <p:grpSpPr bwMode="auto">
          <a:xfrm>
            <a:off x="9427354" y="4256995"/>
            <a:ext cx="747820" cy="747820"/>
            <a:chOff x="-1" y="-1"/>
            <a:chExt cx="530228" cy="530228"/>
          </a:xfrm>
        </p:grpSpPr>
        <p:sp>
          <p:nvSpPr>
            <p:cNvPr id="3" name="AutoShape 22"/>
            <p:cNvSpPr/>
            <p:nvPr/>
          </p:nvSpPr>
          <p:spPr bwMode="auto">
            <a:xfrm>
              <a:off x="-1" y="-1"/>
              <a:ext cx="530228" cy="530228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503" name="AutoShape 23"/>
            <p:cNvSpPr/>
            <p:nvPr/>
          </p:nvSpPr>
          <p:spPr bwMode="auto">
            <a:xfrm>
              <a:off x="147196" y="125037"/>
              <a:ext cx="379865" cy="40519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9079"/>
                  </a:moveTo>
                  <a:cubicBezTo>
                    <a:pt x="12735" y="0"/>
                    <a:pt x="12735" y="0"/>
                    <a:pt x="12735" y="0"/>
                  </a:cubicBezTo>
                  <a:cubicBezTo>
                    <a:pt x="8049" y="286"/>
                    <a:pt x="8049" y="286"/>
                    <a:pt x="8049" y="286"/>
                  </a:cubicBezTo>
                  <a:cubicBezTo>
                    <a:pt x="203" y="286"/>
                    <a:pt x="203" y="286"/>
                    <a:pt x="203" y="286"/>
                  </a:cubicBezTo>
                  <a:cubicBezTo>
                    <a:pt x="407" y="8123"/>
                    <a:pt x="407" y="8123"/>
                    <a:pt x="407" y="8123"/>
                  </a:cubicBezTo>
                  <a:cubicBezTo>
                    <a:pt x="0" y="14623"/>
                    <a:pt x="0" y="14623"/>
                    <a:pt x="0" y="14623"/>
                  </a:cubicBezTo>
                  <a:cubicBezTo>
                    <a:pt x="6724" y="21599"/>
                    <a:pt x="6724" y="21599"/>
                    <a:pt x="6724" y="21599"/>
                  </a:cubicBezTo>
                  <a:cubicBezTo>
                    <a:pt x="14366" y="21504"/>
                    <a:pt x="20683" y="16056"/>
                    <a:pt x="21600" y="907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504" name="AutoShape 24"/>
            <p:cNvSpPr/>
            <p:nvPr/>
          </p:nvSpPr>
          <p:spPr bwMode="auto">
            <a:xfrm>
              <a:off x="147196" y="125037"/>
              <a:ext cx="234250" cy="28173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04" y="0"/>
                  </a:moveTo>
                  <a:cubicBezTo>
                    <a:pt x="1163" y="275"/>
                    <a:pt x="1163" y="275"/>
                    <a:pt x="1163" y="275"/>
                  </a:cubicBezTo>
                  <a:cubicBezTo>
                    <a:pt x="498" y="275"/>
                    <a:pt x="0" y="687"/>
                    <a:pt x="0" y="1238"/>
                  </a:cubicBezTo>
                  <a:cubicBezTo>
                    <a:pt x="166" y="20499"/>
                    <a:pt x="166" y="20499"/>
                    <a:pt x="166" y="20499"/>
                  </a:cubicBezTo>
                  <a:cubicBezTo>
                    <a:pt x="166" y="21049"/>
                    <a:pt x="830" y="21599"/>
                    <a:pt x="1495" y="21599"/>
                  </a:cubicBezTo>
                  <a:cubicBezTo>
                    <a:pt x="20270" y="21324"/>
                    <a:pt x="20270" y="21324"/>
                    <a:pt x="20270" y="21324"/>
                  </a:cubicBezTo>
                  <a:cubicBezTo>
                    <a:pt x="21101" y="21324"/>
                    <a:pt x="21600" y="20912"/>
                    <a:pt x="21600" y="20361"/>
                  </a:cubicBezTo>
                  <a:cubicBezTo>
                    <a:pt x="21267" y="1100"/>
                    <a:pt x="21267" y="1100"/>
                    <a:pt x="21267" y="1100"/>
                  </a:cubicBezTo>
                  <a:cubicBezTo>
                    <a:pt x="21267" y="550"/>
                    <a:pt x="20769" y="0"/>
                    <a:pt x="20104" y="0"/>
                  </a:cubicBezTo>
                  <a:close/>
                  <a:moveTo>
                    <a:pt x="4486" y="18298"/>
                  </a:moveTo>
                  <a:cubicBezTo>
                    <a:pt x="3655" y="18298"/>
                    <a:pt x="2990" y="17885"/>
                    <a:pt x="2990" y="17197"/>
                  </a:cubicBezTo>
                  <a:cubicBezTo>
                    <a:pt x="2990" y="16509"/>
                    <a:pt x="3655" y="16096"/>
                    <a:pt x="4319" y="16096"/>
                  </a:cubicBezTo>
                  <a:cubicBezTo>
                    <a:pt x="5150" y="16096"/>
                    <a:pt x="5815" y="16509"/>
                    <a:pt x="5815" y="17197"/>
                  </a:cubicBezTo>
                  <a:cubicBezTo>
                    <a:pt x="5815" y="17747"/>
                    <a:pt x="5150" y="18298"/>
                    <a:pt x="4486" y="18298"/>
                  </a:cubicBezTo>
                  <a:close/>
                  <a:moveTo>
                    <a:pt x="4319" y="14721"/>
                  </a:moveTo>
                  <a:cubicBezTo>
                    <a:pt x="3655" y="14721"/>
                    <a:pt x="2990" y="14308"/>
                    <a:pt x="2990" y="13620"/>
                  </a:cubicBezTo>
                  <a:cubicBezTo>
                    <a:pt x="2990" y="13070"/>
                    <a:pt x="3489" y="12519"/>
                    <a:pt x="4319" y="12519"/>
                  </a:cubicBezTo>
                  <a:cubicBezTo>
                    <a:pt x="5150" y="12519"/>
                    <a:pt x="5649" y="12932"/>
                    <a:pt x="5649" y="13620"/>
                  </a:cubicBezTo>
                  <a:cubicBezTo>
                    <a:pt x="5649" y="14308"/>
                    <a:pt x="5150" y="14721"/>
                    <a:pt x="4319" y="14721"/>
                  </a:cubicBezTo>
                  <a:close/>
                  <a:moveTo>
                    <a:pt x="4319" y="11281"/>
                  </a:moveTo>
                  <a:cubicBezTo>
                    <a:pt x="3489" y="11281"/>
                    <a:pt x="2990" y="10731"/>
                    <a:pt x="2990" y="10043"/>
                  </a:cubicBezTo>
                  <a:cubicBezTo>
                    <a:pt x="2824" y="9492"/>
                    <a:pt x="3489" y="8942"/>
                    <a:pt x="4319" y="8942"/>
                  </a:cubicBezTo>
                  <a:cubicBezTo>
                    <a:pt x="4984" y="8942"/>
                    <a:pt x="5649" y="9492"/>
                    <a:pt x="5649" y="10043"/>
                  </a:cubicBezTo>
                  <a:cubicBezTo>
                    <a:pt x="5649" y="10731"/>
                    <a:pt x="4984" y="11281"/>
                    <a:pt x="4319" y="11281"/>
                  </a:cubicBezTo>
                  <a:close/>
                  <a:moveTo>
                    <a:pt x="8640" y="18298"/>
                  </a:moveTo>
                  <a:cubicBezTo>
                    <a:pt x="7975" y="18298"/>
                    <a:pt x="7310" y="17747"/>
                    <a:pt x="7310" y="17197"/>
                  </a:cubicBezTo>
                  <a:cubicBezTo>
                    <a:pt x="7310" y="16509"/>
                    <a:pt x="7975" y="15959"/>
                    <a:pt x="8640" y="15959"/>
                  </a:cubicBezTo>
                  <a:cubicBezTo>
                    <a:pt x="9470" y="15959"/>
                    <a:pt x="9969" y="16509"/>
                    <a:pt x="9969" y="17197"/>
                  </a:cubicBezTo>
                  <a:cubicBezTo>
                    <a:pt x="10135" y="17747"/>
                    <a:pt x="9470" y="18298"/>
                    <a:pt x="8640" y="18298"/>
                  </a:cubicBezTo>
                  <a:close/>
                  <a:moveTo>
                    <a:pt x="8640" y="14721"/>
                  </a:moveTo>
                  <a:cubicBezTo>
                    <a:pt x="7809" y="14721"/>
                    <a:pt x="7310" y="14170"/>
                    <a:pt x="7310" y="13620"/>
                  </a:cubicBezTo>
                  <a:cubicBezTo>
                    <a:pt x="7310" y="12932"/>
                    <a:pt x="7809" y="12519"/>
                    <a:pt x="8640" y="12519"/>
                  </a:cubicBezTo>
                  <a:cubicBezTo>
                    <a:pt x="9304" y="12519"/>
                    <a:pt x="9969" y="12932"/>
                    <a:pt x="9969" y="13620"/>
                  </a:cubicBezTo>
                  <a:cubicBezTo>
                    <a:pt x="9969" y="14170"/>
                    <a:pt x="9470" y="14721"/>
                    <a:pt x="8640" y="14721"/>
                  </a:cubicBezTo>
                  <a:close/>
                  <a:moveTo>
                    <a:pt x="8640" y="11143"/>
                  </a:moveTo>
                  <a:cubicBezTo>
                    <a:pt x="7809" y="11143"/>
                    <a:pt x="7144" y="10731"/>
                    <a:pt x="7144" y="10043"/>
                  </a:cubicBezTo>
                  <a:cubicBezTo>
                    <a:pt x="7144" y="9492"/>
                    <a:pt x="7809" y="8942"/>
                    <a:pt x="8640" y="8942"/>
                  </a:cubicBezTo>
                  <a:cubicBezTo>
                    <a:pt x="9304" y="8942"/>
                    <a:pt x="9969" y="9355"/>
                    <a:pt x="9969" y="10043"/>
                  </a:cubicBezTo>
                  <a:cubicBezTo>
                    <a:pt x="9969" y="10593"/>
                    <a:pt x="9304" y="11143"/>
                    <a:pt x="8640" y="11143"/>
                  </a:cubicBezTo>
                  <a:close/>
                  <a:moveTo>
                    <a:pt x="12960" y="18298"/>
                  </a:moveTo>
                  <a:cubicBezTo>
                    <a:pt x="12295" y="18298"/>
                    <a:pt x="11630" y="17747"/>
                    <a:pt x="11630" y="17059"/>
                  </a:cubicBezTo>
                  <a:cubicBezTo>
                    <a:pt x="11630" y="16509"/>
                    <a:pt x="12129" y="15959"/>
                    <a:pt x="12960" y="15959"/>
                  </a:cubicBezTo>
                  <a:cubicBezTo>
                    <a:pt x="13790" y="15959"/>
                    <a:pt x="14289" y="16509"/>
                    <a:pt x="14289" y="17059"/>
                  </a:cubicBezTo>
                  <a:cubicBezTo>
                    <a:pt x="14289" y="17747"/>
                    <a:pt x="13790" y="18298"/>
                    <a:pt x="12960" y="18298"/>
                  </a:cubicBezTo>
                  <a:close/>
                  <a:moveTo>
                    <a:pt x="12960" y="14721"/>
                  </a:moveTo>
                  <a:cubicBezTo>
                    <a:pt x="12129" y="14721"/>
                    <a:pt x="11630" y="14170"/>
                    <a:pt x="11464" y="13620"/>
                  </a:cubicBezTo>
                  <a:cubicBezTo>
                    <a:pt x="11464" y="12932"/>
                    <a:pt x="12129" y="12382"/>
                    <a:pt x="12960" y="12382"/>
                  </a:cubicBezTo>
                  <a:cubicBezTo>
                    <a:pt x="13624" y="12382"/>
                    <a:pt x="14289" y="12932"/>
                    <a:pt x="14289" y="13482"/>
                  </a:cubicBezTo>
                  <a:cubicBezTo>
                    <a:pt x="14289" y="14170"/>
                    <a:pt x="13624" y="14721"/>
                    <a:pt x="12960" y="14721"/>
                  </a:cubicBezTo>
                  <a:close/>
                  <a:moveTo>
                    <a:pt x="12960" y="11143"/>
                  </a:moveTo>
                  <a:cubicBezTo>
                    <a:pt x="12129" y="11143"/>
                    <a:pt x="11464" y="10593"/>
                    <a:pt x="11464" y="10043"/>
                  </a:cubicBezTo>
                  <a:cubicBezTo>
                    <a:pt x="11464" y="9355"/>
                    <a:pt x="12129" y="8942"/>
                    <a:pt x="12793" y="8805"/>
                  </a:cubicBezTo>
                  <a:cubicBezTo>
                    <a:pt x="13624" y="8805"/>
                    <a:pt x="14289" y="9355"/>
                    <a:pt x="14289" y="10043"/>
                  </a:cubicBezTo>
                  <a:cubicBezTo>
                    <a:pt x="14289" y="10593"/>
                    <a:pt x="13624" y="11143"/>
                    <a:pt x="12960" y="11143"/>
                  </a:cubicBezTo>
                  <a:close/>
                  <a:moveTo>
                    <a:pt x="18775" y="17059"/>
                  </a:moveTo>
                  <a:cubicBezTo>
                    <a:pt x="18775" y="17747"/>
                    <a:pt x="18110" y="18298"/>
                    <a:pt x="17280" y="18298"/>
                  </a:cubicBezTo>
                  <a:cubicBezTo>
                    <a:pt x="16449" y="18298"/>
                    <a:pt x="15784" y="17747"/>
                    <a:pt x="15784" y="17059"/>
                  </a:cubicBezTo>
                  <a:cubicBezTo>
                    <a:pt x="15784" y="13620"/>
                    <a:pt x="15784" y="13620"/>
                    <a:pt x="15784" y="13620"/>
                  </a:cubicBezTo>
                  <a:cubicBezTo>
                    <a:pt x="15784" y="12932"/>
                    <a:pt x="16449" y="12382"/>
                    <a:pt x="17113" y="12382"/>
                  </a:cubicBezTo>
                  <a:cubicBezTo>
                    <a:pt x="17944" y="12382"/>
                    <a:pt x="18609" y="12932"/>
                    <a:pt x="18609" y="13620"/>
                  </a:cubicBezTo>
                  <a:lnTo>
                    <a:pt x="18775" y="17059"/>
                  </a:lnTo>
                  <a:close/>
                  <a:moveTo>
                    <a:pt x="15784" y="10043"/>
                  </a:moveTo>
                  <a:cubicBezTo>
                    <a:pt x="15784" y="9355"/>
                    <a:pt x="16449" y="8805"/>
                    <a:pt x="17113" y="8805"/>
                  </a:cubicBezTo>
                  <a:cubicBezTo>
                    <a:pt x="17944" y="8805"/>
                    <a:pt x="18609" y="9355"/>
                    <a:pt x="18609" y="9905"/>
                  </a:cubicBezTo>
                  <a:cubicBezTo>
                    <a:pt x="18609" y="10593"/>
                    <a:pt x="17944" y="11143"/>
                    <a:pt x="17113" y="11143"/>
                  </a:cubicBezTo>
                  <a:cubicBezTo>
                    <a:pt x="16449" y="11143"/>
                    <a:pt x="15784" y="10593"/>
                    <a:pt x="15784" y="10043"/>
                  </a:cubicBezTo>
                  <a:close/>
                  <a:moveTo>
                    <a:pt x="16615" y="6053"/>
                  </a:moveTo>
                  <a:cubicBezTo>
                    <a:pt x="4818" y="6191"/>
                    <a:pt x="4818" y="6191"/>
                    <a:pt x="4818" y="6191"/>
                  </a:cubicBezTo>
                  <a:cubicBezTo>
                    <a:pt x="3323" y="6191"/>
                    <a:pt x="2326" y="5228"/>
                    <a:pt x="2326" y="4127"/>
                  </a:cubicBezTo>
                  <a:cubicBezTo>
                    <a:pt x="2326" y="3026"/>
                    <a:pt x="3323" y="2201"/>
                    <a:pt x="4652" y="2201"/>
                  </a:cubicBezTo>
                  <a:cubicBezTo>
                    <a:pt x="16615" y="2063"/>
                    <a:pt x="16615" y="2063"/>
                    <a:pt x="16615" y="2063"/>
                  </a:cubicBezTo>
                  <a:cubicBezTo>
                    <a:pt x="17944" y="2063"/>
                    <a:pt x="19107" y="2889"/>
                    <a:pt x="19107" y="3989"/>
                  </a:cubicBezTo>
                  <a:cubicBezTo>
                    <a:pt x="19107" y="5090"/>
                    <a:pt x="17944" y="6053"/>
                    <a:pt x="16615" y="6053"/>
                  </a:cubicBezTo>
                  <a:close/>
                </a:path>
              </a:pathLst>
            </a:custGeom>
            <a:solidFill>
              <a:srgbClr val="E9E9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505" name="Group 25"/>
          <p:cNvGrpSpPr/>
          <p:nvPr/>
        </p:nvGrpSpPr>
        <p:grpSpPr bwMode="auto">
          <a:xfrm>
            <a:off x="4514063" y="1732264"/>
            <a:ext cx="3515872" cy="4562820"/>
            <a:chOff x="-1" y="0"/>
            <a:chExt cx="2500315" cy="3244407"/>
          </a:xfrm>
        </p:grpSpPr>
        <p:grpSp>
          <p:nvGrpSpPr>
            <p:cNvPr id="20502" name="Group 27"/>
            <p:cNvGrpSpPr/>
            <p:nvPr/>
          </p:nvGrpSpPr>
          <p:grpSpPr bwMode="auto">
            <a:xfrm>
              <a:off x="-1" y="0"/>
              <a:ext cx="2500315" cy="3244407"/>
              <a:chOff x="-1" y="0"/>
              <a:chExt cx="2500315" cy="3244407"/>
            </a:xfrm>
          </p:grpSpPr>
          <p:sp>
            <p:nvSpPr>
              <p:cNvPr id="20508" name="AutoShape 28"/>
              <p:cNvSpPr/>
              <p:nvPr/>
            </p:nvSpPr>
            <p:spPr bwMode="auto">
              <a:xfrm>
                <a:off x="-1" y="0"/>
                <a:ext cx="2500315" cy="324440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492" y="0"/>
                    </a:moveTo>
                    <a:cubicBezTo>
                      <a:pt x="1107" y="0"/>
                      <a:pt x="1107" y="0"/>
                      <a:pt x="1107" y="0"/>
                    </a:cubicBezTo>
                    <a:cubicBezTo>
                      <a:pt x="494" y="0"/>
                      <a:pt x="0" y="380"/>
                      <a:pt x="0" y="852"/>
                    </a:cubicBezTo>
                    <a:cubicBezTo>
                      <a:pt x="0" y="20747"/>
                      <a:pt x="0" y="20747"/>
                      <a:pt x="0" y="20747"/>
                    </a:cubicBezTo>
                    <a:cubicBezTo>
                      <a:pt x="0" y="21219"/>
                      <a:pt x="494" y="21600"/>
                      <a:pt x="1107" y="21600"/>
                    </a:cubicBezTo>
                    <a:cubicBezTo>
                      <a:pt x="20492" y="21600"/>
                      <a:pt x="20492" y="21600"/>
                      <a:pt x="20492" y="21600"/>
                    </a:cubicBezTo>
                    <a:cubicBezTo>
                      <a:pt x="21105" y="21600"/>
                      <a:pt x="21599" y="21219"/>
                      <a:pt x="21599" y="20747"/>
                    </a:cubicBezTo>
                    <a:cubicBezTo>
                      <a:pt x="21599" y="852"/>
                      <a:pt x="21599" y="852"/>
                      <a:pt x="21599" y="852"/>
                    </a:cubicBezTo>
                    <a:cubicBezTo>
                      <a:pt x="21599" y="380"/>
                      <a:pt x="21105" y="0"/>
                      <a:pt x="20492" y="0"/>
                    </a:cubicBezTo>
                    <a:close/>
                    <a:moveTo>
                      <a:pt x="19521" y="19697"/>
                    </a:moveTo>
                    <a:cubicBezTo>
                      <a:pt x="2129" y="19697"/>
                      <a:pt x="2129" y="19697"/>
                      <a:pt x="2129" y="19697"/>
                    </a:cubicBezTo>
                    <a:cubicBezTo>
                      <a:pt x="2129" y="1837"/>
                      <a:pt x="2129" y="1837"/>
                      <a:pt x="2129" y="1837"/>
                    </a:cubicBezTo>
                    <a:cubicBezTo>
                      <a:pt x="19521" y="1837"/>
                      <a:pt x="19521" y="1837"/>
                      <a:pt x="19521" y="1837"/>
                    </a:cubicBezTo>
                    <a:lnTo>
                      <a:pt x="19521" y="196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70">
                  <a:latin typeface="Arial" panose="020B0604020202020204" pitchFamily="34" charset="0"/>
                  <a:ea typeface="微软雅黑" panose="020B0503020204020204" pitchFamily="34" charset="-122"/>
                  <a:cs typeface="Calibri" panose="020F050202020403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509" name="AutoShape 29"/>
              <p:cNvSpPr/>
              <p:nvPr/>
            </p:nvSpPr>
            <p:spPr bwMode="auto">
              <a:xfrm>
                <a:off x="1174750" y="3017426"/>
                <a:ext cx="177800" cy="176188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4444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70">
                  <a:latin typeface="Arial" panose="020B0604020202020204" pitchFamily="34" charset="0"/>
                  <a:ea typeface="微软雅黑" panose="020B0503020204020204" pitchFamily="34" charset="-122"/>
                  <a:cs typeface="Calibri" panose="020F050202020403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510" name="AutoShape 30"/>
              <p:cNvSpPr/>
              <p:nvPr/>
            </p:nvSpPr>
            <p:spPr bwMode="auto">
              <a:xfrm>
                <a:off x="1228725" y="109523"/>
                <a:ext cx="49213" cy="49205"/>
              </a:xfrm>
              <a:custGeom>
                <a:avLst/>
                <a:gdLst>
                  <a:gd name="T0" fmla="+- 0 10800 961"/>
                  <a:gd name="T1" fmla="*/ T0 w 19679"/>
                  <a:gd name="T2" fmla="+- 0 10800 961"/>
                  <a:gd name="T3" fmla="*/ 10800 h 19679"/>
                  <a:gd name="T4" fmla="+- 0 10800 961"/>
                  <a:gd name="T5" fmla="*/ T4 w 19679"/>
                  <a:gd name="T6" fmla="+- 0 10800 961"/>
                  <a:gd name="T7" fmla="*/ 10800 h 19679"/>
                  <a:gd name="T8" fmla="+- 0 10800 961"/>
                  <a:gd name="T9" fmla="*/ T8 w 19679"/>
                  <a:gd name="T10" fmla="+- 0 10800 961"/>
                  <a:gd name="T11" fmla="*/ 10800 h 19679"/>
                  <a:gd name="T12" fmla="+- 0 10800 961"/>
                  <a:gd name="T13" fmla="*/ T12 w 19679"/>
                  <a:gd name="T14" fmla="+- 0 10800 961"/>
                  <a:gd name="T15" fmla="*/ 10800 h 1967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8"/>
                      <a:pt x="6724" y="20638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</a:path>
                </a:pathLst>
              </a:custGeom>
              <a:solidFill>
                <a:srgbClr val="44444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lnSpc>
                    <a:spcPct val="150000"/>
                  </a:lnSpc>
                  <a:defRPr/>
                </a:pPr>
                <a:endParaRPr lang="es-ES" sz="2670">
                  <a:latin typeface="Arial" panose="020B0604020202020204" pitchFamily="34" charset="0"/>
                  <a:ea typeface="微软雅黑" panose="020B0503020204020204" pitchFamily="34" charset="-122"/>
                  <a:cs typeface="Calibri" panose="020F050202020403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0511" name="AutoShape 31"/>
            <p:cNvSpPr/>
            <p:nvPr/>
          </p:nvSpPr>
          <p:spPr bwMode="auto">
            <a:xfrm rot="10800000">
              <a:off x="1049338" y="11111"/>
              <a:ext cx="1435101" cy="231584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0" y="0"/>
                  </a:lnTo>
                  <a:lnTo>
                    <a:pt x="21599" y="21599"/>
                  </a:lnTo>
                  <a:close/>
                </a:path>
              </a:pathLst>
            </a:custGeom>
            <a:solidFill>
              <a:srgbClr val="F2F2F2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7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4845199" y="2093896"/>
            <a:ext cx="2880320" cy="381053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0512" name="Group 32"/>
          <p:cNvGrpSpPr/>
          <p:nvPr/>
        </p:nvGrpSpPr>
        <p:grpSpPr bwMode="auto">
          <a:xfrm>
            <a:off x="5043119" y="5116430"/>
            <a:ext cx="1073735" cy="2116220"/>
            <a:chOff x="0" y="0"/>
            <a:chExt cx="762745" cy="1504951"/>
          </a:xfrm>
          <a:solidFill>
            <a:schemeClr val="bg1">
              <a:lumMod val="75000"/>
            </a:schemeClr>
          </a:solidFill>
        </p:grpSpPr>
        <p:sp>
          <p:nvSpPr>
            <p:cNvPr id="20513" name="AutoShape 33"/>
            <p:cNvSpPr/>
            <p:nvPr/>
          </p:nvSpPr>
          <p:spPr bwMode="auto">
            <a:xfrm>
              <a:off x="0" y="0"/>
              <a:ext cx="762745" cy="1504951"/>
            </a:xfrm>
            <a:custGeom>
              <a:avLst/>
              <a:gdLst>
                <a:gd name="T0" fmla="+- 0 10879 158"/>
                <a:gd name="T1" fmla="*/ T0 w 21442"/>
                <a:gd name="T2" fmla="*/ 10800 h 21600"/>
                <a:gd name="T3" fmla="+- 0 10879 158"/>
                <a:gd name="T4" fmla="*/ T3 w 21442"/>
                <a:gd name="T5" fmla="*/ 10800 h 21600"/>
                <a:gd name="T6" fmla="+- 0 10879 158"/>
                <a:gd name="T7" fmla="*/ T6 w 21442"/>
                <a:gd name="T8" fmla="*/ 10800 h 21600"/>
                <a:gd name="T9" fmla="+- 0 10879 158"/>
                <a:gd name="T10" fmla="*/ T9 w 2144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442" h="21600">
                  <a:moveTo>
                    <a:pt x="1659" y="11288"/>
                  </a:moveTo>
                  <a:cubicBezTo>
                    <a:pt x="1659" y="11288"/>
                    <a:pt x="1659" y="11288"/>
                    <a:pt x="1659" y="11288"/>
                  </a:cubicBezTo>
                  <a:cubicBezTo>
                    <a:pt x="2729" y="13025"/>
                    <a:pt x="2729" y="13025"/>
                    <a:pt x="2729" y="13025"/>
                  </a:cubicBezTo>
                  <a:cubicBezTo>
                    <a:pt x="4226" y="15250"/>
                    <a:pt x="6792" y="15901"/>
                    <a:pt x="8289" y="16118"/>
                  </a:cubicBezTo>
                  <a:cubicBezTo>
                    <a:pt x="7647" y="21600"/>
                    <a:pt x="7647" y="21600"/>
                    <a:pt x="7647" y="21600"/>
                  </a:cubicBezTo>
                  <a:cubicBezTo>
                    <a:pt x="18768" y="21600"/>
                    <a:pt x="18768" y="21600"/>
                    <a:pt x="18768" y="21600"/>
                  </a:cubicBezTo>
                  <a:cubicBezTo>
                    <a:pt x="17913" y="15901"/>
                    <a:pt x="17913" y="15901"/>
                    <a:pt x="17913" y="15901"/>
                  </a:cubicBezTo>
                  <a:cubicBezTo>
                    <a:pt x="19838" y="15413"/>
                    <a:pt x="21441" y="14110"/>
                    <a:pt x="21441" y="11234"/>
                  </a:cubicBezTo>
                  <a:cubicBezTo>
                    <a:pt x="21441" y="8194"/>
                    <a:pt x="21441" y="8194"/>
                    <a:pt x="21441" y="8194"/>
                  </a:cubicBezTo>
                  <a:cubicBezTo>
                    <a:pt x="21441" y="7597"/>
                    <a:pt x="20479" y="7109"/>
                    <a:pt x="19303" y="7109"/>
                  </a:cubicBezTo>
                  <a:cubicBezTo>
                    <a:pt x="19089" y="7109"/>
                    <a:pt x="19089" y="7109"/>
                    <a:pt x="19089" y="7109"/>
                  </a:cubicBezTo>
                  <a:cubicBezTo>
                    <a:pt x="18768" y="7109"/>
                    <a:pt x="18447" y="7218"/>
                    <a:pt x="18234" y="7380"/>
                  </a:cubicBezTo>
                  <a:cubicBezTo>
                    <a:pt x="18127" y="6892"/>
                    <a:pt x="17378" y="6566"/>
                    <a:pt x="16523" y="6566"/>
                  </a:cubicBezTo>
                  <a:cubicBezTo>
                    <a:pt x="15026" y="6566"/>
                    <a:pt x="15026" y="6566"/>
                    <a:pt x="15026" y="6566"/>
                  </a:cubicBezTo>
                  <a:cubicBezTo>
                    <a:pt x="14598" y="6566"/>
                    <a:pt x="14277" y="6675"/>
                    <a:pt x="14063" y="6838"/>
                  </a:cubicBezTo>
                  <a:cubicBezTo>
                    <a:pt x="13956" y="6512"/>
                    <a:pt x="13422" y="6241"/>
                    <a:pt x="12673" y="6241"/>
                  </a:cubicBezTo>
                  <a:cubicBezTo>
                    <a:pt x="10855" y="6241"/>
                    <a:pt x="10855" y="6241"/>
                    <a:pt x="10855" y="6241"/>
                  </a:cubicBezTo>
                  <a:cubicBezTo>
                    <a:pt x="10321" y="6241"/>
                    <a:pt x="10000" y="6404"/>
                    <a:pt x="9893" y="6621"/>
                  </a:cubicBezTo>
                  <a:cubicBezTo>
                    <a:pt x="9679" y="922"/>
                    <a:pt x="9679" y="922"/>
                    <a:pt x="9679" y="922"/>
                  </a:cubicBezTo>
                  <a:cubicBezTo>
                    <a:pt x="9679" y="434"/>
                    <a:pt x="9144" y="0"/>
                    <a:pt x="8075" y="0"/>
                  </a:cubicBezTo>
                  <a:cubicBezTo>
                    <a:pt x="7541" y="0"/>
                    <a:pt x="7541" y="0"/>
                    <a:pt x="7541" y="0"/>
                  </a:cubicBezTo>
                  <a:cubicBezTo>
                    <a:pt x="6578" y="0"/>
                    <a:pt x="5937" y="434"/>
                    <a:pt x="5937" y="922"/>
                  </a:cubicBezTo>
                  <a:cubicBezTo>
                    <a:pt x="5723" y="9877"/>
                    <a:pt x="5723" y="9877"/>
                    <a:pt x="5723" y="9877"/>
                  </a:cubicBezTo>
                  <a:cubicBezTo>
                    <a:pt x="5723" y="10800"/>
                    <a:pt x="5723" y="10800"/>
                    <a:pt x="5723" y="10800"/>
                  </a:cubicBezTo>
                  <a:cubicBezTo>
                    <a:pt x="4974" y="9660"/>
                    <a:pt x="4974" y="9660"/>
                    <a:pt x="4974" y="9660"/>
                  </a:cubicBezTo>
                  <a:cubicBezTo>
                    <a:pt x="4440" y="8846"/>
                    <a:pt x="2836" y="8249"/>
                    <a:pt x="1125" y="8249"/>
                  </a:cubicBezTo>
                  <a:cubicBezTo>
                    <a:pt x="804" y="8249"/>
                    <a:pt x="804" y="8249"/>
                    <a:pt x="804" y="8249"/>
                  </a:cubicBezTo>
                  <a:cubicBezTo>
                    <a:pt x="269" y="8249"/>
                    <a:pt x="-158" y="8520"/>
                    <a:pt x="55" y="8791"/>
                  </a:cubicBezTo>
                  <a:lnTo>
                    <a:pt x="1659" y="1128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514" name="AutoShape 34"/>
            <p:cNvSpPr/>
            <p:nvPr/>
          </p:nvSpPr>
          <p:spPr bwMode="auto">
            <a:xfrm>
              <a:off x="237862" y="19050"/>
              <a:ext cx="84044" cy="952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1600" y="9503"/>
                    <a:pt x="21600" y="9503"/>
                    <a:pt x="21600" y="9503"/>
                  </a:cubicBezTo>
                  <a:cubicBezTo>
                    <a:pt x="21600" y="4320"/>
                    <a:pt x="17672" y="0"/>
                    <a:pt x="11781" y="0"/>
                  </a:cubicBezTo>
                  <a:cubicBezTo>
                    <a:pt x="8836" y="0"/>
                    <a:pt x="8836" y="0"/>
                    <a:pt x="8836" y="0"/>
                  </a:cubicBezTo>
                  <a:cubicBezTo>
                    <a:pt x="2945" y="0"/>
                    <a:pt x="0" y="4320"/>
                    <a:pt x="0" y="9503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lnSpc>
                  <a:spcPct val="150000"/>
                </a:lnSpc>
                <a:defRPr/>
              </a:pPr>
              <a:endParaRPr lang="es-ES" sz="2670"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45" name="TextBox 15"/>
          <p:cNvSpPr txBox="1"/>
          <p:nvPr/>
        </p:nvSpPr>
        <p:spPr>
          <a:xfrm>
            <a:off x="956767" y="3203308"/>
            <a:ext cx="28112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46" name="TextBox 16"/>
          <p:cNvSpPr txBox="1"/>
          <p:nvPr/>
        </p:nvSpPr>
        <p:spPr>
          <a:xfrm>
            <a:off x="2152203" y="28825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15"/>
          <p:cNvSpPr txBox="1"/>
          <p:nvPr/>
        </p:nvSpPr>
        <p:spPr>
          <a:xfrm>
            <a:off x="9124845" y="3203308"/>
            <a:ext cx="277713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48" name="TextBox 16"/>
          <p:cNvSpPr txBox="1"/>
          <p:nvPr/>
        </p:nvSpPr>
        <p:spPr>
          <a:xfrm>
            <a:off x="9124845" y="28825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15"/>
          <p:cNvSpPr txBox="1"/>
          <p:nvPr/>
        </p:nvSpPr>
        <p:spPr>
          <a:xfrm>
            <a:off x="956767" y="5565508"/>
            <a:ext cx="281126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50" name="TextBox 16"/>
          <p:cNvSpPr txBox="1"/>
          <p:nvPr/>
        </p:nvSpPr>
        <p:spPr>
          <a:xfrm>
            <a:off x="2152203" y="52447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15"/>
          <p:cNvSpPr txBox="1"/>
          <p:nvPr/>
        </p:nvSpPr>
        <p:spPr>
          <a:xfrm>
            <a:off x="9124845" y="5565508"/>
            <a:ext cx="277713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</a:t>
            </a:r>
          </a:p>
        </p:txBody>
      </p:sp>
      <p:sp>
        <p:nvSpPr>
          <p:cNvPr id="52" name="TextBox 16"/>
          <p:cNvSpPr txBox="1"/>
          <p:nvPr/>
        </p:nvSpPr>
        <p:spPr>
          <a:xfrm>
            <a:off x="9124845" y="5244777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50"/>
                            </p:stCondLst>
                            <p:childTnLst>
                              <p:par>
                                <p:cTn id="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5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8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849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349"/>
                            </p:stCondLst>
                            <p:childTnLst>
                              <p:par>
                                <p:cTn id="6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849"/>
                            </p:stCondLst>
                            <p:childTnLst>
                              <p:par>
                                <p:cTn id="7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899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1693546"/>
            <a:ext cx="5854232" cy="4657365"/>
            <a:chOff x="-743745" y="1569337"/>
            <a:chExt cx="6227891" cy="4954631"/>
          </a:xfrm>
        </p:grpSpPr>
        <p:sp>
          <p:nvSpPr>
            <p:cNvPr id="6" name="Freeform 5"/>
            <p:cNvSpPr/>
            <p:nvPr/>
          </p:nvSpPr>
          <p:spPr bwMode="auto">
            <a:xfrm>
              <a:off x="1510340" y="1570966"/>
              <a:ext cx="971049" cy="1603209"/>
            </a:xfrm>
            <a:custGeom>
              <a:avLst/>
              <a:gdLst>
                <a:gd name="T0" fmla="*/ 504 w 504"/>
                <a:gd name="T1" fmla="*/ 832 h 832"/>
                <a:gd name="T2" fmla="*/ 0 w 504"/>
                <a:gd name="T3" fmla="*/ 514 h 832"/>
                <a:gd name="T4" fmla="*/ 0 w 504"/>
                <a:gd name="T5" fmla="*/ 0 h 832"/>
                <a:gd name="T6" fmla="*/ 504 w 504"/>
                <a:gd name="T7" fmla="*/ 530 h 832"/>
                <a:gd name="T8" fmla="*/ 504 w 504"/>
                <a:gd name="T9" fmla="*/ 832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832">
                  <a:moveTo>
                    <a:pt x="504" y="832"/>
                  </a:moveTo>
                  <a:cubicBezTo>
                    <a:pt x="336" y="726"/>
                    <a:pt x="168" y="620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177"/>
                    <a:pt x="336" y="353"/>
                    <a:pt x="504" y="530"/>
                  </a:cubicBezTo>
                  <a:cubicBezTo>
                    <a:pt x="504" y="631"/>
                    <a:pt x="504" y="731"/>
                    <a:pt x="504" y="83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510340" y="2560752"/>
              <a:ext cx="971049" cy="1195075"/>
            </a:xfrm>
            <a:custGeom>
              <a:avLst/>
              <a:gdLst>
                <a:gd name="T0" fmla="*/ 504 w 504"/>
                <a:gd name="T1" fmla="*/ 620 h 620"/>
                <a:gd name="T2" fmla="*/ 0 w 504"/>
                <a:gd name="T3" fmla="*/ 514 h 620"/>
                <a:gd name="T4" fmla="*/ 0 w 504"/>
                <a:gd name="T5" fmla="*/ 0 h 620"/>
                <a:gd name="T6" fmla="*/ 504 w 504"/>
                <a:gd name="T7" fmla="*/ 318 h 620"/>
                <a:gd name="T8" fmla="*/ 504 w 504"/>
                <a:gd name="T9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620">
                  <a:moveTo>
                    <a:pt x="504" y="620"/>
                  </a:moveTo>
                  <a:cubicBezTo>
                    <a:pt x="336" y="585"/>
                    <a:pt x="168" y="549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106"/>
                    <a:pt x="336" y="212"/>
                    <a:pt x="504" y="318"/>
                  </a:cubicBezTo>
                  <a:cubicBezTo>
                    <a:pt x="504" y="419"/>
                    <a:pt x="504" y="519"/>
                    <a:pt x="504" y="62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1510340" y="3551352"/>
              <a:ext cx="971049" cy="990600"/>
            </a:xfrm>
            <a:custGeom>
              <a:avLst/>
              <a:gdLst>
                <a:gd name="T0" fmla="*/ 504 w 504"/>
                <a:gd name="T1" fmla="*/ 408 h 514"/>
                <a:gd name="T2" fmla="*/ 0 w 504"/>
                <a:gd name="T3" fmla="*/ 514 h 514"/>
                <a:gd name="T4" fmla="*/ 0 w 504"/>
                <a:gd name="T5" fmla="*/ 0 h 514"/>
                <a:gd name="T6" fmla="*/ 504 w 504"/>
                <a:gd name="T7" fmla="*/ 106 h 514"/>
                <a:gd name="T8" fmla="*/ 504 w 504"/>
                <a:gd name="T9" fmla="*/ 408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514">
                  <a:moveTo>
                    <a:pt x="504" y="408"/>
                  </a:moveTo>
                  <a:cubicBezTo>
                    <a:pt x="336" y="443"/>
                    <a:pt x="168" y="479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35"/>
                    <a:pt x="336" y="71"/>
                    <a:pt x="504" y="106"/>
                  </a:cubicBezTo>
                  <a:cubicBezTo>
                    <a:pt x="504" y="207"/>
                    <a:pt x="504" y="307"/>
                    <a:pt x="504" y="40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510340" y="4337478"/>
              <a:ext cx="971049" cy="1194260"/>
            </a:xfrm>
            <a:custGeom>
              <a:avLst/>
              <a:gdLst>
                <a:gd name="T0" fmla="*/ 504 w 504"/>
                <a:gd name="T1" fmla="*/ 302 h 620"/>
                <a:gd name="T2" fmla="*/ 0 w 504"/>
                <a:gd name="T3" fmla="*/ 620 h 620"/>
                <a:gd name="T4" fmla="*/ 0 w 504"/>
                <a:gd name="T5" fmla="*/ 106 h 620"/>
                <a:gd name="T6" fmla="*/ 504 w 504"/>
                <a:gd name="T7" fmla="*/ 0 h 620"/>
                <a:gd name="T8" fmla="*/ 504 w 504"/>
                <a:gd name="T9" fmla="*/ 302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620">
                  <a:moveTo>
                    <a:pt x="504" y="302"/>
                  </a:moveTo>
                  <a:cubicBezTo>
                    <a:pt x="336" y="408"/>
                    <a:pt x="168" y="514"/>
                    <a:pt x="0" y="620"/>
                  </a:cubicBezTo>
                  <a:cubicBezTo>
                    <a:pt x="0" y="449"/>
                    <a:pt x="0" y="277"/>
                    <a:pt x="0" y="106"/>
                  </a:cubicBezTo>
                  <a:cubicBezTo>
                    <a:pt x="168" y="71"/>
                    <a:pt x="336" y="35"/>
                    <a:pt x="504" y="0"/>
                  </a:cubicBezTo>
                  <a:cubicBezTo>
                    <a:pt x="504" y="101"/>
                    <a:pt x="504" y="201"/>
                    <a:pt x="504" y="30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1510340" y="4919130"/>
              <a:ext cx="971049" cy="1603209"/>
            </a:xfrm>
            <a:custGeom>
              <a:avLst/>
              <a:gdLst>
                <a:gd name="T0" fmla="*/ 504 w 504"/>
                <a:gd name="T1" fmla="*/ 302 h 832"/>
                <a:gd name="T2" fmla="*/ 0 w 504"/>
                <a:gd name="T3" fmla="*/ 832 h 832"/>
                <a:gd name="T4" fmla="*/ 0 w 504"/>
                <a:gd name="T5" fmla="*/ 318 h 832"/>
                <a:gd name="T6" fmla="*/ 504 w 504"/>
                <a:gd name="T7" fmla="*/ 0 h 832"/>
                <a:gd name="T8" fmla="*/ 504 w 504"/>
                <a:gd name="T9" fmla="*/ 302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832">
                  <a:moveTo>
                    <a:pt x="504" y="302"/>
                  </a:moveTo>
                  <a:cubicBezTo>
                    <a:pt x="336" y="479"/>
                    <a:pt x="168" y="655"/>
                    <a:pt x="0" y="832"/>
                  </a:cubicBezTo>
                  <a:cubicBezTo>
                    <a:pt x="0" y="661"/>
                    <a:pt x="0" y="489"/>
                    <a:pt x="0" y="318"/>
                  </a:cubicBezTo>
                  <a:cubicBezTo>
                    <a:pt x="168" y="212"/>
                    <a:pt x="336" y="106"/>
                    <a:pt x="504" y="0"/>
                  </a:cubicBezTo>
                  <a:cubicBezTo>
                    <a:pt x="504" y="101"/>
                    <a:pt x="504" y="201"/>
                    <a:pt x="504" y="30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481389" y="2591708"/>
              <a:ext cx="1812571" cy="582467"/>
            </a:xfrm>
            <a:custGeom>
              <a:avLst/>
              <a:gdLst>
                <a:gd name="T0" fmla="*/ 790 w 941"/>
                <a:gd name="T1" fmla="*/ 0 h 302"/>
                <a:gd name="T2" fmla="*/ 0 w 941"/>
                <a:gd name="T3" fmla="*/ 0 h 302"/>
                <a:gd name="T4" fmla="*/ 0 w 941"/>
                <a:gd name="T5" fmla="*/ 302 h 302"/>
                <a:gd name="T6" fmla="*/ 790 w 941"/>
                <a:gd name="T7" fmla="*/ 302 h 302"/>
                <a:gd name="T8" fmla="*/ 941 w 941"/>
                <a:gd name="T9" fmla="*/ 151 h 302"/>
                <a:gd name="T10" fmla="*/ 790 w 941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1" h="302">
                  <a:moveTo>
                    <a:pt x="79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790" y="302"/>
                    <a:pt x="790" y="302"/>
                    <a:pt x="790" y="302"/>
                  </a:cubicBezTo>
                  <a:cubicBezTo>
                    <a:pt x="873" y="302"/>
                    <a:pt x="941" y="234"/>
                    <a:pt x="941" y="151"/>
                  </a:cubicBezTo>
                  <a:cubicBezTo>
                    <a:pt x="941" y="67"/>
                    <a:pt x="873" y="0"/>
                    <a:pt x="7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2481389" y="3174175"/>
              <a:ext cx="3002757" cy="581652"/>
            </a:xfrm>
            <a:custGeom>
              <a:avLst/>
              <a:gdLst>
                <a:gd name="T0" fmla="*/ 1408 w 1559"/>
                <a:gd name="T1" fmla="*/ 0 h 302"/>
                <a:gd name="T2" fmla="*/ 0 w 1559"/>
                <a:gd name="T3" fmla="*/ 0 h 302"/>
                <a:gd name="T4" fmla="*/ 0 w 1559"/>
                <a:gd name="T5" fmla="*/ 302 h 302"/>
                <a:gd name="T6" fmla="*/ 1408 w 1559"/>
                <a:gd name="T7" fmla="*/ 302 h 302"/>
                <a:gd name="T8" fmla="*/ 1559 w 1559"/>
                <a:gd name="T9" fmla="*/ 151 h 302"/>
                <a:gd name="T10" fmla="*/ 1408 w 1559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9" h="302">
                  <a:moveTo>
                    <a:pt x="140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408" y="302"/>
                    <a:pt x="1408" y="302"/>
                    <a:pt x="1408" y="302"/>
                  </a:cubicBezTo>
                  <a:cubicBezTo>
                    <a:pt x="1491" y="302"/>
                    <a:pt x="1559" y="234"/>
                    <a:pt x="1559" y="151"/>
                  </a:cubicBezTo>
                  <a:cubicBezTo>
                    <a:pt x="1559" y="67"/>
                    <a:pt x="1491" y="0"/>
                    <a:pt x="14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481389" y="3755827"/>
              <a:ext cx="2467540" cy="581652"/>
            </a:xfrm>
            <a:custGeom>
              <a:avLst/>
              <a:gdLst>
                <a:gd name="T0" fmla="*/ 1130 w 1281"/>
                <a:gd name="T1" fmla="*/ 0 h 302"/>
                <a:gd name="T2" fmla="*/ 0 w 1281"/>
                <a:gd name="T3" fmla="*/ 0 h 302"/>
                <a:gd name="T4" fmla="*/ 0 w 1281"/>
                <a:gd name="T5" fmla="*/ 302 h 302"/>
                <a:gd name="T6" fmla="*/ 1130 w 1281"/>
                <a:gd name="T7" fmla="*/ 302 h 302"/>
                <a:gd name="T8" fmla="*/ 1281 w 1281"/>
                <a:gd name="T9" fmla="*/ 151 h 302"/>
                <a:gd name="T10" fmla="*/ 1130 w 1281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1" h="302">
                  <a:moveTo>
                    <a:pt x="11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130" y="302"/>
                    <a:pt x="1130" y="302"/>
                    <a:pt x="1130" y="302"/>
                  </a:cubicBezTo>
                  <a:cubicBezTo>
                    <a:pt x="1213" y="302"/>
                    <a:pt x="1281" y="234"/>
                    <a:pt x="1281" y="151"/>
                  </a:cubicBezTo>
                  <a:cubicBezTo>
                    <a:pt x="1281" y="68"/>
                    <a:pt x="1213" y="0"/>
                    <a:pt x="11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481389" y="4337478"/>
              <a:ext cx="1955132" cy="581652"/>
            </a:xfrm>
            <a:custGeom>
              <a:avLst/>
              <a:gdLst>
                <a:gd name="T0" fmla="*/ 864 w 1015"/>
                <a:gd name="T1" fmla="*/ 0 h 302"/>
                <a:gd name="T2" fmla="*/ 0 w 1015"/>
                <a:gd name="T3" fmla="*/ 0 h 302"/>
                <a:gd name="T4" fmla="*/ 0 w 1015"/>
                <a:gd name="T5" fmla="*/ 302 h 302"/>
                <a:gd name="T6" fmla="*/ 864 w 1015"/>
                <a:gd name="T7" fmla="*/ 302 h 302"/>
                <a:gd name="T8" fmla="*/ 1015 w 1015"/>
                <a:gd name="T9" fmla="*/ 151 h 302"/>
                <a:gd name="T10" fmla="*/ 864 w 1015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5" h="302">
                  <a:moveTo>
                    <a:pt x="8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864" y="302"/>
                    <a:pt x="864" y="302"/>
                    <a:pt x="864" y="302"/>
                  </a:cubicBezTo>
                  <a:cubicBezTo>
                    <a:pt x="947" y="302"/>
                    <a:pt x="1015" y="235"/>
                    <a:pt x="1015" y="151"/>
                  </a:cubicBezTo>
                  <a:cubicBezTo>
                    <a:pt x="1015" y="68"/>
                    <a:pt x="947" y="0"/>
                    <a:pt x="8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481389" y="4919130"/>
              <a:ext cx="2711931" cy="581652"/>
            </a:xfrm>
            <a:custGeom>
              <a:avLst/>
              <a:gdLst>
                <a:gd name="T0" fmla="*/ 1408 w 1408"/>
                <a:gd name="T1" fmla="*/ 151 h 302"/>
                <a:gd name="T2" fmla="*/ 1268 w 1408"/>
                <a:gd name="T3" fmla="*/ 1 h 302"/>
                <a:gd name="T4" fmla="*/ 1268 w 1408"/>
                <a:gd name="T5" fmla="*/ 0 h 302"/>
                <a:gd name="T6" fmla="*/ 0 w 1408"/>
                <a:gd name="T7" fmla="*/ 0 h 302"/>
                <a:gd name="T8" fmla="*/ 0 w 1408"/>
                <a:gd name="T9" fmla="*/ 302 h 302"/>
                <a:gd name="T10" fmla="*/ 1268 w 1408"/>
                <a:gd name="T11" fmla="*/ 302 h 302"/>
                <a:gd name="T12" fmla="*/ 1268 w 1408"/>
                <a:gd name="T13" fmla="*/ 302 h 302"/>
                <a:gd name="T14" fmla="*/ 1408 w 1408"/>
                <a:gd name="T15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8" h="302">
                  <a:moveTo>
                    <a:pt x="1408" y="151"/>
                  </a:moveTo>
                  <a:cubicBezTo>
                    <a:pt x="1408" y="72"/>
                    <a:pt x="1346" y="6"/>
                    <a:pt x="1268" y="1"/>
                  </a:cubicBezTo>
                  <a:cubicBezTo>
                    <a:pt x="1268" y="0"/>
                    <a:pt x="1268" y="0"/>
                    <a:pt x="126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268" y="302"/>
                    <a:pt x="1268" y="302"/>
                    <a:pt x="1268" y="302"/>
                  </a:cubicBezTo>
                  <a:cubicBezTo>
                    <a:pt x="1268" y="302"/>
                    <a:pt x="1268" y="302"/>
                    <a:pt x="1268" y="302"/>
                  </a:cubicBezTo>
                  <a:cubicBezTo>
                    <a:pt x="1346" y="296"/>
                    <a:pt x="1408" y="231"/>
                    <a:pt x="1408" y="15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743745" y="2559123"/>
              <a:ext cx="2254085" cy="9922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0" y="2559123"/>
              <a:ext cx="1510340" cy="99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293"/>
            <p:cNvSpPr>
              <a:spLocks noChangeArrowheads="1"/>
            </p:cNvSpPr>
            <p:nvPr/>
          </p:nvSpPr>
          <p:spPr bwMode="auto">
            <a:xfrm>
              <a:off x="-743745" y="3551352"/>
              <a:ext cx="2254085" cy="9906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Rectangle 294"/>
            <p:cNvSpPr>
              <a:spLocks noChangeArrowheads="1"/>
            </p:cNvSpPr>
            <p:nvPr/>
          </p:nvSpPr>
          <p:spPr bwMode="auto">
            <a:xfrm>
              <a:off x="0" y="3551352"/>
              <a:ext cx="151034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Rectangle 687"/>
            <p:cNvSpPr>
              <a:spLocks noChangeArrowheads="1"/>
            </p:cNvSpPr>
            <p:nvPr/>
          </p:nvSpPr>
          <p:spPr bwMode="auto">
            <a:xfrm>
              <a:off x="-743745" y="5533368"/>
              <a:ext cx="2254085" cy="990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Rectangle 688"/>
            <p:cNvSpPr>
              <a:spLocks noChangeArrowheads="1"/>
            </p:cNvSpPr>
            <p:nvPr/>
          </p:nvSpPr>
          <p:spPr bwMode="auto">
            <a:xfrm>
              <a:off x="0" y="5533368"/>
              <a:ext cx="151034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Rectangle 791"/>
            <p:cNvSpPr>
              <a:spLocks noChangeArrowheads="1"/>
            </p:cNvSpPr>
            <p:nvPr/>
          </p:nvSpPr>
          <p:spPr bwMode="auto">
            <a:xfrm>
              <a:off x="-743745" y="4541953"/>
              <a:ext cx="2254085" cy="99141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Rectangle 792"/>
            <p:cNvSpPr>
              <a:spLocks noChangeArrowheads="1"/>
            </p:cNvSpPr>
            <p:nvPr/>
          </p:nvSpPr>
          <p:spPr bwMode="auto">
            <a:xfrm>
              <a:off x="0" y="4541953"/>
              <a:ext cx="1510340" cy="99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Rectangle 904"/>
            <p:cNvSpPr>
              <a:spLocks noChangeArrowheads="1"/>
            </p:cNvSpPr>
            <p:nvPr/>
          </p:nvSpPr>
          <p:spPr bwMode="auto">
            <a:xfrm>
              <a:off x="-743745" y="1569337"/>
              <a:ext cx="2254085" cy="9897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Rectangle 905"/>
            <p:cNvSpPr>
              <a:spLocks noChangeArrowheads="1"/>
            </p:cNvSpPr>
            <p:nvPr/>
          </p:nvSpPr>
          <p:spPr bwMode="auto">
            <a:xfrm>
              <a:off x="0" y="1569337"/>
              <a:ext cx="1510340" cy="989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1039"/>
            <p:cNvSpPr/>
            <p:nvPr/>
          </p:nvSpPr>
          <p:spPr bwMode="auto">
            <a:xfrm>
              <a:off x="5191691" y="3222238"/>
              <a:ext cx="244392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1040"/>
            <p:cNvSpPr/>
            <p:nvPr/>
          </p:nvSpPr>
          <p:spPr bwMode="auto">
            <a:xfrm>
              <a:off x="4649956" y="3803890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1041"/>
            <p:cNvSpPr/>
            <p:nvPr/>
          </p:nvSpPr>
          <p:spPr bwMode="auto">
            <a:xfrm>
              <a:off x="4902494" y="4967194"/>
              <a:ext cx="244392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1042"/>
            <p:cNvSpPr/>
            <p:nvPr/>
          </p:nvSpPr>
          <p:spPr bwMode="auto">
            <a:xfrm>
              <a:off x="4143251" y="4385542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1043"/>
            <p:cNvSpPr/>
            <p:nvPr/>
          </p:nvSpPr>
          <p:spPr bwMode="auto">
            <a:xfrm>
              <a:off x="4006392" y="2639772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GB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97872" y="4806689"/>
              <a:ext cx="464344" cy="465138"/>
              <a:chOff x="9145588" y="4435475"/>
              <a:chExt cx="464344" cy="465138"/>
            </a:xfrm>
            <a:solidFill>
              <a:schemeClr val="bg2"/>
            </a:solidFill>
          </p:grpSpPr>
          <p:sp>
            <p:nvSpPr>
              <p:cNvPr id="56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9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0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1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2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3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4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95719" y="3827954"/>
              <a:ext cx="465138" cy="435769"/>
              <a:chOff x="5368132" y="3540125"/>
              <a:chExt cx="465138" cy="435769"/>
            </a:xfrm>
            <a:solidFill>
              <a:schemeClr val="bg2"/>
            </a:solidFill>
          </p:grpSpPr>
          <p:sp>
            <p:nvSpPr>
              <p:cNvPr id="54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41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5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41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48788" y="2825660"/>
              <a:ext cx="319088" cy="465138"/>
              <a:chOff x="3582988" y="3510757"/>
              <a:chExt cx="319088" cy="465138"/>
            </a:xfrm>
            <a:solidFill>
              <a:schemeClr val="bg2"/>
            </a:solidFill>
          </p:grpSpPr>
          <p:sp>
            <p:nvSpPr>
              <p:cNvPr id="52" name="AutoShape 113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AutoShape 114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22204" y="5833008"/>
              <a:ext cx="465138" cy="391319"/>
              <a:chOff x="5368132" y="2625725"/>
              <a:chExt cx="465138" cy="391319"/>
            </a:xfrm>
            <a:solidFill>
              <a:schemeClr val="bg2"/>
            </a:solidFill>
          </p:grpSpPr>
          <p:sp>
            <p:nvSpPr>
              <p:cNvPr id="49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41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0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41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1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41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22998" y="1828650"/>
              <a:ext cx="464344" cy="464344"/>
              <a:chOff x="4439444" y="1652588"/>
              <a:chExt cx="464344" cy="464344"/>
            </a:xfrm>
            <a:solidFill>
              <a:schemeClr val="bg2"/>
            </a:solidFill>
          </p:grpSpPr>
          <p:sp>
            <p:nvSpPr>
              <p:cNvPr id="46" name="AutoShape 136"/>
              <p:cNvSpPr/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AutoShape 137"/>
              <p:cNvSpPr/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8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907" tIns="17907" rIns="17907" bIns="17907" anchor="ctr"/>
              <a:lstStyle/>
              <a:p>
                <a:pPr algn="ctr" defTabSz="214630" hangingPunct="0">
                  <a:lnSpc>
                    <a:spcPct val="120000"/>
                  </a:lnSpc>
                </a:pPr>
                <a:endParaRPr lang="en-US" sz="1605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667565" y="2765829"/>
              <a:ext cx="1336969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67565" y="3322891"/>
              <a:ext cx="1336969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67565" y="5092843"/>
              <a:ext cx="1336969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667565" y="4518929"/>
              <a:ext cx="1336969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67565" y="3928725"/>
              <a:ext cx="1336969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5" name="Freeform 64"/>
          <p:cNvSpPr>
            <a:spLocks noEditPoints="1"/>
          </p:cNvSpPr>
          <p:nvPr/>
        </p:nvSpPr>
        <p:spPr bwMode="auto">
          <a:xfrm>
            <a:off x="9038910" y="4747193"/>
            <a:ext cx="426207" cy="467646"/>
          </a:xfrm>
          <a:custGeom>
            <a:avLst/>
            <a:gdLst>
              <a:gd name="T0" fmla="*/ 65 w 100"/>
              <a:gd name="T1" fmla="*/ 0 h 110"/>
              <a:gd name="T2" fmla="*/ 77 w 100"/>
              <a:gd name="T3" fmla="*/ 12 h 110"/>
              <a:gd name="T4" fmla="*/ 68 w 100"/>
              <a:gd name="T5" fmla="*/ 40 h 110"/>
              <a:gd name="T6" fmla="*/ 67 w 100"/>
              <a:gd name="T7" fmla="*/ 10 h 110"/>
              <a:gd name="T8" fmla="*/ 28 w 100"/>
              <a:gd name="T9" fmla="*/ 9 h 110"/>
              <a:gd name="T10" fmla="*/ 28 w 100"/>
              <a:gd name="T11" fmla="*/ 16 h 110"/>
              <a:gd name="T12" fmla="*/ 25 w 100"/>
              <a:gd name="T13" fmla="*/ 24 h 110"/>
              <a:gd name="T14" fmla="*/ 18 w 100"/>
              <a:gd name="T15" fmla="*/ 26 h 110"/>
              <a:gd name="T16" fmla="*/ 9 w 100"/>
              <a:gd name="T17" fmla="*/ 25 h 110"/>
              <a:gd name="T18" fmla="*/ 10 w 100"/>
              <a:gd name="T19" fmla="*/ 87 h 110"/>
              <a:gd name="T20" fmla="*/ 12 w 100"/>
              <a:gd name="T21" fmla="*/ 88 h 110"/>
              <a:gd name="T22" fmla="*/ 44 w 100"/>
              <a:gd name="T23" fmla="*/ 97 h 110"/>
              <a:gd name="T24" fmla="*/ 4 w 100"/>
              <a:gd name="T25" fmla="*/ 93 h 110"/>
              <a:gd name="T26" fmla="*/ 4 w 100"/>
              <a:gd name="T27" fmla="*/ 93 h 110"/>
              <a:gd name="T28" fmla="*/ 0 w 100"/>
              <a:gd name="T29" fmla="*/ 22 h 110"/>
              <a:gd name="T30" fmla="*/ 2 w 100"/>
              <a:gd name="T31" fmla="*/ 19 h 110"/>
              <a:gd name="T32" fmla="*/ 21 w 100"/>
              <a:gd name="T33" fmla="*/ 0 h 110"/>
              <a:gd name="T34" fmla="*/ 90 w 100"/>
              <a:gd name="T35" fmla="*/ 45 h 110"/>
              <a:gd name="T36" fmla="*/ 84 w 100"/>
              <a:gd name="T37" fmla="*/ 39 h 110"/>
              <a:gd name="T38" fmla="*/ 83 w 100"/>
              <a:gd name="T39" fmla="*/ 47 h 110"/>
              <a:gd name="T40" fmla="*/ 94 w 100"/>
              <a:gd name="T41" fmla="*/ 53 h 110"/>
              <a:gd name="T42" fmla="*/ 86 w 100"/>
              <a:gd name="T43" fmla="*/ 81 h 110"/>
              <a:gd name="T44" fmla="*/ 100 w 100"/>
              <a:gd name="T45" fmla="*/ 51 h 110"/>
              <a:gd name="T46" fmla="*/ 90 w 100"/>
              <a:gd name="T47" fmla="*/ 45 h 110"/>
              <a:gd name="T48" fmla="*/ 54 w 100"/>
              <a:gd name="T49" fmla="*/ 84 h 110"/>
              <a:gd name="T50" fmla="*/ 90 w 100"/>
              <a:gd name="T51" fmla="*/ 55 h 110"/>
              <a:gd name="T52" fmla="*/ 52 w 100"/>
              <a:gd name="T53" fmla="*/ 87 h 110"/>
              <a:gd name="T54" fmla="*/ 51 w 100"/>
              <a:gd name="T55" fmla="*/ 103 h 110"/>
              <a:gd name="T56" fmla="*/ 52 w 100"/>
              <a:gd name="T57" fmla="*/ 110 h 110"/>
              <a:gd name="T58" fmla="*/ 56 w 100"/>
              <a:gd name="T59" fmla="*/ 106 h 110"/>
              <a:gd name="T60" fmla="*/ 52 w 100"/>
              <a:gd name="T61" fmla="*/ 87 h 110"/>
              <a:gd name="T62" fmla="*/ 18 w 100"/>
              <a:gd name="T63" fmla="*/ 60 h 110"/>
              <a:gd name="T64" fmla="*/ 30 w 100"/>
              <a:gd name="T65" fmla="*/ 56 h 110"/>
              <a:gd name="T66" fmla="*/ 18 w 100"/>
              <a:gd name="T67" fmla="*/ 43 h 110"/>
              <a:gd name="T68" fmla="*/ 60 w 100"/>
              <a:gd name="T69" fmla="*/ 48 h 110"/>
              <a:gd name="T70" fmla="*/ 18 w 100"/>
              <a:gd name="T71" fmla="*/ 43 h 110"/>
              <a:gd name="T72" fmla="*/ 18 w 100"/>
              <a:gd name="T73" fmla="*/ 36 h 110"/>
              <a:gd name="T74" fmla="*/ 60 w 100"/>
              <a:gd name="T75" fmla="*/ 31 h 110"/>
              <a:gd name="T76" fmla="*/ 37 w 100"/>
              <a:gd name="T77" fmla="*/ 19 h 110"/>
              <a:gd name="T78" fmla="*/ 60 w 100"/>
              <a:gd name="T79" fmla="*/ 24 h 110"/>
              <a:gd name="T80" fmla="*/ 37 w 100"/>
              <a:gd name="T81" fmla="*/ 19 h 110"/>
              <a:gd name="T82" fmla="*/ 14 w 100"/>
              <a:gd name="T83" fmla="*/ 21 h 110"/>
              <a:gd name="T84" fmla="*/ 18 w 100"/>
              <a:gd name="T85" fmla="*/ 22 h 110"/>
              <a:gd name="T86" fmla="*/ 20 w 100"/>
              <a:gd name="T87" fmla="*/ 22 h 110"/>
              <a:gd name="T88" fmla="*/ 24 w 100"/>
              <a:gd name="T89" fmla="*/ 18 h 110"/>
              <a:gd name="T90" fmla="*/ 24 w 100"/>
              <a:gd name="T91" fmla="*/ 17 h 110"/>
              <a:gd name="T92" fmla="*/ 23 w 100"/>
              <a:gd name="T93" fmla="*/ 12 h 110"/>
              <a:gd name="T94" fmla="*/ 12 w 100"/>
              <a:gd name="T95" fmla="*/ 21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00" h="110">
                <a:moveTo>
                  <a:pt x="23" y="0"/>
                </a:moveTo>
                <a:cubicBezTo>
                  <a:pt x="65" y="0"/>
                  <a:pt x="65" y="0"/>
                  <a:pt x="65" y="0"/>
                </a:cubicBezTo>
                <a:cubicBezTo>
                  <a:pt x="68" y="0"/>
                  <a:pt x="71" y="1"/>
                  <a:pt x="74" y="4"/>
                </a:cubicBezTo>
                <a:cubicBezTo>
                  <a:pt x="76" y="6"/>
                  <a:pt x="77" y="9"/>
                  <a:pt x="77" y="12"/>
                </a:cubicBezTo>
                <a:cubicBezTo>
                  <a:pt x="77" y="35"/>
                  <a:pt x="77" y="35"/>
                  <a:pt x="77" y="35"/>
                </a:cubicBezTo>
                <a:cubicBezTo>
                  <a:pt x="68" y="40"/>
                  <a:pt x="68" y="40"/>
                  <a:pt x="68" y="40"/>
                </a:cubicBezTo>
                <a:cubicBezTo>
                  <a:pt x="68" y="12"/>
                  <a:pt x="68" y="12"/>
                  <a:pt x="68" y="12"/>
                </a:cubicBezTo>
                <a:cubicBezTo>
                  <a:pt x="68" y="11"/>
                  <a:pt x="68" y="11"/>
                  <a:pt x="67" y="10"/>
                </a:cubicBezTo>
                <a:cubicBezTo>
                  <a:pt x="67" y="10"/>
                  <a:pt x="66" y="9"/>
                  <a:pt x="65" y="9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12"/>
                  <a:pt x="28" y="12"/>
                  <a:pt x="28" y="12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7"/>
                  <a:pt x="28" y="18"/>
                  <a:pt x="28" y="19"/>
                </a:cubicBezTo>
                <a:cubicBezTo>
                  <a:pt x="28" y="21"/>
                  <a:pt x="27" y="23"/>
                  <a:pt x="25" y="24"/>
                </a:cubicBezTo>
                <a:cubicBezTo>
                  <a:pt x="24" y="25"/>
                  <a:pt x="23" y="26"/>
                  <a:pt x="21" y="26"/>
                </a:cubicBezTo>
                <a:cubicBezTo>
                  <a:pt x="20" y="26"/>
                  <a:pt x="19" y="26"/>
                  <a:pt x="18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85"/>
                  <a:pt x="9" y="85"/>
                  <a:pt x="9" y="85"/>
                </a:cubicBezTo>
                <a:cubicBezTo>
                  <a:pt x="9" y="86"/>
                  <a:pt x="10" y="86"/>
                  <a:pt x="10" y="87"/>
                </a:cubicBezTo>
                <a:cubicBezTo>
                  <a:pt x="10" y="87"/>
                  <a:pt x="10" y="87"/>
                  <a:pt x="10" y="87"/>
                </a:cubicBezTo>
                <a:cubicBezTo>
                  <a:pt x="11" y="87"/>
                  <a:pt x="11" y="88"/>
                  <a:pt x="12" y="88"/>
                </a:cubicBezTo>
                <a:cubicBezTo>
                  <a:pt x="45" y="88"/>
                  <a:pt x="45" y="88"/>
                  <a:pt x="45" y="88"/>
                </a:cubicBezTo>
                <a:cubicBezTo>
                  <a:pt x="44" y="97"/>
                  <a:pt x="44" y="97"/>
                  <a:pt x="44" y="97"/>
                </a:cubicBezTo>
                <a:cubicBezTo>
                  <a:pt x="12" y="97"/>
                  <a:pt x="12" y="97"/>
                  <a:pt x="12" y="97"/>
                </a:cubicBezTo>
                <a:cubicBezTo>
                  <a:pt x="9" y="97"/>
                  <a:pt x="6" y="96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2" y="91"/>
                  <a:pt x="0" y="88"/>
                  <a:pt x="0" y="85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0"/>
                  <a:pt x="0" y="20"/>
                  <a:pt x="0" y="20"/>
                </a:cubicBezTo>
                <a:cubicBezTo>
                  <a:pt x="2" y="19"/>
                  <a:pt x="2" y="19"/>
                  <a:pt x="2" y="19"/>
                </a:cubicBezTo>
                <a:cubicBezTo>
                  <a:pt x="20" y="1"/>
                  <a:pt x="20" y="1"/>
                  <a:pt x="20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23" y="0"/>
                  <a:pt x="23" y="0"/>
                  <a:pt x="23" y="0"/>
                </a:cubicBezTo>
                <a:close/>
                <a:moveTo>
                  <a:pt x="90" y="45"/>
                </a:moveTo>
                <a:cubicBezTo>
                  <a:pt x="90" y="43"/>
                  <a:pt x="90" y="43"/>
                  <a:pt x="90" y="43"/>
                </a:cubicBezTo>
                <a:cubicBezTo>
                  <a:pt x="84" y="39"/>
                  <a:pt x="84" y="39"/>
                  <a:pt x="84" y="39"/>
                </a:cubicBezTo>
                <a:cubicBezTo>
                  <a:pt x="75" y="44"/>
                  <a:pt x="75" y="44"/>
                  <a:pt x="75" y="44"/>
                </a:cubicBezTo>
                <a:cubicBezTo>
                  <a:pt x="83" y="47"/>
                  <a:pt x="83" y="47"/>
                  <a:pt x="83" y="47"/>
                </a:cubicBezTo>
                <a:cubicBezTo>
                  <a:pt x="91" y="52"/>
                  <a:pt x="91" y="52"/>
                  <a:pt x="91" y="52"/>
                </a:cubicBezTo>
                <a:cubicBezTo>
                  <a:pt x="94" y="53"/>
                  <a:pt x="94" y="53"/>
                  <a:pt x="94" y="53"/>
                </a:cubicBezTo>
                <a:cubicBezTo>
                  <a:pt x="92" y="62"/>
                  <a:pt x="88" y="70"/>
                  <a:pt x="82" y="77"/>
                </a:cubicBezTo>
                <a:cubicBezTo>
                  <a:pt x="86" y="81"/>
                  <a:pt x="86" y="81"/>
                  <a:pt x="86" y="81"/>
                </a:cubicBezTo>
                <a:cubicBezTo>
                  <a:pt x="93" y="73"/>
                  <a:pt x="98" y="63"/>
                  <a:pt x="100" y="53"/>
                </a:cubicBezTo>
                <a:cubicBezTo>
                  <a:pt x="100" y="51"/>
                  <a:pt x="100" y="51"/>
                  <a:pt x="100" y="51"/>
                </a:cubicBezTo>
                <a:cubicBezTo>
                  <a:pt x="98" y="50"/>
                  <a:pt x="98" y="50"/>
                  <a:pt x="98" y="50"/>
                </a:cubicBezTo>
                <a:cubicBezTo>
                  <a:pt x="90" y="45"/>
                  <a:pt x="90" y="45"/>
                  <a:pt x="90" y="45"/>
                </a:cubicBezTo>
                <a:close/>
                <a:moveTo>
                  <a:pt x="74" y="47"/>
                </a:moveTo>
                <a:cubicBezTo>
                  <a:pt x="64" y="58"/>
                  <a:pt x="58" y="70"/>
                  <a:pt x="54" y="84"/>
                </a:cubicBezTo>
                <a:cubicBezTo>
                  <a:pt x="59" y="86"/>
                  <a:pt x="64" y="89"/>
                  <a:pt x="70" y="92"/>
                </a:cubicBezTo>
                <a:cubicBezTo>
                  <a:pt x="78" y="81"/>
                  <a:pt x="85" y="68"/>
                  <a:pt x="90" y="55"/>
                </a:cubicBezTo>
                <a:cubicBezTo>
                  <a:pt x="84" y="52"/>
                  <a:pt x="79" y="50"/>
                  <a:pt x="74" y="47"/>
                </a:cubicBezTo>
                <a:close/>
                <a:moveTo>
                  <a:pt x="52" y="87"/>
                </a:moveTo>
                <a:cubicBezTo>
                  <a:pt x="50" y="103"/>
                  <a:pt x="50" y="103"/>
                  <a:pt x="50" y="103"/>
                </a:cubicBezTo>
                <a:cubicBezTo>
                  <a:pt x="51" y="103"/>
                  <a:pt x="51" y="103"/>
                  <a:pt x="51" y="103"/>
                </a:cubicBezTo>
                <a:cubicBezTo>
                  <a:pt x="50" y="108"/>
                  <a:pt x="50" y="108"/>
                  <a:pt x="50" y="108"/>
                </a:cubicBezTo>
                <a:cubicBezTo>
                  <a:pt x="52" y="110"/>
                  <a:pt x="52" y="110"/>
                  <a:pt x="52" y="110"/>
                </a:cubicBezTo>
                <a:cubicBezTo>
                  <a:pt x="55" y="106"/>
                  <a:pt x="55" y="106"/>
                  <a:pt x="55" y="106"/>
                </a:cubicBezTo>
                <a:cubicBezTo>
                  <a:pt x="56" y="106"/>
                  <a:pt x="56" y="106"/>
                  <a:pt x="56" y="106"/>
                </a:cubicBezTo>
                <a:cubicBezTo>
                  <a:pt x="68" y="95"/>
                  <a:pt x="68" y="95"/>
                  <a:pt x="68" y="95"/>
                </a:cubicBezTo>
                <a:cubicBezTo>
                  <a:pt x="52" y="87"/>
                  <a:pt x="52" y="87"/>
                  <a:pt x="52" y="87"/>
                </a:cubicBezTo>
                <a:close/>
                <a:moveTo>
                  <a:pt x="18" y="56"/>
                </a:moveTo>
                <a:cubicBezTo>
                  <a:pt x="18" y="60"/>
                  <a:pt x="18" y="60"/>
                  <a:pt x="18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0" y="56"/>
                  <a:pt x="30" y="56"/>
                  <a:pt x="30" y="56"/>
                </a:cubicBezTo>
                <a:cubicBezTo>
                  <a:pt x="18" y="56"/>
                  <a:pt x="18" y="56"/>
                  <a:pt x="18" y="56"/>
                </a:cubicBezTo>
                <a:close/>
                <a:moveTo>
                  <a:pt x="18" y="43"/>
                </a:moveTo>
                <a:cubicBezTo>
                  <a:pt x="18" y="48"/>
                  <a:pt x="18" y="48"/>
                  <a:pt x="18" y="48"/>
                </a:cubicBezTo>
                <a:cubicBezTo>
                  <a:pt x="60" y="48"/>
                  <a:pt x="60" y="48"/>
                  <a:pt x="60" y="48"/>
                </a:cubicBezTo>
                <a:cubicBezTo>
                  <a:pt x="60" y="43"/>
                  <a:pt x="60" y="43"/>
                  <a:pt x="60" y="43"/>
                </a:cubicBezTo>
                <a:cubicBezTo>
                  <a:pt x="18" y="43"/>
                  <a:pt x="18" y="43"/>
                  <a:pt x="18" y="43"/>
                </a:cubicBezTo>
                <a:close/>
                <a:moveTo>
                  <a:pt x="18" y="31"/>
                </a:moveTo>
                <a:cubicBezTo>
                  <a:pt x="18" y="36"/>
                  <a:pt x="18" y="36"/>
                  <a:pt x="18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1"/>
                  <a:pt x="60" y="31"/>
                  <a:pt x="60" y="31"/>
                </a:cubicBezTo>
                <a:cubicBezTo>
                  <a:pt x="18" y="31"/>
                  <a:pt x="18" y="31"/>
                  <a:pt x="18" y="31"/>
                </a:cubicBezTo>
                <a:close/>
                <a:moveTo>
                  <a:pt x="37" y="19"/>
                </a:moveTo>
                <a:cubicBezTo>
                  <a:pt x="37" y="24"/>
                  <a:pt x="37" y="24"/>
                  <a:pt x="37" y="24"/>
                </a:cubicBezTo>
                <a:cubicBezTo>
                  <a:pt x="60" y="24"/>
                  <a:pt x="60" y="24"/>
                  <a:pt x="60" y="24"/>
                </a:cubicBezTo>
                <a:cubicBezTo>
                  <a:pt x="60" y="19"/>
                  <a:pt x="60" y="19"/>
                  <a:pt x="60" y="19"/>
                </a:cubicBezTo>
                <a:cubicBezTo>
                  <a:pt x="37" y="19"/>
                  <a:pt x="37" y="19"/>
                  <a:pt x="37" y="19"/>
                </a:cubicBezTo>
                <a:close/>
                <a:moveTo>
                  <a:pt x="12" y="21"/>
                </a:moveTo>
                <a:cubicBezTo>
                  <a:pt x="14" y="21"/>
                  <a:pt x="14" y="21"/>
                  <a:pt x="14" y="21"/>
                </a:cubicBezTo>
                <a:cubicBezTo>
                  <a:pt x="18" y="22"/>
                  <a:pt x="18" y="22"/>
                  <a:pt x="18" y="22"/>
                </a:cubicBezTo>
                <a:cubicBezTo>
                  <a:pt x="18" y="22"/>
                  <a:pt x="18" y="22"/>
                  <a:pt x="18" y="22"/>
                </a:cubicBezTo>
                <a:cubicBezTo>
                  <a:pt x="19" y="22"/>
                  <a:pt x="19" y="22"/>
                  <a:pt x="19" y="22"/>
                </a:cubicBezTo>
                <a:cubicBezTo>
                  <a:pt x="19" y="22"/>
                  <a:pt x="19" y="22"/>
                  <a:pt x="20" y="22"/>
                </a:cubicBezTo>
                <a:cubicBezTo>
                  <a:pt x="21" y="22"/>
                  <a:pt x="22" y="21"/>
                  <a:pt x="22" y="20"/>
                </a:cubicBezTo>
                <a:cubicBezTo>
                  <a:pt x="23" y="20"/>
                  <a:pt x="24" y="19"/>
                  <a:pt x="24" y="18"/>
                </a:cubicBezTo>
                <a:cubicBezTo>
                  <a:pt x="24" y="18"/>
                  <a:pt x="24" y="17"/>
                  <a:pt x="24" y="17"/>
                </a:cubicBezTo>
                <a:cubicBezTo>
                  <a:pt x="24" y="17"/>
                  <a:pt x="24" y="17"/>
                  <a:pt x="24" y="17"/>
                </a:cubicBezTo>
                <a:cubicBezTo>
                  <a:pt x="24" y="16"/>
                  <a:pt x="24" y="16"/>
                  <a:pt x="24" y="16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1"/>
                  <a:pt x="23" y="11"/>
                  <a:pt x="23" y="11"/>
                </a:cubicBezTo>
                <a:lnTo>
                  <a:pt x="12" y="2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5954" tIns="42977" rIns="85954" bIns="4297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69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Freeform 65"/>
          <p:cNvSpPr>
            <a:spLocks noEditPoints="1"/>
          </p:cNvSpPr>
          <p:nvPr/>
        </p:nvSpPr>
        <p:spPr bwMode="auto">
          <a:xfrm>
            <a:off x="6373811" y="4775745"/>
            <a:ext cx="357145" cy="408450"/>
          </a:xfrm>
          <a:custGeom>
            <a:avLst/>
            <a:gdLst>
              <a:gd name="T0" fmla="*/ 50 w 84"/>
              <a:gd name="T1" fmla="*/ 92 h 96"/>
              <a:gd name="T2" fmla="*/ 57 w 84"/>
              <a:gd name="T3" fmla="*/ 81 h 96"/>
              <a:gd name="T4" fmla="*/ 56 w 84"/>
              <a:gd name="T5" fmla="*/ 75 h 96"/>
              <a:gd name="T6" fmla="*/ 43 w 84"/>
              <a:gd name="T7" fmla="*/ 63 h 96"/>
              <a:gd name="T8" fmla="*/ 38 w 84"/>
              <a:gd name="T9" fmla="*/ 62 h 96"/>
              <a:gd name="T10" fmla="*/ 30 w 84"/>
              <a:gd name="T11" fmla="*/ 67 h 96"/>
              <a:gd name="T12" fmla="*/ 17 w 84"/>
              <a:gd name="T13" fmla="*/ 35 h 96"/>
              <a:gd name="T14" fmla="*/ 26 w 84"/>
              <a:gd name="T15" fmla="*/ 31 h 96"/>
              <a:gd name="T16" fmla="*/ 27 w 84"/>
              <a:gd name="T17" fmla="*/ 25 h 96"/>
              <a:gd name="T18" fmla="*/ 22 w 84"/>
              <a:gd name="T19" fmla="*/ 8 h 96"/>
              <a:gd name="T20" fmla="*/ 18 w 84"/>
              <a:gd name="T21" fmla="*/ 4 h 96"/>
              <a:gd name="T22" fmla="*/ 4 w 84"/>
              <a:gd name="T23" fmla="*/ 6 h 96"/>
              <a:gd name="T24" fmla="*/ 0 w 84"/>
              <a:gd name="T25" fmla="*/ 10 h 96"/>
              <a:gd name="T26" fmla="*/ 43 w 84"/>
              <a:gd name="T27" fmla="*/ 94 h 96"/>
              <a:gd name="T28" fmla="*/ 50 w 84"/>
              <a:gd name="T29" fmla="*/ 92 h 96"/>
              <a:gd name="T30" fmla="*/ 45 w 84"/>
              <a:gd name="T31" fmla="*/ 53 h 96"/>
              <a:gd name="T32" fmla="*/ 32 w 84"/>
              <a:gd name="T33" fmla="*/ 53 h 96"/>
              <a:gd name="T34" fmla="*/ 32 w 84"/>
              <a:gd name="T35" fmla="*/ 50 h 96"/>
              <a:gd name="T36" fmla="*/ 40 w 84"/>
              <a:gd name="T37" fmla="*/ 38 h 96"/>
              <a:gd name="T38" fmla="*/ 42 w 84"/>
              <a:gd name="T39" fmla="*/ 32 h 96"/>
              <a:gd name="T40" fmla="*/ 41 w 84"/>
              <a:gd name="T41" fmla="*/ 30 h 96"/>
              <a:gd name="T42" fmla="*/ 40 w 84"/>
              <a:gd name="T43" fmla="*/ 31 h 96"/>
              <a:gd name="T44" fmla="*/ 39 w 84"/>
              <a:gd name="T45" fmla="*/ 36 h 96"/>
              <a:gd name="T46" fmla="*/ 34 w 84"/>
              <a:gd name="T47" fmla="*/ 36 h 96"/>
              <a:gd name="T48" fmla="*/ 34 w 84"/>
              <a:gd name="T49" fmla="*/ 31 h 96"/>
              <a:gd name="T50" fmla="*/ 42 w 84"/>
              <a:gd name="T51" fmla="*/ 26 h 96"/>
              <a:gd name="T52" fmla="*/ 47 w 84"/>
              <a:gd name="T53" fmla="*/ 28 h 96"/>
              <a:gd name="T54" fmla="*/ 47 w 84"/>
              <a:gd name="T55" fmla="*/ 34 h 96"/>
              <a:gd name="T56" fmla="*/ 47 w 84"/>
              <a:gd name="T57" fmla="*/ 37 h 96"/>
              <a:gd name="T58" fmla="*/ 38 w 84"/>
              <a:gd name="T59" fmla="*/ 50 h 96"/>
              <a:gd name="T60" fmla="*/ 46 w 84"/>
              <a:gd name="T61" fmla="*/ 50 h 96"/>
              <a:gd name="T62" fmla="*/ 45 w 84"/>
              <a:gd name="T63" fmla="*/ 53 h 96"/>
              <a:gd name="T64" fmla="*/ 63 w 84"/>
              <a:gd name="T65" fmla="*/ 50 h 96"/>
              <a:gd name="T66" fmla="*/ 60 w 84"/>
              <a:gd name="T67" fmla="*/ 50 h 96"/>
              <a:gd name="T68" fmla="*/ 60 w 84"/>
              <a:gd name="T69" fmla="*/ 53 h 96"/>
              <a:gd name="T70" fmla="*/ 54 w 84"/>
              <a:gd name="T71" fmla="*/ 53 h 96"/>
              <a:gd name="T72" fmla="*/ 54 w 84"/>
              <a:gd name="T73" fmla="*/ 50 h 96"/>
              <a:gd name="T74" fmla="*/ 46 w 84"/>
              <a:gd name="T75" fmla="*/ 50 h 96"/>
              <a:gd name="T76" fmla="*/ 47 w 84"/>
              <a:gd name="T77" fmla="*/ 46 h 96"/>
              <a:gd name="T78" fmla="*/ 55 w 84"/>
              <a:gd name="T79" fmla="*/ 26 h 96"/>
              <a:gd name="T80" fmla="*/ 63 w 84"/>
              <a:gd name="T81" fmla="*/ 26 h 96"/>
              <a:gd name="T82" fmla="*/ 61 w 84"/>
              <a:gd name="T83" fmla="*/ 46 h 96"/>
              <a:gd name="T84" fmla="*/ 63 w 84"/>
              <a:gd name="T85" fmla="*/ 46 h 96"/>
              <a:gd name="T86" fmla="*/ 63 w 84"/>
              <a:gd name="T87" fmla="*/ 50 h 96"/>
              <a:gd name="T88" fmla="*/ 55 w 84"/>
              <a:gd name="T89" fmla="*/ 46 h 96"/>
              <a:gd name="T90" fmla="*/ 52 w 84"/>
              <a:gd name="T91" fmla="*/ 46 h 96"/>
              <a:gd name="T92" fmla="*/ 56 w 84"/>
              <a:gd name="T93" fmla="*/ 35 h 96"/>
              <a:gd name="T94" fmla="*/ 55 w 84"/>
              <a:gd name="T95" fmla="*/ 46 h 96"/>
              <a:gd name="T96" fmla="*/ 43 w 84"/>
              <a:gd name="T97" fmla="*/ 0 h 96"/>
              <a:gd name="T98" fmla="*/ 72 w 84"/>
              <a:gd name="T99" fmla="*/ 12 h 96"/>
              <a:gd name="T100" fmla="*/ 84 w 84"/>
              <a:gd name="T101" fmla="*/ 41 h 96"/>
              <a:gd name="T102" fmla="*/ 72 w 84"/>
              <a:gd name="T103" fmla="*/ 71 h 96"/>
              <a:gd name="T104" fmla="*/ 65 w 84"/>
              <a:gd name="T105" fmla="*/ 76 h 96"/>
              <a:gd name="T106" fmla="*/ 63 w 84"/>
              <a:gd name="T107" fmla="*/ 73 h 96"/>
              <a:gd name="T108" fmla="*/ 59 w 84"/>
              <a:gd name="T109" fmla="*/ 69 h 96"/>
              <a:gd name="T110" fmla="*/ 66 w 84"/>
              <a:gd name="T111" fmla="*/ 64 h 96"/>
              <a:gd name="T112" fmla="*/ 75 w 84"/>
              <a:gd name="T113" fmla="*/ 41 h 96"/>
              <a:gd name="T114" fmla="*/ 66 w 84"/>
              <a:gd name="T115" fmla="*/ 19 h 96"/>
              <a:gd name="T116" fmla="*/ 43 w 84"/>
              <a:gd name="T117" fmla="*/ 10 h 96"/>
              <a:gd name="T118" fmla="*/ 31 w 84"/>
              <a:gd name="T119" fmla="*/ 12 h 96"/>
              <a:gd name="T120" fmla="*/ 29 w 84"/>
              <a:gd name="T121" fmla="*/ 6 h 96"/>
              <a:gd name="T122" fmla="*/ 28 w 84"/>
              <a:gd name="T123" fmla="*/ 3 h 96"/>
              <a:gd name="T124" fmla="*/ 43 w 84"/>
              <a:gd name="T12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4" h="96">
                <a:moveTo>
                  <a:pt x="50" y="92"/>
                </a:moveTo>
                <a:cubicBezTo>
                  <a:pt x="52" y="88"/>
                  <a:pt x="55" y="84"/>
                  <a:pt x="57" y="81"/>
                </a:cubicBezTo>
                <a:cubicBezTo>
                  <a:pt x="58" y="79"/>
                  <a:pt x="58" y="77"/>
                  <a:pt x="56" y="75"/>
                </a:cubicBezTo>
                <a:cubicBezTo>
                  <a:pt x="52" y="71"/>
                  <a:pt x="48" y="67"/>
                  <a:pt x="43" y="63"/>
                </a:cubicBezTo>
                <a:cubicBezTo>
                  <a:pt x="41" y="61"/>
                  <a:pt x="40" y="61"/>
                  <a:pt x="38" y="62"/>
                </a:cubicBezTo>
                <a:cubicBezTo>
                  <a:pt x="35" y="63"/>
                  <a:pt x="33" y="65"/>
                  <a:pt x="30" y="67"/>
                </a:cubicBezTo>
                <a:cubicBezTo>
                  <a:pt x="21" y="53"/>
                  <a:pt x="19" y="45"/>
                  <a:pt x="17" y="35"/>
                </a:cubicBezTo>
                <a:cubicBezTo>
                  <a:pt x="20" y="34"/>
                  <a:pt x="23" y="32"/>
                  <a:pt x="26" y="31"/>
                </a:cubicBezTo>
                <a:cubicBezTo>
                  <a:pt x="27" y="30"/>
                  <a:pt x="28" y="28"/>
                  <a:pt x="27" y="25"/>
                </a:cubicBezTo>
                <a:cubicBezTo>
                  <a:pt x="26" y="20"/>
                  <a:pt x="24" y="14"/>
                  <a:pt x="22" y="8"/>
                </a:cubicBezTo>
                <a:cubicBezTo>
                  <a:pt x="22" y="6"/>
                  <a:pt x="20" y="4"/>
                  <a:pt x="18" y="4"/>
                </a:cubicBezTo>
                <a:cubicBezTo>
                  <a:pt x="14" y="5"/>
                  <a:pt x="9" y="5"/>
                  <a:pt x="4" y="6"/>
                </a:cubicBezTo>
                <a:cubicBezTo>
                  <a:pt x="0" y="6"/>
                  <a:pt x="0" y="7"/>
                  <a:pt x="0" y="10"/>
                </a:cubicBezTo>
                <a:cubicBezTo>
                  <a:pt x="1" y="46"/>
                  <a:pt x="15" y="78"/>
                  <a:pt x="43" y="94"/>
                </a:cubicBezTo>
                <a:cubicBezTo>
                  <a:pt x="46" y="96"/>
                  <a:pt x="47" y="96"/>
                  <a:pt x="50" y="92"/>
                </a:cubicBezTo>
                <a:close/>
                <a:moveTo>
                  <a:pt x="45" y="53"/>
                </a:moveTo>
                <a:cubicBezTo>
                  <a:pt x="32" y="53"/>
                  <a:pt x="32" y="53"/>
                  <a:pt x="32" y="53"/>
                </a:cubicBezTo>
                <a:cubicBezTo>
                  <a:pt x="32" y="50"/>
                  <a:pt x="32" y="50"/>
                  <a:pt x="32" y="50"/>
                </a:cubicBezTo>
                <a:cubicBezTo>
                  <a:pt x="40" y="38"/>
                  <a:pt x="40" y="38"/>
                  <a:pt x="40" y="38"/>
                </a:cubicBezTo>
                <a:cubicBezTo>
                  <a:pt x="41" y="36"/>
                  <a:pt x="42" y="34"/>
                  <a:pt x="42" y="32"/>
                </a:cubicBezTo>
                <a:cubicBezTo>
                  <a:pt x="42" y="31"/>
                  <a:pt x="42" y="30"/>
                  <a:pt x="41" y="30"/>
                </a:cubicBezTo>
                <a:cubicBezTo>
                  <a:pt x="40" y="30"/>
                  <a:pt x="40" y="31"/>
                  <a:pt x="40" y="31"/>
                </a:cubicBezTo>
                <a:cubicBezTo>
                  <a:pt x="39" y="36"/>
                  <a:pt x="39" y="36"/>
                  <a:pt x="39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1"/>
                  <a:pt x="34" y="31"/>
                  <a:pt x="34" y="31"/>
                </a:cubicBezTo>
                <a:cubicBezTo>
                  <a:pt x="35" y="28"/>
                  <a:pt x="37" y="26"/>
                  <a:pt x="42" y="26"/>
                </a:cubicBezTo>
                <a:cubicBezTo>
                  <a:pt x="44" y="26"/>
                  <a:pt x="46" y="27"/>
                  <a:pt x="47" y="28"/>
                </a:cubicBezTo>
                <a:cubicBezTo>
                  <a:pt x="48" y="29"/>
                  <a:pt x="48" y="31"/>
                  <a:pt x="47" y="34"/>
                </a:cubicBezTo>
                <a:cubicBezTo>
                  <a:pt x="47" y="35"/>
                  <a:pt x="47" y="36"/>
                  <a:pt x="47" y="37"/>
                </a:cubicBezTo>
                <a:cubicBezTo>
                  <a:pt x="38" y="50"/>
                  <a:pt x="38" y="50"/>
                  <a:pt x="38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5" y="53"/>
                  <a:pt x="45" y="53"/>
                  <a:pt x="45" y="53"/>
                </a:cubicBezTo>
                <a:close/>
                <a:moveTo>
                  <a:pt x="63" y="50"/>
                </a:moveTo>
                <a:cubicBezTo>
                  <a:pt x="60" y="50"/>
                  <a:pt x="60" y="50"/>
                  <a:pt x="60" y="50"/>
                </a:cubicBezTo>
                <a:cubicBezTo>
                  <a:pt x="60" y="53"/>
                  <a:pt x="60" y="53"/>
                  <a:pt x="60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0"/>
                  <a:pt x="54" y="50"/>
                  <a:pt x="54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7" y="46"/>
                  <a:pt x="47" y="46"/>
                  <a:pt x="47" y="46"/>
                </a:cubicBezTo>
                <a:cubicBezTo>
                  <a:pt x="55" y="26"/>
                  <a:pt x="55" y="26"/>
                  <a:pt x="55" y="26"/>
                </a:cubicBezTo>
                <a:cubicBezTo>
                  <a:pt x="63" y="26"/>
                  <a:pt x="63" y="26"/>
                  <a:pt x="63" y="26"/>
                </a:cubicBezTo>
                <a:cubicBezTo>
                  <a:pt x="61" y="46"/>
                  <a:pt x="61" y="46"/>
                  <a:pt x="61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50"/>
                  <a:pt x="63" y="50"/>
                  <a:pt x="63" y="50"/>
                </a:cubicBezTo>
                <a:close/>
                <a:moveTo>
                  <a:pt x="55" y="46"/>
                </a:moveTo>
                <a:cubicBezTo>
                  <a:pt x="52" y="46"/>
                  <a:pt x="52" y="46"/>
                  <a:pt x="52" y="46"/>
                </a:cubicBezTo>
                <a:cubicBezTo>
                  <a:pt x="56" y="35"/>
                  <a:pt x="56" y="35"/>
                  <a:pt x="56" y="35"/>
                </a:cubicBezTo>
                <a:cubicBezTo>
                  <a:pt x="55" y="46"/>
                  <a:pt x="55" y="46"/>
                  <a:pt x="55" y="46"/>
                </a:cubicBezTo>
                <a:close/>
                <a:moveTo>
                  <a:pt x="43" y="0"/>
                </a:moveTo>
                <a:cubicBezTo>
                  <a:pt x="54" y="0"/>
                  <a:pt x="65" y="5"/>
                  <a:pt x="72" y="12"/>
                </a:cubicBezTo>
                <a:cubicBezTo>
                  <a:pt x="80" y="20"/>
                  <a:pt x="84" y="30"/>
                  <a:pt x="84" y="41"/>
                </a:cubicBezTo>
                <a:cubicBezTo>
                  <a:pt x="84" y="53"/>
                  <a:pt x="80" y="63"/>
                  <a:pt x="72" y="71"/>
                </a:cubicBezTo>
                <a:cubicBezTo>
                  <a:pt x="70" y="73"/>
                  <a:pt x="68" y="75"/>
                  <a:pt x="65" y="76"/>
                </a:cubicBezTo>
                <a:cubicBezTo>
                  <a:pt x="65" y="75"/>
                  <a:pt x="64" y="74"/>
                  <a:pt x="63" y="73"/>
                </a:cubicBezTo>
                <a:cubicBezTo>
                  <a:pt x="59" y="69"/>
                  <a:pt x="59" y="69"/>
                  <a:pt x="59" y="69"/>
                </a:cubicBezTo>
                <a:cubicBezTo>
                  <a:pt x="61" y="68"/>
                  <a:pt x="64" y="66"/>
                  <a:pt x="66" y="64"/>
                </a:cubicBezTo>
                <a:cubicBezTo>
                  <a:pt x="71" y="58"/>
                  <a:pt x="75" y="50"/>
                  <a:pt x="75" y="41"/>
                </a:cubicBezTo>
                <a:cubicBezTo>
                  <a:pt x="75" y="33"/>
                  <a:pt x="71" y="25"/>
                  <a:pt x="66" y="19"/>
                </a:cubicBezTo>
                <a:cubicBezTo>
                  <a:pt x="60" y="13"/>
                  <a:pt x="52" y="10"/>
                  <a:pt x="43" y="10"/>
                </a:cubicBezTo>
                <a:cubicBezTo>
                  <a:pt x="39" y="10"/>
                  <a:pt x="35" y="11"/>
                  <a:pt x="31" y="12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5"/>
                  <a:pt x="28" y="4"/>
                  <a:pt x="28" y="3"/>
                </a:cubicBezTo>
                <a:cubicBezTo>
                  <a:pt x="33" y="1"/>
                  <a:pt x="38" y="0"/>
                  <a:pt x="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5954" tIns="42977" rIns="85954" bIns="4297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69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Freeform 66"/>
          <p:cNvSpPr>
            <a:spLocks noEditPoints="1"/>
          </p:cNvSpPr>
          <p:nvPr/>
        </p:nvSpPr>
        <p:spPr bwMode="auto">
          <a:xfrm>
            <a:off x="6393541" y="3789280"/>
            <a:ext cx="286110" cy="451859"/>
          </a:xfrm>
          <a:custGeom>
            <a:avLst/>
            <a:gdLst>
              <a:gd name="T0" fmla="*/ 57 w 67"/>
              <a:gd name="T1" fmla="*/ 10 h 106"/>
              <a:gd name="T2" fmla="*/ 62 w 67"/>
              <a:gd name="T3" fmla="*/ 51 h 106"/>
              <a:gd name="T4" fmla="*/ 51 w 67"/>
              <a:gd name="T5" fmla="*/ 66 h 106"/>
              <a:gd name="T6" fmla="*/ 55 w 67"/>
              <a:gd name="T7" fmla="*/ 65 h 106"/>
              <a:gd name="T8" fmla="*/ 57 w 67"/>
              <a:gd name="T9" fmla="*/ 73 h 106"/>
              <a:gd name="T10" fmla="*/ 56 w 67"/>
              <a:gd name="T11" fmla="*/ 80 h 106"/>
              <a:gd name="T12" fmla="*/ 57 w 67"/>
              <a:gd name="T13" fmla="*/ 86 h 106"/>
              <a:gd name="T14" fmla="*/ 55 w 67"/>
              <a:gd name="T15" fmla="*/ 93 h 106"/>
              <a:gd name="T16" fmla="*/ 15 w 67"/>
              <a:gd name="T17" fmla="*/ 97 h 106"/>
              <a:gd name="T18" fmla="*/ 12 w 67"/>
              <a:gd name="T19" fmla="*/ 95 h 106"/>
              <a:gd name="T20" fmla="*/ 12 w 67"/>
              <a:gd name="T21" fmla="*/ 83 h 106"/>
              <a:gd name="T22" fmla="*/ 12 w 67"/>
              <a:gd name="T23" fmla="*/ 82 h 106"/>
              <a:gd name="T24" fmla="*/ 12 w 67"/>
              <a:gd name="T25" fmla="*/ 71 h 106"/>
              <a:gd name="T26" fmla="*/ 15 w 67"/>
              <a:gd name="T27" fmla="*/ 69 h 106"/>
              <a:gd name="T28" fmla="*/ 16 w 67"/>
              <a:gd name="T29" fmla="*/ 63 h 106"/>
              <a:gd name="T30" fmla="*/ 0 w 67"/>
              <a:gd name="T31" fmla="*/ 34 h 106"/>
              <a:gd name="T32" fmla="*/ 33 w 67"/>
              <a:gd name="T33" fmla="*/ 0 h 106"/>
              <a:gd name="T34" fmla="*/ 28 w 67"/>
              <a:gd name="T35" fmla="*/ 41 h 106"/>
              <a:gd name="T36" fmla="*/ 30 w 67"/>
              <a:gd name="T37" fmla="*/ 39 h 106"/>
              <a:gd name="T38" fmla="*/ 33 w 67"/>
              <a:gd name="T39" fmla="*/ 41 h 106"/>
              <a:gd name="T40" fmla="*/ 36 w 67"/>
              <a:gd name="T41" fmla="*/ 39 h 106"/>
              <a:gd name="T42" fmla="*/ 39 w 67"/>
              <a:gd name="T43" fmla="*/ 41 h 106"/>
              <a:gd name="T44" fmla="*/ 43 w 67"/>
              <a:gd name="T45" fmla="*/ 38 h 106"/>
              <a:gd name="T46" fmla="*/ 39 w 67"/>
              <a:gd name="T47" fmla="*/ 52 h 106"/>
              <a:gd name="T48" fmla="*/ 44 w 67"/>
              <a:gd name="T49" fmla="*/ 66 h 106"/>
              <a:gd name="T50" fmla="*/ 44 w 67"/>
              <a:gd name="T51" fmla="*/ 58 h 106"/>
              <a:gd name="T52" fmla="*/ 56 w 67"/>
              <a:gd name="T53" fmla="*/ 47 h 106"/>
              <a:gd name="T54" fmla="*/ 52 w 67"/>
              <a:gd name="T55" fmla="*/ 15 h 106"/>
              <a:gd name="T56" fmla="*/ 15 w 67"/>
              <a:gd name="T57" fmla="*/ 15 h 106"/>
              <a:gd name="T58" fmla="*/ 11 w 67"/>
              <a:gd name="T59" fmla="*/ 48 h 106"/>
              <a:gd name="T60" fmla="*/ 23 w 67"/>
              <a:gd name="T61" fmla="*/ 59 h 106"/>
              <a:gd name="T62" fmla="*/ 23 w 67"/>
              <a:gd name="T63" fmla="*/ 67 h 106"/>
              <a:gd name="T64" fmla="*/ 29 w 67"/>
              <a:gd name="T65" fmla="*/ 52 h 106"/>
              <a:gd name="T66" fmla="*/ 25 w 67"/>
              <a:gd name="T67" fmla="*/ 38 h 106"/>
              <a:gd name="T68" fmla="*/ 40 w 67"/>
              <a:gd name="T69" fmla="*/ 43 h 106"/>
              <a:gd name="T70" fmla="*/ 36 w 67"/>
              <a:gd name="T71" fmla="*/ 42 h 106"/>
              <a:gd name="T72" fmla="*/ 30 w 67"/>
              <a:gd name="T73" fmla="*/ 42 h 106"/>
              <a:gd name="T74" fmla="*/ 27 w 67"/>
              <a:gd name="T75" fmla="*/ 42 h 106"/>
              <a:gd name="T76" fmla="*/ 32 w 67"/>
              <a:gd name="T77" fmla="*/ 51 h 106"/>
              <a:gd name="T78" fmla="*/ 32 w 67"/>
              <a:gd name="T79" fmla="*/ 67 h 106"/>
              <a:gd name="T80" fmla="*/ 35 w 67"/>
              <a:gd name="T81" fmla="*/ 51 h 106"/>
              <a:gd name="T82" fmla="*/ 35 w 67"/>
              <a:gd name="T83" fmla="*/ 50 h 106"/>
              <a:gd name="T84" fmla="*/ 43 w 67"/>
              <a:gd name="T85" fmla="*/ 96 h 106"/>
              <a:gd name="T86" fmla="*/ 34 w 67"/>
              <a:gd name="T87" fmla="*/ 106 h 106"/>
              <a:gd name="T88" fmla="*/ 43 w 67"/>
              <a:gd name="T89" fmla="*/ 96 h 106"/>
              <a:gd name="T90" fmla="*/ 17 w 67"/>
              <a:gd name="T91" fmla="*/ 88 h 106"/>
              <a:gd name="T92" fmla="*/ 17 w 67"/>
              <a:gd name="T93" fmla="*/ 90 h 106"/>
              <a:gd name="T94" fmla="*/ 50 w 67"/>
              <a:gd name="T95" fmla="*/ 86 h 106"/>
              <a:gd name="T96" fmla="*/ 50 w 67"/>
              <a:gd name="T97" fmla="*/ 73 h 106"/>
              <a:gd name="T98" fmla="*/ 17 w 67"/>
              <a:gd name="T99" fmla="*/ 77 h 106"/>
              <a:gd name="T100" fmla="*/ 50 w 67"/>
              <a:gd name="T101" fmla="*/ 74 h 106"/>
              <a:gd name="T102" fmla="*/ 50 w 67"/>
              <a:gd name="T103" fmla="*/ 7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5954" tIns="42977" rIns="85954" bIns="4297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69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Freeform 67"/>
          <p:cNvSpPr>
            <a:spLocks noEditPoints="1"/>
          </p:cNvSpPr>
          <p:nvPr/>
        </p:nvSpPr>
        <p:spPr bwMode="auto">
          <a:xfrm>
            <a:off x="6342240" y="2858064"/>
            <a:ext cx="388716" cy="396610"/>
          </a:xfrm>
          <a:custGeom>
            <a:avLst/>
            <a:gdLst>
              <a:gd name="T0" fmla="*/ 87 w 91"/>
              <a:gd name="T1" fmla="*/ 39 h 93"/>
              <a:gd name="T2" fmla="*/ 91 w 91"/>
              <a:gd name="T3" fmla="*/ 46 h 93"/>
              <a:gd name="T4" fmla="*/ 91 w 91"/>
              <a:gd name="T5" fmla="*/ 83 h 93"/>
              <a:gd name="T6" fmla="*/ 81 w 91"/>
              <a:gd name="T7" fmla="*/ 93 h 93"/>
              <a:gd name="T8" fmla="*/ 10 w 91"/>
              <a:gd name="T9" fmla="*/ 93 h 93"/>
              <a:gd name="T10" fmla="*/ 0 w 91"/>
              <a:gd name="T11" fmla="*/ 83 h 93"/>
              <a:gd name="T12" fmla="*/ 0 w 91"/>
              <a:gd name="T13" fmla="*/ 46 h 93"/>
              <a:gd name="T14" fmla="*/ 3 w 91"/>
              <a:gd name="T15" fmla="*/ 40 h 93"/>
              <a:gd name="T16" fmla="*/ 3 w 91"/>
              <a:gd name="T17" fmla="*/ 40 h 93"/>
              <a:gd name="T18" fmla="*/ 3 w 91"/>
              <a:gd name="T19" fmla="*/ 40 h 93"/>
              <a:gd name="T20" fmla="*/ 3 w 91"/>
              <a:gd name="T21" fmla="*/ 39 h 93"/>
              <a:gd name="T22" fmla="*/ 40 w 91"/>
              <a:gd name="T23" fmla="*/ 3 h 93"/>
              <a:gd name="T24" fmla="*/ 51 w 91"/>
              <a:gd name="T25" fmla="*/ 3 h 93"/>
              <a:gd name="T26" fmla="*/ 87 w 91"/>
              <a:gd name="T27" fmla="*/ 39 h 93"/>
              <a:gd name="T28" fmla="*/ 16 w 91"/>
              <a:gd name="T29" fmla="*/ 30 h 93"/>
              <a:gd name="T30" fmla="*/ 16 w 91"/>
              <a:gd name="T31" fmla="*/ 52 h 93"/>
              <a:gd name="T32" fmla="*/ 46 w 91"/>
              <a:gd name="T33" fmla="*/ 75 h 93"/>
              <a:gd name="T34" fmla="*/ 73 w 91"/>
              <a:gd name="T35" fmla="*/ 54 h 93"/>
              <a:gd name="T36" fmla="*/ 73 w 91"/>
              <a:gd name="T37" fmla="*/ 30 h 93"/>
              <a:gd name="T38" fmla="*/ 16 w 91"/>
              <a:gd name="T39" fmla="*/ 30 h 93"/>
              <a:gd name="T40" fmla="*/ 26 w 91"/>
              <a:gd name="T41" fmla="*/ 35 h 93"/>
              <a:gd name="T42" fmla="*/ 26 w 91"/>
              <a:gd name="T43" fmla="*/ 39 h 93"/>
              <a:gd name="T44" fmla="*/ 64 w 91"/>
              <a:gd name="T45" fmla="*/ 39 h 93"/>
              <a:gd name="T46" fmla="*/ 64 w 91"/>
              <a:gd name="T47" fmla="*/ 35 h 93"/>
              <a:gd name="T48" fmla="*/ 26 w 91"/>
              <a:gd name="T49" fmla="*/ 35 h 93"/>
              <a:gd name="T50" fmla="*/ 26 w 91"/>
              <a:gd name="T51" fmla="*/ 51 h 93"/>
              <a:gd name="T52" fmla="*/ 26 w 91"/>
              <a:gd name="T53" fmla="*/ 55 h 93"/>
              <a:gd name="T54" fmla="*/ 64 w 91"/>
              <a:gd name="T55" fmla="*/ 55 h 93"/>
              <a:gd name="T56" fmla="*/ 64 w 91"/>
              <a:gd name="T57" fmla="*/ 51 h 93"/>
              <a:gd name="T58" fmla="*/ 26 w 91"/>
              <a:gd name="T59" fmla="*/ 51 h 93"/>
              <a:gd name="T60" fmla="*/ 26 w 91"/>
              <a:gd name="T61" fmla="*/ 43 h 93"/>
              <a:gd name="T62" fmla="*/ 26 w 91"/>
              <a:gd name="T63" fmla="*/ 47 h 93"/>
              <a:gd name="T64" fmla="*/ 64 w 91"/>
              <a:gd name="T65" fmla="*/ 47 h 93"/>
              <a:gd name="T66" fmla="*/ 64 w 91"/>
              <a:gd name="T67" fmla="*/ 43 h 93"/>
              <a:gd name="T68" fmla="*/ 26 w 91"/>
              <a:gd name="T69" fmla="*/ 43 h 93"/>
              <a:gd name="T70" fmla="*/ 10 w 91"/>
              <a:gd name="T71" fmla="*/ 87 h 93"/>
              <a:gd name="T72" fmla="*/ 28 w 91"/>
              <a:gd name="T73" fmla="*/ 70 h 93"/>
              <a:gd name="T74" fmla="*/ 28 w 91"/>
              <a:gd name="T75" fmla="*/ 67 h 93"/>
              <a:gd name="T76" fmla="*/ 26 w 91"/>
              <a:gd name="T77" fmla="*/ 67 h 93"/>
              <a:gd name="T78" fmla="*/ 8 w 91"/>
              <a:gd name="T79" fmla="*/ 84 h 93"/>
              <a:gd name="T80" fmla="*/ 8 w 91"/>
              <a:gd name="T81" fmla="*/ 87 h 93"/>
              <a:gd name="T82" fmla="*/ 10 w 91"/>
              <a:gd name="T83" fmla="*/ 87 h 93"/>
              <a:gd name="T84" fmla="*/ 85 w 91"/>
              <a:gd name="T85" fmla="*/ 84 h 93"/>
              <a:gd name="T86" fmla="*/ 67 w 91"/>
              <a:gd name="T87" fmla="*/ 67 h 93"/>
              <a:gd name="T88" fmla="*/ 64 w 91"/>
              <a:gd name="T89" fmla="*/ 67 h 93"/>
              <a:gd name="T90" fmla="*/ 64 w 91"/>
              <a:gd name="T91" fmla="*/ 70 h 93"/>
              <a:gd name="T92" fmla="*/ 82 w 91"/>
              <a:gd name="T93" fmla="*/ 87 h 93"/>
              <a:gd name="T94" fmla="*/ 85 w 91"/>
              <a:gd name="T95" fmla="*/ 87 h 93"/>
              <a:gd name="T96" fmla="*/ 85 w 91"/>
              <a:gd name="T97" fmla="*/ 84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91" h="93">
                <a:moveTo>
                  <a:pt x="87" y="39"/>
                </a:moveTo>
                <a:cubicBezTo>
                  <a:pt x="89" y="40"/>
                  <a:pt x="91" y="43"/>
                  <a:pt x="91" y="46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9"/>
                  <a:pt x="86" y="93"/>
                  <a:pt x="81" y="93"/>
                </a:cubicBezTo>
                <a:cubicBezTo>
                  <a:pt x="10" y="93"/>
                  <a:pt x="10" y="93"/>
                  <a:pt x="10" y="93"/>
                </a:cubicBezTo>
                <a:cubicBezTo>
                  <a:pt x="5" y="93"/>
                  <a:pt x="0" y="89"/>
                  <a:pt x="0" y="8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3" y="40"/>
                  <a:pt x="3" y="40"/>
                  <a:pt x="3" y="39"/>
                </a:cubicBezTo>
                <a:cubicBezTo>
                  <a:pt x="40" y="3"/>
                  <a:pt x="40" y="3"/>
                  <a:pt x="40" y="3"/>
                </a:cubicBezTo>
                <a:cubicBezTo>
                  <a:pt x="43" y="0"/>
                  <a:pt x="47" y="0"/>
                  <a:pt x="51" y="3"/>
                </a:cubicBezTo>
                <a:cubicBezTo>
                  <a:pt x="87" y="39"/>
                  <a:pt x="87" y="39"/>
                  <a:pt x="87" y="39"/>
                </a:cubicBezTo>
                <a:close/>
                <a:moveTo>
                  <a:pt x="16" y="30"/>
                </a:moveTo>
                <a:cubicBezTo>
                  <a:pt x="16" y="52"/>
                  <a:pt x="16" y="52"/>
                  <a:pt x="16" y="52"/>
                </a:cubicBezTo>
                <a:cubicBezTo>
                  <a:pt x="46" y="75"/>
                  <a:pt x="46" y="75"/>
                  <a:pt x="46" y="75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30"/>
                  <a:pt x="73" y="30"/>
                  <a:pt x="73" y="30"/>
                </a:cubicBezTo>
                <a:cubicBezTo>
                  <a:pt x="16" y="30"/>
                  <a:pt x="16" y="30"/>
                  <a:pt x="16" y="30"/>
                </a:cubicBezTo>
                <a:close/>
                <a:moveTo>
                  <a:pt x="26" y="35"/>
                </a:moveTo>
                <a:cubicBezTo>
                  <a:pt x="26" y="39"/>
                  <a:pt x="26" y="39"/>
                  <a:pt x="26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35"/>
                  <a:pt x="64" y="35"/>
                  <a:pt x="64" y="35"/>
                </a:cubicBezTo>
                <a:cubicBezTo>
                  <a:pt x="26" y="35"/>
                  <a:pt x="26" y="35"/>
                  <a:pt x="26" y="35"/>
                </a:cubicBezTo>
                <a:close/>
                <a:moveTo>
                  <a:pt x="26" y="51"/>
                </a:moveTo>
                <a:cubicBezTo>
                  <a:pt x="26" y="55"/>
                  <a:pt x="26" y="55"/>
                  <a:pt x="26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64" y="51"/>
                  <a:pt x="64" y="51"/>
                  <a:pt x="64" y="51"/>
                </a:cubicBezTo>
                <a:cubicBezTo>
                  <a:pt x="26" y="51"/>
                  <a:pt x="26" y="51"/>
                  <a:pt x="26" y="51"/>
                </a:cubicBezTo>
                <a:close/>
                <a:moveTo>
                  <a:pt x="26" y="43"/>
                </a:moveTo>
                <a:cubicBezTo>
                  <a:pt x="26" y="47"/>
                  <a:pt x="26" y="47"/>
                  <a:pt x="26" y="47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43"/>
                  <a:pt x="64" y="43"/>
                  <a:pt x="64" y="43"/>
                </a:cubicBezTo>
                <a:cubicBezTo>
                  <a:pt x="26" y="43"/>
                  <a:pt x="26" y="43"/>
                  <a:pt x="26" y="43"/>
                </a:cubicBezTo>
                <a:close/>
                <a:moveTo>
                  <a:pt x="10" y="87"/>
                </a:moveTo>
                <a:cubicBezTo>
                  <a:pt x="28" y="70"/>
                  <a:pt x="28" y="70"/>
                  <a:pt x="28" y="70"/>
                </a:cubicBezTo>
                <a:cubicBezTo>
                  <a:pt x="29" y="69"/>
                  <a:pt x="29" y="68"/>
                  <a:pt x="28" y="67"/>
                </a:cubicBezTo>
                <a:cubicBezTo>
                  <a:pt x="28" y="66"/>
                  <a:pt x="27" y="66"/>
                  <a:pt x="26" y="67"/>
                </a:cubicBezTo>
                <a:cubicBezTo>
                  <a:pt x="8" y="84"/>
                  <a:pt x="8" y="84"/>
                  <a:pt x="8" y="84"/>
                </a:cubicBezTo>
                <a:cubicBezTo>
                  <a:pt x="7" y="85"/>
                  <a:pt x="7" y="86"/>
                  <a:pt x="8" y="87"/>
                </a:cubicBezTo>
                <a:cubicBezTo>
                  <a:pt x="8" y="88"/>
                  <a:pt x="10" y="88"/>
                  <a:pt x="10" y="87"/>
                </a:cubicBezTo>
                <a:close/>
                <a:moveTo>
                  <a:pt x="85" y="84"/>
                </a:moveTo>
                <a:cubicBezTo>
                  <a:pt x="67" y="67"/>
                  <a:pt x="67" y="67"/>
                  <a:pt x="67" y="67"/>
                </a:cubicBezTo>
                <a:cubicBezTo>
                  <a:pt x="66" y="66"/>
                  <a:pt x="65" y="66"/>
                  <a:pt x="64" y="67"/>
                </a:cubicBezTo>
                <a:cubicBezTo>
                  <a:pt x="63" y="68"/>
                  <a:pt x="63" y="69"/>
                  <a:pt x="64" y="70"/>
                </a:cubicBezTo>
                <a:cubicBezTo>
                  <a:pt x="82" y="87"/>
                  <a:pt x="82" y="87"/>
                  <a:pt x="82" y="87"/>
                </a:cubicBezTo>
                <a:cubicBezTo>
                  <a:pt x="83" y="88"/>
                  <a:pt x="84" y="88"/>
                  <a:pt x="85" y="87"/>
                </a:cubicBezTo>
                <a:cubicBezTo>
                  <a:pt x="85" y="86"/>
                  <a:pt x="85" y="85"/>
                  <a:pt x="85" y="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5954" tIns="42977" rIns="85954" bIns="4297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69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Freeform 68"/>
          <p:cNvSpPr>
            <a:spLocks noEditPoints="1"/>
          </p:cNvSpPr>
          <p:nvPr/>
        </p:nvSpPr>
        <p:spPr bwMode="auto">
          <a:xfrm>
            <a:off x="8943611" y="3897803"/>
            <a:ext cx="505135" cy="234810"/>
          </a:xfrm>
          <a:custGeom>
            <a:avLst/>
            <a:gdLst>
              <a:gd name="T0" fmla="*/ 49 w 256"/>
              <a:gd name="T1" fmla="*/ 0 h 119"/>
              <a:gd name="T2" fmla="*/ 49 w 256"/>
              <a:gd name="T3" fmla="*/ 0 h 119"/>
              <a:gd name="T4" fmla="*/ 51 w 256"/>
              <a:gd name="T5" fmla="*/ 0 h 119"/>
              <a:gd name="T6" fmla="*/ 51 w 256"/>
              <a:gd name="T7" fmla="*/ 0 h 119"/>
              <a:gd name="T8" fmla="*/ 151 w 256"/>
              <a:gd name="T9" fmla="*/ 0 h 119"/>
              <a:gd name="T10" fmla="*/ 170 w 256"/>
              <a:gd name="T11" fmla="*/ 22 h 119"/>
              <a:gd name="T12" fmla="*/ 215 w 256"/>
              <a:gd name="T13" fmla="*/ 22 h 119"/>
              <a:gd name="T14" fmla="*/ 256 w 256"/>
              <a:gd name="T15" fmla="*/ 67 h 119"/>
              <a:gd name="T16" fmla="*/ 243 w 256"/>
              <a:gd name="T17" fmla="*/ 67 h 119"/>
              <a:gd name="T18" fmla="*/ 243 w 256"/>
              <a:gd name="T19" fmla="*/ 110 h 119"/>
              <a:gd name="T20" fmla="*/ 243 w 256"/>
              <a:gd name="T21" fmla="*/ 119 h 119"/>
              <a:gd name="T22" fmla="*/ 235 w 256"/>
              <a:gd name="T23" fmla="*/ 119 h 119"/>
              <a:gd name="T24" fmla="*/ 17 w 256"/>
              <a:gd name="T25" fmla="*/ 119 h 119"/>
              <a:gd name="T26" fmla="*/ 10 w 256"/>
              <a:gd name="T27" fmla="*/ 119 h 119"/>
              <a:gd name="T28" fmla="*/ 10 w 256"/>
              <a:gd name="T29" fmla="*/ 110 h 119"/>
              <a:gd name="T30" fmla="*/ 10 w 256"/>
              <a:gd name="T31" fmla="*/ 67 h 119"/>
              <a:gd name="T32" fmla="*/ 6 w 256"/>
              <a:gd name="T33" fmla="*/ 67 h 119"/>
              <a:gd name="T34" fmla="*/ 0 w 256"/>
              <a:gd name="T35" fmla="*/ 54 h 119"/>
              <a:gd name="T36" fmla="*/ 49 w 256"/>
              <a:gd name="T37" fmla="*/ 2 h 119"/>
              <a:gd name="T38" fmla="*/ 49 w 256"/>
              <a:gd name="T39" fmla="*/ 0 h 119"/>
              <a:gd name="T40" fmla="*/ 49 w 256"/>
              <a:gd name="T41" fmla="*/ 0 h 119"/>
              <a:gd name="T42" fmla="*/ 204 w 256"/>
              <a:gd name="T43" fmla="*/ 67 h 119"/>
              <a:gd name="T44" fmla="*/ 204 w 256"/>
              <a:gd name="T45" fmla="*/ 89 h 119"/>
              <a:gd name="T46" fmla="*/ 187 w 256"/>
              <a:gd name="T47" fmla="*/ 89 h 119"/>
              <a:gd name="T48" fmla="*/ 187 w 256"/>
              <a:gd name="T49" fmla="*/ 67 h 119"/>
              <a:gd name="T50" fmla="*/ 170 w 256"/>
              <a:gd name="T51" fmla="*/ 67 h 119"/>
              <a:gd name="T52" fmla="*/ 159 w 256"/>
              <a:gd name="T53" fmla="*/ 54 h 119"/>
              <a:gd name="T54" fmla="*/ 97 w 256"/>
              <a:gd name="T55" fmla="*/ 54 h 119"/>
              <a:gd name="T56" fmla="*/ 60 w 256"/>
              <a:gd name="T57" fmla="*/ 13 h 119"/>
              <a:gd name="T58" fmla="*/ 23 w 256"/>
              <a:gd name="T59" fmla="*/ 52 h 119"/>
              <a:gd name="T60" fmla="*/ 26 w 256"/>
              <a:gd name="T61" fmla="*/ 52 h 119"/>
              <a:gd name="T62" fmla="*/ 26 w 256"/>
              <a:gd name="T63" fmla="*/ 60 h 119"/>
              <a:gd name="T64" fmla="*/ 26 w 256"/>
              <a:gd name="T65" fmla="*/ 101 h 119"/>
              <a:gd name="T66" fmla="*/ 101 w 256"/>
              <a:gd name="T67" fmla="*/ 101 h 119"/>
              <a:gd name="T68" fmla="*/ 101 w 256"/>
              <a:gd name="T69" fmla="*/ 63 h 119"/>
              <a:gd name="T70" fmla="*/ 123 w 256"/>
              <a:gd name="T71" fmla="*/ 63 h 119"/>
              <a:gd name="T72" fmla="*/ 123 w 256"/>
              <a:gd name="T73" fmla="*/ 101 h 119"/>
              <a:gd name="T74" fmla="*/ 228 w 256"/>
              <a:gd name="T75" fmla="*/ 101 h 119"/>
              <a:gd name="T76" fmla="*/ 226 w 256"/>
              <a:gd name="T77" fmla="*/ 67 h 119"/>
              <a:gd name="T78" fmla="*/ 204 w 256"/>
              <a:gd name="T79" fmla="*/ 67 h 119"/>
              <a:gd name="T80" fmla="*/ 204 w 256"/>
              <a:gd name="T81" fmla="*/ 67 h 119"/>
              <a:gd name="T82" fmla="*/ 140 w 256"/>
              <a:gd name="T83" fmla="*/ 65 h 119"/>
              <a:gd name="T84" fmla="*/ 140 w 256"/>
              <a:gd name="T85" fmla="*/ 89 h 119"/>
              <a:gd name="T86" fmla="*/ 157 w 256"/>
              <a:gd name="T87" fmla="*/ 89 h 119"/>
              <a:gd name="T88" fmla="*/ 157 w 256"/>
              <a:gd name="T89" fmla="*/ 65 h 119"/>
              <a:gd name="T90" fmla="*/ 140 w 256"/>
              <a:gd name="T91" fmla="*/ 65 h 119"/>
              <a:gd name="T92" fmla="*/ 140 w 256"/>
              <a:gd name="T93" fmla="*/ 65 h 119"/>
              <a:gd name="T94" fmla="*/ 49 w 256"/>
              <a:gd name="T95" fmla="*/ 65 h 119"/>
              <a:gd name="T96" fmla="*/ 49 w 256"/>
              <a:gd name="T97" fmla="*/ 89 h 119"/>
              <a:gd name="T98" fmla="*/ 66 w 256"/>
              <a:gd name="T99" fmla="*/ 89 h 119"/>
              <a:gd name="T100" fmla="*/ 66 w 256"/>
              <a:gd name="T101" fmla="*/ 65 h 119"/>
              <a:gd name="T102" fmla="*/ 49 w 256"/>
              <a:gd name="T103" fmla="*/ 65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56" h="119">
                <a:moveTo>
                  <a:pt x="49" y="0"/>
                </a:moveTo>
                <a:lnTo>
                  <a:pt x="49" y="0"/>
                </a:lnTo>
                <a:lnTo>
                  <a:pt x="51" y="0"/>
                </a:lnTo>
                <a:lnTo>
                  <a:pt x="51" y="0"/>
                </a:lnTo>
                <a:lnTo>
                  <a:pt x="151" y="0"/>
                </a:lnTo>
                <a:lnTo>
                  <a:pt x="170" y="22"/>
                </a:lnTo>
                <a:lnTo>
                  <a:pt x="215" y="22"/>
                </a:lnTo>
                <a:lnTo>
                  <a:pt x="256" y="67"/>
                </a:lnTo>
                <a:lnTo>
                  <a:pt x="243" y="67"/>
                </a:lnTo>
                <a:lnTo>
                  <a:pt x="243" y="110"/>
                </a:lnTo>
                <a:lnTo>
                  <a:pt x="243" y="119"/>
                </a:lnTo>
                <a:lnTo>
                  <a:pt x="235" y="119"/>
                </a:lnTo>
                <a:lnTo>
                  <a:pt x="17" y="119"/>
                </a:lnTo>
                <a:lnTo>
                  <a:pt x="10" y="119"/>
                </a:lnTo>
                <a:lnTo>
                  <a:pt x="10" y="110"/>
                </a:lnTo>
                <a:lnTo>
                  <a:pt x="10" y="67"/>
                </a:lnTo>
                <a:lnTo>
                  <a:pt x="6" y="67"/>
                </a:lnTo>
                <a:lnTo>
                  <a:pt x="0" y="54"/>
                </a:lnTo>
                <a:lnTo>
                  <a:pt x="49" y="2"/>
                </a:lnTo>
                <a:lnTo>
                  <a:pt x="49" y="0"/>
                </a:lnTo>
                <a:lnTo>
                  <a:pt x="49" y="0"/>
                </a:lnTo>
                <a:close/>
                <a:moveTo>
                  <a:pt x="204" y="67"/>
                </a:moveTo>
                <a:lnTo>
                  <a:pt x="204" y="89"/>
                </a:lnTo>
                <a:lnTo>
                  <a:pt x="187" y="89"/>
                </a:lnTo>
                <a:lnTo>
                  <a:pt x="187" y="67"/>
                </a:lnTo>
                <a:lnTo>
                  <a:pt x="170" y="67"/>
                </a:lnTo>
                <a:lnTo>
                  <a:pt x="159" y="54"/>
                </a:lnTo>
                <a:lnTo>
                  <a:pt x="97" y="54"/>
                </a:lnTo>
                <a:lnTo>
                  <a:pt x="60" y="13"/>
                </a:lnTo>
                <a:lnTo>
                  <a:pt x="23" y="52"/>
                </a:lnTo>
                <a:lnTo>
                  <a:pt x="26" y="52"/>
                </a:lnTo>
                <a:lnTo>
                  <a:pt x="26" y="60"/>
                </a:lnTo>
                <a:lnTo>
                  <a:pt x="26" y="101"/>
                </a:lnTo>
                <a:lnTo>
                  <a:pt x="101" y="101"/>
                </a:lnTo>
                <a:lnTo>
                  <a:pt x="101" y="63"/>
                </a:lnTo>
                <a:lnTo>
                  <a:pt x="123" y="63"/>
                </a:lnTo>
                <a:lnTo>
                  <a:pt x="123" y="101"/>
                </a:lnTo>
                <a:lnTo>
                  <a:pt x="228" y="101"/>
                </a:lnTo>
                <a:lnTo>
                  <a:pt x="226" y="67"/>
                </a:lnTo>
                <a:lnTo>
                  <a:pt x="204" y="67"/>
                </a:lnTo>
                <a:lnTo>
                  <a:pt x="204" y="67"/>
                </a:lnTo>
                <a:close/>
                <a:moveTo>
                  <a:pt x="140" y="65"/>
                </a:moveTo>
                <a:lnTo>
                  <a:pt x="140" y="89"/>
                </a:lnTo>
                <a:lnTo>
                  <a:pt x="157" y="89"/>
                </a:lnTo>
                <a:lnTo>
                  <a:pt x="157" y="65"/>
                </a:lnTo>
                <a:lnTo>
                  <a:pt x="140" y="65"/>
                </a:lnTo>
                <a:lnTo>
                  <a:pt x="140" y="65"/>
                </a:lnTo>
                <a:close/>
                <a:moveTo>
                  <a:pt x="49" y="65"/>
                </a:moveTo>
                <a:lnTo>
                  <a:pt x="49" y="89"/>
                </a:lnTo>
                <a:lnTo>
                  <a:pt x="66" y="89"/>
                </a:lnTo>
                <a:lnTo>
                  <a:pt x="66" y="65"/>
                </a:lnTo>
                <a:lnTo>
                  <a:pt x="49" y="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5954" tIns="42977" rIns="85954" bIns="4297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69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Freeform 69"/>
          <p:cNvSpPr>
            <a:spLocks noEditPoints="1"/>
          </p:cNvSpPr>
          <p:nvPr/>
        </p:nvSpPr>
        <p:spPr bwMode="auto">
          <a:xfrm>
            <a:off x="9055282" y="2825055"/>
            <a:ext cx="393465" cy="458168"/>
          </a:xfrm>
          <a:custGeom>
            <a:avLst/>
            <a:gdLst>
              <a:gd name="T0" fmla="*/ 233 w 233"/>
              <a:gd name="T1" fmla="*/ 118 h 271"/>
              <a:gd name="T2" fmla="*/ 205 w 233"/>
              <a:gd name="T3" fmla="*/ 262 h 271"/>
              <a:gd name="T4" fmla="*/ 200 w 233"/>
              <a:gd name="T5" fmla="*/ 271 h 271"/>
              <a:gd name="T6" fmla="*/ 175 w 233"/>
              <a:gd name="T7" fmla="*/ 262 h 271"/>
              <a:gd name="T8" fmla="*/ 57 w 233"/>
              <a:gd name="T9" fmla="*/ 271 h 271"/>
              <a:gd name="T10" fmla="*/ 32 w 233"/>
              <a:gd name="T11" fmla="*/ 262 h 271"/>
              <a:gd name="T12" fmla="*/ 0 w 233"/>
              <a:gd name="T13" fmla="*/ 234 h 271"/>
              <a:gd name="T14" fmla="*/ 28 w 233"/>
              <a:gd name="T15" fmla="*/ 90 h 271"/>
              <a:gd name="T16" fmla="*/ 56 w 233"/>
              <a:gd name="T17" fmla="*/ 20 h 271"/>
              <a:gd name="T18" fmla="*/ 122 w 233"/>
              <a:gd name="T19" fmla="*/ 0 h 271"/>
              <a:gd name="T20" fmla="*/ 103 w 233"/>
              <a:gd name="T21" fmla="*/ 65 h 271"/>
              <a:gd name="T22" fmla="*/ 61 w 233"/>
              <a:gd name="T23" fmla="*/ 84 h 271"/>
              <a:gd name="T24" fmla="*/ 43 w 233"/>
              <a:gd name="T25" fmla="*/ 31 h 271"/>
              <a:gd name="T26" fmla="*/ 80 w 233"/>
              <a:gd name="T27" fmla="*/ 137 h 271"/>
              <a:gd name="T28" fmla="*/ 55 w 233"/>
              <a:gd name="T29" fmla="*/ 181 h 271"/>
              <a:gd name="T30" fmla="*/ 80 w 233"/>
              <a:gd name="T31" fmla="*/ 137 h 271"/>
              <a:gd name="T32" fmla="*/ 180 w 233"/>
              <a:gd name="T33" fmla="*/ 126 h 271"/>
              <a:gd name="T34" fmla="*/ 214 w 233"/>
              <a:gd name="T35" fmla="*/ 119 h 271"/>
              <a:gd name="T36" fmla="*/ 196 w 233"/>
              <a:gd name="T37" fmla="*/ 205 h 271"/>
              <a:gd name="T38" fmla="*/ 196 w 233"/>
              <a:gd name="T39" fmla="*/ 225 h 271"/>
              <a:gd name="T40" fmla="*/ 196 w 233"/>
              <a:gd name="T41" fmla="*/ 205 h 271"/>
              <a:gd name="T42" fmla="*/ 187 w 233"/>
              <a:gd name="T43" fmla="*/ 185 h 271"/>
              <a:gd name="T44" fmla="*/ 206 w 233"/>
              <a:gd name="T45" fmla="*/ 185 h 271"/>
              <a:gd name="T46" fmla="*/ 180 w 233"/>
              <a:gd name="T47" fmla="*/ 151 h 271"/>
              <a:gd name="T48" fmla="*/ 214 w 233"/>
              <a:gd name="T49" fmla="*/ 158 h 271"/>
              <a:gd name="T50" fmla="*/ 180 w 233"/>
              <a:gd name="T51" fmla="*/ 151 h 271"/>
              <a:gd name="T52" fmla="*/ 180 w 233"/>
              <a:gd name="T53" fmla="*/ 147 h 271"/>
              <a:gd name="T54" fmla="*/ 214 w 233"/>
              <a:gd name="T55" fmla="*/ 141 h 271"/>
              <a:gd name="T56" fmla="*/ 180 w 233"/>
              <a:gd name="T57" fmla="*/ 130 h 271"/>
              <a:gd name="T58" fmla="*/ 214 w 233"/>
              <a:gd name="T59" fmla="*/ 136 h 271"/>
              <a:gd name="T60" fmla="*/ 180 w 233"/>
              <a:gd name="T61" fmla="*/ 130 h 271"/>
              <a:gd name="T62" fmla="*/ 34 w 233"/>
              <a:gd name="T63" fmla="*/ 159 h 271"/>
              <a:gd name="T64" fmla="*/ 71 w 233"/>
              <a:gd name="T65" fmla="*/ 226 h 271"/>
              <a:gd name="T66" fmla="*/ 170 w 233"/>
              <a:gd name="T67" fmla="*/ 189 h 271"/>
              <a:gd name="T68" fmla="*/ 133 w 233"/>
              <a:gd name="T69" fmla="*/ 12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5954" tIns="42977" rIns="85954" bIns="4297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 sz="169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6783657" y="2829264"/>
            <a:ext cx="1805958" cy="738614"/>
            <a:chOff x="1098171" y="3570851"/>
            <a:chExt cx="1921227" cy="785759"/>
          </a:xfrm>
        </p:grpSpPr>
        <p:sp>
          <p:nvSpPr>
            <p:cNvPr id="72" name="TextBox 71"/>
            <p:cNvSpPr txBox="1"/>
            <p:nvPr/>
          </p:nvSpPr>
          <p:spPr>
            <a:xfrm>
              <a:off x="1098171" y="3570851"/>
              <a:ext cx="1336969" cy="27503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</a:t>
              </a:r>
              <a:r>
                <a:rPr lang="zh-CN" altLang="en-US" sz="14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98171" y="3899584"/>
              <a:ext cx="1921227" cy="45702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519040" y="2829272"/>
            <a:ext cx="1781637" cy="738612"/>
            <a:chOff x="1098171" y="3570851"/>
            <a:chExt cx="1895355" cy="785755"/>
          </a:xfrm>
        </p:grpSpPr>
        <p:sp>
          <p:nvSpPr>
            <p:cNvPr id="75" name="TextBox 74"/>
            <p:cNvSpPr txBox="1"/>
            <p:nvPr/>
          </p:nvSpPr>
          <p:spPr>
            <a:xfrm>
              <a:off x="1098171" y="3570851"/>
              <a:ext cx="1336970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8172" y="3899581"/>
              <a:ext cx="1895354" cy="45702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783657" y="3763703"/>
            <a:ext cx="1805958" cy="738612"/>
            <a:chOff x="1098171" y="3570851"/>
            <a:chExt cx="1921229" cy="785755"/>
          </a:xfrm>
        </p:grpSpPr>
        <p:sp>
          <p:nvSpPr>
            <p:cNvPr id="78" name="TextBox 77"/>
            <p:cNvSpPr txBox="1"/>
            <p:nvPr/>
          </p:nvSpPr>
          <p:spPr>
            <a:xfrm>
              <a:off x="1098171" y="3570851"/>
              <a:ext cx="1336970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98171" y="3899581"/>
              <a:ext cx="1921229" cy="45702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519039" y="3763698"/>
            <a:ext cx="1781637" cy="738615"/>
            <a:chOff x="1098170" y="3570851"/>
            <a:chExt cx="1895355" cy="785759"/>
          </a:xfrm>
        </p:grpSpPr>
        <p:sp>
          <p:nvSpPr>
            <p:cNvPr id="81" name="TextBox 80"/>
            <p:cNvSpPr txBox="1"/>
            <p:nvPr/>
          </p:nvSpPr>
          <p:spPr>
            <a:xfrm>
              <a:off x="1098171" y="3570851"/>
              <a:ext cx="1336970" cy="27503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098170" y="3899584"/>
              <a:ext cx="1895355" cy="45702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783657" y="4743863"/>
            <a:ext cx="1762920" cy="738612"/>
            <a:chOff x="1098171" y="3570852"/>
            <a:chExt cx="1875443" cy="785755"/>
          </a:xfrm>
        </p:grpSpPr>
        <p:sp>
          <p:nvSpPr>
            <p:cNvPr id="84" name="TextBox 83"/>
            <p:cNvSpPr txBox="1"/>
            <p:nvPr/>
          </p:nvSpPr>
          <p:spPr>
            <a:xfrm>
              <a:off x="1098171" y="3570852"/>
              <a:ext cx="1336970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98172" y="3899582"/>
              <a:ext cx="1875442" cy="45702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9519040" y="4743859"/>
            <a:ext cx="1781636" cy="738615"/>
            <a:chOff x="1098171" y="3570851"/>
            <a:chExt cx="1895354" cy="785759"/>
          </a:xfrm>
        </p:grpSpPr>
        <p:sp>
          <p:nvSpPr>
            <p:cNvPr id="87" name="TextBox 86"/>
            <p:cNvSpPr txBox="1"/>
            <p:nvPr/>
          </p:nvSpPr>
          <p:spPr>
            <a:xfrm>
              <a:off x="1098171" y="3570851"/>
              <a:ext cx="1336970" cy="27503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98172" y="3899584"/>
              <a:ext cx="1895353" cy="45702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9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0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07427" y="2284672"/>
            <a:ext cx="3877559" cy="3877559"/>
            <a:chOff x="4031112" y="1829957"/>
            <a:chExt cx="4125053" cy="4125053"/>
          </a:xfrm>
        </p:grpSpPr>
        <p:sp>
          <p:nvSpPr>
            <p:cNvPr id="7" name="Freeform 5"/>
            <p:cNvSpPr/>
            <p:nvPr/>
          </p:nvSpPr>
          <p:spPr bwMode="auto">
            <a:xfrm>
              <a:off x="4315598" y="2638497"/>
              <a:ext cx="1014419" cy="1253986"/>
            </a:xfrm>
            <a:custGeom>
              <a:avLst/>
              <a:gdLst>
                <a:gd name="T0" fmla="*/ 114 w 114"/>
                <a:gd name="T1" fmla="*/ 55 h 141"/>
                <a:gd name="T2" fmla="*/ 59 w 114"/>
                <a:gd name="T3" fmla="*/ 0 h 141"/>
                <a:gd name="T4" fmla="*/ 0 w 114"/>
                <a:gd name="T5" fmla="*/ 141 h 141"/>
                <a:gd name="T6" fmla="*/ 78 w 114"/>
                <a:gd name="T7" fmla="*/ 141 h 141"/>
                <a:gd name="T8" fmla="*/ 114 w 114"/>
                <a:gd name="T9" fmla="*/ 5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41">
                  <a:moveTo>
                    <a:pt x="114" y="55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3" y="36"/>
                    <a:pt x="0" y="86"/>
                    <a:pt x="0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07"/>
                    <a:pt x="92" y="77"/>
                    <a:pt x="114" y="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4633774" y="1829957"/>
              <a:ext cx="1459864" cy="1171635"/>
            </a:xfrm>
            <a:custGeom>
              <a:avLst/>
              <a:gdLst>
                <a:gd name="T0" fmla="*/ 164 w 164"/>
                <a:gd name="T1" fmla="*/ 90 h 132"/>
                <a:gd name="T2" fmla="*/ 164 w 164"/>
                <a:gd name="T3" fmla="*/ 0 h 132"/>
                <a:gd name="T4" fmla="*/ 0 w 164"/>
                <a:gd name="T5" fmla="*/ 68 h 132"/>
                <a:gd name="T6" fmla="*/ 64 w 164"/>
                <a:gd name="T7" fmla="*/ 132 h 132"/>
                <a:gd name="T8" fmla="*/ 164 w 164"/>
                <a:gd name="T9" fmla="*/ 9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132">
                  <a:moveTo>
                    <a:pt x="164" y="90"/>
                  </a:moveTo>
                  <a:cubicBezTo>
                    <a:pt x="164" y="0"/>
                    <a:pt x="164" y="0"/>
                    <a:pt x="164" y="0"/>
                  </a:cubicBezTo>
                  <a:cubicBezTo>
                    <a:pt x="100" y="0"/>
                    <a:pt x="42" y="26"/>
                    <a:pt x="0" y="68"/>
                  </a:cubicBezTo>
                  <a:cubicBezTo>
                    <a:pt x="64" y="132"/>
                    <a:pt x="64" y="132"/>
                    <a:pt x="64" y="132"/>
                  </a:cubicBezTo>
                  <a:cubicBezTo>
                    <a:pt x="89" y="106"/>
                    <a:pt x="125" y="90"/>
                    <a:pt x="164" y="9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6093638" y="2114443"/>
              <a:ext cx="1253986" cy="1014419"/>
            </a:xfrm>
            <a:custGeom>
              <a:avLst/>
              <a:gdLst>
                <a:gd name="T0" fmla="*/ 86 w 141"/>
                <a:gd name="T1" fmla="*/ 114 h 114"/>
                <a:gd name="T2" fmla="*/ 141 w 141"/>
                <a:gd name="T3" fmla="*/ 59 h 114"/>
                <a:gd name="T4" fmla="*/ 0 w 141"/>
                <a:gd name="T5" fmla="*/ 0 h 114"/>
                <a:gd name="T6" fmla="*/ 0 w 141"/>
                <a:gd name="T7" fmla="*/ 78 h 114"/>
                <a:gd name="T8" fmla="*/ 86 w 141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4">
                  <a:moveTo>
                    <a:pt x="86" y="114"/>
                  </a:moveTo>
                  <a:cubicBezTo>
                    <a:pt x="141" y="59"/>
                    <a:pt x="141" y="59"/>
                    <a:pt x="141" y="59"/>
                  </a:cubicBezTo>
                  <a:cubicBezTo>
                    <a:pt x="105" y="23"/>
                    <a:pt x="55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34" y="78"/>
                    <a:pt x="64" y="92"/>
                    <a:pt x="86" y="1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6984530" y="2432619"/>
              <a:ext cx="1171635" cy="1459864"/>
            </a:xfrm>
            <a:custGeom>
              <a:avLst/>
              <a:gdLst>
                <a:gd name="T0" fmla="*/ 42 w 132"/>
                <a:gd name="T1" fmla="*/ 164 h 164"/>
                <a:gd name="T2" fmla="*/ 132 w 132"/>
                <a:gd name="T3" fmla="*/ 164 h 164"/>
                <a:gd name="T4" fmla="*/ 64 w 132"/>
                <a:gd name="T5" fmla="*/ 0 h 164"/>
                <a:gd name="T6" fmla="*/ 0 w 132"/>
                <a:gd name="T7" fmla="*/ 64 h 164"/>
                <a:gd name="T8" fmla="*/ 42 w 132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64">
                  <a:moveTo>
                    <a:pt x="42" y="164"/>
                  </a:moveTo>
                  <a:cubicBezTo>
                    <a:pt x="132" y="164"/>
                    <a:pt x="132" y="164"/>
                    <a:pt x="132" y="164"/>
                  </a:cubicBezTo>
                  <a:cubicBezTo>
                    <a:pt x="132" y="100"/>
                    <a:pt x="106" y="42"/>
                    <a:pt x="64" y="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6" y="89"/>
                    <a:pt x="42" y="125"/>
                    <a:pt x="42" y="1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6857259" y="3892483"/>
              <a:ext cx="1014419" cy="1253986"/>
            </a:xfrm>
            <a:custGeom>
              <a:avLst/>
              <a:gdLst>
                <a:gd name="T0" fmla="*/ 36 w 114"/>
                <a:gd name="T1" fmla="*/ 0 h 141"/>
                <a:gd name="T2" fmla="*/ 0 w 114"/>
                <a:gd name="T3" fmla="*/ 86 h 141"/>
                <a:gd name="T4" fmla="*/ 55 w 114"/>
                <a:gd name="T5" fmla="*/ 141 h 141"/>
                <a:gd name="T6" fmla="*/ 114 w 114"/>
                <a:gd name="T7" fmla="*/ 0 h 141"/>
                <a:gd name="T8" fmla="*/ 36 w 114"/>
                <a:gd name="T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41">
                  <a:moveTo>
                    <a:pt x="36" y="0"/>
                  </a:moveTo>
                  <a:cubicBezTo>
                    <a:pt x="36" y="34"/>
                    <a:pt x="22" y="64"/>
                    <a:pt x="0" y="86"/>
                  </a:cubicBezTo>
                  <a:cubicBezTo>
                    <a:pt x="55" y="141"/>
                    <a:pt x="55" y="141"/>
                    <a:pt x="55" y="141"/>
                  </a:cubicBezTo>
                  <a:cubicBezTo>
                    <a:pt x="91" y="105"/>
                    <a:pt x="114" y="55"/>
                    <a:pt x="114" y="0"/>
                  </a:cubicBezTo>
                  <a:lnTo>
                    <a:pt x="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6093638" y="4783375"/>
              <a:ext cx="1459864" cy="1171635"/>
            </a:xfrm>
            <a:custGeom>
              <a:avLst/>
              <a:gdLst>
                <a:gd name="T0" fmla="*/ 0 w 164"/>
                <a:gd name="T1" fmla="*/ 42 h 132"/>
                <a:gd name="T2" fmla="*/ 0 w 164"/>
                <a:gd name="T3" fmla="*/ 132 h 132"/>
                <a:gd name="T4" fmla="*/ 164 w 164"/>
                <a:gd name="T5" fmla="*/ 64 h 132"/>
                <a:gd name="T6" fmla="*/ 100 w 164"/>
                <a:gd name="T7" fmla="*/ 0 h 132"/>
                <a:gd name="T8" fmla="*/ 0 w 164"/>
                <a:gd name="T9" fmla="*/ 4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132">
                  <a:moveTo>
                    <a:pt x="0" y="4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64" y="132"/>
                    <a:pt x="122" y="106"/>
                    <a:pt x="164" y="64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26"/>
                    <a:pt x="39" y="42"/>
                    <a:pt x="0" y="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4031112" y="3892483"/>
              <a:ext cx="1171635" cy="1459864"/>
            </a:xfrm>
            <a:custGeom>
              <a:avLst/>
              <a:gdLst>
                <a:gd name="T0" fmla="*/ 90 w 132"/>
                <a:gd name="T1" fmla="*/ 0 h 164"/>
                <a:gd name="T2" fmla="*/ 0 w 132"/>
                <a:gd name="T3" fmla="*/ 0 h 164"/>
                <a:gd name="T4" fmla="*/ 68 w 132"/>
                <a:gd name="T5" fmla="*/ 164 h 164"/>
                <a:gd name="T6" fmla="*/ 132 w 132"/>
                <a:gd name="T7" fmla="*/ 100 h 164"/>
                <a:gd name="T8" fmla="*/ 90 w 132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64">
                  <a:moveTo>
                    <a:pt x="9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26" y="122"/>
                    <a:pt x="68" y="164"/>
                  </a:cubicBezTo>
                  <a:cubicBezTo>
                    <a:pt x="132" y="100"/>
                    <a:pt x="132" y="100"/>
                    <a:pt x="132" y="100"/>
                  </a:cubicBezTo>
                  <a:cubicBezTo>
                    <a:pt x="106" y="75"/>
                    <a:pt x="90" y="39"/>
                    <a:pt x="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4839652" y="4656104"/>
              <a:ext cx="1253986" cy="1014419"/>
            </a:xfrm>
            <a:custGeom>
              <a:avLst/>
              <a:gdLst>
                <a:gd name="T0" fmla="*/ 55 w 141"/>
                <a:gd name="T1" fmla="*/ 0 h 114"/>
                <a:gd name="T2" fmla="*/ 0 w 141"/>
                <a:gd name="T3" fmla="*/ 55 h 114"/>
                <a:gd name="T4" fmla="*/ 141 w 141"/>
                <a:gd name="T5" fmla="*/ 114 h 114"/>
                <a:gd name="T6" fmla="*/ 141 w 141"/>
                <a:gd name="T7" fmla="*/ 36 h 114"/>
                <a:gd name="T8" fmla="*/ 55 w 141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14">
                  <a:moveTo>
                    <a:pt x="55" y="0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36" y="91"/>
                    <a:pt x="86" y="114"/>
                    <a:pt x="141" y="114"/>
                  </a:cubicBezTo>
                  <a:cubicBezTo>
                    <a:pt x="141" y="36"/>
                    <a:pt x="141" y="36"/>
                    <a:pt x="141" y="36"/>
                  </a:cubicBezTo>
                  <a:cubicBezTo>
                    <a:pt x="107" y="36"/>
                    <a:pt x="77" y="22"/>
                    <a:pt x="5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5008098" y="3128862"/>
              <a:ext cx="452932" cy="763621"/>
            </a:xfrm>
            <a:custGeom>
              <a:avLst/>
              <a:gdLst>
                <a:gd name="T0" fmla="*/ 51 w 51"/>
                <a:gd name="T1" fmla="*/ 15 h 86"/>
                <a:gd name="T2" fmla="*/ 36 w 51"/>
                <a:gd name="T3" fmla="*/ 0 h 86"/>
                <a:gd name="T4" fmla="*/ 0 w 51"/>
                <a:gd name="T5" fmla="*/ 86 h 86"/>
                <a:gd name="T6" fmla="*/ 22 w 51"/>
                <a:gd name="T7" fmla="*/ 86 h 86"/>
                <a:gd name="T8" fmla="*/ 51 w 51"/>
                <a:gd name="T9" fmla="*/ 1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86">
                  <a:moveTo>
                    <a:pt x="51" y="15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4" y="22"/>
                    <a:pt x="0" y="52"/>
                    <a:pt x="0" y="86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58"/>
                    <a:pt x="33" y="33"/>
                    <a:pt x="51" y="1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6093638" y="2806943"/>
              <a:ext cx="763621" cy="452932"/>
            </a:xfrm>
            <a:custGeom>
              <a:avLst/>
              <a:gdLst>
                <a:gd name="T0" fmla="*/ 71 w 86"/>
                <a:gd name="T1" fmla="*/ 51 h 51"/>
                <a:gd name="T2" fmla="*/ 86 w 86"/>
                <a:gd name="T3" fmla="*/ 36 h 51"/>
                <a:gd name="T4" fmla="*/ 0 w 86"/>
                <a:gd name="T5" fmla="*/ 0 h 51"/>
                <a:gd name="T6" fmla="*/ 0 w 86"/>
                <a:gd name="T7" fmla="*/ 22 h 51"/>
                <a:gd name="T8" fmla="*/ 71 w 86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51">
                  <a:moveTo>
                    <a:pt x="71" y="51"/>
                  </a:moveTo>
                  <a:cubicBezTo>
                    <a:pt x="86" y="36"/>
                    <a:pt x="86" y="36"/>
                    <a:pt x="86" y="36"/>
                  </a:cubicBezTo>
                  <a:cubicBezTo>
                    <a:pt x="64" y="14"/>
                    <a:pt x="34" y="0"/>
                    <a:pt x="0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28" y="22"/>
                    <a:pt x="53" y="33"/>
                    <a:pt x="71" y="5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4828422" y="3892483"/>
              <a:ext cx="535284" cy="890892"/>
            </a:xfrm>
            <a:custGeom>
              <a:avLst/>
              <a:gdLst>
                <a:gd name="T0" fmla="*/ 26 w 60"/>
                <a:gd name="T1" fmla="*/ 0 h 100"/>
                <a:gd name="T2" fmla="*/ 0 w 60"/>
                <a:gd name="T3" fmla="*/ 0 h 100"/>
                <a:gd name="T4" fmla="*/ 42 w 60"/>
                <a:gd name="T5" fmla="*/ 100 h 100"/>
                <a:gd name="T6" fmla="*/ 60 w 60"/>
                <a:gd name="T7" fmla="*/ 82 h 100"/>
                <a:gd name="T8" fmla="*/ 26 w 60"/>
                <a:gd name="T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00">
                  <a:moveTo>
                    <a:pt x="2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"/>
                    <a:pt x="16" y="75"/>
                    <a:pt x="42" y="100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39" y="61"/>
                    <a:pt x="26" y="32"/>
                    <a:pt x="26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5202746" y="2627267"/>
              <a:ext cx="890892" cy="535284"/>
            </a:xfrm>
            <a:custGeom>
              <a:avLst/>
              <a:gdLst>
                <a:gd name="T0" fmla="*/ 100 w 100"/>
                <a:gd name="T1" fmla="*/ 26 h 60"/>
                <a:gd name="T2" fmla="*/ 100 w 100"/>
                <a:gd name="T3" fmla="*/ 0 h 60"/>
                <a:gd name="T4" fmla="*/ 0 w 100"/>
                <a:gd name="T5" fmla="*/ 42 h 60"/>
                <a:gd name="T6" fmla="*/ 18 w 100"/>
                <a:gd name="T7" fmla="*/ 60 h 60"/>
                <a:gd name="T8" fmla="*/ 100 w 100"/>
                <a:gd name="T9" fmla="*/ 2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60">
                  <a:moveTo>
                    <a:pt x="100" y="26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61" y="0"/>
                    <a:pt x="25" y="16"/>
                    <a:pt x="0" y="42"/>
                  </a:cubicBezTo>
                  <a:cubicBezTo>
                    <a:pt x="18" y="60"/>
                    <a:pt x="18" y="60"/>
                    <a:pt x="18" y="60"/>
                  </a:cubicBezTo>
                  <a:cubicBezTo>
                    <a:pt x="39" y="39"/>
                    <a:pt x="68" y="26"/>
                    <a:pt x="100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6726246" y="3892483"/>
              <a:ext cx="452932" cy="763621"/>
            </a:xfrm>
            <a:custGeom>
              <a:avLst/>
              <a:gdLst>
                <a:gd name="T0" fmla="*/ 0 w 51"/>
                <a:gd name="T1" fmla="*/ 71 h 86"/>
                <a:gd name="T2" fmla="*/ 15 w 51"/>
                <a:gd name="T3" fmla="*/ 86 h 86"/>
                <a:gd name="T4" fmla="*/ 51 w 51"/>
                <a:gd name="T5" fmla="*/ 0 h 86"/>
                <a:gd name="T6" fmla="*/ 29 w 51"/>
                <a:gd name="T7" fmla="*/ 0 h 86"/>
                <a:gd name="T8" fmla="*/ 0 w 51"/>
                <a:gd name="T9" fmla="*/ 7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86">
                  <a:moveTo>
                    <a:pt x="0" y="71"/>
                  </a:moveTo>
                  <a:cubicBezTo>
                    <a:pt x="15" y="86"/>
                    <a:pt x="15" y="86"/>
                    <a:pt x="15" y="86"/>
                  </a:cubicBezTo>
                  <a:cubicBezTo>
                    <a:pt x="37" y="64"/>
                    <a:pt x="51" y="34"/>
                    <a:pt x="51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28"/>
                    <a:pt x="18" y="53"/>
                    <a:pt x="0" y="7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5330017" y="4525091"/>
              <a:ext cx="763621" cy="452932"/>
            </a:xfrm>
            <a:custGeom>
              <a:avLst/>
              <a:gdLst>
                <a:gd name="T0" fmla="*/ 15 w 86"/>
                <a:gd name="T1" fmla="*/ 0 h 51"/>
                <a:gd name="T2" fmla="*/ 0 w 86"/>
                <a:gd name="T3" fmla="*/ 15 h 51"/>
                <a:gd name="T4" fmla="*/ 86 w 86"/>
                <a:gd name="T5" fmla="*/ 51 h 51"/>
                <a:gd name="T6" fmla="*/ 86 w 86"/>
                <a:gd name="T7" fmla="*/ 29 h 51"/>
                <a:gd name="T8" fmla="*/ 15 w 86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51">
                  <a:moveTo>
                    <a:pt x="15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22" y="37"/>
                    <a:pt x="52" y="51"/>
                    <a:pt x="86" y="51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58" y="29"/>
                    <a:pt x="33" y="18"/>
                    <a:pt x="15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6823570" y="3001591"/>
              <a:ext cx="535284" cy="890892"/>
            </a:xfrm>
            <a:custGeom>
              <a:avLst/>
              <a:gdLst>
                <a:gd name="T0" fmla="*/ 0 w 60"/>
                <a:gd name="T1" fmla="*/ 18 h 100"/>
                <a:gd name="T2" fmla="*/ 34 w 60"/>
                <a:gd name="T3" fmla="*/ 100 h 100"/>
                <a:gd name="T4" fmla="*/ 60 w 60"/>
                <a:gd name="T5" fmla="*/ 100 h 100"/>
                <a:gd name="T6" fmla="*/ 18 w 60"/>
                <a:gd name="T7" fmla="*/ 0 h 100"/>
                <a:gd name="T8" fmla="*/ 0 w 60"/>
                <a:gd name="T9" fmla="*/ 1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00">
                  <a:moveTo>
                    <a:pt x="0" y="18"/>
                  </a:moveTo>
                  <a:cubicBezTo>
                    <a:pt x="21" y="39"/>
                    <a:pt x="34" y="68"/>
                    <a:pt x="34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61"/>
                    <a:pt x="44" y="25"/>
                    <a:pt x="18" y="0"/>
                  </a:cubicBezTo>
                  <a:lnTo>
                    <a:pt x="0" y="1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6093638" y="4622415"/>
              <a:ext cx="890892" cy="535284"/>
            </a:xfrm>
            <a:custGeom>
              <a:avLst/>
              <a:gdLst>
                <a:gd name="T0" fmla="*/ 0 w 100"/>
                <a:gd name="T1" fmla="*/ 34 h 60"/>
                <a:gd name="T2" fmla="*/ 0 w 100"/>
                <a:gd name="T3" fmla="*/ 60 h 60"/>
                <a:gd name="T4" fmla="*/ 100 w 100"/>
                <a:gd name="T5" fmla="*/ 18 h 60"/>
                <a:gd name="T6" fmla="*/ 82 w 100"/>
                <a:gd name="T7" fmla="*/ 0 h 60"/>
                <a:gd name="T8" fmla="*/ 0 w 100"/>
                <a:gd name="T9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60">
                  <a:moveTo>
                    <a:pt x="0" y="34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39" y="60"/>
                    <a:pt x="75" y="44"/>
                    <a:pt x="100" y="18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61" y="21"/>
                    <a:pt x="32" y="34"/>
                    <a:pt x="0" y="3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5285097" y="2220100"/>
              <a:ext cx="345401" cy="301511"/>
            </a:xfrm>
            <a:custGeom>
              <a:avLst/>
              <a:gdLst>
                <a:gd name="T0" fmla="*/ 18 w 84"/>
                <a:gd name="T1" fmla="*/ 0 h 73"/>
                <a:gd name="T2" fmla="*/ 26 w 84"/>
                <a:gd name="T3" fmla="*/ 7 h 73"/>
                <a:gd name="T4" fmla="*/ 10 w 84"/>
                <a:gd name="T5" fmla="*/ 7 h 73"/>
                <a:gd name="T6" fmla="*/ 18 w 84"/>
                <a:gd name="T7" fmla="*/ 0 h 73"/>
                <a:gd name="T8" fmla="*/ 49 w 84"/>
                <a:gd name="T9" fmla="*/ 15 h 73"/>
                <a:gd name="T10" fmla="*/ 67 w 84"/>
                <a:gd name="T11" fmla="*/ 22 h 73"/>
                <a:gd name="T12" fmla="*/ 75 w 84"/>
                <a:gd name="T13" fmla="*/ 41 h 73"/>
                <a:gd name="T14" fmla="*/ 67 w 84"/>
                <a:gd name="T15" fmla="*/ 60 h 73"/>
                <a:gd name="T16" fmla="*/ 49 w 84"/>
                <a:gd name="T17" fmla="*/ 67 h 73"/>
                <a:gd name="T18" fmla="*/ 30 w 84"/>
                <a:gd name="T19" fmla="*/ 60 h 73"/>
                <a:gd name="T20" fmla="*/ 22 w 84"/>
                <a:gd name="T21" fmla="*/ 41 h 73"/>
                <a:gd name="T22" fmla="*/ 30 w 84"/>
                <a:gd name="T23" fmla="*/ 22 h 73"/>
                <a:gd name="T24" fmla="*/ 49 w 84"/>
                <a:gd name="T25" fmla="*/ 15 h 73"/>
                <a:gd name="T26" fmla="*/ 45 w 84"/>
                <a:gd name="T27" fmla="*/ 28 h 73"/>
                <a:gd name="T28" fmla="*/ 35 w 84"/>
                <a:gd name="T29" fmla="*/ 33 h 73"/>
                <a:gd name="T30" fmla="*/ 36 w 84"/>
                <a:gd name="T31" fmla="*/ 44 h 73"/>
                <a:gd name="T32" fmla="*/ 44 w 84"/>
                <a:gd name="T33" fmla="*/ 38 h 73"/>
                <a:gd name="T34" fmla="*/ 45 w 84"/>
                <a:gd name="T35" fmla="*/ 28 h 73"/>
                <a:gd name="T36" fmla="*/ 62 w 84"/>
                <a:gd name="T37" fmla="*/ 28 h 73"/>
                <a:gd name="T38" fmla="*/ 49 w 84"/>
                <a:gd name="T39" fmla="*/ 23 h 73"/>
                <a:gd name="T40" fmla="*/ 36 w 84"/>
                <a:gd name="T41" fmla="*/ 28 h 73"/>
                <a:gd name="T42" fmla="*/ 31 w 84"/>
                <a:gd name="T43" fmla="*/ 41 h 73"/>
                <a:gd name="T44" fmla="*/ 36 w 84"/>
                <a:gd name="T45" fmla="*/ 54 h 73"/>
                <a:gd name="T46" fmla="*/ 49 w 84"/>
                <a:gd name="T47" fmla="*/ 59 h 73"/>
                <a:gd name="T48" fmla="*/ 62 w 84"/>
                <a:gd name="T49" fmla="*/ 54 h 73"/>
                <a:gd name="T50" fmla="*/ 67 w 84"/>
                <a:gd name="T51" fmla="*/ 41 h 73"/>
                <a:gd name="T52" fmla="*/ 62 w 84"/>
                <a:gd name="T53" fmla="*/ 28 h 73"/>
                <a:gd name="T54" fmla="*/ 35 w 84"/>
                <a:gd name="T55" fmla="*/ 0 h 73"/>
                <a:gd name="T56" fmla="*/ 29 w 84"/>
                <a:gd name="T57" fmla="*/ 11 h 73"/>
                <a:gd name="T58" fmla="*/ 9 w 84"/>
                <a:gd name="T59" fmla="*/ 11 h 73"/>
                <a:gd name="T60" fmla="*/ 0 w 84"/>
                <a:gd name="T61" fmla="*/ 21 h 73"/>
                <a:gd name="T62" fmla="*/ 0 w 84"/>
                <a:gd name="T63" fmla="*/ 63 h 73"/>
                <a:gd name="T64" fmla="*/ 9 w 84"/>
                <a:gd name="T65" fmla="*/ 73 h 73"/>
                <a:gd name="T66" fmla="*/ 74 w 84"/>
                <a:gd name="T67" fmla="*/ 73 h 73"/>
                <a:gd name="T68" fmla="*/ 84 w 84"/>
                <a:gd name="T69" fmla="*/ 63 h 73"/>
                <a:gd name="T70" fmla="*/ 84 w 84"/>
                <a:gd name="T71" fmla="*/ 21 h 73"/>
                <a:gd name="T72" fmla="*/ 74 w 84"/>
                <a:gd name="T73" fmla="*/ 11 h 73"/>
                <a:gd name="T74" fmla="*/ 71 w 84"/>
                <a:gd name="T75" fmla="*/ 11 h 73"/>
                <a:gd name="T76" fmla="*/ 64 w 84"/>
                <a:gd name="T77" fmla="*/ 0 h 73"/>
                <a:gd name="T78" fmla="*/ 35 w 84"/>
                <a:gd name="T7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" h="73">
                  <a:moveTo>
                    <a:pt x="18" y="0"/>
                  </a:moveTo>
                  <a:cubicBezTo>
                    <a:pt x="22" y="0"/>
                    <a:pt x="25" y="3"/>
                    <a:pt x="26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4" y="0"/>
                    <a:pt x="18" y="0"/>
                  </a:cubicBezTo>
                  <a:close/>
                  <a:moveTo>
                    <a:pt x="49" y="15"/>
                  </a:moveTo>
                  <a:cubicBezTo>
                    <a:pt x="56" y="15"/>
                    <a:pt x="63" y="18"/>
                    <a:pt x="67" y="22"/>
                  </a:cubicBezTo>
                  <a:cubicBezTo>
                    <a:pt x="72" y="27"/>
                    <a:pt x="75" y="34"/>
                    <a:pt x="75" y="41"/>
                  </a:cubicBezTo>
                  <a:cubicBezTo>
                    <a:pt x="75" y="48"/>
                    <a:pt x="72" y="55"/>
                    <a:pt x="67" y="60"/>
                  </a:cubicBezTo>
                  <a:cubicBezTo>
                    <a:pt x="63" y="64"/>
                    <a:pt x="56" y="67"/>
                    <a:pt x="49" y="67"/>
                  </a:cubicBezTo>
                  <a:cubicBezTo>
                    <a:pt x="41" y="67"/>
                    <a:pt x="35" y="64"/>
                    <a:pt x="30" y="60"/>
                  </a:cubicBezTo>
                  <a:cubicBezTo>
                    <a:pt x="25" y="55"/>
                    <a:pt x="22" y="48"/>
                    <a:pt x="22" y="41"/>
                  </a:cubicBezTo>
                  <a:cubicBezTo>
                    <a:pt x="22" y="34"/>
                    <a:pt x="25" y="27"/>
                    <a:pt x="30" y="22"/>
                  </a:cubicBezTo>
                  <a:cubicBezTo>
                    <a:pt x="35" y="18"/>
                    <a:pt x="41" y="15"/>
                    <a:pt x="49" y="15"/>
                  </a:cubicBezTo>
                  <a:close/>
                  <a:moveTo>
                    <a:pt x="45" y="28"/>
                  </a:moveTo>
                  <a:cubicBezTo>
                    <a:pt x="42" y="26"/>
                    <a:pt x="37" y="28"/>
                    <a:pt x="35" y="33"/>
                  </a:cubicBezTo>
                  <a:cubicBezTo>
                    <a:pt x="32" y="37"/>
                    <a:pt x="33" y="42"/>
                    <a:pt x="36" y="44"/>
                  </a:cubicBezTo>
                  <a:cubicBezTo>
                    <a:pt x="40" y="46"/>
                    <a:pt x="41" y="42"/>
                    <a:pt x="44" y="38"/>
                  </a:cubicBezTo>
                  <a:cubicBezTo>
                    <a:pt x="46" y="33"/>
                    <a:pt x="49" y="30"/>
                    <a:pt x="45" y="28"/>
                  </a:cubicBezTo>
                  <a:close/>
                  <a:moveTo>
                    <a:pt x="62" y="28"/>
                  </a:moveTo>
                  <a:cubicBezTo>
                    <a:pt x="58" y="25"/>
                    <a:pt x="54" y="23"/>
                    <a:pt x="49" y="23"/>
                  </a:cubicBezTo>
                  <a:cubicBezTo>
                    <a:pt x="44" y="23"/>
                    <a:pt x="39" y="25"/>
                    <a:pt x="36" y="28"/>
                  </a:cubicBezTo>
                  <a:cubicBezTo>
                    <a:pt x="33" y="31"/>
                    <a:pt x="31" y="36"/>
                    <a:pt x="31" y="41"/>
                  </a:cubicBezTo>
                  <a:cubicBezTo>
                    <a:pt x="31" y="46"/>
                    <a:pt x="33" y="50"/>
                    <a:pt x="36" y="54"/>
                  </a:cubicBezTo>
                  <a:cubicBezTo>
                    <a:pt x="39" y="57"/>
                    <a:pt x="44" y="59"/>
                    <a:pt x="49" y="59"/>
                  </a:cubicBezTo>
                  <a:cubicBezTo>
                    <a:pt x="54" y="59"/>
                    <a:pt x="58" y="57"/>
                    <a:pt x="62" y="54"/>
                  </a:cubicBezTo>
                  <a:cubicBezTo>
                    <a:pt x="65" y="50"/>
                    <a:pt x="67" y="46"/>
                    <a:pt x="67" y="41"/>
                  </a:cubicBezTo>
                  <a:cubicBezTo>
                    <a:pt x="67" y="36"/>
                    <a:pt x="65" y="31"/>
                    <a:pt x="62" y="28"/>
                  </a:cubicBezTo>
                  <a:close/>
                  <a:moveTo>
                    <a:pt x="35" y="0"/>
                  </a:moveTo>
                  <a:cubicBezTo>
                    <a:pt x="29" y="11"/>
                    <a:pt x="29" y="11"/>
                    <a:pt x="2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4" y="11"/>
                    <a:pt x="0" y="15"/>
                    <a:pt x="0" y="21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9"/>
                    <a:pt x="4" y="73"/>
                    <a:pt x="9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9" y="73"/>
                    <a:pt x="84" y="69"/>
                    <a:pt x="84" y="6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4" y="15"/>
                    <a:pt x="79" y="11"/>
                    <a:pt x="74" y="11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zh-CN" altLang="en-US" sz="16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7214347" y="4238847"/>
              <a:ext cx="374026" cy="383568"/>
            </a:xfrm>
            <a:custGeom>
              <a:avLst/>
              <a:gdLst>
                <a:gd name="T0" fmla="*/ 80 w 91"/>
                <a:gd name="T1" fmla="*/ 44 h 93"/>
                <a:gd name="T2" fmla="*/ 87 w 91"/>
                <a:gd name="T3" fmla="*/ 37 h 93"/>
                <a:gd name="T4" fmla="*/ 87 w 91"/>
                <a:gd name="T5" fmla="*/ 23 h 93"/>
                <a:gd name="T6" fmla="*/ 68 w 91"/>
                <a:gd name="T7" fmla="*/ 4 h 93"/>
                <a:gd name="T8" fmla="*/ 54 w 91"/>
                <a:gd name="T9" fmla="*/ 4 h 93"/>
                <a:gd name="T10" fmla="*/ 47 w 91"/>
                <a:gd name="T11" fmla="*/ 11 h 93"/>
                <a:gd name="T12" fmla="*/ 80 w 91"/>
                <a:gd name="T13" fmla="*/ 44 h 93"/>
                <a:gd name="T14" fmla="*/ 52 w 91"/>
                <a:gd name="T15" fmla="*/ 23 h 93"/>
                <a:gd name="T16" fmla="*/ 68 w 91"/>
                <a:gd name="T17" fmla="*/ 39 h 93"/>
                <a:gd name="T18" fmla="*/ 77 w 91"/>
                <a:gd name="T19" fmla="*/ 48 h 93"/>
                <a:gd name="T20" fmla="*/ 43 w 91"/>
                <a:gd name="T21" fmla="*/ 81 h 93"/>
                <a:gd name="T22" fmla="*/ 34 w 91"/>
                <a:gd name="T23" fmla="*/ 73 h 93"/>
                <a:gd name="T24" fmla="*/ 19 w 91"/>
                <a:gd name="T25" fmla="*/ 59 h 93"/>
                <a:gd name="T26" fmla="*/ 41 w 91"/>
                <a:gd name="T27" fmla="*/ 37 h 93"/>
                <a:gd name="T28" fmla="*/ 39 w 91"/>
                <a:gd name="T29" fmla="*/ 34 h 93"/>
                <a:gd name="T30" fmla="*/ 16 w 91"/>
                <a:gd name="T31" fmla="*/ 57 h 93"/>
                <a:gd name="T32" fmla="*/ 10 w 91"/>
                <a:gd name="T33" fmla="*/ 48 h 93"/>
                <a:gd name="T34" fmla="*/ 43 w 91"/>
                <a:gd name="T35" fmla="*/ 14 h 93"/>
                <a:gd name="T36" fmla="*/ 52 w 91"/>
                <a:gd name="T37" fmla="*/ 23 h 93"/>
                <a:gd name="T38" fmla="*/ 4 w 91"/>
                <a:gd name="T39" fmla="*/ 69 h 93"/>
                <a:gd name="T40" fmla="*/ 0 w 91"/>
                <a:gd name="T41" fmla="*/ 86 h 93"/>
                <a:gd name="T42" fmla="*/ 6 w 91"/>
                <a:gd name="T43" fmla="*/ 93 h 93"/>
                <a:gd name="T44" fmla="*/ 24 w 91"/>
                <a:gd name="T45" fmla="*/ 89 h 93"/>
                <a:gd name="T46" fmla="*/ 4 w 91"/>
                <a:gd name="T47" fmla="*/ 6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93">
                  <a:moveTo>
                    <a:pt x="80" y="44"/>
                  </a:moveTo>
                  <a:cubicBezTo>
                    <a:pt x="87" y="37"/>
                    <a:pt x="87" y="37"/>
                    <a:pt x="87" y="37"/>
                  </a:cubicBezTo>
                  <a:cubicBezTo>
                    <a:pt x="91" y="33"/>
                    <a:pt x="91" y="27"/>
                    <a:pt x="87" y="23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4" y="0"/>
                    <a:pt x="58" y="0"/>
                    <a:pt x="54" y="4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80" y="44"/>
                    <a:pt x="80" y="44"/>
                    <a:pt x="80" y="44"/>
                  </a:cubicBezTo>
                  <a:close/>
                  <a:moveTo>
                    <a:pt x="52" y="23"/>
                  </a:moveTo>
                  <a:cubicBezTo>
                    <a:pt x="68" y="39"/>
                    <a:pt x="68" y="39"/>
                    <a:pt x="68" y="39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35" y="83"/>
                    <a:pt x="33" y="79"/>
                    <a:pt x="34" y="73"/>
                  </a:cubicBezTo>
                  <a:cubicBezTo>
                    <a:pt x="26" y="72"/>
                    <a:pt x="20" y="68"/>
                    <a:pt x="19" y="59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10" y="58"/>
                    <a:pt x="9" y="54"/>
                    <a:pt x="10" y="48"/>
                  </a:cubicBezTo>
                  <a:cubicBezTo>
                    <a:pt x="21" y="37"/>
                    <a:pt x="32" y="26"/>
                    <a:pt x="43" y="14"/>
                  </a:cubicBezTo>
                  <a:cubicBezTo>
                    <a:pt x="52" y="23"/>
                    <a:pt x="52" y="23"/>
                    <a:pt x="52" y="23"/>
                  </a:cubicBezTo>
                  <a:close/>
                  <a:moveTo>
                    <a:pt x="4" y="69"/>
                  </a:moveTo>
                  <a:cubicBezTo>
                    <a:pt x="0" y="86"/>
                    <a:pt x="0" y="86"/>
                    <a:pt x="0" y="86"/>
                  </a:cubicBezTo>
                  <a:cubicBezTo>
                    <a:pt x="6" y="93"/>
                    <a:pt x="6" y="93"/>
                    <a:pt x="6" y="93"/>
                  </a:cubicBezTo>
                  <a:cubicBezTo>
                    <a:pt x="24" y="89"/>
                    <a:pt x="24" y="89"/>
                    <a:pt x="24" y="89"/>
                  </a:cubicBezTo>
                  <a:lnTo>
                    <a:pt x="4" y="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zh-CN" altLang="en-US" sz="16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4397401" y="4268378"/>
              <a:ext cx="349218" cy="431275"/>
            </a:xfrm>
            <a:custGeom>
              <a:avLst/>
              <a:gdLst>
                <a:gd name="T0" fmla="*/ 0 w 85"/>
                <a:gd name="T1" fmla="*/ 29 h 105"/>
                <a:gd name="T2" fmla="*/ 50 w 85"/>
                <a:gd name="T3" fmla="*/ 0 h 105"/>
                <a:gd name="T4" fmla="*/ 70 w 85"/>
                <a:gd name="T5" fmla="*/ 35 h 105"/>
                <a:gd name="T6" fmla="*/ 56 w 85"/>
                <a:gd name="T7" fmla="*/ 42 h 105"/>
                <a:gd name="T8" fmla="*/ 69 w 85"/>
                <a:gd name="T9" fmla="*/ 64 h 105"/>
                <a:gd name="T10" fmla="*/ 67 w 85"/>
                <a:gd name="T11" fmla="*/ 68 h 105"/>
                <a:gd name="T12" fmla="*/ 72 w 85"/>
                <a:gd name="T13" fmla="*/ 69 h 105"/>
                <a:gd name="T14" fmla="*/ 70 w 85"/>
                <a:gd name="T15" fmla="*/ 73 h 105"/>
                <a:gd name="T16" fmla="*/ 72 w 85"/>
                <a:gd name="T17" fmla="*/ 77 h 105"/>
                <a:gd name="T18" fmla="*/ 77 w 85"/>
                <a:gd name="T19" fmla="*/ 77 h 105"/>
                <a:gd name="T20" fmla="*/ 81 w 85"/>
                <a:gd name="T21" fmla="*/ 85 h 105"/>
                <a:gd name="T22" fmla="*/ 80 w 85"/>
                <a:gd name="T23" fmla="*/ 89 h 105"/>
                <a:gd name="T24" fmla="*/ 85 w 85"/>
                <a:gd name="T25" fmla="*/ 91 h 105"/>
                <a:gd name="T26" fmla="*/ 79 w 85"/>
                <a:gd name="T27" fmla="*/ 98 h 105"/>
                <a:gd name="T28" fmla="*/ 69 w 85"/>
                <a:gd name="T29" fmla="*/ 81 h 105"/>
                <a:gd name="T30" fmla="*/ 65 w 85"/>
                <a:gd name="T31" fmla="*/ 83 h 105"/>
                <a:gd name="T32" fmla="*/ 76 w 85"/>
                <a:gd name="T33" fmla="*/ 102 h 105"/>
                <a:gd name="T34" fmla="*/ 73 w 85"/>
                <a:gd name="T35" fmla="*/ 105 h 105"/>
                <a:gd name="T36" fmla="*/ 71 w 85"/>
                <a:gd name="T37" fmla="*/ 105 h 105"/>
                <a:gd name="T38" fmla="*/ 46 w 85"/>
                <a:gd name="T39" fmla="*/ 63 h 105"/>
                <a:gd name="T40" fmla="*/ 45 w 85"/>
                <a:gd name="T41" fmla="*/ 64 h 105"/>
                <a:gd name="T42" fmla="*/ 68 w 85"/>
                <a:gd name="T43" fmla="*/ 105 h 105"/>
                <a:gd name="T44" fmla="*/ 63 w 85"/>
                <a:gd name="T45" fmla="*/ 104 h 105"/>
                <a:gd name="T46" fmla="*/ 34 w 85"/>
                <a:gd name="T47" fmla="*/ 55 h 105"/>
                <a:gd name="T48" fmla="*/ 20 w 85"/>
                <a:gd name="T49" fmla="*/ 63 h 105"/>
                <a:gd name="T50" fmla="*/ 0 w 85"/>
                <a:gd name="T51" fmla="*/ 29 h 105"/>
                <a:gd name="T52" fmla="*/ 14 w 85"/>
                <a:gd name="T53" fmla="*/ 28 h 105"/>
                <a:gd name="T54" fmla="*/ 22 w 85"/>
                <a:gd name="T55" fmla="*/ 42 h 105"/>
                <a:gd name="T56" fmla="*/ 49 w 85"/>
                <a:gd name="T57" fmla="*/ 26 h 105"/>
                <a:gd name="T58" fmla="*/ 42 w 85"/>
                <a:gd name="T59" fmla="*/ 12 h 105"/>
                <a:gd name="T60" fmla="*/ 14 w 85"/>
                <a:gd name="T61" fmla="*/ 2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105">
                  <a:moveTo>
                    <a:pt x="0" y="29"/>
                  </a:moveTo>
                  <a:cubicBezTo>
                    <a:pt x="13" y="12"/>
                    <a:pt x="30" y="3"/>
                    <a:pt x="50" y="0"/>
                  </a:cubicBezTo>
                  <a:cubicBezTo>
                    <a:pt x="56" y="11"/>
                    <a:pt x="63" y="23"/>
                    <a:pt x="70" y="35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77" y="77"/>
                    <a:pt x="77" y="77"/>
                    <a:pt x="77" y="77"/>
                  </a:cubicBezTo>
                  <a:cubicBezTo>
                    <a:pt x="81" y="85"/>
                    <a:pt x="81" y="85"/>
                    <a:pt x="81" y="85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3" y="52"/>
                    <a:pt x="7" y="40"/>
                    <a:pt x="0" y="29"/>
                  </a:cubicBezTo>
                  <a:close/>
                  <a:moveTo>
                    <a:pt x="14" y="28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14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zh-CN" altLang="en-US" sz="16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7474895" y="3083942"/>
              <a:ext cx="328227" cy="379752"/>
            </a:xfrm>
            <a:custGeom>
              <a:avLst/>
              <a:gdLst>
                <a:gd name="T0" fmla="*/ 62 w 80"/>
                <a:gd name="T1" fmla="*/ 22 h 92"/>
                <a:gd name="T2" fmla="*/ 37 w 80"/>
                <a:gd name="T3" fmla="*/ 43 h 92"/>
                <a:gd name="T4" fmla="*/ 37 w 80"/>
                <a:gd name="T5" fmla="*/ 33 h 92"/>
                <a:gd name="T6" fmla="*/ 5 w 80"/>
                <a:gd name="T7" fmla="*/ 58 h 92"/>
                <a:gd name="T8" fmla="*/ 0 w 80"/>
                <a:gd name="T9" fmla="*/ 58 h 92"/>
                <a:gd name="T10" fmla="*/ 37 w 80"/>
                <a:gd name="T11" fmla="*/ 10 h 92"/>
                <a:gd name="T12" fmla="*/ 37 w 80"/>
                <a:gd name="T13" fmla="*/ 0 h 92"/>
                <a:gd name="T14" fmla="*/ 62 w 80"/>
                <a:gd name="T15" fmla="*/ 22 h 92"/>
                <a:gd name="T16" fmla="*/ 44 w 80"/>
                <a:gd name="T17" fmla="*/ 59 h 92"/>
                <a:gd name="T18" fmla="*/ 44 w 80"/>
                <a:gd name="T19" fmla="*/ 49 h 92"/>
                <a:gd name="T20" fmla="*/ 16 w 80"/>
                <a:gd name="T21" fmla="*/ 71 h 92"/>
                <a:gd name="T22" fmla="*/ 44 w 80"/>
                <a:gd name="T23" fmla="*/ 92 h 92"/>
                <a:gd name="T24" fmla="*/ 44 w 80"/>
                <a:gd name="T25" fmla="*/ 82 h 92"/>
                <a:gd name="T26" fmla="*/ 80 w 80"/>
                <a:gd name="T27" fmla="*/ 37 h 92"/>
                <a:gd name="T28" fmla="*/ 75 w 80"/>
                <a:gd name="T29" fmla="*/ 37 h 92"/>
                <a:gd name="T30" fmla="*/ 44 w 80"/>
                <a:gd name="T31" fmla="*/ 5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92">
                  <a:moveTo>
                    <a:pt x="62" y="22"/>
                  </a:moveTo>
                  <a:cubicBezTo>
                    <a:pt x="37" y="43"/>
                    <a:pt x="37" y="43"/>
                    <a:pt x="37" y="4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22" y="36"/>
                    <a:pt x="10" y="44"/>
                    <a:pt x="5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34"/>
                    <a:pt x="14" y="16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62" y="22"/>
                    <a:pt x="62" y="22"/>
                    <a:pt x="62" y="22"/>
                  </a:cubicBezTo>
                  <a:close/>
                  <a:moveTo>
                    <a:pt x="44" y="59"/>
                  </a:moveTo>
                  <a:cubicBezTo>
                    <a:pt x="44" y="49"/>
                    <a:pt x="44" y="49"/>
                    <a:pt x="44" y="49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66" y="77"/>
                    <a:pt x="78" y="59"/>
                    <a:pt x="80" y="37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69" y="49"/>
                    <a:pt x="57" y="56"/>
                    <a:pt x="44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zh-CN" altLang="en-US" sz="16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5414134" y="4962724"/>
              <a:ext cx="395017" cy="406468"/>
            </a:xfrm>
            <a:custGeom>
              <a:avLst/>
              <a:gdLst>
                <a:gd name="T0" fmla="*/ 5 w 96"/>
                <a:gd name="T1" fmla="*/ 42 h 99"/>
                <a:gd name="T2" fmla="*/ 74 w 96"/>
                <a:gd name="T3" fmla="*/ 42 h 99"/>
                <a:gd name="T4" fmla="*/ 77 w 96"/>
                <a:gd name="T5" fmla="*/ 41 h 99"/>
                <a:gd name="T6" fmla="*/ 91 w 96"/>
                <a:gd name="T7" fmla="*/ 47 h 99"/>
                <a:gd name="T8" fmla="*/ 96 w 96"/>
                <a:gd name="T9" fmla="*/ 60 h 99"/>
                <a:gd name="T10" fmla="*/ 91 w 96"/>
                <a:gd name="T11" fmla="*/ 73 h 99"/>
                <a:gd name="T12" fmla="*/ 77 w 96"/>
                <a:gd name="T13" fmla="*/ 78 h 99"/>
                <a:gd name="T14" fmla="*/ 68 w 96"/>
                <a:gd name="T15" fmla="*/ 76 h 99"/>
                <a:gd name="T16" fmla="*/ 62 w 96"/>
                <a:gd name="T17" fmla="*/ 85 h 99"/>
                <a:gd name="T18" fmla="*/ 67 w 96"/>
                <a:gd name="T19" fmla="*/ 85 h 99"/>
                <a:gd name="T20" fmla="*/ 84 w 96"/>
                <a:gd name="T21" fmla="*/ 85 h 99"/>
                <a:gd name="T22" fmla="*/ 71 w 96"/>
                <a:gd name="T23" fmla="*/ 99 h 99"/>
                <a:gd name="T24" fmla="*/ 17 w 96"/>
                <a:gd name="T25" fmla="*/ 99 h 99"/>
                <a:gd name="T26" fmla="*/ 12 w 96"/>
                <a:gd name="T27" fmla="*/ 99 h 99"/>
                <a:gd name="T28" fmla="*/ 0 w 96"/>
                <a:gd name="T29" fmla="*/ 85 h 99"/>
                <a:gd name="T30" fmla="*/ 17 w 96"/>
                <a:gd name="T31" fmla="*/ 85 h 99"/>
                <a:gd name="T32" fmla="*/ 21 w 96"/>
                <a:gd name="T33" fmla="*/ 85 h 99"/>
                <a:gd name="T34" fmla="*/ 5 w 96"/>
                <a:gd name="T35" fmla="*/ 42 h 99"/>
                <a:gd name="T36" fmla="*/ 56 w 96"/>
                <a:gd name="T37" fmla="*/ 36 h 99"/>
                <a:gd name="T38" fmla="*/ 55 w 96"/>
                <a:gd name="T39" fmla="*/ 6 h 99"/>
                <a:gd name="T40" fmla="*/ 56 w 96"/>
                <a:gd name="T41" fmla="*/ 36 h 99"/>
                <a:gd name="T42" fmla="*/ 43 w 96"/>
                <a:gd name="T43" fmla="*/ 30 h 99"/>
                <a:gd name="T44" fmla="*/ 42 w 96"/>
                <a:gd name="T45" fmla="*/ 0 h 99"/>
                <a:gd name="T46" fmla="*/ 43 w 96"/>
                <a:gd name="T47" fmla="*/ 30 h 99"/>
                <a:gd name="T48" fmla="*/ 30 w 96"/>
                <a:gd name="T49" fmla="*/ 34 h 99"/>
                <a:gd name="T50" fmla="*/ 29 w 96"/>
                <a:gd name="T51" fmla="*/ 4 h 99"/>
                <a:gd name="T52" fmla="*/ 30 w 96"/>
                <a:gd name="T53" fmla="*/ 34 h 99"/>
                <a:gd name="T54" fmla="*/ 15 w 96"/>
                <a:gd name="T55" fmla="*/ 53 h 99"/>
                <a:gd name="T56" fmla="*/ 26 w 96"/>
                <a:gd name="T57" fmla="*/ 80 h 99"/>
                <a:gd name="T58" fmla="*/ 33 w 96"/>
                <a:gd name="T59" fmla="*/ 75 h 99"/>
                <a:gd name="T60" fmla="*/ 24 w 96"/>
                <a:gd name="T61" fmla="*/ 52 h 99"/>
                <a:gd name="T62" fmla="*/ 15 w 96"/>
                <a:gd name="T63" fmla="*/ 53 h 99"/>
                <a:gd name="T64" fmla="*/ 77 w 96"/>
                <a:gd name="T65" fmla="*/ 50 h 99"/>
                <a:gd name="T66" fmla="*/ 72 w 96"/>
                <a:gd name="T67" fmla="*/ 68 h 99"/>
                <a:gd name="T68" fmla="*/ 77 w 96"/>
                <a:gd name="T69" fmla="*/ 70 h 99"/>
                <a:gd name="T70" fmla="*/ 84 w 96"/>
                <a:gd name="T71" fmla="*/ 67 h 99"/>
                <a:gd name="T72" fmla="*/ 87 w 96"/>
                <a:gd name="T73" fmla="*/ 60 h 99"/>
                <a:gd name="T74" fmla="*/ 84 w 96"/>
                <a:gd name="T75" fmla="*/ 53 h 99"/>
                <a:gd name="T76" fmla="*/ 77 w 96"/>
                <a:gd name="T77" fmla="*/ 50 h 99"/>
                <a:gd name="T78" fmla="*/ 77 w 96"/>
                <a:gd name="T79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" h="99">
                  <a:moveTo>
                    <a:pt x="5" y="42"/>
                  </a:moveTo>
                  <a:cubicBezTo>
                    <a:pt x="28" y="42"/>
                    <a:pt x="51" y="42"/>
                    <a:pt x="74" y="42"/>
                  </a:cubicBezTo>
                  <a:cubicBezTo>
                    <a:pt x="75" y="41"/>
                    <a:pt x="76" y="41"/>
                    <a:pt x="77" y="41"/>
                  </a:cubicBezTo>
                  <a:cubicBezTo>
                    <a:pt x="83" y="41"/>
                    <a:pt x="87" y="43"/>
                    <a:pt x="91" y="47"/>
                  </a:cubicBezTo>
                  <a:cubicBezTo>
                    <a:pt x="94" y="50"/>
                    <a:pt x="96" y="55"/>
                    <a:pt x="96" y="60"/>
                  </a:cubicBezTo>
                  <a:cubicBezTo>
                    <a:pt x="96" y="65"/>
                    <a:pt x="94" y="70"/>
                    <a:pt x="91" y="73"/>
                  </a:cubicBezTo>
                  <a:cubicBezTo>
                    <a:pt x="87" y="76"/>
                    <a:pt x="83" y="78"/>
                    <a:pt x="77" y="78"/>
                  </a:cubicBezTo>
                  <a:cubicBezTo>
                    <a:pt x="74" y="78"/>
                    <a:pt x="71" y="78"/>
                    <a:pt x="68" y="76"/>
                  </a:cubicBezTo>
                  <a:cubicBezTo>
                    <a:pt x="67" y="79"/>
                    <a:pt x="65" y="82"/>
                    <a:pt x="62" y="85"/>
                  </a:cubicBezTo>
                  <a:cubicBezTo>
                    <a:pt x="67" y="85"/>
                    <a:pt x="67" y="85"/>
                    <a:pt x="67" y="85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7" y="85"/>
                    <a:pt x="17" y="85"/>
                    <a:pt x="17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11" y="72"/>
                    <a:pt x="6" y="58"/>
                    <a:pt x="5" y="42"/>
                  </a:cubicBezTo>
                  <a:close/>
                  <a:moveTo>
                    <a:pt x="56" y="36"/>
                  </a:moveTo>
                  <a:cubicBezTo>
                    <a:pt x="42" y="15"/>
                    <a:pt x="59" y="19"/>
                    <a:pt x="55" y="6"/>
                  </a:cubicBezTo>
                  <a:cubicBezTo>
                    <a:pt x="64" y="18"/>
                    <a:pt x="50" y="19"/>
                    <a:pt x="56" y="36"/>
                  </a:cubicBezTo>
                  <a:close/>
                  <a:moveTo>
                    <a:pt x="43" y="30"/>
                  </a:moveTo>
                  <a:cubicBezTo>
                    <a:pt x="37" y="13"/>
                    <a:pt x="51" y="12"/>
                    <a:pt x="42" y="0"/>
                  </a:cubicBezTo>
                  <a:cubicBezTo>
                    <a:pt x="46" y="14"/>
                    <a:pt x="29" y="10"/>
                    <a:pt x="43" y="30"/>
                  </a:cubicBezTo>
                  <a:close/>
                  <a:moveTo>
                    <a:pt x="30" y="34"/>
                  </a:moveTo>
                  <a:cubicBezTo>
                    <a:pt x="16" y="14"/>
                    <a:pt x="33" y="18"/>
                    <a:pt x="29" y="4"/>
                  </a:cubicBezTo>
                  <a:cubicBezTo>
                    <a:pt x="38" y="17"/>
                    <a:pt x="24" y="17"/>
                    <a:pt x="30" y="34"/>
                  </a:cubicBezTo>
                  <a:close/>
                  <a:moveTo>
                    <a:pt x="15" y="53"/>
                  </a:moveTo>
                  <a:cubicBezTo>
                    <a:pt x="17" y="62"/>
                    <a:pt x="21" y="72"/>
                    <a:pt x="26" y="80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29" y="68"/>
                    <a:pt x="25" y="59"/>
                    <a:pt x="24" y="52"/>
                  </a:cubicBezTo>
                  <a:cubicBezTo>
                    <a:pt x="15" y="53"/>
                    <a:pt x="15" y="53"/>
                    <a:pt x="15" y="53"/>
                  </a:cubicBezTo>
                  <a:close/>
                  <a:moveTo>
                    <a:pt x="77" y="50"/>
                  </a:moveTo>
                  <a:cubicBezTo>
                    <a:pt x="76" y="56"/>
                    <a:pt x="74" y="62"/>
                    <a:pt x="72" y="68"/>
                  </a:cubicBezTo>
                  <a:cubicBezTo>
                    <a:pt x="74" y="69"/>
                    <a:pt x="75" y="70"/>
                    <a:pt x="77" y="70"/>
                  </a:cubicBezTo>
                  <a:cubicBezTo>
                    <a:pt x="80" y="70"/>
                    <a:pt x="83" y="69"/>
                    <a:pt x="84" y="67"/>
                  </a:cubicBezTo>
                  <a:cubicBezTo>
                    <a:pt x="86" y="65"/>
                    <a:pt x="87" y="63"/>
                    <a:pt x="87" y="60"/>
                  </a:cubicBezTo>
                  <a:cubicBezTo>
                    <a:pt x="87" y="57"/>
                    <a:pt x="86" y="55"/>
                    <a:pt x="84" y="53"/>
                  </a:cubicBezTo>
                  <a:cubicBezTo>
                    <a:pt x="83" y="51"/>
                    <a:pt x="80" y="50"/>
                    <a:pt x="77" y="50"/>
                  </a:cubicBezTo>
                  <a:cubicBezTo>
                    <a:pt x="77" y="50"/>
                    <a:pt x="77" y="50"/>
                    <a:pt x="77" y="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zh-CN" altLang="en-US" sz="16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4616929" y="3218334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zh-CN" altLang="en-US" sz="16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6473104" y="2343453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zh-CN" altLang="en-US" sz="16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6536081" y="5137371"/>
              <a:ext cx="448449" cy="362576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5954" tIns="42977" rIns="85954" bIns="42977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</a:pPr>
              <a:endParaRPr lang="zh-CN" altLang="en-US" sz="169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1112148" y="2513987"/>
            <a:ext cx="260989" cy="260211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433002" y="2418026"/>
            <a:ext cx="2441421" cy="1023537"/>
            <a:chOff x="8508023" y="2061983"/>
            <a:chExt cx="1920590" cy="1088864"/>
          </a:xfrm>
        </p:grpSpPr>
        <p:sp>
          <p:nvSpPr>
            <p:cNvPr id="40" name="TextBox 39"/>
            <p:cNvSpPr txBox="1"/>
            <p:nvPr/>
          </p:nvSpPr>
          <p:spPr>
            <a:xfrm>
              <a:off x="8508024" y="2061983"/>
              <a:ext cx="1336969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508023" y="2365038"/>
              <a:ext cx="1920590" cy="78580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1110761" y="3871220"/>
            <a:ext cx="260989" cy="260211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48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431614" y="3775259"/>
            <a:ext cx="2441421" cy="1023537"/>
            <a:chOff x="8508023" y="2061983"/>
            <a:chExt cx="1920590" cy="1088864"/>
          </a:xfrm>
        </p:grpSpPr>
        <p:sp>
          <p:nvSpPr>
            <p:cNvPr id="46" name="TextBox 45"/>
            <p:cNvSpPr txBox="1"/>
            <p:nvPr/>
          </p:nvSpPr>
          <p:spPr>
            <a:xfrm>
              <a:off x="8508024" y="2061983"/>
              <a:ext cx="1336969" cy="2512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508023" y="2365038"/>
              <a:ext cx="1920590" cy="78580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flipH="1">
            <a:off x="1110761" y="5228452"/>
            <a:ext cx="260989" cy="260211"/>
            <a:chOff x="2138511" y="2464802"/>
            <a:chExt cx="354012" cy="352956"/>
          </a:xfrm>
          <a:solidFill>
            <a:schemeClr val="accent5"/>
          </a:solidFill>
        </p:grpSpPr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31614" y="5132491"/>
            <a:ext cx="2441421" cy="1023537"/>
            <a:chOff x="8508023" y="2061983"/>
            <a:chExt cx="1920590" cy="1088864"/>
          </a:xfrm>
        </p:grpSpPr>
        <p:sp>
          <p:nvSpPr>
            <p:cNvPr id="60" name="TextBox 59"/>
            <p:cNvSpPr txBox="1"/>
            <p:nvPr/>
          </p:nvSpPr>
          <p:spPr>
            <a:xfrm>
              <a:off x="8508024" y="2061983"/>
              <a:ext cx="1336969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8508023" y="2365038"/>
              <a:ext cx="1920590" cy="78580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 flipH="1">
            <a:off x="8905747" y="2513987"/>
            <a:ext cx="260989" cy="260211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Freeform 69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226600" y="2418026"/>
            <a:ext cx="2460746" cy="1023537"/>
            <a:chOff x="8508023" y="2061983"/>
            <a:chExt cx="1920590" cy="1088864"/>
          </a:xfrm>
        </p:grpSpPr>
        <p:sp>
          <p:nvSpPr>
            <p:cNvPr id="67" name="TextBox 66"/>
            <p:cNvSpPr txBox="1"/>
            <p:nvPr/>
          </p:nvSpPr>
          <p:spPr>
            <a:xfrm>
              <a:off x="8508024" y="2061983"/>
              <a:ext cx="1336969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508023" y="2365038"/>
              <a:ext cx="1920590" cy="78580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 flipH="1">
            <a:off x="8904359" y="3871220"/>
            <a:ext cx="260989" cy="260211"/>
            <a:chOff x="2138511" y="2464802"/>
            <a:chExt cx="354012" cy="352956"/>
          </a:xfrm>
          <a:solidFill>
            <a:schemeClr val="accent4"/>
          </a:solidFill>
        </p:grpSpPr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Freeform 76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9225213" y="3775259"/>
            <a:ext cx="2460746" cy="1023537"/>
            <a:chOff x="8508023" y="2061983"/>
            <a:chExt cx="1920590" cy="1088864"/>
          </a:xfrm>
        </p:grpSpPr>
        <p:sp>
          <p:nvSpPr>
            <p:cNvPr id="74" name="TextBox 73"/>
            <p:cNvSpPr txBox="1"/>
            <p:nvPr/>
          </p:nvSpPr>
          <p:spPr>
            <a:xfrm>
              <a:off x="8508024" y="2061983"/>
              <a:ext cx="1336969" cy="2750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508023" y="2365038"/>
              <a:ext cx="1920590" cy="78580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 flipH="1">
            <a:off x="8904359" y="5228452"/>
            <a:ext cx="260989" cy="260211"/>
            <a:chOff x="2138511" y="2464802"/>
            <a:chExt cx="354012" cy="352956"/>
          </a:xfrm>
          <a:solidFill>
            <a:schemeClr val="accent6"/>
          </a:solidFill>
        </p:grpSpPr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Freeform 83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5954" tIns="42977" rIns="85954" bIns="42977" numCol="1" anchor="t" anchorCtr="0" compatLnSpc="1"/>
            <a:lstStyle/>
            <a:p>
              <a:pPr>
                <a:lnSpc>
                  <a:spcPct val="120000"/>
                </a:lnSpc>
              </a:pPr>
              <a:endParaRPr lang="id-ID"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225213" y="5132491"/>
            <a:ext cx="2460746" cy="1023537"/>
            <a:chOff x="8508023" y="2061983"/>
            <a:chExt cx="1920590" cy="1088864"/>
          </a:xfrm>
        </p:grpSpPr>
        <p:sp>
          <p:nvSpPr>
            <p:cNvPr id="81" name="TextBox 80"/>
            <p:cNvSpPr txBox="1"/>
            <p:nvPr/>
          </p:nvSpPr>
          <p:spPr>
            <a:xfrm>
              <a:off x="8508024" y="2061983"/>
              <a:ext cx="1336969" cy="2512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508023" y="2365038"/>
              <a:ext cx="1920590" cy="78580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800" dirty="0" err="1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4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880199" y="2097163"/>
            <a:ext cx="1080492" cy="107825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025308" y="3615210"/>
            <a:ext cx="808137" cy="808137"/>
          </a:xfrm>
          <a:prstGeom prst="ellipse">
            <a:avLst/>
          </a:prstGeom>
          <a:solidFill>
            <a:schemeClr val="accent5"/>
          </a:solidFill>
          <a:ln w="9525" cmpd="sng">
            <a:noFill/>
            <a:rou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7259837" y="3476800"/>
            <a:ext cx="1078260" cy="10782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502796" y="3476800"/>
            <a:ext cx="1078259" cy="10782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5880199" y="4854203"/>
            <a:ext cx="1080492" cy="10804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39" name="Freeform 7"/>
          <p:cNvSpPr/>
          <p:nvPr/>
        </p:nvSpPr>
        <p:spPr bwMode="auto">
          <a:xfrm>
            <a:off x="3971480" y="2217714"/>
            <a:ext cx="1727895" cy="468809"/>
          </a:xfrm>
          <a:custGeom>
            <a:avLst/>
            <a:gdLst>
              <a:gd name="T0" fmla="*/ 774 w 774"/>
              <a:gd name="T1" fmla="*/ 210 h 210"/>
              <a:gd name="T2" fmla="*/ 389 w 774"/>
              <a:gd name="T3" fmla="*/ 210 h 210"/>
              <a:gd name="T4" fmla="*/ 389 w 774"/>
              <a:gd name="T5" fmla="*/ 0 h 210"/>
              <a:gd name="T6" fmla="*/ 0 w 774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4" h="210">
                <a:moveTo>
                  <a:pt x="774" y="210"/>
                </a:moveTo>
                <a:lnTo>
                  <a:pt x="389" y="210"/>
                </a:lnTo>
                <a:lnTo>
                  <a:pt x="389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0" name="Freeform 8"/>
          <p:cNvSpPr/>
          <p:nvPr/>
        </p:nvSpPr>
        <p:spPr bwMode="auto">
          <a:xfrm>
            <a:off x="7833570" y="2217715"/>
            <a:ext cx="799207" cy="1076027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1" name="Freeform 9"/>
          <p:cNvSpPr/>
          <p:nvPr/>
        </p:nvSpPr>
        <p:spPr bwMode="auto">
          <a:xfrm>
            <a:off x="7141518" y="4954663"/>
            <a:ext cx="1426517" cy="468809"/>
          </a:xfrm>
          <a:custGeom>
            <a:avLst/>
            <a:gdLst>
              <a:gd name="T0" fmla="*/ 0 w 639"/>
              <a:gd name="T1" fmla="*/ 210 h 210"/>
              <a:gd name="T2" fmla="*/ 318 w 639"/>
              <a:gd name="T3" fmla="*/ 210 h 210"/>
              <a:gd name="T4" fmla="*/ 318 w 639"/>
              <a:gd name="T5" fmla="*/ 0 h 210"/>
              <a:gd name="T6" fmla="*/ 639 w 639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" h="210">
                <a:moveTo>
                  <a:pt x="0" y="210"/>
                </a:moveTo>
                <a:lnTo>
                  <a:pt x="318" y="210"/>
                </a:lnTo>
                <a:lnTo>
                  <a:pt x="318" y="0"/>
                </a:lnTo>
                <a:lnTo>
                  <a:pt x="639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2" name="Freeform 10"/>
          <p:cNvSpPr/>
          <p:nvPr/>
        </p:nvSpPr>
        <p:spPr bwMode="auto">
          <a:xfrm>
            <a:off x="3971479" y="4659983"/>
            <a:ext cx="1069329" cy="310306"/>
          </a:xfrm>
          <a:custGeom>
            <a:avLst/>
            <a:gdLst>
              <a:gd name="T0" fmla="*/ 479 w 479"/>
              <a:gd name="T1" fmla="*/ 0 h 139"/>
              <a:gd name="T2" fmla="*/ 479 w 479"/>
              <a:gd name="T3" fmla="*/ 139 h 139"/>
              <a:gd name="T4" fmla="*/ 0 w 479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9" h="139">
                <a:moveTo>
                  <a:pt x="479" y="0"/>
                </a:moveTo>
                <a:lnTo>
                  <a:pt x="479" y="139"/>
                </a:lnTo>
                <a:lnTo>
                  <a:pt x="0" y="139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3" name="Freeform 11"/>
          <p:cNvSpPr/>
          <p:nvPr/>
        </p:nvSpPr>
        <p:spPr bwMode="auto">
          <a:xfrm>
            <a:off x="7038827" y="3925517"/>
            <a:ext cx="95993" cy="191988"/>
          </a:xfrm>
          <a:custGeom>
            <a:avLst/>
            <a:gdLst>
              <a:gd name="T0" fmla="*/ 0 w 43"/>
              <a:gd name="T1" fmla="*/ 0 h 86"/>
              <a:gd name="T2" fmla="*/ 43 w 43"/>
              <a:gd name="T3" fmla="*/ 43 h 86"/>
              <a:gd name="T4" fmla="*/ 0 w 43"/>
              <a:gd name="T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4" name="Freeform 12"/>
          <p:cNvSpPr/>
          <p:nvPr/>
        </p:nvSpPr>
        <p:spPr bwMode="auto">
          <a:xfrm>
            <a:off x="5706071" y="3925517"/>
            <a:ext cx="95995" cy="191988"/>
          </a:xfrm>
          <a:custGeom>
            <a:avLst/>
            <a:gdLst>
              <a:gd name="T0" fmla="*/ 43 w 43"/>
              <a:gd name="T1" fmla="*/ 86 h 86"/>
              <a:gd name="T2" fmla="*/ 0 w 43"/>
              <a:gd name="T3" fmla="*/ 43 h 86"/>
              <a:gd name="T4" fmla="*/ 43 w 43"/>
              <a:gd name="T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0" y="43"/>
                </a:lnTo>
                <a:lnTo>
                  <a:pt x="43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5" name="Freeform 13"/>
          <p:cNvSpPr/>
          <p:nvPr/>
        </p:nvSpPr>
        <p:spPr bwMode="auto">
          <a:xfrm>
            <a:off x="6324453" y="4639891"/>
            <a:ext cx="191988" cy="95995"/>
          </a:xfrm>
          <a:custGeom>
            <a:avLst/>
            <a:gdLst>
              <a:gd name="T0" fmla="*/ 86 w 86"/>
              <a:gd name="T1" fmla="*/ 0 h 43"/>
              <a:gd name="T2" fmla="*/ 43 w 86"/>
              <a:gd name="T3" fmla="*/ 43 h 43"/>
              <a:gd name="T4" fmla="*/ 0 w 8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43" y="43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6" name="Freeform 14"/>
          <p:cNvSpPr/>
          <p:nvPr/>
        </p:nvSpPr>
        <p:spPr bwMode="auto">
          <a:xfrm>
            <a:off x="6324453" y="3307136"/>
            <a:ext cx="191988" cy="95993"/>
          </a:xfrm>
          <a:custGeom>
            <a:avLst/>
            <a:gdLst>
              <a:gd name="T0" fmla="*/ 0 w 86"/>
              <a:gd name="T1" fmla="*/ 43 h 43"/>
              <a:gd name="T2" fmla="*/ 43 w 86"/>
              <a:gd name="T3" fmla="*/ 0 h 43"/>
              <a:gd name="T4" fmla="*/ 86 w 86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43" y="0"/>
                </a:lnTo>
                <a:lnTo>
                  <a:pt x="86" y="43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8833695" y="2110558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8833695" y="4840809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631902" y="4840809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631902" y="2106093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451" name="Freeform 19"/>
          <p:cNvSpPr>
            <a:spLocks noEditPoints="1"/>
          </p:cNvSpPr>
          <p:nvPr/>
        </p:nvSpPr>
        <p:spPr bwMode="auto">
          <a:xfrm>
            <a:off x="6239620" y="2447652"/>
            <a:ext cx="392906" cy="401836"/>
          </a:xfrm>
          <a:custGeom>
            <a:avLst/>
            <a:gdLst>
              <a:gd name="T0" fmla="*/ 130 w 136"/>
              <a:gd name="T1" fmla="*/ 33 h 140"/>
              <a:gd name="T2" fmla="*/ 100 w 136"/>
              <a:gd name="T3" fmla="*/ 33 h 140"/>
              <a:gd name="T4" fmla="*/ 100 w 136"/>
              <a:gd name="T5" fmla="*/ 6 h 140"/>
              <a:gd name="T6" fmla="*/ 94 w 136"/>
              <a:gd name="T7" fmla="*/ 0 h 140"/>
              <a:gd name="T8" fmla="*/ 6 w 136"/>
              <a:gd name="T9" fmla="*/ 0 h 140"/>
              <a:gd name="T10" fmla="*/ 0 w 136"/>
              <a:gd name="T11" fmla="*/ 6 h 140"/>
              <a:gd name="T12" fmla="*/ 0 w 136"/>
              <a:gd name="T13" fmla="*/ 35 h 140"/>
              <a:gd name="T14" fmla="*/ 0 w 136"/>
              <a:gd name="T15" fmla="*/ 104 h 140"/>
              <a:gd name="T16" fmla="*/ 0 w 136"/>
              <a:gd name="T17" fmla="*/ 134 h 140"/>
              <a:gd name="T18" fmla="*/ 6 w 136"/>
              <a:gd name="T19" fmla="*/ 140 h 140"/>
              <a:gd name="T20" fmla="*/ 94 w 136"/>
              <a:gd name="T21" fmla="*/ 140 h 140"/>
              <a:gd name="T22" fmla="*/ 130 w 136"/>
              <a:gd name="T23" fmla="*/ 140 h 140"/>
              <a:gd name="T24" fmla="*/ 136 w 136"/>
              <a:gd name="T25" fmla="*/ 134 h 140"/>
              <a:gd name="T26" fmla="*/ 136 w 136"/>
              <a:gd name="T27" fmla="*/ 39 h 140"/>
              <a:gd name="T28" fmla="*/ 130 w 136"/>
              <a:gd name="T29" fmla="*/ 33 h 140"/>
              <a:gd name="T30" fmla="*/ 88 w 136"/>
              <a:gd name="T31" fmla="*/ 128 h 140"/>
              <a:gd name="T32" fmla="*/ 72 w 136"/>
              <a:gd name="T33" fmla="*/ 128 h 140"/>
              <a:gd name="T34" fmla="*/ 72 w 136"/>
              <a:gd name="T35" fmla="*/ 110 h 140"/>
              <a:gd name="T36" fmla="*/ 88 w 136"/>
              <a:gd name="T37" fmla="*/ 110 h 140"/>
              <a:gd name="T38" fmla="*/ 88 w 136"/>
              <a:gd name="T39" fmla="*/ 128 h 140"/>
              <a:gd name="T40" fmla="*/ 60 w 136"/>
              <a:gd name="T41" fmla="*/ 110 h 140"/>
              <a:gd name="T42" fmla="*/ 60 w 136"/>
              <a:gd name="T43" fmla="*/ 128 h 140"/>
              <a:gd name="T44" fmla="*/ 39 w 136"/>
              <a:gd name="T45" fmla="*/ 128 h 140"/>
              <a:gd name="T46" fmla="*/ 39 w 136"/>
              <a:gd name="T47" fmla="*/ 110 h 140"/>
              <a:gd name="T48" fmla="*/ 60 w 136"/>
              <a:gd name="T49" fmla="*/ 110 h 140"/>
              <a:gd name="T50" fmla="*/ 12 w 136"/>
              <a:gd name="T51" fmla="*/ 98 h 140"/>
              <a:gd name="T52" fmla="*/ 12 w 136"/>
              <a:gd name="T53" fmla="*/ 41 h 140"/>
              <a:gd name="T54" fmla="*/ 88 w 136"/>
              <a:gd name="T55" fmla="*/ 41 h 140"/>
              <a:gd name="T56" fmla="*/ 88 w 136"/>
              <a:gd name="T57" fmla="*/ 98 h 140"/>
              <a:gd name="T58" fmla="*/ 12 w 136"/>
              <a:gd name="T59" fmla="*/ 98 h 140"/>
              <a:gd name="T60" fmla="*/ 39 w 136"/>
              <a:gd name="T61" fmla="*/ 29 h 140"/>
              <a:gd name="T62" fmla="*/ 39 w 136"/>
              <a:gd name="T63" fmla="*/ 12 h 140"/>
              <a:gd name="T64" fmla="*/ 60 w 136"/>
              <a:gd name="T65" fmla="*/ 12 h 140"/>
              <a:gd name="T66" fmla="*/ 60 w 136"/>
              <a:gd name="T67" fmla="*/ 29 h 140"/>
              <a:gd name="T68" fmla="*/ 39 w 136"/>
              <a:gd name="T69" fmla="*/ 29 h 140"/>
              <a:gd name="T70" fmla="*/ 88 w 136"/>
              <a:gd name="T71" fmla="*/ 29 h 140"/>
              <a:gd name="T72" fmla="*/ 72 w 136"/>
              <a:gd name="T73" fmla="*/ 29 h 140"/>
              <a:gd name="T74" fmla="*/ 72 w 136"/>
              <a:gd name="T75" fmla="*/ 12 h 140"/>
              <a:gd name="T76" fmla="*/ 88 w 136"/>
              <a:gd name="T77" fmla="*/ 12 h 140"/>
              <a:gd name="T78" fmla="*/ 88 w 136"/>
              <a:gd name="T79" fmla="*/ 29 h 140"/>
              <a:gd name="T80" fmla="*/ 12 w 136"/>
              <a:gd name="T81" fmla="*/ 12 h 140"/>
              <a:gd name="T82" fmla="*/ 27 w 136"/>
              <a:gd name="T83" fmla="*/ 12 h 140"/>
              <a:gd name="T84" fmla="*/ 27 w 136"/>
              <a:gd name="T85" fmla="*/ 29 h 140"/>
              <a:gd name="T86" fmla="*/ 12 w 136"/>
              <a:gd name="T87" fmla="*/ 29 h 140"/>
              <a:gd name="T88" fmla="*/ 12 w 136"/>
              <a:gd name="T89" fmla="*/ 12 h 140"/>
              <a:gd name="T90" fmla="*/ 12 w 136"/>
              <a:gd name="T91" fmla="*/ 110 h 140"/>
              <a:gd name="T92" fmla="*/ 27 w 136"/>
              <a:gd name="T93" fmla="*/ 110 h 140"/>
              <a:gd name="T94" fmla="*/ 27 w 136"/>
              <a:gd name="T95" fmla="*/ 128 h 140"/>
              <a:gd name="T96" fmla="*/ 12 w 136"/>
              <a:gd name="T97" fmla="*/ 128 h 140"/>
              <a:gd name="T98" fmla="*/ 12 w 136"/>
              <a:gd name="T99" fmla="*/ 110 h 140"/>
              <a:gd name="T100" fmla="*/ 124 w 136"/>
              <a:gd name="T101" fmla="*/ 128 h 140"/>
              <a:gd name="T102" fmla="*/ 100 w 136"/>
              <a:gd name="T103" fmla="*/ 128 h 140"/>
              <a:gd name="T104" fmla="*/ 100 w 136"/>
              <a:gd name="T105" fmla="*/ 104 h 140"/>
              <a:gd name="T106" fmla="*/ 100 w 136"/>
              <a:gd name="T107" fmla="*/ 45 h 140"/>
              <a:gd name="T108" fmla="*/ 124 w 136"/>
              <a:gd name="T109" fmla="*/ 45 h 140"/>
              <a:gd name="T110" fmla="*/ 124 w 136"/>
              <a:gd name="T111" fmla="*/ 12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6" h="140">
                <a:moveTo>
                  <a:pt x="130" y="33"/>
                </a:moveTo>
                <a:cubicBezTo>
                  <a:pt x="100" y="33"/>
                  <a:pt x="100" y="33"/>
                  <a:pt x="100" y="33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2"/>
                  <a:pt x="97" y="0"/>
                  <a:pt x="94" y="0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0" y="2"/>
                  <a:pt x="0" y="6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37"/>
                  <a:pt x="2" y="140"/>
                  <a:pt x="6" y="140"/>
                </a:cubicBezTo>
                <a:cubicBezTo>
                  <a:pt x="94" y="140"/>
                  <a:pt x="94" y="140"/>
                  <a:pt x="94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4" y="140"/>
                  <a:pt x="136" y="137"/>
                  <a:pt x="136" y="134"/>
                </a:cubicBezTo>
                <a:cubicBezTo>
                  <a:pt x="136" y="39"/>
                  <a:pt x="136" y="39"/>
                  <a:pt x="136" y="39"/>
                </a:cubicBezTo>
                <a:cubicBezTo>
                  <a:pt x="136" y="36"/>
                  <a:pt x="134" y="33"/>
                  <a:pt x="130" y="33"/>
                </a:cubicBezTo>
                <a:close/>
                <a:moveTo>
                  <a:pt x="88" y="128"/>
                </a:moveTo>
                <a:cubicBezTo>
                  <a:pt x="72" y="128"/>
                  <a:pt x="72" y="128"/>
                  <a:pt x="72" y="128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88" y="110"/>
                  <a:pt x="88" y="110"/>
                  <a:pt x="88" y="110"/>
                </a:cubicBezTo>
                <a:lnTo>
                  <a:pt x="88" y="128"/>
                </a:lnTo>
                <a:close/>
                <a:moveTo>
                  <a:pt x="60" y="110"/>
                </a:moveTo>
                <a:cubicBezTo>
                  <a:pt x="60" y="128"/>
                  <a:pt x="60" y="128"/>
                  <a:pt x="60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10"/>
                  <a:pt x="39" y="110"/>
                  <a:pt x="39" y="110"/>
                </a:cubicBezTo>
                <a:lnTo>
                  <a:pt x="60" y="110"/>
                </a:lnTo>
                <a:close/>
                <a:moveTo>
                  <a:pt x="12" y="98"/>
                </a:moveTo>
                <a:cubicBezTo>
                  <a:pt x="12" y="41"/>
                  <a:pt x="12" y="41"/>
                  <a:pt x="12" y="41"/>
                </a:cubicBezTo>
                <a:cubicBezTo>
                  <a:pt x="88" y="41"/>
                  <a:pt x="88" y="41"/>
                  <a:pt x="88" y="41"/>
                </a:cubicBezTo>
                <a:cubicBezTo>
                  <a:pt x="88" y="98"/>
                  <a:pt x="88" y="98"/>
                  <a:pt x="88" y="98"/>
                </a:cubicBezTo>
                <a:lnTo>
                  <a:pt x="12" y="98"/>
                </a:lnTo>
                <a:close/>
                <a:moveTo>
                  <a:pt x="39" y="29"/>
                </a:moveTo>
                <a:cubicBezTo>
                  <a:pt x="39" y="12"/>
                  <a:pt x="39" y="12"/>
                  <a:pt x="39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29"/>
                  <a:pt x="60" y="29"/>
                  <a:pt x="60" y="29"/>
                </a:cubicBezTo>
                <a:lnTo>
                  <a:pt x="39" y="29"/>
                </a:lnTo>
                <a:close/>
                <a:moveTo>
                  <a:pt x="88" y="29"/>
                </a:moveTo>
                <a:cubicBezTo>
                  <a:pt x="72" y="29"/>
                  <a:pt x="72" y="29"/>
                  <a:pt x="72" y="29"/>
                </a:cubicBezTo>
                <a:cubicBezTo>
                  <a:pt x="72" y="12"/>
                  <a:pt x="72" y="12"/>
                  <a:pt x="72" y="12"/>
                </a:cubicBezTo>
                <a:cubicBezTo>
                  <a:pt x="88" y="12"/>
                  <a:pt x="88" y="12"/>
                  <a:pt x="88" y="12"/>
                </a:cubicBezTo>
                <a:lnTo>
                  <a:pt x="88" y="29"/>
                </a:lnTo>
                <a:close/>
                <a:moveTo>
                  <a:pt x="12" y="12"/>
                </a:moveTo>
                <a:cubicBezTo>
                  <a:pt x="27" y="12"/>
                  <a:pt x="27" y="12"/>
                  <a:pt x="27" y="12"/>
                </a:cubicBezTo>
                <a:cubicBezTo>
                  <a:pt x="27" y="29"/>
                  <a:pt x="27" y="29"/>
                  <a:pt x="27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12"/>
                </a:lnTo>
                <a:close/>
                <a:moveTo>
                  <a:pt x="12" y="110"/>
                </a:moveTo>
                <a:cubicBezTo>
                  <a:pt x="27" y="110"/>
                  <a:pt x="27" y="110"/>
                  <a:pt x="27" y="110"/>
                </a:cubicBezTo>
                <a:cubicBezTo>
                  <a:pt x="27" y="128"/>
                  <a:pt x="27" y="128"/>
                  <a:pt x="27" y="128"/>
                </a:cubicBezTo>
                <a:cubicBezTo>
                  <a:pt x="12" y="128"/>
                  <a:pt x="12" y="128"/>
                  <a:pt x="12" y="128"/>
                </a:cubicBezTo>
                <a:lnTo>
                  <a:pt x="12" y="110"/>
                </a:lnTo>
                <a:close/>
                <a:moveTo>
                  <a:pt x="124" y="128"/>
                </a:moveTo>
                <a:cubicBezTo>
                  <a:pt x="100" y="128"/>
                  <a:pt x="100" y="128"/>
                  <a:pt x="100" y="128"/>
                </a:cubicBezTo>
                <a:cubicBezTo>
                  <a:pt x="100" y="104"/>
                  <a:pt x="100" y="104"/>
                  <a:pt x="100" y="10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24" y="45"/>
                  <a:pt x="124" y="45"/>
                  <a:pt x="124" y="45"/>
                </a:cubicBezTo>
                <a:lnTo>
                  <a:pt x="124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452" name="Group 20"/>
          <p:cNvGrpSpPr/>
          <p:nvPr/>
        </p:nvGrpSpPr>
        <p:grpSpPr bwMode="auto">
          <a:xfrm>
            <a:off x="4815335" y="3778177"/>
            <a:ext cx="495598" cy="504527"/>
            <a:chOff x="0" y="0"/>
            <a:chExt cx="276" cy="281"/>
          </a:xfrm>
        </p:grpSpPr>
        <p:sp>
          <p:nvSpPr>
            <p:cNvPr id="18453" name="Freeform 21"/>
            <p:cNvSpPr/>
            <p:nvPr/>
          </p:nvSpPr>
          <p:spPr bwMode="auto">
            <a:xfrm>
              <a:off x="0" y="0"/>
              <a:ext cx="276" cy="203"/>
            </a:xfrm>
            <a:custGeom>
              <a:avLst/>
              <a:gdLst>
                <a:gd name="T0" fmla="*/ 106 w 138"/>
                <a:gd name="T1" fmla="*/ 37 h 101"/>
                <a:gd name="T2" fmla="*/ 100 w 138"/>
                <a:gd name="T3" fmla="*/ 38 h 101"/>
                <a:gd name="T4" fmla="*/ 100 w 138"/>
                <a:gd name="T5" fmla="*/ 35 h 101"/>
                <a:gd name="T6" fmla="*/ 66 w 138"/>
                <a:gd name="T7" fmla="*/ 0 h 101"/>
                <a:gd name="T8" fmla="*/ 32 w 138"/>
                <a:gd name="T9" fmla="*/ 29 h 101"/>
                <a:gd name="T10" fmla="*/ 22 w 138"/>
                <a:gd name="T11" fmla="*/ 30 h 101"/>
                <a:gd name="T12" fmla="*/ 22 w 138"/>
                <a:gd name="T13" fmla="*/ 30 h 101"/>
                <a:gd name="T14" fmla="*/ 8 w 138"/>
                <a:gd name="T15" fmla="*/ 51 h 101"/>
                <a:gd name="T16" fmla="*/ 10 w 138"/>
                <a:gd name="T17" fmla="*/ 60 h 101"/>
                <a:gd name="T18" fmla="*/ 0 w 138"/>
                <a:gd name="T19" fmla="*/ 79 h 101"/>
                <a:gd name="T20" fmla="*/ 22 w 138"/>
                <a:gd name="T21" fmla="*/ 101 h 101"/>
                <a:gd name="T22" fmla="*/ 45 w 138"/>
                <a:gd name="T23" fmla="*/ 101 h 101"/>
                <a:gd name="T24" fmla="*/ 51 w 138"/>
                <a:gd name="T25" fmla="*/ 95 h 101"/>
                <a:gd name="T26" fmla="*/ 45 w 138"/>
                <a:gd name="T27" fmla="*/ 89 h 101"/>
                <a:gd name="T28" fmla="*/ 22 w 138"/>
                <a:gd name="T29" fmla="*/ 89 h 101"/>
                <a:gd name="T30" fmla="*/ 12 w 138"/>
                <a:gd name="T31" fmla="*/ 79 h 101"/>
                <a:gd name="T32" fmla="*/ 20 w 138"/>
                <a:gd name="T33" fmla="*/ 69 h 101"/>
                <a:gd name="T34" fmla="*/ 25 w 138"/>
                <a:gd name="T35" fmla="*/ 65 h 101"/>
                <a:gd name="T36" fmla="*/ 23 w 138"/>
                <a:gd name="T37" fmla="*/ 58 h 101"/>
                <a:gd name="T38" fmla="*/ 20 w 138"/>
                <a:gd name="T39" fmla="*/ 51 h 101"/>
                <a:gd name="T40" fmla="*/ 26 w 138"/>
                <a:gd name="T41" fmla="*/ 41 h 101"/>
                <a:gd name="T42" fmla="*/ 26 w 138"/>
                <a:gd name="T43" fmla="*/ 41 h 101"/>
                <a:gd name="T44" fmla="*/ 35 w 138"/>
                <a:gd name="T45" fmla="*/ 42 h 101"/>
                <a:gd name="T46" fmla="*/ 41 w 138"/>
                <a:gd name="T47" fmla="*/ 42 h 101"/>
                <a:gd name="T48" fmla="*/ 43 w 138"/>
                <a:gd name="T49" fmla="*/ 36 h 101"/>
                <a:gd name="T50" fmla="*/ 43 w 138"/>
                <a:gd name="T51" fmla="*/ 35 h 101"/>
                <a:gd name="T52" fmla="*/ 43 w 138"/>
                <a:gd name="T53" fmla="*/ 35 h 101"/>
                <a:gd name="T54" fmla="*/ 66 w 138"/>
                <a:gd name="T55" fmla="*/ 12 h 101"/>
                <a:gd name="T56" fmla="*/ 88 w 138"/>
                <a:gd name="T57" fmla="*/ 35 h 101"/>
                <a:gd name="T58" fmla="*/ 84 w 138"/>
                <a:gd name="T59" fmla="*/ 46 h 101"/>
                <a:gd name="T60" fmla="*/ 86 w 138"/>
                <a:gd name="T61" fmla="*/ 54 h 101"/>
                <a:gd name="T62" fmla="*/ 93 w 138"/>
                <a:gd name="T63" fmla="*/ 54 h 101"/>
                <a:gd name="T64" fmla="*/ 106 w 138"/>
                <a:gd name="T65" fmla="*/ 49 h 101"/>
                <a:gd name="T66" fmla="*/ 126 w 138"/>
                <a:gd name="T67" fmla="*/ 69 h 101"/>
                <a:gd name="T68" fmla="*/ 106 w 138"/>
                <a:gd name="T69" fmla="*/ 89 h 101"/>
                <a:gd name="T70" fmla="*/ 93 w 138"/>
                <a:gd name="T71" fmla="*/ 89 h 101"/>
                <a:gd name="T72" fmla="*/ 87 w 138"/>
                <a:gd name="T73" fmla="*/ 95 h 101"/>
                <a:gd name="T74" fmla="*/ 93 w 138"/>
                <a:gd name="T75" fmla="*/ 101 h 101"/>
                <a:gd name="T76" fmla="*/ 106 w 138"/>
                <a:gd name="T77" fmla="*/ 101 h 101"/>
                <a:gd name="T78" fmla="*/ 138 w 138"/>
                <a:gd name="T79" fmla="*/ 69 h 101"/>
                <a:gd name="T80" fmla="*/ 106 w 138"/>
                <a:gd name="T81" fmla="*/ 3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8" h="101">
                  <a:moveTo>
                    <a:pt x="106" y="37"/>
                  </a:moveTo>
                  <a:cubicBezTo>
                    <a:pt x="104" y="37"/>
                    <a:pt x="102" y="37"/>
                    <a:pt x="100" y="38"/>
                  </a:cubicBezTo>
                  <a:cubicBezTo>
                    <a:pt x="100" y="37"/>
                    <a:pt x="100" y="36"/>
                    <a:pt x="100" y="35"/>
                  </a:cubicBezTo>
                  <a:cubicBezTo>
                    <a:pt x="100" y="16"/>
                    <a:pt x="84" y="0"/>
                    <a:pt x="66" y="0"/>
                  </a:cubicBezTo>
                  <a:cubicBezTo>
                    <a:pt x="49" y="0"/>
                    <a:pt x="35" y="13"/>
                    <a:pt x="32" y="29"/>
                  </a:cubicBezTo>
                  <a:cubicBezTo>
                    <a:pt x="28" y="28"/>
                    <a:pt x="25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13" y="33"/>
                    <a:pt x="8" y="42"/>
                    <a:pt x="8" y="51"/>
                  </a:cubicBezTo>
                  <a:cubicBezTo>
                    <a:pt x="8" y="54"/>
                    <a:pt x="8" y="57"/>
                    <a:pt x="10" y="60"/>
                  </a:cubicBezTo>
                  <a:cubicBezTo>
                    <a:pt x="4" y="64"/>
                    <a:pt x="0" y="71"/>
                    <a:pt x="0" y="79"/>
                  </a:cubicBezTo>
                  <a:cubicBezTo>
                    <a:pt x="0" y="91"/>
                    <a:pt x="10" y="101"/>
                    <a:pt x="22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8" y="101"/>
                    <a:pt x="51" y="98"/>
                    <a:pt x="51" y="95"/>
                  </a:cubicBezTo>
                  <a:cubicBezTo>
                    <a:pt x="51" y="92"/>
                    <a:pt x="48" y="89"/>
                    <a:pt x="45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16" y="89"/>
                    <a:pt x="12" y="84"/>
                    <a:pt x="12" y="79"/>
                  </a:cubicBezTo>
                  <a:cubicBezTo>
                    <a:pt x="12" y="74"/>
                    <a:pt x="16" y="70"/>
                    <a:pt x="20" y="69"/>
                  </a:cubicBezTo>
                  <a:cubicBezTo>
                    <a:pt x="23" y="69"/>
                    <a:pt x="25" y="67"/>
                    <a:pt x="25" y="65"/>
                  </a:cubicBezTo>
                  <a:cubicBezTo>
                    <a:pt x="26" y="62"/>
                    <a:pt x="25" y="60"/>
                    <a:pt x="23" y="58"/>
                  </a:cubicBezTo>
                  <a:cubicBezTo>
                    <a:pt x="21" y="57"/>
                    <a:pt x="20" y="54"/>
                    <a:pt x="20" y="51"/>
                  </a:cubicBezTo>
                  <a:cubicBezTo>
                    <a:pt x="20" y="47"/>
                    <a:pt x="22" y="43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9" y="40"/>
                    <a:pt x="32" y="40"/>
                    <a:pt x="35" y="42"/>
                  </a:cubicBezTo>
                  <a:cubicBezTo>
                    <a:pt x="36" y="43"/>
                    <a:pt x="39" y="43"/>
                    <a:pt x="41" y="42"/>
                  </a:cubicBezTo>
                  <a:cubicBezTo>
                    <a:pt x="43" y="41"/>
                    <a:pt x="44" y="39"/>
                    <a:pt x="43" y="36"/>
                  </a:cubicBezTo>
                  <a:cubicBezTo>
                    <a:pt x="43" y="36"/>
                    <a:pt x="43" y="36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22"/>
                    <a:pt x="53" y="12"/>
                    <a:pt x="66" y="12"/>
                  </a:cubicBezTo>
                  <a:cubicBezTo>
                    <a:pt x="78" y="12"/>
                    <a:pt x="88" y="22"/>
                    <a:pt x="88" y="35"/>
                  </a:cubicBezTo>
                  <a:cubicBezTo>
                    <a:pt x="88" y="39"/>
                    <a:pt x="87" y="43"/>
                    <a:pt x="84" y="46"/>
                  </a:cubicBezTo>
                  <a:cubicBezTo>
                    <a:pt x="83" y="49"/>
                    <a:pt x="83" y="52"/>
                    <a:pt x="86" y="54"/>
                  </a:cubicBezTo>
                  <a:cubicBezTo>
                    <a:pt x="88" y="56"/>
                    <a:pt x="91" y="56"/>
                    <a:pt x="93" y="54"/>
                  </a:cubicBezTo>
                  <a:cubicBezTo>
                    <a:pt x="96" y="52"/>
                    <a:pt x="100" y="49"/>
                    <a:pt x="106" y="49"/>
                  </a:cubicBezTo>
                  <a:cubicBezTo>
                    <a:pt x="117" y="49"/>
                    <a:pt x="126" y="58"/>
                    <a:pt x="126" y="69"/>
                  </a:cubicBezTo>
                  <a:cubicBezTo>
                    <a:pt x="126" y="80"/>
                    <a:pt x="117" y="89"/>
                    <a:pt x="106" y="89"/>
                  </a:cubicBezTo>
                  <a:cubicBezTo>
                    <a:pt x="93" y="89"/>
                    <a:pt x="93" y="89"/>
                    <a:pt x="93" y="89"/>
                  </a:cubicBezTo>
                  <a:cubicBezTo>
                    <a:pt x="90" y="89"/>
                    <a:pt x="87" y="92"/>
                    <a:pt x="87" y="95"/>
                  </a:cubicBezTo>
                  <a:cubicBezTo>
                    <a:pt x="87" y="98"/>
                    <a:pt x="90" y="101"/>
                    <a:pt x="93" y="101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24" y="101"/>
                    <a:pt x="138" y="87"/>
                    <a:pt x="138" y="69"/>
                  </a:cubicBezTo>
                  <a:cubicBezTo>
                    <a:pt x="138" y="51"/>
                    <a:pt x="124" y="37"/>
                    <a:pt x="10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4" name="Freeform 22"/>
            <p:cNvSpPr/>
            <p:nvPr/>
          </p:nvSpPr>
          <p:spPr bwMode="auto">
            <a:xfrm>
              <a:off x="84" y="115"/>
              <a:ext cx="108" cy="166"/>
            </a:xfrm>
            <a:custGeom>
              <a:avLst/>
              <a:gdLst>
                <a:gd name="T0" fmla="*/ 43 w 54"/>
                <a:gd name="T1" fmla="*/ 53 h 83"/>
                <a:gd name="T2" fmla="*/ 33 w 54"/>
                <a:gd name="T3" fmla="*/ 63 h 83"/>
                <a:gd name="T4" fmla="*/ 33 w 54"/>
                <a:gd name="T5" fmla="*/ 6 h 83"/>
                <a:gd name="T6" fmla="*/ 27 w 54"/>
                <a:gd name="T7" fmla="*/ 0 h 83"/>
                <a:gd name="T8" fmla="*/ 21 w 54"/>
                <a:gd name="T9" fmla="*/ 6 h 83"/>
                <a:gd name="T10" fmla="*/ 21 w 54"/>
                <a:gd name="T11" fmla="*/ 63 h 83"/>
                <a:gd name="T12" fmla="*/ 11 w 54"/>
                <a:gd name="T13" fmla="*/ 53 h 83"/>
                <a:gd name="T14" fmla="*/ 2 w 54"/>
                <a:gd name="T15" fmla="*/ 53 h 83"/>
                <a:gd name="T16" fmla="*/ 2 w 54"/>
                <a:gd name="T17" fmla="*/ 61 h 83"/>
                <a:gd name="T18" fmla="*/ 23 w 54"/>
                <a:gd name="T19" fmla="*/ 82 h 83"/>
                <a:gd name="T20" fmla="*/ 27 w 54"/>
                <a:gd name="T21" fmla="*/ 83 h 83"/>
                <a:gd name="T22" fmla="*/ 31 w 54"/>
                <a:gd name="T23" fmla="*/ 82 h 83"/>
                <a:gd name="T24" fmla="*/ 52 w 54"/>
                <a:gd name="T25" fmla="*/ 61 h 83"/>
                <a:gd name="T26" fmla="*/ 52 w 54"/>
                <a:gd name="T27" fmla="*/ 53 h 83"/>
                <a:gd name="T28" fmla="*/ 43 w 54"/>
                <a:gd name="T29" fmla="*/ 5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43" y="5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2"/>
                    <a:pt x="30" y="0"/>
                    <a:pt x="27" y="0"/>
                  </a:cubicBezTo>
                  <a:cubicBezTo>
                    <a:pt x="24" y="0"/>
                    <a:pt x="21" y="2"/>
                    <a:pt x="21" y="6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8" y="50"/>
                    <a:pt x="5" y="50"/>
                    <a:pt x="2" y="53"/>
                  </a:cubicBezTo>
                  <a:cubicBezTo>
                    <a:pt x="0" y="55"/>
                    <a:pt x="0" y="59"/>
                    <a:pt x="2" y="6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3"/>
                    <a:pt x="25" y="83"/>
                    <a:pt x="27" y="83"/>
                  </a:cubicBezTo>
                  <a:cubicBezTo>
                    <a:pt x="28" y="83"/>
                    <a:pt x="30" y="83"/>
                    <a:pt x="31" y="8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4" y="59"/>
                    <a:pt x="54" y="55"/>
                    <a:pt x="52" y="53"/>
                  </a:cubicBezTo>
                  <a:cubicBezTo>
                    <a:pt x="49" y="50"/>
                    <a:pt x="45" y="50"/>
                    <a:pt x="43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55" name="Freeform 23"/>
          <p:cNvSpPr>
            <a:spLocks noEditPoints="1"/>
          </p:cNvSpPr>
          <p:nvPr/>
        </p:nvSpPr>
        <p:spPr bwMode="auto">
          <a:xfrm>
            <a:off x="6210598" y="5182370"/>
            <a:ext cx="437555" cy="464344"/>
          </a:xfrm>
          <a:custGeom>
            <a:avLst/>
            <a:gdLst>
              <a:gd name="T0" fmla="*/ 111 w 132"/>
              <a:gd name="T1" fmla="*/ 56 h 140"/>
              <a:gd name="T2" fmla="*/ 103 w 132"/>
              <a:gd name="T3" fmla="*/ 56 h 140"/>
              <a:gd name="T4" fmla="*/ 103 w 132"/>
              <a:gd name="T5" fmla="*/ 37 h 140"/>
              <a:gd name="T6" fmla="*/ 66 w 132"/>
              <a:gd name="T7" fmla="*/ 0 h 140"/>
              <a:gd name="T8" fmla="*/ 29 w 132"/>
              <a:gd name="T9" fmla="*/ 37 h 140"/>
              <a:gd name="T10" fmla="*/ 29 w 132"/>
              <a:gd name="T11" fmla="*/ 55 h 140"/>
              <a:gd name="T12" fmla="*/ 21 w 132"/>
              <a:gd name="T13" fmla="*/ 55 h 140"/>
              <a:gd name="T14" fmla="*/ 0 w 132"/>
              <a:gd name="T15" fmla="*/ 76 h 140"/>
              <a:gd name="T16" fmla="*/ 21 w 132"/>
              <a:gd name="T17" fmla="*/ 97 h 140"/>
              <a:gd name="T18" fmla="*/ 41 w 132"/>
              <a:gd name="T19" fmla="*/ 97 h 140"/>
              <a:gd name="T20" fmla="*/ 41 w 132"/>
              <a:gd name="T21" fmla="*/ 57 h 140"/>
              <a:gd name="T22" fmla="*/ 41 w 132"/>
              <a:gd name="T23" fmla="*/ 55 h 140"/>
              <a:gd name="T24" fmla="*/ 41 w 132"/>
              <a:gd name="T25" fmla="*/ 37 h 140"/>
              <a:gd name="T26" fmla="*/ 66 w 132"/>
              <a:gd name="T27" fmla="*/ 12 h 140"/>
              <a:gd name="T28" fmla="*/ 91 w 132"/>
              <a:gd name="T29" fmla="*/ 37 h 140"/>
              <a:gd name="T30" fmla="*/ 91 w 132"/>
              <a:gd name="T31" fmla="*/ 56 h 140"/>
              <a:gd name="T32" fmla="*/ 91 w 132"/>
              <a:gd name="T33" fmla="*/ 59 h 140"/>
              <a:gd name="T34" fmla="*/ 91 w 132"/>
              <a:gd name="T35" fmla="*/ 92 h 140"/>
              <a:gd name="T36" fmla="*/ 91 w 132"/>
              <a:gd name="T37" fmla="*/ 98 h 140"/>
              <a:gd name="T38" fmla="*/ 91 w 132"/>
              <a:gd name="T39" fmla="*/ 109 h 140"/>
              <a:gd name="T40" fmla="*/ 81 w 132"/>
              <a:gd name="T41" fmla="*/ 119 h 140"/>
              <a:gd name="T42" fmla="*/ 79 w 132"/>
              <a:gd name="T43" fmla="*/ 119 h 140"/>
              <a:gd name="T44" fmla="*/ 66 w 132"/>
              <a:gd name="T45" fmla="*/ 110 h 140"/>
              <a:gd name="T46" fmla="*/ 51 w 132"/>
              <a:gd name="T47" fmla="*/ 125 h 140"/>
              <a:gd name="T48" fmla="*/ 66 w 132"/>
              <a:gd name="T49" fmla="*/ 140 h 140"/>
              <a:gd name="T50" fmla="*/ 79 w 132"/>
              <a:gd name="T51" fmla="*/ 131 h 140"/>
              <a:gd name="T52" fmla="*/ 81 w 132"/>
              <a:gd name="T53" fmla="*/ 131 h 140"/>
              <a:gd name="T54" fmla="*/ 103 w 132"/>
              <a:gd name="T55" fmla="*/ 109 h 140"/>
              <a:gd name="T56" fmla="*/ 103 w 132"/>
              <a:gd name="T57" fmla="*/ 98 h 140"/>
              <a:gd name="T58" fmla="*/ 111 w 132"/>
              <a:gd name="T59" fmla="*/ 98 h 140"/>
              <a:gd name="T60" fmla="*/ 132 w 132"/>
              <a:gd name="T61" fmla="*/ 77 h 140"/>
              <a:gd name="T62" fmla="*/ 111 w 132"/>
              <a:gd name="T63" fmla="*/ 56 h 140"/>
              <a:gd name="T64" fmla="*/ 29 w 132"/>
              <a:gd name="T65" fmla="*/ 85 h 140"/>
              <a:gd name="T66" fmla="*/ 21 w 132"/>
              <a:gd name="T67" fmla="*/ 85 h 140"/>
              <a:gd name="T68" fmla="*/ 12 w 132"/>
              <a:gd name="T69" fmla="*/ 76 h 140"/>
              <a:gd name="T70" fmla="*/ 21 w 132"/>
              <a:gd name="T71" fmla="*/ 67 h 140"/>
              <a:gd name="T72" fmla="*/ 29 w 132"/>
              <a:gd name="T73" fmla="*/ 67 h 140"/>
              <a:gd name="T74" fmla="*/ 29 w 132"/>
              <a:gd name="T75" fmla="*/ 85 h 140"/>
              <a:gd name="T76" fmla="*/ 111 w 132"/>
              <a:gd name="T77" fmla="*/ 86 h 140"/>
              <a:gd name="T78" fmla="*/ 103 w 132"/>
              <a:gd name="T79" fmla="*/ 86 h 140"/>
              <a:gd name="T80" fmla="*/ 103 w 132"/>
              <a:gd name="T81" fmla="*/ 68 h 140"/>
              <a:gd name="T82" fmla="*/ 111 w 132"/>
              <a:gd name="T83" fmla="*/ 68 h 140"/>
              <a:gd name="T84" fmla="*/ 120 w 132"/>
              <a:gd name="T85" fmla="*/ 77 h 140"/>
              <a:gd name="T86" fmla="*/ 111 w 132"/>
              <a:gd name="T87" fmla="*/ 8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2" h="140">
                <a:moveTo>
                  <a:pt x="111" y="56"/>
                </a:moveTo>
                <a:cubicBezTo>
                  <a:pt x="103" y="56"/>
                  <a:pt x="103" y="56"/>
                  <a:pt x="103" y="56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3" y="16"/>
                  <a:pt x="86" y="0"/>
                  <a:pt x="66" y="0"/>
                </a:cubicBezTo>
                <a:cubicBezTo>
                  <a:pt x="46" y="0"/>
                  <a:pt x="29" y="16"/>
                  <a:pt x="29" y="37"/>
                </a:cubicBezTo>
                <a:cubicBezTo>
                  <a:pt x="29" y="55"/>
                  <a:pt x="29" y="55"/>
                  <a:pt x="29" y="55"/>
                </a:cubicBezTo>
                <a:cubicBezTo>
                  <a:pt x="21" y="55"/>
                  <a:pt x="21" y="55"/>
                  <a:pt x="21" y="55"/>
                </a:cubicBezTo>
                <a:cubicBezTo>
                  <a:pt x="9" y="55"/>
                  <a:pt x="0" y="65"/>
                  <a:pt x="0" y="76"/>
                </a:cubicBezTo>
                <a:cubicBezTo>
                  <a:pt x="0" y="88"/>
                  <a:pt x="9" y="97"/>
                  <a:pt x="21" y="97"/>
                </a:cubicBezTo>
                <a:cubicBezTo>
                  <a:pt x="41" y="97"/>
                  <a:pt x="41" y="97"/>
                  <a:pt x="41" y="9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23"/>
                  <a:pt x="52" y="12"/>
                  <a:pt x="66" y="12"/>
                </a:cubicBezTo>
                <a:cubicBezTo>
                  <a:pt x="80" y="12"/>
                  <a:pt x="91" y="23"/>
                  <a:pt x="91" y="37"/>
                </a:cubicBezTo>
                <a:cubicBezTo>
                  <a:pt x="91" y="56"/>
                  <a:pt x="91" y="56"/>
                  <a:pt x="91" y="56"/>
                </a:cubicBezTo>
                <a:cubicBezTo>
                  <a:pt x="91" y="59"/>
                  <a:pt x="91" y="59"/>
                  <a:pt x="91" y="59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8"/>
                  <a:pt x="91" y="98"/>
                  <a:pt x="91" y="98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1" y="114"/>
                  <a:pt x="86" y="119"/>
                  <a:pt x="81" y="119"/>
                </a:cubicBezTo>
                <a:cubicBezTo>
                  <a:pt x="79" y="119"/>
                  <a:pt x="79" y="119"/>
                  <a:pt x="79" y="119"/>
                </a:cubicBezTo>
                <a:cubicBezTo>
                  <a:pt x="77" y="114"/>
                  <a:pt x="72" y="110"/>
                  <a:pt x="66" y="110"/>
                </a:cubicBezTo>
                <a:cubicBezTo>
                  <a:pt x="58" y="110"/>
                  <a:pt x="51" y="117"/>
                  <a:pt x="51" y="125"/>
                </a:cubicBezTo>
                <a:cubicBezTo>
                  <a:pt x="51" y="133"/>
                  <a:pt x="58" y="140"/>
                  <a:pt x="66" y="140"/>
                </a:cubicBezTo>
                <a:cubicBezTo>
                  <a:pt x="72" y="140"/>
                  <a:pt x="77" y="136"/>
                  <a:pt x="79" y="131"/>
                </a:cubicBezTo>
                <a:cubicBezTo>
                  <a:pt x="81" y="131"/>
                  <a:pt x="81" y="131"/>
                  <a:pt x="81" y="131"/>
                </a:cubicBezTo>
                <a:cubicBezTo>
                  <a:pt x="93" y="131"/>
                  <a:pt x="103" y="121"/>
                  <a:pt x="103" y="109"/>
                </a:cubicBezTo>
                <a:cubicBezTo>
                  <a:pt x="103" y="98"/>
                  <a:pt x="103" y="98"/>
                  <a:pt x="103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23" y="98"/>
                  <a:pt x="132" y="89"/>
                  <a:pt x="132" y="77"/>
                </a:cubicBezTo>
                <a:cubicBezTo>
                  <a:pt x="132" y="66"/>
                  <a:pt x="123" y="56"/>
                  <a:pt x="111" y="56"/>
                </a:cubicBezTo>
                <a:close/>
                <a:moveTo>
                  <a:pt x="29" y="85"/>
                </a:moveTo>
                <a:cubicBezTo>
                  <a:pt x="21" y="85"/>
                  <a:pt x="21" y="85"/>
                  <a:pt x="21" y="85"/>
                </a:cubicBezTo>
                <a:cubicBezTo>
                  <a:pt x="16" y="85"/>
                  <a:pt x="12" y="81"/>
                  <a:pt x="12" y="76"/>
                </a:cubicBezTo>
                <a:cubicBezTo>
                  <a:pt x="12" y="71"/>
                  <a:pt x="16" y="67"/>
                  <a:pt x="21" y="67"/>
                </a:cubicBezTo>
                <a:cubicBezTo>
                  <a:pt x="29" y="67"/>
                  <a:pt x="29" y="67"/>
                  <a:pt x="29" y="67"/>
                </a:cubicBezTo>
                <a:lnTo>
                  <a:pt x="29" y="85"/>
                </a:lnTo>
                <a:close/>
                <a:moveTo>
                  <a:pt x="111" y="86"/>
                </a:moveTo>
                <a:cubicBezTo>
                  <a:pt x="103" y="86"/>
                  <a:pt x="103" y="86"/>
                  <a:pt x="103" y="86"/>
                </a:cubicBezTo>
                <a:cubicBezTo>
                  <a:pt x="103" y="68"/>
                  <a:pt x="103" y="68"/>
                  <a:pt x="103" y="68"/>
                </a:cubicBezTo>
                <a:cubicBezTo>
                  <a:pt x="111" y="68"/>
                  <a:pt x="111" y="68"/>
                  <a:pt x="111" y="68"/>
                </a:cubicBezTo>
                <a:cubicBezTo>
                  <a:pt x="116" y="68"/>
                  <a:pt x="120" y="72"/>
                  <a:pt x="120" y="77"/>
                </a:cubicBezTo>
                <a:cubicBezTo>
                  <a:pt x="120" y="82"/>
                  <a:pt x="116" y="86"/>
                  <a:pt x="111" y="8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456" name="Group 24"/>
          <p:cNvGrpSpPr/>
          <p:nvPr/>
        </p:nvGrpSpPr>
        <p:grpSpPr bwMode="auto">
          <a:xfrm>
            <a:off x="7592468" y="3813895"/>
            <a:ext cx="433090" cy="370582"/>
            <a:chOff x="0" y="0"/>
            <a:chExt cx="280" cy="240"/>
          </a:xfrm>
        </p:grpSpPr>
        <p:sp>
          <p:nvSpPr>
            <p:cNvPr id="18457" name="Freeform 25"/>
            <p:cNvSpPr>
              <a:spLocks noEditPoints="1"/>
            </p:cNvSpPr>
            <p:nvPr/>
          </p:nvSpPr>
          <p:spPr bwMode="auto">
            <a:xfrm>
              <a:off x="0" y="0"/>
              <a:ext cx="280" cy="240"/>
            </a:xfrm>
            <a:custGeom>
              <a:avLst/>
              <a:gdLst>
                <a:gd name="T0" fmla="*/ 122 w 140"/>
                <a:gd name="T1" fmla="*/ 20 h 120"/>
                <a:gd name="T2" fmla="*/ 100 w 140"/>
                <a:gd name="T3" fmla="*/ 20 h 120"/>
                <a:gd name="T4" fmla="*/ 100 w 140"/>
                <a:gd name="T5" fmla="*/ 18 h 120"/>
                <a:gd name="T6" fmla="*/ 100 w 140"/>
                <a:gd name="T7" fmla="*/ 15 h 120"/>
                <a:gd name="T8" fmla="*/ 85 w 140"/>
                <a:gd name="T9" fmla="*/ 0 h 120"/>
                <a:gd name="T10" fmla="*/ 70 w 140"/>
                <a:gd name="T11" fmla="*/ 0 h 120"/>
                <a:gd name="T12" fmla="*/ 56 w 140"/>
                <a:gd name="T13" fmla="*/ 15 h 120"/>
                <a:gd name="T14" fmla="*/ 56 w 140"/>
                <a:gd name="T15" fmla="*/ 20 h 120"/>
                <a:gd name="T16" fmla="*/ 18 w 140"/>
                <a:gd name="T17" fmla="*/ 20 h 120"/>
                <a:gd name="T18" fmla="*/ 0 w 140"/>
                <a:gd name="T19" fmla="*/ 38 h 120"/>
                <a:gd name="T20" fmla="*/ 0 w 140"/>
                <a:gd name="T21" fmla="*/ 101 h 120"/>
                <a:gd name="T22" fmla="*/ 18 w 140"/>
                <a:gd name="T23" fmla="*/ 120 h 120"/>
                <a:gd name="T24" fmla="*/ 122 w 140"/>
                <a:gd name="T25" fmla="*/ 120 h 120"/>
                <a:gd name="T26" fmla="*/ 140 w 140"/>
                <a:gd name="T27" fmla="*/ 101 h 120"/>
                <a:gd name="T28" fmla="*/ 140 w 140"/>
                <a:gd name="T29" fmla="*/ 38 h 120"/>
                <a:gd name="T30" fmla="*/ 122 w 140"/>
                <a:gd name="T31" fmla="*/ 20 h 120"/>
                <a:gd name="T32" fmla="*/ 12 w 140"/>
                <a:gd name="T33" fmla="*/ 101 h 120"/>
                <a:gd name="T34" fmla="*/ 12 w 140"/>
                <a:gd name="T35" fmla="*/ 38 h 120"/>
                <a:gd name="T36" fmla="*/ 18 w 140"/>
                <a:gd name="T37" fmla="*/ 32 h 120"/>
                <a:gd name="T38" fmla="*/ 33 w 140"/>
                <a:gd name="T39" fmla="*/ 32 h 120"/>
                <a:gd name="T40" fmla="*/ 33 w 140"/>
                <a:gd name="T41" fmla="*/ 108 h 120"/>
                <a:gd name="T42" fmla="*/ 18 w 140"/>
                <a:gd name="T43" fmla="*/ 108 h 120"/>
                <a:gd name="T44" fmla="*/ 12 w 140"/>
                <a:gd name="T45" fmla="*/ 101 h 120"/>
                <a:gd name="T46" fmla="*/ 128 w 140"/>
                <a:gd name="T47" fmla="*/ 101 h 120"/>
                <a:gd name="T48" fmla="*/ 122 w 140"/>
                <a:gd name="T49" fmla="*/ 108 h 120"/>
                <a:gd name="T50" fmla="*/ 45 w 140"/>
                <a:gd name="T51" fmla="*/ 108 h 120"/>
                <a:gd name="T52" fmla="*/ 45 w 140"/>
                <a:gd name="T53" fmla="*/ 32 h 120"/>
                <a:gd name="T54" fmla="*/ 56 w 140"/>
                <a:gd name="T55" fmla="*/ 32 h 120"/>
                <a:gd name="T56" fmla="*/ 99 w 140"/>
                <a:gd name="T57" fmla="*/ 32 h 120"/>
                <a:gd name="T58" fmla="*/ 122 w 140"/>
                <a:gd name="T59" fmla="*/ 32 h 120"/>
                <a:gd name="T60" fmla="*/ 128 w 140"/>
                <a:gd name="T61" fmla="*/ 38 h 120"/>
                <a:gd name="T62" fmla="*/ 128 w 140"/>
                <a:gd name="T63" fmla="*/ 10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0">
                  <a:moveTo>
                    <a:pt x="122" y="20"/>
                  </a:moveTo>
                  <a:cubicBezTo>
                    <a:pt x="100" y="20"/>
                    <a:pt x="100" y="20"/>
                    <a:pt x="100" y="20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6"/>
                    <a:pt x="93" y="0"/>
                    <a:pt x="85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2" y="0"/>
                    <a:pt x="56" y="6"/>
                    <a:pt x="56" y="15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8" y="20"/>
                    <a:pt x="0" y="28"/>
                    <a:pt x="0" y="3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12"/>
                    <a:pt x="8" y="120"/>
                    <a:pt x="18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32" y="120"/>
                    <a:pt x="140" y="111"/>
                    <a:pt x="140" y="101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28"/>
                    <a:pt x="132" y="20"/>
                    <a:pt x="122" y="20"/>
                  </a:cubicBezTo>
                  <a:close/>
                  <a:moveTo>
                    <a:pt x="12" y="101"/>
                  </a:moveTo>
                  <a:cubicBezTo>
                    <a:pt x="12" y="38"/>
                    <a:pt x="12" y="38"/>
                    <a:pt x="12" y="38"/>
                  </a:cubicBezTo>
                  <a:cubicBezTo>
                    <a:pt x="12" y="34"/>
                    <a:pt x="15" y="32"/>
                    <a:pt x="18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4" y="108"/>
                    <a:pt x="12" y="105"/>
                    <a:pt x="12" y="101"/>
                  </a:cubicBezTo>
                  <a:close/>
                  <a:moveTo>
                    <a:pt x="128" y="101"/>
                  </a:moveTo>
                  <a:cubicBezTo>
                    <a:pt x="128" y="105"/>
                    <a:pt x="125" y="108"/>
                    <a:pt x="122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5" y="32"/>
                    <a:pt x="128" y="34"/>
                    <a:pt x="128" y="38"/>
                  </a:cubicBezTo>
                  <a:lnTo>
                    <a:pt x="128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8" name="Freeform 26"/>
            <p:cNvSpPr>
              <a:spLocks noEditPoints="1"/>
            </p:cNvSpPr>
            <p:nvPr/>
          </p:nvSpPr>
          <p:spPr bwMode="auto">
            <a:xfrm>
              <a:off x="112" y="100"/>
              <a:ext cx="88" cy="88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2 h 44"/>
                <a:gd name="T12" fmla="*/ 12 w 44"/>
                <a:gd name="T13" fmla="*/ 22 h 44"/>
                <a:gd name="T14" fmla="*/ 22 w 44"/>
                <a:gd name="T15" fmla="*/ 12 h 44"/>
                <a:gd name="T16" fmla="*/ 32 w 44"/>
                <a:gd name="T17" fmla="*/ 22 h 44"/>
                <a:gd name="T18" fmla="*/ 22 w 44"/>
                <a:gd name="T19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2"/>
                  </a:moveTo>
                  <a:cubicBezTo>
                    <a:pt x="16" y="32"/>
                    <a:pt x="12" y="27"/>
                    <a:pt x="12" y="22"/>
                  </a:cubicBezTo>
                  <a:cubicBezTo>
                    <a:pt x="12" y="16"/>
                    <a:pt x="16" y="12"/>
                    <a:pt x="22" y="12"/>
                  </a:cubicBezTo>
                  <a:cubicBezTo>
                    <a:pt x="27" y="12"/>
                    <a:pt x="32" y="16"/>
                    <a:pt x="32" y="22"/>
                  </a:cubicBezTo>
                  <a:cubicBezTo>
                    <a:pt x="32" y="27"/>
                    <a:pt x="27" y="32"/>
                    <a:pt x="2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59" name="Freeform 27"/>
          <p:cNvSpPr>
            <a:spLocks noEditPoints="1"/>
          </p:cNvSpPr>
          <p:nvPr/>
        </p:nvSpPr>
        <p:spPr bwMode="auto">
          <a:xfrm>
            <a:off x="6266409" y="3869706"/>
            <a:ext cx="325934" cy="303609"/>
          </a:xfrm>
          <a:custGeom>
            <a:avLst/>
            <a:gdLst>
              <a:gd name="T0" fmla="*/ 138 w 142"/>
              <a:gd name="T1" fmla="*/ 47 h 133"/>
              <a:gd name="T2" fmla="*/ 114 w 142"/>
              <a:gd name="T3" fmla="*/ 30 h 133"/>
              <a:gd name="T4" fmla="*/ 114 w 142"/>
              <a:gd name="T5" fmla="*/ 12 h 133"/>
              <a:gd name="T6" fmla="*/ 108 w 142"/>
              <a:gd name="T7" fmla="*/ 6 h 133"/>
              <a:gd name="T8" fmla="*/ 104 w 142"/>
              <a:gd name="T9" fmla="*/ 6 h 133"/>
              <a:gd name="T10" fmla="*/ 98 w 142"/>
              <a:gd name="T11" fmla="*/ 12 h 133"/>
              <a:gd name="T12" fmla="*/ 98 w 142"/>
              <a:gd name="T13" fmla="*/ 18 h 133"/>
              <a:gd name="T14" fmla="*/ 74 w 142"/>
              <a:gd name="T15" fmla="*/ 2 h 133"/>
              <a:gd name="T16" fmla="*/ 68 w 142"/>
              <a:gd name="T17" fmla="*/ 2 h 133"/>
              <a:gd name="T18" fmla="*/ 4 w 142"/>
              <a:gd name="T19" fmla="*/ 47 h 133"/>
              <a:gd name="T20" fmla="*/ 2 w 142"/>
              <a:gd name="T21" fmla="*/ 56 h 133"/>
              <a:gd name="T22" fmla="*/ 10 w 142"/>
              <a:gd name="T23" fmla="*/ 57 h 133"/>
              <a:gd name="T24" fmla="*/ 17 w 142"/>
              <a:gd name="T25" fmla="*/ 52 h 133"/>
              <a:gd name="T26" fmla="*/ 17 w 142"/>
              <a:gd name="T27" fmla="*/ 123 h 133"/>
              <a:gd name="T28" fmla="*/ 27 w 142"/>
              <a:gd name="T29" fmla="*/ 133 h 133"/>
              <a:gd name="T30" fmla="*/ 115 w 142"/>
              <a:gd name="T31" fmla="*/ 133 h 133"/>
              <a:gd name="T32" fmla="*/ 125 w 142"/>
              <a:gd name="T33" fmla="*/ 123 h 133"/>
              <a:gd name="T34" fmla="*/ 125 w 142"/>
              <a:gd name="T35" fmla="*/ 52 h 133"/>
              <a:gd name="T36" fmla="*/ 132 w 142"/>
              <a:gd name="T37" fmla="*/ 57 h 133"/>
              <a:gd name="T38" fmla="*/ 135 w 142"/>
              <a:gd name="T39" fmla="*/ 58 h 133"/>
              <a:gd name="T40" fmla="*/ 140 w 142"/>
              <a:gd name="T41" fmla="*/ 56 h 133"/>
              <a:gd name="T42" fmla="*/ 138 w 142"/>
              <a:gd name="T43" fmla="*/ 47 h 133"/>
              <a:gd name="T44" fmla="*/ 83 w 142"/>
              <a:gd name="T45" fmla="*/ 121 h 133"/>
              <a:gd name="T46" fmla="*/ 59 w 142"/>
              <a:gd name="T47" fmla="*/ 121 h 133"/>
              <a:gd name="T48" fmla="*/ 59 w 142"/>
              <a:gd name="T49" fmla="*/ 84 h 133"/>
              <a:gd name="T50" fmla="*/ 83 w 142"/>
              <a:gd name="T51" fmla="*/ 84 h 133"/>
              <a:gd name="T52" fmla="*/ 83 w 142"/>
              <a:gd name="T53" fmla="*/ 121 h 133"/>
              <a:gd name="T54" fmla="*/ 113 w 142"/>
              <a:gd name="T55" fmla="*/ 121 h 133"/>
              <a:gd name="T56" fmla="*/ 95 w 142"/>
              <a:gd name="T57" fmla="*/ 121 h 133"/>
              <a:gd name="T58" fmla="*/ 95 w 142"/>
              <a:gd name="T59" fmla="*/ 82 h 133"/>
              <a:gd name="T60" fmla="*/ 85 w 142"/>
              <a:gd name="T61" fmla="*/ 72 h 133"/>
              <a:gd name="T62" fmla="*/ 57 w 142"/>
              <a:gd name="T63" fmla="*/ 72 h 133"/>
              <a:gd name="T64" fmla="*/ 47 w 142"/>
              <a:gd name="T65" fmla="*/ 82 h 133"/>
              <a:gd name="T66" fmla="*/ 47 w 142"/>
              <a:gd name="T67" fmla="*/ 121 h 133"/>
              <a:gd name="T68" fmla="*/ 29 w 142"/>
              <a:gd name="T69" fmla="*/ 121 h 133"/>
              <a:gd name="T70" fmla="*/ 29 w 142"/>
              <a:gd name="T71" fmla="*/ 44 h 133"/>
              <a:gd name="T72" fmla="*/ 71 w 142"/>
              <a:gd name="T73" fmla="*/ 14 h 133"/>
              <a:gd name="T74" fmla="*/ 113 w 142"/>
              <a:gd name="T75" fmla="*/ 44 h 133"/>
              <a:gd name="T76" fmla="*/ 113 w 142"/>
              <a:gd name="T77" fmla="*/ 12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42" h="133">
                <a:moveTo>
                  <a:pt x="138" y="47"/>
                </a:moveTo>
                <a:cubicBezTo>
                  <a:pt x="114" y="30"/>
                  <a:pt x="114" y="30"/>
                  <a:pt x="114" y="3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9"/>
                  <a:pt x="111" y="6"/>
                  <a:pt x="108" y="6"/>
                </a:cubicBezTo>
                <a:cubicBezTo>
                  <a:pt x="104" y="6"/>
                  <a:pt x="104" y="6"/>
                  <a:pt x="104" y="6"/>
                </a:cubicBezTo>
                <a:cubicBezTo>
                  <a:pt x="100" y="6"/>
                  <a:pt x="98" y="9"/>
                  <a:pt x="98" y="12"/>
                </a:cubicBezTo>
                <a:cubicBezTo>
                  <a:pt x="98" y="18"/>
                  <a:pt x="98" y="18"/>
                  <a:pt x="98" y="18"/>
                </a:cubicBezTo>
                <a:cubicBezTo>
                  <a:pt x="74" y="2"/>
                  <a:pt x="74" y="2"/>
                  <a:pt x="74" y="2"/>
                </a:cubicBezTo>
                <a:cubicBezTo>
                  <a:pt x="72" y="0"/>
                  <a:pt x="70" y="0"/>
                  <a:pt x="68" y="2"/>
                </a:cubicBezTo>
                <a:cubicBezTo>
                  <a:pt x="4" y="47"/>
                  <a:pt x="4" y="47"/>
                  <a:pt x="4" y="47"/>
                </a:cubicBezTo>
                <a:cubicBezTo>
                  <a:pt x="1" y="49"/>
                  <a:pt x="0" y="53"/>
                  <a:pt x="2" y="56"/>
                </a:cubicBezTo>
                <a:cubicBezTo>
                  <a:pt x="4" y="58"/>
                  <a:pt x="8" y="59"/>
                  <a:pt x="10" y="57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123"/>
                  <a:pt x="17" y="123"/>
                  <a:pt x="17" y="123"/>
                </a:cubicBezTo>
                <a:cubicBezTo>
                  <a:pt x="17" y="129"/>
                  <a:pt x="21" y="133"/>
                  <a:pt x="27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21" y="133"/>
                  <a:pt x="125" y="129"/>
                  <a:pt x="125" y="123"/>
                </a:cubicBezTo>
                <a:cubicBezTo>
                  <a:pt x="125" y="52"/>
                  <a:pt x="125" y="52"/>
                  <a:pt x="125" y="52"/>
                </a:cubicBezTo>
                <a:cubicBezTo>
                  <a:pt x="132" y="57"/>
                  <a:pt x="132" y="57"/>
                  <a:pt x="132" y="57"/>
                </a:cubicBezTo>
                <a:cubicBezTo>
                  <a:pt x="133" y="58"/>
                  <a:pt x="134" y="58"/>
                  <a:pt x="135" y="58"/>
                </a:cubicBezTo>
                <a:cubicBezTo>
                  <a:pt x="137" y="58"/>
                  <a:pt x="139" y="57"/>
                  <a:pt x="140" y="56"/>
                </a:cubicBezTo>
                <a:cubicBezTo>
                  <a:pt x="142" y="53"/>
                  <a:pt x="141" y="49"/>
                  <a:pt x="138" y="47"/>
                </a:cubicBezTo>
                <a:close/>
                <a:moveTo>
                  <a:pt x="83" y="121"/>
                </a:moveTo>
                <a:cubicBezTo>
                  <a:pt x="59" y="121"/>
                  <a:pt x="59" y="121"/>
                  <a:pt x="59" y="121"/>
                </a:cubicBezTo>
                <a:cubicBezTo>
                  <a:pt x="59" y="84"/>
                  <a:pt x="59" y="84"/>
                  <a:pt x="59" y="84"/>
                </a:cubicBezTo>
                <a:cubicBezTo>
                  <a:pt x="83" y="84"/>
                  <a:pt x="83" y="84"/>
                  <a:pt x="83" y="84"/>
                </a:cubicBezTo>
                <a:lnTo>
                  <a:pt x="83" y="121"/>
                </a:lnTo>
                <a:close/>
                <a:moveTo>
                  <a:pt x="113" y="121"/>
                </a:moveTo>
                <a:cubicBezTo>
                  <a:pt x="95" y="121"/>
                  <a:pt x="95" y="121"/>
                  <a:pt x="95" y="121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76"/>
                  <a:pt x="90" y="72"/>
                  <a:pt x="85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2" y="72"/>
                  <a:pt x="47" y="76"/>
                  <a:pt x="47" y="82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29" y="121"/>
                  <a:pt x="29" y="121"/>
                  <a:pt x="29" y="121"/>
                </a:cubicBezTo>
                <a:cubicBezTo>
                  <a:pt x="29" y="44"/>
                  <a:pt x="29" y="44"/>
                  <a:pt x="29" y="44"/>
                </a:cubicBezTo>
                <a:cubicBezTo>
                  <a:pt x="71" y="14"/>
                  <a:pt x="71" y="14"/>
                  <a:pt x="71" y="14"/>
                </a:cubicBezTo>
                <a:cubicBezTo>
                  <a:pt x="113" y="44"/>
                  <a:pt x="113" y="44"/>
                  <a:pt x="113" y="44"/>
                </a:cubicBezTo>
                <a:lnTo>
                  <a:pt x="113" y="1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184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50" fill="hold"/>
                                            <p:tgtEl>
                                              <p:spTgt spid="1843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300"/>
                                            <p:tgtEl>
                                              <p:spTgt spid="184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autoRev="1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150" fill="hold"/>
                                            <p:tgtEl>
                                              <p:spTgt spid="18459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1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2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300"/>
                                            <p:tgtEl>
                                              <p:spTgt spid="184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150" fill="hold"/>
                                            <p:tgtEl>
                                              <p:spTgt spid="1843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184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150" fill="hold"/>
                                            <p:tgtEl>
                                              <p:spTgt spid="1845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9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0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184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1843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184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1845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7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8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300"/>
                                            <p:tgtEl>
                                              <p:spTgt spid="184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150" fill="hold"/>
                                            <p:tgtEl>
                                              <p:spTgt spid="1843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300"/>
                                            <p:tgtEl>
                                              <p:spTgt spid="184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150" fill="hold"/>
                                            <p:tgtEl>
                                              <p:spTgt spid="1845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2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5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76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300"/>
                                            <p:tgtEl>
                                              <p:spTgt spid="184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83" dur="150" fill="hold"/>
                                            <p:tgtEl>
                                              <p:spTgt spid="184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300"/>
                                            <p:tgtEl>
                                              <p:spTgt spid="184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90" dur="150" fill="hold"/>
                                            <p:tgtEl>
                                              <p:spTgt spid="1845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184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8" fill="hold" grpId="0" nodeType="withEffect" p14:presetBounceEnd="60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96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97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184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8" fill="hold" grpId="0" nodeType="withEffect" p14:presetBounceEnd="60000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3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4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184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2" fill="hold" grpId="0" nodeType="withEffect" p14:presetBounceEnd="60000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0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11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84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2" fill="hold" grpId="0" nodeType="withEffect" p14:presetBounceEnd="60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7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18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434" grpId="0" animBg="1"/>
          <p:bldP spid="18434" grpId="1" animBg="1"/>
          <p:bldP spid="18435" grpId="0" animBg="1"/>
          <p:bldP spid="18435" grpId="1" animBg="1"/>
          <p:bldP spid="18436" grpId="0" animBg="1"/>
          <p:bldP spid="18436" grpId="1" animBg="1"/>
          <p:bldP spid="18437" grpId="0" animBg="1"/>
          <p:bldP spid="18437" grpId="1" animBg="1"/>
          <p:bldP spid="18438" grpId="0" animBg="1"/>
          <p:bldP spid="18438" grpId="1" animBg="1"/>
          <p:bldP spid="18439" grpId="0" animBg="1"/>
          <p:bldP spid="18440" grpId="0" animBg="1"/>
          <p:bldP spid="18441" grpId="0" animBg="1"/>
          <p:bldP spid="18442" grpId="0" animBg="1"/>
          <p:bldP spid="18443" grpId="0" animBg="1"/>
          <p:bldP spid="18444" grpId="0" animBg="1"/>
          <p:bldP spid="18445" grpId="0" animBg="1"/>
          <p:bldP spid="18446" grpId="0" animBg="1"/>
          <p:bldP spid="18447" grpId="0"/>
          <p:bldP spid="18448" grpId="0"/>
          <p:bldP spid="18449" grpId="0"/>
          <p:bldP spid="18450" grpId="0"/>
          <p:bldP spid="18451" grpId="0" animBg="1"/>
          <p:bldP spid="18451" grpId="1" animBg="1"/>
          <p:bldP spid="18455" grpId="0" animBg="1"/>
          <p:bldP spid="18455" grpId="1" animBg="1"/>
          <p:bldP spid="18459" grpId="0" animBg="1"/>
          <p:bldP spid="18459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184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50" fill="hold"/>
                                            <p:tgtEl>
                                              <p:spTgt spid="1843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300"/>
                                            <p:tgtEl>
                                              <p:spTgt spid="184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autoRev="1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150" fill="hold"/>
                                            <p:tgtEl>
                                              <p:spTgt spid="18459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300"/>
                                            <p:tgtEl>
                                              <p:spTgt spid="184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150" fill="hold"/>
                                            <p:tgtEl>
                                              <p:spTgt spid="1843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184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150" fill="hold"/>
                                            <p:tgtEl>
                                              <p:spTgt spid="1845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184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1843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184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1845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300"/>
                                            <p:tgtEl>
                                              <p:spTgt spid="184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150" fill="hold"/>
                                            <p:tgtEl>
                                              <p:spTgt spid="1843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300"/>
                                            <p:tgtEl>
                                              <p:spTgt spid="184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150" fill="hold"/>
                                            <p:tgtEl>
                                              <p:spTgt spid="1845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300"/>
                                            <p:tgtEl>
                                              <p:spTgt spid="184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83" dur="150" fill="hold"/>
                                            <p:tgtEl>
                                              <p:spTgt spid="184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300"/>
                                            <p:tgtEl>
                                              <p:spTgt spid="184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90" dur="150" fill="hold"/>
                                            <p:tgtEl>
                                              <p:spTgt spid="1845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184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184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8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184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2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84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7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8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434" grpId="0" animBg="1"/>
          <p:bldP spid="18434" grpId="1" animBg="1"/>
          <p:bldP spid="18435" grpId="0" animBg="1"/>
          <p:bldP spid="18435" grpId="1" animBg="1"/>
          <p:bldP spid="18436" grpId="0" animBg="1"/>
          <p:bldP spid="18436" grpId="1" animBg="1"/>
          <p:bldP spid="18437" grpId="0" animBg="1"/>
          <p:bldP spid="18437" grpId="1" animBg="1"/>
          <p:bldP spid="18438" grpId="0" animBg="1"/>
          <p:bldP spid="18438" grpId="1" animBg="1"/>
          <p:bldP spid="18439" grpId="0" animBg="1"/>
          <p:bldP spid="18440" grpId="0" animBg="1"/>
          <p:bldP spid="18441" grpId="0" animBg="1"/>
          <p:bldP spid="18442" grpId="0" animBg="1"/>
          <p:bldP spid="18443" grpId="0" animBg="1"/>
          <p:bldP spid="18444" grpId="0" animBg="1"/>
          <p:bldP spid="18445" grpId="0" animBg="1"/>
          <p:bldP spid="18446" grpId="0" animBg="1"/>
          <p:bldP spid="18447" grpId="0"/>
          <p:bldP spid="18448" grpId="0"/>
          <p:bldP spid="18449" grpId="0"/>
          <p:bldP spid="18450" grpId="0"/>
          <p:bldP spid="18451" grpId="0" animBg="1"/>
          <p:bldP spid="18451" grpId="1" animBg="1"/>
          <p:bldP spid="18455" grpId="0" animBg="1"/>
          <p:bldP spid="18455" grpId="1" animBg="1"/>
          <p:bldP spid="18459" grpId="0" animBg="1"/>
          <p:bldP spid="18459" grpId="1" animBg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 flipH="1">
            <a:off x="2972991" y="1904285"/>
            <a:ext cx="9897455" cy="3424081"/>
          </a:xfrm>
          <a:prstGeom prst="homePlat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10510" y="3034626"/>
            <a:ext cx="1423472" cy="11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96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en-US" sz="696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29376" y="3034626"/>
            <a:ext cx="318440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明年工作计划</a:t>
            </a:r>
          </a:p>
        </p:txBody>
      </p:sp>
      <p:sp>
        <p:nvSpPr>
          <p:cNvPr id="22" name="TextBox 11"/>
          <p:cNvSpPr txBox="1"/>
          <p:nvPr/>
        </p:nvSpPr>
        <p:spPr>
          <a:xfrm>
            <a:off x="6475640" y="3627077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8188233" y="3627077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6475640" y="389990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8188233" y="389990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" y="643336"/>
            <a:ext cx="2972991" cy="5945983"/>
          </a:xfrm>
          <a:custGeom>
            <a:avLst/>
            <a:gdLst>
              <a:gd name="connsiteX0" fmla="*/ 0 w 2972991"/>
              <a:gd name="connsiteY0" fmla="*/ 0 h 5945983"/>
              <a:gd name="connsiteX1" fmla="*/ 2972991 w 2972991"/>
              <a:gd name="connsiteY1" fmla="*/ 2972992 h 5945983"/>
              <a:gd name="connsiteX2" fmla="*/ 0 w 2972991"/>
              <a:gd name="connsiteY2" fmla="*/ 5945983 h 59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2991" h="5945983">
                <a:moveTo>
                  <a:pt x="0" y="0"/>
                </a:moveTo>
                <a:lnTo>
                  <a:pt x="2972991" y="2972992"/>
                </a:lnTo>
                <a:lnTo>
                  <a:pt x="0" y="59459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accel="40000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3" grpId="0"/>
          <p:bldP spid="21" grpId="0"/>
          <p:bldP spid="22" grpId="0"/>
          <p:bldP spid="23" grpId="0"/>
          <p:bldP spid="24" grpId="0"/>
          <p:bldP spid="25" grpId="0"/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accel="4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3" grpId="0"/>
          <p:bldP spid="21" grpId="0"/>
          <p:bldP spid="22" grpId="0"/>
          <p:bldP spid="23" grpId="0"/>
          <p:bldP spid="24" grpId="0"/>
          <p:bldP spid="25" grpId="0"/>
          <p:bldP spid="17" grpId="0" animBg="1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 66"/>
          <p:cNvSpPr txBox="1">
            <a:spLocks noChangeArrowheads="1"/>
          </p:cNvSpPr>
          <p:nvPr/>
        </p:nvSpPr>
        <p:spPr bwMode="auto">
          <a:xfrm>
            <a:off x="812800" y="1710574"/>
            <a:ext cx="11233149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9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9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13"/>
          <p:cNvSpPr txBox="1">
            <a:spLocks noChangeArrowheads="1"/>
          </p:cNvSpPr>
          <p:nvPr/>
        </p:nvSpPr>
        <p:spPr bwMode="auto">
          <a:xfrm>
            <a:off x="812800" y="1398191"/>
            <a:ext cx="1846659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defPPr>
              <a:defRPr lang="zh-CN"/>
            </a:defPPr>
            <a:lvl1pPr eaLnBrk="1" hangingPunct="1">
              <a:defRPr sz="9600">
                <a:solidFill>
                  <a:schemeClr val="bg1"/>
                </a:solidFill>
                <a:latin typeface="Helvetica-Roman-SemiB" pitchFamily="2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" name="矩形 3"/>
          <p:cNvSpPr/>
          <p:nvPr/>
        </p:nvSpPr>
        <p:spPr>
          <a:xfrm>
            <a:off x="812800" y="2733896"/>
            <a:ext cx="11233149" cy="3888285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000">
        <p:blinds dir="vert"/>
      </p:transition>
    </mc:Choice>
    <mc:Fallback xmlns="">
      <p:transition spd="slow" advTm="4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8071561" cy="4596949"/>
          </a:xfrm>
          <a:custGeom>
            <a:avLst/>
            <a:gdLst>
              <a:gd name="T0" fmla="*/ 2665 w 2665"/>
              <a:gd name="T1" fmla="*/ 0 h 1127"/>
              <a:gd name="T2" fmla="*/ 0 w 2665"/>
              <a:gd name="T3" fmla="*/ 0 h 1127"/>
              <a:gd name="T4" fmla="*/ 652 w 2665"/>
              <a:gd name="T5" fmla="*/ 1127 h 1127"/>
              <a:gd name="T6" fmla="*/ 2665 w 2665"/>
              <a:gd name="T7" fmla="*/ 0 h 1127"/>
              <a:gd name="connsiteX0" fmla="*/ 10000 w 10000"/>
              <a:gd name="connsiteY0" fmla="*/ 0 h 13164"/>
              <a:gd name="connsiteX1" fmla="*/ 0 w 10000"/>
              <a:gd name="connsiteY1" fmla="*/ 0 h 13164"/>
              <a:gd name="connsiteX2" fmla="*/ 16 w 10000"/>
              <a:gd name="connsiteY2" fmla="*/ 13164 h 13164"/>
              <a:gd name="connsiteX3" fmla="*/ 10000 w 10000"/>
              <a:gd name="connsiteY3" fmla="*/ 0 h 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3164">
                <a:moveTo>
                  <a:pt x="10000" y="0"/>
                </a:moveTo>
                <a:lnTo>
                  <a:pt x="0" y="0"/>
                </a:lnTo>
                <a:cubicBezTo>
                  <a:pt x="5" y="4388"/>
                  <a:pt x="11" y="8776"/>
                  <a:pt x="16" y="13164"/>
                </a:cubicBezTo>
                <a:lnTo>
                  <a:pt x="100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0" name="任意多边形 9"/>
          <p:cNvSpPr/>
          <p:nvPr/>
        </p:nvSpPr>
        <p:spPr bwMode="auto">
          <a:xfrm>
            <a:off x="0" y="0"/>
            <a:ext cx="6303578" cy="7232650"/>
          </a:xfrm>
          <a:custGeom>
            <a:avLst/>
            <a:gdLst>
              <a:gd name="connsiteX0" fmla="*/ 0 w 6303578"/>
              <a:gd name="connsiteY0" fmla="*/ 5940123 h 7232650"/>
              <a:gd name="connsiteX1" fmla="*/ 707864 w 6303578"/>
              <a:gd name="connsiteY1" fmla="*/ 7232650 h 7232650"/>
              <a:gd name="connsiteX2" fmla="*/ 0 w 6303578"/>
              <a:gd name="connsiteY2" fmla="*/ 7232650 h 7232650"/>
              <a:gd name="connsiteX3" fmla="*/ 0 w 6303578"/>
              <a:gd name="connsiteY3" fmla="*/ 0 h 7232650"/>
              <a:gd name="connsiteX4" fmla="*/ 2087752 w 6303578"/>
              <a:gd name="connsiteY4" fmla="*/ 0 h 7232650"/>
              <a:gd name="connsiteX5" fmla="*/ 6303578 w 6303578"/>
              <a:gd name="connsiteY5" fmla="*/ 7232650 h 7232650"/>
              <a:gd name="connsiteX6" fmla="*/ 707865 w 6303578"/>
              <a:gd name="connsiteY6" fmla="*/ 7232650 h 7232650"/>
              <a:gd name="connsiteX7" fmla="*/ 0 w 6303578"/>
              <a:gd name="connsiteY7" fmla="*/ 5940123 h 723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3578" h="7232650">
                <a:moveTo>
                  <a:pt x="0" y="5940123"/>
                </a:moveTo>
                <a:lnTo>
                  <a:pt x="707864" y="7232650"/>
                </a:lnTo>
                <a:lnTo>
                  <a:pt x="0" y="7232650"/>
                </a:lnTo>
                <a:close/>
                <a:moveTo>
                  <a:pt x="0" y="0"/>
                </a:moveTo>
                <a:lnTo>
                  <a:pt x="2087752" y="0"/>
                </a:lnTo>
                <a:lnTo>
                  <a:pt x="6303578" y="7232650"/>
                </a:lnTo>
                <a:lnTo>
                  <a:pt x="707865" y="7232650"/>
                </a:lnTo>
                <a:lnTo>
                  <a:pt x="0" y="594012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8580" tIns="64290" rIns="128580" bIns="6429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1" name="MH_Number_1"/>
          <p:cNvSpPr/>
          <p:nvPr>
            <p:custDataLst>
              <p:tags r:id="rId1"/>
            </p:custDataLst>
          </p:nvPr>
        </p:nvSpPr>
        <p:spPr>
          <a:xfrm>
            <a:off x="6573391" y="2279489"/>
            <a:ext cx="379667" cy="3796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MH_Entry_1"/>
          <p:cNvSpPr/>
          <p:nvPr>
            <p:custDataLst>
              <p:tags r:id="rId2"/>
            </p:custDataLst>
          </p:nvPr>
        </p:nvSpPr>
        <p:spPr>
          <a:xfrm>
            <a:off x="7190906" y="2219004"/>
            <a:ext cx="2251181" cy="5741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altLang="en-US" sz="253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253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Number_2"/>
          <p:cNvSpPr/>
          <p:nvPr>
            <p:custDataLst>
              <p:tags r:id="rId3"/>
            </p:custDataLst>
          </p:nvPr>
        </p:nvSpPr>
        <p:spPr>
          <a:xfrm>
            <a:off x="6573391" y="3172878"/>
            <a:ext cx="379667" cy="3796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" name="MH_Entry_2"/>
          <p:cNvSpPr/>
          <p:nvPr>
            <p:custDataLst>
              <p:tags r:id="rId4"/>
            </p:custDataLst>
          </p:nvPr>
        </p:nvSpPr>
        <p:spPr>
          <a:xfrm>
            <a:off x="7190906" y="3112393"/>
            <a:ext cx="2251181" cy="5741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253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Number_3"/>
          <p:cNvSpPr/>
          <p:nvPr>
            <p:custDataLst>
              <p:tags r:id="rId5"/>
            </p:custDataLst>
          </p:nvPr>
        </p:nvSpPr>
        <p:spPr>
          <a:xfrm>
            <a:off x="6573391" y="4066267"/>
            <a:ext cx="379667" cy="379667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6" name="MH_Entry_3"/>
          <p:cNvSpPr/>
          <p:nvPr>
            <p:custDataLst>
              <p:tags r:id="rId6"/>
            </p:custDataLst>
          </p:nvPr>
        </p:nvSpPr>
        <p:spPr>
          <a:xfrm>
            <a:off x="7190906" y="4005782"/>
            <a:ext cx="2251181" cy="5741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253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MH_Number_4"/>
          <p:cNvSpPr/>
          <p:nvPr>
            <p:custDataLst>
              <p:tags r:id="rId7"/>
            </p:custDataLst>
          </p:nvPr>
        </p:nvSpPr>
        <p:spPr>
          <a:xfrm>
            <a:off x="6573391" y="4959655"/>
            <a:ext cx="379667" cy="379667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8" name="MH_Entry_4"/>
          <p:cNvSpPr/>
          <p:nvPr>
            <p:custDataLst>
              <p:tags r:id="rId8"/>
            </p:custDataLst>
          </p:nvPr>
        </p:nvSpPr>
        <p:spPr>
          <a:xfrm>
            <a:off x="7190906" y="4899170"/>
            <a:ext cx="2251181" cy="57413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53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1"/>
          <p:cNvSpPr txBox="1"/>
          <p:nvPr>
            <p:custDataLst>
              <p:tags r:id="rId9"/>
            </p:custDataLst>
          </p:nvPr>
        </p:nvSpPr>
        <p:spPr>
          <a:xfrm>
            <a:off x="1240497" y="2431950"/>
            <a:ext cx="2626654" cy="110799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录</a:t>
            </a:r>
            <a:endParaRPr lang="zh-CN" altLang="en-US" sz="7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Others_2"/>
          <p:cNvSpPr txBox="1"/>
          <p:nvPr>
            <p:custDataLst>
              <p:tags r:id="rId10"/>
            </p:custDataLst>
          </p:nvPr>
        </p:nvSpPr>
        <p:spPr>
          <a:xfrm>
            <a:off x="1388815" y="3609695"/>
            <a:ext cx="2330017" cy="492443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32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0">
        <p15:prstTrans prst="origami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4781575" y="4842597"/>
            <a:ext cx="716976" cy="530251"/>
          </a:xfrm>
          <a:custGeom>
            <a:avLst/>
            <a:gdLst>
              <a:gd name="T0" fmla="*/ 283 w 344"/>
              <a:gd name="T1" fmla="*/ 254 h 254"/>
              <a:gd name="T2" fmla="*/ 255 w 344"/>
              <a:gd name="T3" fmla="*/ 246 h 254"/>
              <a:gd name="T4" fmla="*/ 33 w 344"/>
              <a:gd name="T5" fmla="*/ 106 h 254"/>
              <a:gd name="T6" fmla="*/ 16 w 344"/>
              <a:gd name="T7" fmla="*/ 32 h 254"/>
              <a:gd name="T8" fmla="*/ 89 w 344"/>
              <a:gd name="T9" fmla="*/ 16 h 254"/>
              <a:gd name="T10" fmla="*/ 312 w 344"/>
              <a:gd name="T11" fmla="*/ 156 h 254"/>
              <a:gd name="T12" fmla="*/ 328 w 344"/>
              <a:gd name="T13" fmla="*/ 229 h 254"/>
              <a:gd name="T14" fmla="*/ 283 w 344"/>
              <a:gd name="T15" fmla="*/ 254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4" h="254">
                <a:moveTo>
                  <a:pt x="283" y="254"/>
                </a:moveTo>
                <a:cubicBezTo>
                  <a:pt x="274" y="254"/>
                  <a:pt x="264" y="251"/>
                  <a:pt x="255" y="246"/>
                </a:cubicBezTo>
                <a:cubicBezTo>
                  <a:pt x="33" y="106"/>
                  <a:pt x="33" y="106"/>
                  <a:pt x="33" y="106"/>
                </a:cubicBezTo>
                <a:cubicBezTo>
                  <a:pt x="8" y="90"/>
                  <a:pt x="0" y="57"/>
                  <a:pt x="16" y="32"/>
                </a:cubicBezTo>
                <a:cubicBezTo>
                  <a:pt x="31" y="8"/>
                  <a:pt x="64" y="0"/>
                  <a:pt x="89" y="16"/>
                </a:cubicBezTo>
                <a:cubicBezTo>
                  <a:pt x="312" y="156"/>
                  <a:pt x="312" y="156"/>
                  <a:pt x="312" y="156"/>
                </a:cubicBezTo>
                <a:cubicBezTo>
                  <a:pt x="337" y="171"/>
                  <a:pt x="344" y="204"/>
                  <a:pt x="328" y="229"/>
                </a:cubicBezTo>
                <a:cubicBezTo>
                  <a:pt x="318" y="245"/>
                  <a:pt x="301" y="254"/>
                  <a:pt x="283" y="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018574" y="3718657"/>
            <a:ext cx="780414" cy="342329"/>
          </a:xfrm>
          <a:custGeom>
            <a:avLst/>
            <a:gdLst>
              <a:gd name="T0" fmla="*/ 58 w 374"/>
              <a:gd name="T1" fmla="*/ 164 h 164"/>
              <a:gd name="T2" fmla="*/ 6 w 374"/>
              <a:gd name="T3" fmla="*/ 121 h 164"/>
              <a:gd name="T4" fmla="*/ 48 w 374"/>
              <a:gd name="T5" fmla="*/ 58 h 164"/>
              <a:gd name="T6" fmla="*/ 305 w 374"/>
              <a:gd name="T7" fmla="*/ 6 h 164"/>
              <a:gd name="T8" fmla="*/ 368 w 374"/>
              <a:gd name="T9" fmla="*/ 48 h 164"/>
              <a:gd name="T10" fmla="*/ 326 w 374"/>
              <a:gd name="T11" fmla="*/ 110 h 164"/>
              <a:gd name="T12" fmla="*/ 69 w 374"/>
              <a:gd name="T13" fmla="*/ 163 h 164"/>
              <a:gd name="T14" fmla="*/ 58 w 374"/>
              <a:gd name="T15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164">
                <a:moveTo>
                  <a:pt x="58" y="164"/>
                </a:moveTo>
                <a:cubicBezTo>
                  <a:pt x="33" y="164"/>
                  <a:pt x="11" y="146"/>
                  <a:pt x="6" y="121"/>
                </a:cubicBezTo>
                <a:cubicBezTo>
                  <a:pt x="0" y="92"/>
                  <a:pt x="19" y="64"/>
                  <a:pt x="48" y="58"/>
                </a:cubicBezTo>
                <a:cubicBezTo>
                  <a:pt x="305" y="6"/>
                  <a:pt x="305" y="6"/>
                  <a:pt x="305" y="6"/>
                </a:cubicBezTo>
                <a:cubicBezTo>
                  <a:pt x="334" y="0"/>
                  <a:pt x="362" y="19"/>
                  <a:pt x="368" y="48"/>
                </a:cubicBezTo>
                <a:cubicBezTo>
                  <a:pt x="374" y="76"/>
                  <a:pt x="355" y="104"/>
                  <a:pt x="326" y="110"/>
                </a:cubicBezTo>
                <a:cubicBezTo>
                  <a:pt x="69" y="163"/>
                  <a:pt x="69" y="163"/>
                  <a:pt x="69" y="163"/>
                </a:cubicBezTo>
                <a:cubicBezTo>
                  <a:pt x="65" y="163"/>
                  <a:pt x="62" y="164"/>
                  <a:pt x="58" y="16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469171" y="2410385"/>
            <a:ext cx="554190" cy="691840"/>
          </a:xfrm>
          <a:custGeom>
            <a:avLst/>
            <a:gdLst>
              <a:gd name="T0" fmla="*/ 60 w 266"/>
              <a:gd name="T1" fmla="*/ 332 h 332"/>
              <a:gd name="T2" fmla="*/ 31 w 266"/>
              <a:gd name="T3" fmla="*/ 324 h 332"/>
              <a:gd name="T4" fmla="*/ 16 w 266"/>
              <a:gd name="T5" fmla="*/ 250 h 332"/>
              <a:gd name="T6" fmla="*/ 161 w 266"/>
              <a:gd name="T7" fmla="*/ 31 h 332"/>
              <a:gd name="T8" fmla="*/ 235 w 266"/>
              <a:gd name="T9" fmla="*/ 16 h 332"/>
              <a:gd name="T10" fmla="*/ 250 w 266"/>
              <a:gd name="T11" fmla="*/ 90 h 332"/>
              <a:gd name="T12" fmla="*/ 105 w 266"/>
              <a:gd name="T13" fmla="*/ 309 h 332"/>
              <a:gd name="T14" fmla="*/ 60 w 266"/>
              <a:gd name="T15" fmla="*/ 33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332">
                <a:moveTo>
                  <a:pt x="60" y="332"/>
                </a:moveTo>
                <a:cubicBezTo>
                  <a:pt x="50" y="332"/>
                  <a:pt x="40" y="330"/>
                  <a:pt x="31" y="324"/>
                </a:cubicBezTo>
                <a:cubicBezTo>
                  <a:pt x="6" y="307"/>
                  <a:pt x="0" y="274"/>
                  <a:pt x="16" y="250"/>
                </a:cubicBezTo>
                <a:cubicBezTo>
                  <a:pt x="161" y="31"/>
                  <a:pt x="161" y="31"/>
                  <a:pt x="161" y="31"/>
                </a:cubicBezTo>
                <a:cubicBezTo>
                  <a:pt x="178" y="6"/>
                  <a:pt x="211" y="0"/>
                  <a:pt x="235" y="16"/>
                </a:cubicBezTo>
                <a:cubicBezTo>
                  <a:pt x="260" y="32"/>
                  <a:pt x="266" y="65"/>
                  <a:pt x="250" y="90"/>
                </a:cubicBezTo>
                <a:cubicBezTo>
                  <a:pt x="105" y="309"/>
                  <a:pt x="105" y="309"/>
                  <a:pt x="105" y="309"/>
                </a:cubicBezTo>
                <a:cubicBezTo>
                  <a:pt x="94" y="324"/>
                  <a:pt x="77" y="332"/>
                  <a:pt x="60" y="33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476894" y="2009406"/>
            <a:ext cx="226225" cy="772036"/>
          </a:xfrm>
          <a:custGeom>
            <a:avLst/>
            <a:gdLst>
              <a:gd name="T0" fmla="*/ 56 w 109"/>
              <a:gd name="T1" fmla="*/ 370 h 370"/>
              <a:gd name="T2" fmla="*/ 2 w 109"/>
              <a:gd name="T3" fmla="*/ 317 h 370"/>
              <a:gd name="T4" fmla="*/ 0 w 109"/>
              <a:gd name="T5" fmla="*/ 54 h 370"/>
              <a:gd name="T6" fmla="*/ 53 w 109"/>
              <a:gd name="T7" fmla="*/ 0 h 370"/>
              <a:gd name="T8" fmla="*/ 106 w 109"/>
              <a:gd name="T9" fmla="*/ 53 h 370"/>
              <a:gd name="T10" fmla="*/ 109 w 109"/>
              <a:gd name="T11" fmla="*/ 316 h 370"/>
              <a:gd name="T12" fmla="*/ 56 w 109"/>
              <a:gd name="T13" fmla="*/ 370 h 370"/>
              <a:gd name="T14" fmla="*/ 56 w 109"/>
              <a:gd name="T15" fmla="*/ 370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9" h="370">
                <a:moveTo>
                  <a:pt x="56" y="370"/>
                </a:moveTo>
                <a:cubicBezTo>
                  <a:pt x="26" y="370"/>
                  <a:pt x="3" y="346"/>
                  <a:pt x="2" y="317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25"/>
                  <a:pt x="23" y="1"/>
                  <a:pt x="53" y="0"/>
                </a:cubicBezTo>
                <a:cubicBezTo>
                  <a:pt x="82" y="0"/>
                  <a:pt x="106" y="24"/>
                  <a:pt x="106" y="53"/>
                </a:cubicBezTo>
                <a:cubicBezTo>
                  <a:pt x="109" y="316"/>
                  <a:pt x="109" y="316"/>
                  <a:pt x="109" y="316"/>
                </a:cubicBezTo>
                <a:cubicBezTo>
                  <a:pt x="109" y="345"/>
                  <a:pt x="86" y="369"/>
                  <a:pt x="56" y="370"/>
                </a:cubicBezTo>
                <a:cubicBezTo>
                  <a:pt x="56" y="370"/>
                  <a:pt x="56" y="370"/>
                  <a:pt x="56" y="37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631190" y="4839007"/>
            <a:ext cx="716976" cy="529054"/>
          </a:xfrm>
          <a:custGeom>
            <a:avLst/>
            <a:gdLst>
              <a:gd name="T0" fmla="*/ 61 w 344"/>
              <a:gd name="T1" fmla="*/ 254 h 254"/>
              <a:gd name="T2" fmla="*/ 16 w 344"/>
              <a:gd name="T3" fmla="*/ 229 h 254"/>
              <a:gd name="T4" fmla="*/ 32 w 344"/>
              <a:gd name="T5" fmla="*/ 156 h 254"/>
              <a:gd name="T6" fmla="*/ 255 w 344"/>
              <a:gd name="T7" fmla="*/ 16 h 254"/>
              <a:gd name="T8" fmla="*/ 328 w 344"/>
              <a:gd name="T9" fmla="*/ 33 h 254"/>
              <a:gd name="T10" fmla="*/ 311 w 344"/>
              <a:gd name="T11" fmla="*/ 106 h 254"/>
              <a:gd name="T12" fmla="*/ 89 w 344"/>
              <a:gd name="T13" fmla="*/ 246 h 254"/>
              <a:gd name="T14" fmla="*/ 61 w 344"/>
              <a:gd name="T15" fmla="*/ 254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4" h="254">
                <a:moveTo>
                  <a:pt x="61" y="254"/>
                </a:moveTo>
                <a:cubicBezTo>
                  <a:pt x="43" y="254"/>
                  <a:pt x="26" y="245"/>
                  <a:pt x="16" y="229"/>
                </a:cubicBezTo>
                <a:cubicBezTo>
                  <a:pt x="0" y="204"/>
                  <a:pt x="7" y="172"/>
                  <a:pt x="32" y="156"/>
                </a:cubicBezTo>
                <a:cubicBezTo>
                  <a:pt x="255" y="16"/>
                  <a:pt x="255" y="16"/>
                  <a:pt x="255" y="16"/>
                </a:cubicBezTo>
                <a:cubicBezTo>
                  <a:pt x="280" y="0"/>
                  <a:pt x="312" y="8"/>
                  <a:pt x="328" y="33"/>
                </a:cubicBezTo>
                <a:cubicBezTo>
                  <a:pt x="344" y="58"/>
                  <a:pt x="336" y="90"/>
                  <a:pt x="311" y="106"/>
                </a:cubicBezTo>
                <a:cubicBezTo>
                  <a:pt x="89" y="246"/>
                  <a:pt x="89" y="246"/>
                  <a:pt x="89" y="246"/>
                </a:cubicBezTo>
                <a:cubicBezTo>
                  <a:pt x="80" y="252"/>
                  <a:pt x="70" y="254"/>
                  <a:pt x="61" y="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330756" y="3717461"/>
            <a:ext cx="780414" cy="339935"/>
          </a:xfrm>
          <a:custGeom>
            <a:avLst/>
            <a:gdLst>
              <a:gd name="T0" fmla="*/ 316 w 374"/>
              <a:gd name="T1" fmla="*/ 163 h 163"/>
              <a:gd name="T2" fmla="*/ 305 w 374"/>
              <a:gd name="T3" fmla="*/ 162 h 163"/>
              <a:gd name="T4" fmla="*/ 48 w 374"/>
              <a:gd name="T5" fmla="*/ 110 h 163"/>
              <a:gd name="T6" fmla="*/ 6 w 374"/>
              <a:gd name="T7" fmla="*/ 47 h 163"/>
              <a:gd name="T8" fmla="*/ 69 w 374"/>
              <a:gd name="T9" fmla="*/ 5 h 163"/>
              <a:gd name="T10" fmla="*/ 326 w 374"/>
              <a:gd name="T11" fmla="*/ 58 h 163"/>
              <a:gd name="T12" fmla="*/ 368 w 374"/>
              <a:gd name="T13" fmla="*/ 120 h 163"/>
              <a:gd name="T14" fmla="*/ 316 w 374"/>
              <a:gd name="T15" fmla="*/ 16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163">
                <a:moveTo>
                  <a:pt x="316" y="163"/>
                </a:moveTo>
                <a:cubicBezTo>
                  <a:pt x="312" y="163"/>
                  <a:pt x="309" y="163"/>
                  <a:pt x="305" y="162"/>
                </a:cubicBezTo>
                <a:cubicBezTo>
                  <a:pt x="48" y="110"/>
                  <a:pt x="48" y="110"/>
                  <a:pt x="48" y="110"/>
                </a:cubicBezTo>
                <a:cubicBezTo>
                  <a:pt x="19" y="104"/>
                  <a:pt x="0" y="76"/>
                  <a:pt x="6" y="47"/>
                </a:cubicBezTo>
                <a:cubicBezTo>
                  <a:pt x="12" y="18"/>
                  <a:pt x="40" y="0"/>
                  <a:pt x="69" y="5"/>
                </a:cubicBezTo>
                <a:cubicBezTo>
                  <a:pt x="326" y="58"/>
                  <a:pt x="326" y="58"/>
                  <a:pt x="326" y="58"/>
                </a:cubicBezTo>
                <a:cubicBezTo>
                  <a:pt x="355" y="63"/>
                  <a:pt x="374" y="92"/>
                  <a:pt x="368" y="120"/>
                </a:cubicBezTo>
                <a:cubicBezTo>
                  <a:pt x="363" y="146"/>
                  <a:pt x="341" y="163"/>
                  <a:pt x="316" y="1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106381" y="2405598"/>
            <a:ext cx="555387" cy="694234"/>
          </a:xfrm>
          <a:custGeom>
            <a:avLst/>
            <a:gdLst>
              <a:gd name="T0" fmla="*/ 206 w 266"/>
              <a:gd name="T1" fmla="*/ 333 h 333"/>
              <a:gd name="T2" fmla="*/ 161 w 266"/>
              <a:gd name="T3" fmla="*/ 309 h 333"/>
              <a:gd name="T4" fmla="*/ 16 w 266"/>
              <a:gd name="T5" fmla="*/ 90 h 333"/>
              <a:gd name="T6" fmla="*/ 31 w 266"/>
              <a:gd name="T7" fmla="*/ 16 h 333"/>
              <a:gd name="T8" fmla="*/ 105 w 266"/>
              <a:gd name="T9" fmla="*/ 31 h 333"/>
              <a:gd name="T10" fmla="*/ 250 w 266"/>
              <a:gd name="T11" fmla="*/ 250 h 333"/>
              <a:gd name="T12" fmla="*/ 235 w 266"/>
              <a:gd name="T13" fmla="*/ 324 h 333"/>
              <a:gd name="T14" fmla="*/ 206 w 266"/>
              <a:gd name="T15" fmla="*/ 33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6" h="333">
                <a:moveTo>
                  <a:pt x="206" y="333"/>
                </a:moveTo>
                <a:cubicBezTo>
                  <a:pt x="189" y="333"/>
                  <a:pt x="172" y="324"/>
                  <a:pt x="161" y="309"/>
                </a:cubicBezTo>
                <a:cubicBezTo>
                  <a:pt x="16" y="90"/>
                  <a:pt x="16" y="90"/>
                  <a:pt x="16" y="90"/>
                </a:cubicBezTo>
                <a:cubicBezTo>
                  <a:pt x="0" y="66"/>
                  <a:pt x="6" y="33"/>
                  <a:pt x="31" y="16"/>
                </a:cubicBezTo>
                <a:cubicBezTo>
                  <a:pt x="55" y="0"/>
                  <a:pt x="88" y="7"/>
                  <a:pt x="105" y="31"/>
                </a:cubicBezTo>
                <a:cubicBezTo>
                  <a:pt x="250" y="250"/>
                  <a:pt x="250" y="250"/>
                  <a:pt x="250" y="250"/>
                </a:cubicBezTo>
                <a:cubicBezTo>
                  <a:pt x="266" y="275"/>
                  <a:pt x="260" y="308"/>
                  <a:pt x="235" y="324"/>
                </a:cubicBezTo>
                <a:cubicBezTo>
                  <a:pt x="226" y="330"/>
                  <a:pt x="216" y="333"/>
                  <a:pt x="206" y="3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19440" y="2989712"/>
            <a:ext cx="2513606" cy="3305990"/>
            <a:chOff x="2066468" y="2628718"/>
            <a:chExt cx="2744485" cy="3609651"/>
          </a:xfrm>
        </p:grpSpPr>
        <p:sp>
          <p:nvSpPr>
            <p:cNvPr id="14" name="Freeform 13"/>
            <p:cNvSpPr/>
            <p:nvPr/>
          </p:nvSpPr>
          <p:spPr bwMode="auto">
            <a:xfrm>
              <a:off x="2925100" y="5888120"/>
              <a:ext cx="1059894" cy="350249"/>
            </a:xfrm>
            <a:custGeom>
              <a:avLst/>
              <a:gdLst>
                <a:gd name="T0" fmla="*/ 466 w 466"/>
                <a:gd name="T1" fmla="*/ 0 h 154"/>
                <a:gd name="T2" fmla="*/ 233 w 466"/>
                <a:gd name="T3" fmla="*/ 154 h 154"/>
                <a:gd name="T4" fmla="*/ 0 w 466"/>
                <a:gd name="T5" fmla="*/ 0 h 154"/>
                <a:gd name="T6" fmla="*/ 466 w 466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6" h="154">
                  <a:moveTo>
                    <a:pt x="466" y="0"/>
                  </a:moveTo>
                  <a:cubicBezTo>
                    <a:pt x="466" y="85"/>
                    <a:pt x="362" y="154"/>
                    <a:pt x="233" y="154"/>
                  </a:cubicBezTo>
                  <a:cubicBezTo>
                    <a:pt x="104" y="154"/>
                    <a:pt x="0" y="85"/>
                    <a:pt x="0" y="0"/>
                  </a:cubicBezTo>
                  <a:cubicBezTo>
                    <a:pt x="230" y="0"/>
                    <a:pt x="227" y="0"/>
                    <a:pt x="4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2066468" y="2628718"/>
              <a:ext cx="2744485" cy="3354806"/>
            </a:xfrm>
            <a:custGeom>
              <a:avLst/>
              <a:gdLst>
                <a:gd name="T0" fmla="*/ 603 w 1206"/>
                <a:gd name="T1" fmla="*/ 0 h 1474"/>
                <a:gd name="T2" fmla="*/ 0 w 1206"/>
                <a:gd name="T3" fmla="*/ 603 h 1474"/>
                <a:gd name="T4" fmla="*/ 95 w 1206"/>
                <a:gd name="T5" fmla="*/ 928 h 1474"/>
                <a:gd name="T6" fmla="*/ 308 w 1206"/>
                <a:gd name="T7" fmla="*/ 1129 h 1474"/>
                <a:gd name="T8" fmla="*/ 308 w 1206"/>
                <a:gd name="T9" fmla="*/ 1329 h 1474"/>
                <a:gd name="T10" fmla="*/ 453 w 1206"/>
                <a:gd name="T11" fmla="*/ 1474 h 1474"/>
                <a:gd name="T12" fmla="*/ 769 w 1206"/>
                <a:gd name="T13" fmla="*/ 1474 h 1474"/>
                <a:gd name="T14" fmla="*/ 914 w 1206"/>
                <a:gd name="T15" fmla="*/ 1329 h 1474"/>
                <a:gd name="T16" fmla="*/ 914 w 1206"/>
                <a:gd name="T17" fmla="*/ 1120 h 1474"/>
                <a:gd name="T18" fmla="*/ 1206 w 1206"/>
                <a:gd name="T19" fmla="*/ 603 h 1474"/>
                <a:gd name="T20" fmla="*/ 603 w 1206"/>
                <a:gd name="T21" fmla="*/ 0 h 1474"/>
                <a:gd name="T22" fmla="*/ 827 w 1206"/>
                <a:gd name="T23" fmla="*/ 1032 h 1474"/>
                <a:gd name="T24" fmla="*/ 795 w 1206"/>
                <a:gd name="T25" fmla="*/ 1085 h 1474"/>
                <a:gd name="T26" fmla="*/ 795 w 1206"/>
                <a:gd name="T27" fmla="*/ 1133 h 1474"/>
                <a:gd name="T28" fmla="*/ 427 w 1206"/>
                <a:gd name="T29" fmla="*/ 1133 h 1474"/>
                <a:gd name="T30" fmla="*/ 427 w 1206"/>
                <a:gd name="T31" fmla="*/ 1093 h 1474"/>
                <a:gd name="T32" fmla="*/ 394 w 1206"/>
                <a:gd name="T33" fmla="*/ 1039 h 1474"/>
                <a:gd name="T34" fmla="*/ 119 w 1206"/>
                <a:gd name="T35" fmla="*/ 603 h 1474"/>
                <a:gd name="T36" fmla="*/ 603 w 1206"/>
                <a:gd name="T37" fmla="*/ 119 h 1474"/>
                <a:gd name="T38" fmla="*/ 1087 w 1206"/>
                <a:gd name="T39" fmla="*/ 603 h 1474"/>
                <a:gd name="T40" fmla="*/ 827 w 1206"/>
                <a:gd name="T41" fmla="*/ 1032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6" h="1474">
                  <a:moveTo>
                    <a:pt x="603" y="0"/>
                  </a:moveTo>
                  <a:cubicBezTo>
                    <a:pt x="271" y="0"/>
                    <a:pt x="0" y="271"/>
                    <a:pt x="0" y="603"/>
                  </a:cubicBezTo>
                  <a:cubicBezTo>
                    <a:pt x="0" y="719"/>
                    <a:pt x="33" y="831"/>
                    <a:pt x="95" y="928"/>
                  </a:cubicBezTo>
                  <a:cubicBezTo>
                    <a:pt x="149" y="1012"/>
                    <a:pt x="222" y="1081"/>
                    <a:pt x="308" y="1129"/>
                  </a:cubicBezTo>
                  <a:cubicBezTo>
                    <a:pt x="308" y="1329"/>
                    <a:pt x="308" y="1329"/>
                    <a:pt x="308" y="1329"/>
                  </a:cubicBezTo>
                  <a:cubicBezTo>
                    <a:pt x="308" y="1409"/>
                    <a:pt x="373" y="1474"/>
                    <a:pt x="453" y="1474"/>
                  </a:cubicBezTo>
                  <a:cubicBezTo>
                    <a:pt x="769" y="1474"/>
                    <a:pt x="769" y="1474"/>
                    <a:pt x="769" y="1474"/>
                  </a:cubicBezTo>
                  <a:cubicBezTo>
                    <a:pt x="849" y="1474"/>
                    <a:pt x="914" y="1409"/>
                    <a:pt x="914" y="1329"/>
                  </a:cubicBezTo>
                  <a:cubicBezTo>
                    <a:pt x="914" y="1120"/>
                    <a:pt x="914" y="1120"/>
                    <a:pt x="914" y="1120"/>
                  </a:cubicBezTo>
                  <a:cubicBezTo>
                    <a:pt x="1095" y="1011"/>
                    <a:pt x="1206" y="816"/>
                    <a:pt x="1206" y="603"/>
                  </a:cubicBezTo>
                  <a:cubicBezTo>
                    <a:pt x="1206" y="271"/>
                    <a:pt x="936" y="0"/>
                    <a:pt x="603" y="0"/>
                  </a:cubicBezTo>
                  <a:close/>
                  <a:moveTo>
                    <a:pt x="827" y="1032"/>
                  </a:moveTo>
                  <a:cubicBezTo>
                    <a:pt x="807" y="1042"/>
                    <a:pt x="795" y="1063"/>
                    <a:pt x="795" y="1085"/>
                  </a:cubicBezTo>
                  <a:cubicBezTo>
                    <a:pt x="795" y="1133"/>
                    <a:pt x="795" y="1133"/>
                    <a:pt x="795" y="1133"/>
                  </a:cubicBezTo>
                  <a:cubicBezTo>
                    <a:pt x="427" y="1133"/>
                    <a:pt x="427" y="1133"/>
                    <a:pt x="427" y="1133"/>
                  </a:cubicBezTo>
                  <a:cubicBezTo>
                    <a:pt x="427" y="1093"/>
                    <a:pt x="427" y="1093"/>
                    <a:pt x="427" y="1093"/>
                  </a:cubicBezTo>
                  <a:cubicBezTo>
                    <a:pt x="427" y="1070"/>
                    <a:pt x="414" y="1049"/>
                    <a:pt x="394" y="1039"/>
                  </a:cubicBezTo>
                  <a:cubicBezTo>
                    <a:pt x="227" y="959"/>
                    <a:pt x="119" y="788"/>
                    <a:pt x="119" y="603"/>
                  </a:cubicBezTo>
                  <a:cubicBezTo>
                    <a:pt x="119" y="336"/>
                    <a:pt x="336" y="119"/>
                    <a:pt x="603" y="119"/>
                  </a:cubicBezTo>
                  <a:cubicBezTo>
                    <a:pt x="870" y="119"/>
                    <a:pt x="1087" y="336"/>
                    <a:pt x="1087" y="603"/>
                  </a:cubicBezTo>
                  <a:cubicBezTo>
                    <a:pt x="1087" y="784"/>
                    <a:pt x="987" y="948"/>
                    <a:pt x="827" y="10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2808995" y="3448146"/>
            <a:ext cx="1607510" cy="16075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2968190" y="3608538"/>
            <a:ext cx="1287924" cy="128672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3105840" y="3746187"/>
            <a:ext cx="1012624" cy="10126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3255459" y="3894610"/>
            <a:ext cx="713385" cy="71458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3388322" y="4027471"/>
            <a:ext cx="446464" cy="44885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3528365" y="4169910"/>
            <a:ext cx="166377" cy="16637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20"/>
          <p:cNvSpPr/>
          <p:nvPr/>
        </p:nvSpPr>
        <p:spPr bwMode="auto">
          <a:xfrm>
            <a:off x="3576242" y="3336829"/>
            <a:ext cx="947989" cy="950383"/>
          </a:xfrm>
          <a:custGeom>
            <a:avLst/>
            <a:gdLst>
              <a:gd name="T0" fmla="*/ 543 w 792"/>
              <a:gd name="T1" fmla="*/ 282 h 794"/>
              <a:gd name="T2" fmla="*/ 627 w 792"/>
              <a:gd name="T3" fmla="*/ 282 h 794"/>
              <a:gd name="T4" fmla="*/ 792 w 792"/>
              <a:gd name="T5" fmla="*/ 116 h 794"/>
              <a:gd name="T6" fmla="*/ 677 w 792"/>
              <a:gd name="T7" fmla="*/ 116 h 794"/>
              <a:gd name="T8" fmla="*/ 674 w 792"/>
              <a:gd name="T9" fmla="*/ 0 h 794"/>
              <a:gd name="T10" fmla="*/ 507 w 792"/>
              <a:gd name="T11" fmla="*/ 165 h 794"/>
              <a:gd name="T12" fmla="*/ 512 w 792"/>
              <a:gd name="T13" fmla="*/ 252 h 794"/>
              <a:gd name="T14" fmla="*/ 0 w 792"/>
              <a:gd name="T15" fmla="*/ 754 h 794"/>
              <a:gd name="T16" fmla="*/ 0 w 792"/>
              <a:gd name="T17" fmla="*/ 794 h 794"/>
              <a:gd name="T18" fmla="*/ 43 w 792"/>
              <a:gd name="T19" fmla="*/ 794 h 794"/>
              <a:gd name="T20" fmla="*/ 543 w 792"/>
              <a:gd name="T21" fmla="*/ 282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92" h="794">
                <a:moveTo>
                  <a:pt x="543" y="282"/>
                </a:moveTo>
                <a:lnTo>
                  <a:pt x="627" y="282"/>
                </a:lnTo>
                <a:lnTo>
                  <a:pt x="792" y="116"/>
                </a:lnTo>
                <a:lnTo>
                  <a:pt x="677" y="116"/>
                </a:lnTo>
                <a:lnTo>
                  <a:pt x="674" y="0"/>
                </a:lnTo>
                <a:lnTo>
                  <a:pt x="507" y="165"/>
                </a:lnTo>
                <a:lnTo>
                  <a:pt x="512" y="252"/>
                </a:lnTo>
                <a:lnTo>
                  <a:pt x="0" y="754"/>
                </a:lnTo>
                <a:lnTo>
                  <a:pt x="0" y="794"/>
                </a:lnTo>
                <a:lnTo>
                  <a:pt x="43" y="794"/>
                </a:lnTo>
                <a:lnTo>
                  <a:pt x="543" y="28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21"/>
          <p:cNvSpPr/>
          <p:nvPr/>
        </p:nvSpPr>
        <p:spPr bwMode="auto">
          <a:xfrm>
            <a:off x="3612151" y="3312889"/>
            <a:ext cx="947989" cy="950383"/>
          </a:xfrm>
          <a:custGeom>
            <a:avLst/>
            <a:gdLst>
              <a:gd name="T0" fmla="*/ 543 w 792"/>
              <a:gd name="T1" fmla="*/ 282 h 794"/>
              <a:gd name="T2" fmla="*/ 627 w 792"/>
              <a:gd name="T3" fmla="*/ 282 h 794"/>
              <a:gd name="T4" fmla="*/ 792 w 792"/>
              <a:gd name="T5" fmla="*/ 116 h 794"/>
              <a:gd name="T6" fmla="*/ 677 w 792"/>
              <a:gd name="T7" fmla="*/ 116 h 794"/>
              <a:gd name="T8" fmla="*/ 674 w 792"/>
              <a:gd name="T9" fmla="*/ 0 h 794"/>
              <a:gd name="T10" fmla="*/ 507 w 792"/>
              <a:gd name="T11" fmla="*/ 165 h 794"/>
              <a:gd name="T12" fmla="*/ 512 w 792"/>
              <a:gd name="T13" fmla="*/ 252 h 794"/>
              <a:gd name="T14" fmla="*/ 0 w 792"/>
              <a:gd name="T15" fmla="*/ 754 h 794"/>
              <a:gd name="T16" fmla="*/ 0 w 792"/>
              <a:gd name="T17" fmla="*/ 794 h 794"/>
              <a:gd name="T18" fmla="*/ 43 w 792"/>
              <a:gd name="T19" fmla="*/ 794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2" h="794">
                <a:moveTo>
                  <a:pt x="543" y="282"/>
                </a:moveTo>
                <a:lnTo>
                  <a:pt x="627" y="282"/>
                </a:lnTo>
                <a:lnTo>
                  <a:pt x="792" y="116"/>
                </a:lnTo>
                <a:lnTo>
                  <a:pt x="677" y="116"/>
                </a:lnTo>
                <a:lnTo>
                  <a:pt x="674" y="0"/>
                </a:lnTo>
                <a:lnTo>
                  <a:pt x="507" y="165"/>
                </a:lnTo>
                <a:lnTo>
                  <a:pt x="512" y="252"/>
                </a:lnTo>
                <a:lnTo>
                  <a:pt x="0" y="754"/>
                </a:lnTo>
                <a:lnTo>
                  <a:pt x="0" y="794"/>
                </a:lnTo>
                <a:lnTo>
                  <a:pt x="43" y="79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83748" tIns="41874" rIns="83748" bIns="41874" numCol="1" anchor="t" anchorCtr="0" compatLnSpc="1"/>
          <a:lstStyle/>
          <a:p>
            <a:pPr>
              <a:lnSpc>
                <a:spcPct val="120000"/>
              </a:lnSpc>
            </a:pPr>
            <a:endParaRPr lang="en-US" sz="156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Group 4"/>
          <p:cNvGrpSpPr>
            <a:grpSpLocks noChangeAspect="1"/>
          </p:cNvGrpSpPr>
          <p:nvPr/>
        </p:nvGrpSpPr>
        <p:grpSpPr bwMode="auto">
          <a:xfrm flipH="1">
            <a:off x="6607537" y="3280489"/>
            <a:ext cx="1144281" cy="989145"/>
            <a:chOff x="2883" y="375"/>
            <a:chExt cx="1938" cy="1977"/>
          </a:xfrm>
          <a:solidFill>
            <a:schemeClr val="accent1"/>
          </a:solidFill>
        </p:grpSpPr>
        <p:sp>
          <p:nvSpPr>
            <p:cNvPr id="25" name="Freeform 5"/>
            <p:cNvSpPr/>
            <p:nvPr/>
          </p:nvSpPr>
          <p:spPr bwMode="auto">
            <a:xfrm>
              <a:off x="4622" y="2148"/>
              <a:ext cx="199" cy="204"/>
            </a:xfrm>
            <a:custGeom>
              <a:avLst/>
              <a:gdLst>
                <a:gd name="T0" fmla="*/ 69 w 84"/>
                <a:gd name="T1" fmla="*/ 67 h 86"/>
                <a:gd name="T2" fmla="*/ 35 w 84"/>
                <a:gd name="T3" fmla="*/ 30 h 86"/>
                <a:gd name="T4" fmla="*/ 17 w 84"/>
                <a:gd name="T5" fmla="*/ 9 h 86"/>
                <a:gd name="T6" fmla="*/ 6 w 84"/>
                <a:gd name="T7" fmla="*/ 0 h 86"/>
                <a:gd name="T8" fmla="*/ 4 w 84"/>
                <a:gd name="T9" fmla="*/ 5 h 86"/>
                <a:gd name="T10" fmla="*/ 0 w 84"/>
                <a:gd name="T11" fmla="*/ 10 h 86"/>
                <a:gd name="T12" fmla="*/ 10 w 84"/>
                <a:gd name="T13" fmla="*/ 21 h 86"/>
                <a:gd name="T14" fmla="*/ 30 w 84"/>
                <a:gd name="T15" fmla="*/ 38 h 86"/>
                <a:gd name="T16" fmla="*/ 66 w 84"/>
                <a:gd name="T17" fmla="*/ 71 h 86"/>
                <a:gd name="T18" fmla="*/ 83 w 84"/>
                <a:gd name="T19" fmla="*/ 86 h 86"/>
                <a:gd name="T20" fmla="*/ 84 w 84"/>
                <a:gd name="T21" fmla="*/ 85 h 86"/>
                <a:gd name="T22" fmla="*/ 69 w 84"/>
                <a:gd name="T23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86">
                  <a:moveTo>
                    <a:pt x="69" y="67"/>
                  </a:moveTo>
                  <a:cubicBezTo>
                    <a:pt x="60" y="57"/>
                    <a:pt x="47" y="43"/>
                    <a:pt x="35" y="30"/>
                  </a:cubicBezTo>
                  <a:cubicBezTo>
                    <a:pt x="29" y="23"/>
                    <a:pt x="23" y="16"/>
                    <a:pt x="17" y="9"/>
                  </a:cubicBezTo>
                  <a:cubicBezTo>
                    <a:pt x="13" y="6"/>
                    <a:pt x="10" y="3"/>
                    <a:pt x="6" y="0"/>
                  </a:cubicBezTo>
                  <a:cubicBezTo>
                    <a:pt x="6" y="2"/>
                    <a:pt x="5" y="3"/>
                    <a:pt x="4" y="5"/>
                  </a:cubicBezTo>
                  <a:cubicBezTo>
                    <a:pt x="3" y="7"/>
                    <a:pt x="1" y="9"/>
                    <a:pt x="0" y="10"/>
                  </a:cubicBezTo>
                  <a:cubicBezTo>
                    <a:pt x="3" y="14"/>
                    <a:pt x="7" y="17"/>
                    <a:pt x="10" y="21"/>
                  </a:cubicBezTo>
                  <a:cubicBezTo>
                    <a:pt x="16" y="27"/>
                    <a:pt x="23" y="32"/>
                    <a:pt x="30" y="38"/>
                  </a:cubicBezTo>
                  <a:cubicBezTo>
                    <a:pt x="43" y="50"/>
                    <a:pt x="56" y="63"/>
                    <a:pt x="66" y="71"/>
                  </a:cubicBezTo>
                  <a:cubicBezTo>
                    <a:pt x="76" y="80"/>
                    <a:pt x="83" y="86"/>
                    <a:pt x="83" y="86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85"/>
                    <a:pt x="78" y="78"/>
                    <a:pt x="69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6"/>
            <p:cNvSpPr/>
            <p:nvPr/>
          </p:nvSpPr>
          <p:spPr bwMode="auto">
            <a:xfrm>
              <a:off x="4177" y="1665"/>
              <a:ext cx="490" cy="566"/>
            </a:xfrm>
            <a:custGeom>
              <a:avLst/>
              <a:gdLst>
                <a:gd name="T0" fmla="*/ 204 w 207"/>
                <a:gd name="T1" fmla="*/ 156 h 239"/>
                <a:gd name="T2" fmla="*/ 48 w 207"/>
                <a:gd name="T3" fmla="*/ 0 h 239"/>
                <a:gd name="T4" fmla="*/ 35 w 207"/>
                <a:gd name="T5" fmla="*/ 53 h 239"/>
                <a:gd name="T6" fmla="*/ 0 w 207"/>
                <a:gd name="T7" fmla="*/ 83 h 239"/>
                <a:gd name="T8" fmla="*/ 156 w 207"/>
                <a:gd name="T9" fmla="*/ 239 h 239"/>
                <a:gd name="T10" fmla="*/ 188 w 207"/>
                <a:gd name="T11" fmla="*/ 214 h 239"/>
                <a:gd name="T12" fmla="*/ 192 w 207"/>
                <a:gd name="T13" fmla="*/ 209 h 239"/>
                <a:gd name="T14" fmla="*/ 194 w 207"/>
                <a:gd name="T15" fmla="*/ 204 h 239"/>
                <a:gd name="T16" fmla="*/ 204 w 207"/>
                <a:gd name="T17" fmla="*/ 15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39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8"/>
                    <a:pt x="0" y="83"/>
                  </a:cubicBezTo>
                  <a:cubicBezTo>
                    <a:pt x="156" y="239"/>
                    <a:pt x="156" y="239"/>
                    <a:pt x="156" y="239"/>
                  </a:cubicBezTo>
                  <a:cubicBezTo>
                    <a:pt x="156" y="239"/>
                    <a:pt x="173" y="237"/>
                    <a:pt x="188" y="214"/>
                  </a:cubicBezTo>
                  <a:cubicBezTo>
                    <a:pt x="189" y="213"/>
                    <a:pt x="191" y="211"/>
                    <a:pt x="192" y="209"/>
                  </a:cubicBezTo>
                  <a:cubicBezTo>
                    <a:pt x="193" y="207"/>
                    <a:pt x="194" y="206"/>
                    <a:pt x="194" y="204"/>
                  </a:cubicBezTo>
                  <a:cubicBezTo>
                    <a:pt x="207" y="178"/>
                    <a:pt x="204" y="156"/>
                    <a:pt x="204" y="1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7"/>
            <p:cNvSpPr/>
            <p:nvPr/>
          </p:nvSpPr>
          <p:spPr bwMode="auto">
            <a:xfrm>
              <a:off x="4167" y="1656"/>
              <a:ext cx="137" cy="218"/>
            </a:xfrm>
            <a:custGeom>
              <a:avLst/>
              <a:gdLst>
                <a:gd name="T0" fmla="*/ 52 w 58"/>
                <a:gd name="T1" fmla="*/ 4 h 92"/>
                <a:gd name="T2" fmla="*/ 31 w 58"/>
                <a:gd name="T3" fmla="*/ 13 h 92"/>
                <a:gd name="T4" fmla="*/ 39 w 58"/>
                <a:gd name="T5" fmla="*/ 20 h 92"/>
                <a:gd name="T6" fmla="*/ 39 w 58"/>
                <a:gd name="T7" fmla="*/ 25 h 92"/>
                <a:gd name="T8" fmla="*/ 31 w 58"/>
                <a:gd name="T9" fmla="*/ 50 h 92"/>
                <a:gd name="T10" fmla="*/ 16 w 58"/>
                <a:gd name="T11" fmla="*/ 66 h 92"/>
                <a:gd name="T12" fmla="*/ 12 w 58"/>
                <a:gd name="T13" fmla="*/ 67 h 92"/>
                <a:gd name="T14" fmla="*/ 5 w 58"/>
                <a:gd name="T15" fmla="*/ 59 h 92"/>
                <a:gd name="T16" fmla="*/ 3 w 58"/>
                <a:gd name="T17" fmla="*/ 87 h 92"/>
                <a:gd name="T18" fmla="*/ 4 w 58"/>
                <a:gd name="T19" fmla="*/ 87 h 92"/>
                <a:gd name="T20" fmla="*/ 39 w 58"/>
                <a:gd name="T21" fmla="*/ 57 h 92"/>
                <a:gd name="T22" fmla="*/ 52 w 58"/>
                <a:gd name="T23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2">
                  <a:moveTo>
                    <a:pt x="52" y="4"/>
                  </a:moveTo>
                  <a:cubicBezTo>
                    <a:pt x="48" y="0"/>
                    <a:pt x="40" y="4"/>
                    <a:pt x="31" y="13"/>
                  </a:cubicBezTo>
                  <a:cubicBezTo>
                    <a:pt x="36" y="18"/>
                    <a:pt x="39" y="20"/>
                    <a:pt x="39" y="20"/>
                  </a:cubicBezTo>
                  <a:cubicBezTo>
                    <a:pt x="39" y="20"/>
                    <a:pt x="39" y="22"/>
                    <a:pt x="39" y="25"/>
                  </a:cubicBezTo>
                  <a:cubicBezTo>
                    <a:pt x="39" y="31"/>
                    <a:pt x="37" y="40"/>
                    <a:pt x="31" y="50"/>
                  </a:cubicBezTo>
                  <a:cubicBezTo>
                    <a:pt x="25" y="61"/>
                    <a:pt x="19" y="64"/>
                    <a:pt x="16" y="66"/>
                  </a:cubicBezTo>
                  <a:cubicBezTo>
                    <a:pt x="14" y="67"/>
                    <a:pt x="12" y="67"/>
                    <a:pt x="12" y="67"/>
                  </a:cubicBezTo>
                  <a:cubicBezTo>
                    <a:pt x="12" y="67"/>
                    <a:pt x="10" y="64"/>
                    <a:pt x="5" y="59"/>
                  </a:cubicBezTo>
                  <a:cubicBezTo>
                    <a:pt x="0" y="72"/>
                    <a:pt x="0" y="83"/>
                    <a:pt x="3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1" y="92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8"/>
            <p:cNvSpPr/>
            <p:nvPr/>
          </p:nvSpPr>
          <p:spPr bwMode="auto">
            <a:xfrm>
              <a:off x="2883" y="799"/>
              <a:ext cx="474" cy="407"/>
            </a:xfrm>
            <a:custGeom>
              <a:avLst/>
              <a:gdLst>
                <a:gd name="T0" fmla="*/ 83 w 200"/>
                <a:gd name="T1" fmla="*/ 65 h 172"/>
                <a:gd name="T2" fmla="*/ 200 w 200"/>
                <a:gd name="T3" fmla="*/ 38 h 172"/>
                <a:gd name="T4" fmla="*/ 200 w 200"/>
                <a:gd name="T5" fmla="*/ 37 h 172"/>
                <a:gd name="T6" fmla="*/ 73 w 200"/>
                <a:gd name="T7" fmla="*/ 14 h 172"/>
                <a:gd name="T8" fmla="*/ 9 w 200"/>
                <a:gd name="T9" fmla="*/ 126 h 172"/>
                <a:gd name="T10" fmla="*/ 64 w 200"/>
                <a:gd name="T11" fmla="*/ 172 h 172"/>
                <a:gd name="T12" fmla="*/ 83 w 200"/>
                <a:gd name="T13" fmla="*/ 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3" y="65"/>
                  </a:moveTo>
                  <a:cubicBezTo>
                    <a:pt x="105" y="26"/>
                    <a:pt x="157" y="23"/>
                    <a:pt x="200" y="38"/>
                  </a:cubicBezTo>
                  <a:cubicBezTo>
                    <a:pt x="200" y="38"/>
                    <a:pt x="200" y="37"/>
                    <a:pt x="200" y="37"/>
                  </a:cubicBezTo>
                  <a:cubicBezTo>
                    <a:pt x="159" y="14"/>
                    <a:pt x="109" y="0"/>
                    <a:pt x="73" y="14"/>
                  </a:cubicBezTo>
                  <a:cubicBezTo>
                    <a:pt x="6" y="41"/>
                    <a:pt x="0" y="81"/>
                    <a:pt x="9" y="126"/>
                  </a:cubicBezTo>
                  <a:cubicBezTo>
                    <a:pt x="14" y="152"/>
                    <a:pt x="35" y="167"/>
                    <a:pt x="64" y="172"/>
                  </a:cubicBezTo>
                  <a:cubicBezTo>
                    <a:pt x="58" y="137"/>
                    <a:pt x="64" y="97"/>
                    <a:pt x="83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9"/>
            <p:cNvSpPr/>
            <p:nvPr/>
          </p:nvSpPr>
          <p:spPr bwMode="auto">
            <a:xfrm>
              <a:off x="3236" y="427"/>
              <a:ext cx="175" cy="460"/>
            </a:xfrm>
            <a:custGeom>
              <a:avLst/>
              <a:gdLst>
                <a:gd name="T0" fmla="*/ 40 w 74"/>
                <a:gd name="T1" fmla="*/ 37 h 194"/>
                <a:gd name="T2" fmla="*/ 74 w 74"/>
                <a:gd name="T3" fmla="*/ 0 h 194"/>
                <a:gd name="T4" fmla="*/ 1 w 74"/>
                <a:gd name="T5" fmla="*/ 100 h 194"/>
                <a:gd name="T6" fmla="*/ 51 w 74"/>
                <a:gd name="T7" fmla="*/ 194 h 194"/>
                <a:gd name="T8" fmla="*/ 52 w 74"/>
                <a:gd name="T9" fmla="*/ 193 h 194"/>
                <a:gd name="T10" fmla="*/ 40 w 74"/>
                <a:gd name="T11" fmla="*/ 3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7"/>
                  </a:moveTo>
                  <a:cubicBezTo>
                    <a:pt x="49" y="21"/>
                    <a:pt x="61" y="8"/>
                    <a:pt x="74" y="0"/>
                  </a:cubicBezTo>
                  <a:cubicBezTo>
                    <a:pt x="31" y="9"/>
                    <a:pt x="0" y="30"/>
                    <a:pt x="1" y="100"/>
                  </a:cubicBezTo>
                  <a:cubicBezTo>
                    <a:pt x="1" y="132"/>
                    <a:pt x="23" y="166"/>
                    <a:pt x="51" y="194"/>
                  </a:cubicBezTo>
                  <a:cubicBezTo>
                    <a:pt x="52" y="193"/>
                    <a:pt x="52" y="193"/>
                    <a:pt x="52" y="193"/>
                  </a:cubicBezTo>
                  <a:cubicBezTo>
                    <a:pt x="29" y="143"/>
                    <a:pt x="17" y="77"/>
                    <a:pt x="40" y="3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10"/>
            <p:cNvSpPr/>
            <p:nvPr/>
          </p:nvSpPr>
          <p:spPr bwMode="auto">
            <a:xfrm>
              <a:off x="3020" y="853"/>
              <a:ext cx="505" cy="613"/>
            </a:xfrm>
            <a:custGeom>
              <a:avLst/>
              <a:gdLst>
                <a:gd name="T0" fmla="*/ 198 w 213"/>
                <a:gd name="T1" fmla="*/ 82 h 259"/>
                <a:gd name="T2" fmla="*/ 142 w 213"/>
                <a:gd name="T3" fmla="*/ 15 h 259"/>
                <a:gd name="T4" fmla="*/ 25 w 213"/>
                <a:gd name="T5" fmla="*/ 42 h 259"/>
                <a:gd name="T6" fmla="*/ 6 w 213"/>
                <a:gd name="T7" fmla="*/ 149 h 259"/>
                <a:gd name="T8" fmla="*/ 39 w 213"/>
                <a:gd name="T9" fmla="*/ 218 h 259"/>
                <a:gd name="T10" fmla="*/ 172 w 213"/>
                <a:gd name="T11" fmla="*/ 189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7 h 259"/>
                <a:gd name="T18" fmla="*/ 198 w 213"/>
                <a:gd name="T19" fmla="*/ 8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8" y="82"/>
                  </a:moveTo>
                  <a:cubicBezTo>
                    <a:pt x="173" y="53"/>
                    <a:pt x="145" y="23"/>
                    <a:pt x="142" y="15"/>
                  </a:cubicBezTo>
                  <a:cubicBezTo>
                    <a:pt x="99" y="0"/>
                    <a:pt x="47" y="3"/>
                    <a:pt x="25" y="42"/>
                  </a:cubicBezTo>
                  <a:cubicBezTo>
                    <a:pt x="6" y="74"/>
                    <a:pt x="0" y="114"/>
                    <a:pt x="6" y="149"/>
                  </a:cubicBezTo>
                  <a:cubicBezTo>
                    <a:pt x="10" y="176"/>
                    <a:pt x="22" y="201"/>
                    <a:pt x="39" y="218"/>
                  </a:cubicBezTo>
                  <a:cubicBezTo>
                    <a:pt x="80" y="259"/>
                    <a:pt x="139" y="246"/>
                    <a:pt x="172" y="189"/>
                  </a:cubicBezTo>
                  <a:cubicBezTo>
                    <a:pt x="190" y="158"/>
                    <a:pt x="207" y="130"/>
                    <a:pt x="211" y="104"/>
                  </a:cubicBezTo>
                  <a:cubicBezTo>
                    <a:pt x="212" y="102"/>
                    <a:pt x="213" y="100"/>
                    <a:pt x="213" y="99"/>
                  </a:cubicBezTo>
                  <a:cubicBezTo>
                    <a:pt x="213" y="98"/>
                    <a:pt x="212" y="98"/>
                    <a:pt x="212" y="97"/>
                  </a:cubicBezTo>
                  <a:cubicBezTo>
                    <a:pt x="207" y="92"/>
                    <a:pt x="203" y="87"/>
                    <a:pt x="198" y="8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11"/>
            <p:cNvSpPr/>
            <p:nvPr/>
          </p:nvSpPr>
          <p:spPr bwMode="auto">
            <a:xfrm>
              <a:off x="3276" y="375"/>
              <a:ext cx="481" cy="668"/>
            </a:xfrm>
            <a:custGeom>
              <a:avLst/>
              <a:gdLst>
                <a:gd name="T0" fmla="*/ 23 w 203"/>
                <a:gd name="T1" fmla="*/ 59 h 282"/>
                <a:gd name="T2" fmla="*/ 35 w 203"/>
                <a:gd name="T3" fmla="*/ 215 h 282"/>
                <a:gd name="T4" fmla="*/ 72 w 203"/>
                <a:gd name="T5" fmla="*/ 246 h 282"/>
                <a:gd name="T6" fmla="*/ 96 w 203"/>
                <a:gd name="T7" fmla="*/ 267 h 282"/>
                <a:gd name="T8" fmla="*/ 99 w 203"/>
                <a:gd name="T9" fmla="*/ 270 h 282"/>
                <a:gd name="T10" fmla="*/ 113 w 203"/>
                <a:gd name="T11" fmla="*/ 282 h 282"/>
                <a:gd name="T12" fmla="*/ 171 w 203"/>
                <a:gd name="T13" fmla="*/ 207 h 282"/>
                <a:gd name="T14" fmla="*/ 156 w 203"/>
                <a:gd name="T15" fmla="*/ 31 h 282"/>
                <a:gd name="T16" fmla="*/ 57 w 203"/>
                <a:gd name="T17" fmla="*/ 22 h 282"/>
                <a:gd name="T18" fmla="*/ 23 w 203"/>
                <a:gd name="T19" fmla="*/ 5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2">
                  <a:moveTo>
                    <a:pt x="23" y="59"/>
                  </a:moveTo>
                  <a:cubicBezTo>
                    <a:pt x="0" y="99"/>
                    <a:pt x="12" y="165"/>
                    <a:pt x="35" y="215"/>
                  </a:cubicBezTo>
                  <a:cubicBezTo>
                    <a:pt x="38" y="215"/>
                    <a:pt x="55" y="231"/>
                    <a:pt x="72" y="246"/>
                  </a:cubicBezTo>
                  <a:cubicBezTo>
                    <a:pt x="79" y="252"/>
                    <a:pt x="87" y="259"/>
                    <a:pt x="96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4" y="274"/>
                    <a:pt x="109" y="278"/>
                    <a:pt x="113" y="282"/>
                  </a:cubicBezTo>
                  <a:cubicBezTo>
                    <a:pt x="133" y="272"/>
                    <a:pt x="151" y="241"/>
                    <a:pt x="171" y="207"/>
                  </a:cubicBezTo>
                  <a:cubicBezTo>
                    <a:pt x="203" y="150"/>
                    <a:pt x="197" y="71"/>
                    <a:pt x="156" y="31"/>
                  </a:cubicBezTo>
                  <a:cubicBezTo>
                    <a:pt x="127" y="2"/>
                    <a:pt x="89" y="0"/>
                    <a:pt x="57" y="22"/>
                  </a:cubicBezTo>
                  <a:cubicBezTo>
                    <a:pt x="44" y="30"/>
                    <a:pt x="32" y="43"/>
                    <a:pt x="23" y="5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12"/>
            <p:cNvSpPr/>
            <p:nvPr/>
          </p:nvSpPr>
          <p:spPr bwMode="auto">
            <a:xfrm>
              <a:off x="3357" y="884"/>
              <a:ext cx="902" cy="930"/>
            </a:xfrm>
            <a:custGeom>
              <a:avLst/>
              <a:gdLst>
                <a:gd name="T0" fmla="*/ 381 w 381"/>
                <a:gd name="T1" fmla="*/ 346 h 393"/>
                <a:gd name="T2" fmla="*/ 373 w 381"/>
                <a:gd name="T3" fmla="*/ 339 h 393"/>
                <a:gd name="T4" fmla="*/ 79 w 381"/>
                <a:gd name="T5" fmla="*/ 67 h 393"/>
                <a:gd name="T6" fmla="*/ 65 w 381"/>
                <a:gd name="T7" fmla="*/ 55 h 393"/>
                <a:gd name="T8" fmla="*/ 62 w 381"/>
                <a:gd name="T9" fmla="*/ 52 h 393"/>
                <a:gd name="T10" fmla="*/ 38 w 381"/>
                <a:gd name="T11" fmla="*/ 31 h 393"/>
                <a:gd name="T12" fmla="*/ 1 w 381"/>
                <a:gd name="T13" fmla="*/ 0 h 393"/>
                <a:gd name="T14" fmla="*/ 0 w 381"/>
                <a:gd name="T15" fmla="*/ 1 h 393"/>
                <a:gd name="T16" fmla="*/ 0 w 381"/>
                <a:gd name="T17" fmla="*/ 1 h 393"/>
                <a:gd name="T18" fmla="*/ 0 w 381"/>
                <a:gd name="T19" fmla="*/ 1 h 393"/>
                <a:gd name="T20" fmla="*/ 0 w 381"/>
                <a:gd name="T21" fmla="*/ 2 h 393"/>
                <a:gd name="T22" fmla="*/ 56 w 381"/>
                <a:gd name="T23" fmla="*/ 69 h 393"/>
                <a:gd name="T24" fmla="*/ 70 w 381"/>
                <a:gd name="T25" fmla="*/ 84 h 393"/>
                <a:gd name="T26" fmla="*/ 71 w 381"/>
                <a:gd name="T27" fmla="*/ 86 h 393"/>
                <a:gd name="T28" fmla="*/ 347 w 381"/>
                <a:gd name="T29" fmla="*/ 385 h 393"/>
                <a:gd name="T30" fmla="*/ 354 w 381"/>
                <a:gd name="T31" fmla="*/ 393 h 393"/>
                <a:gd name="T32" fmla="*/ 358 w 381"/>
                <a:gd name="T33" fmla="*/ 392 h 393"/>
                <a:gd name="T34" fmla="*/ 373 w 381"/>
                <a:gd name="T35" fmla="*/ 376 h 393"/>
                <a:gd name="T36" fmla="*/ 381 w 381"/>
                <a:gd name="T37" fmla="*/ 351 h 393"/>
                <a:gd name="T38" fmla="*/ 381 w 381"/>
                <a:gd name="T39" fmla="*/ 34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1" h="393">
                  <a:moveTo>
                    <a:pt x="381" y="346"/>
                  </a:moveTo>
                  <a:cubicBezTo>
                    <a:pt x="381" y="346"/>
                    <a:pt x="378" y="344"/>
                    <a:pt x="373" y="339"/>
                  </a:cubicBezTo>
                  <a:cubicBezTo>
                    <a:pt x="336" y="304"/>
                    <a:pt x="177" y="155"/>
                    <a:pt x="79" y="67"/>
                  </a:cubicBezTo>
                  <a:cubicBezTo>
                    <a:pt x="75" y="63"/>
                    <a:pt x="70" y="59"/>
                    <a:pt x="65" y="55"/>
                  </a:cubicBezTo>
                  <a:cubicBezTo>
                    <a:pt x="64" y="54"/>
                    <a:pt x="63" y="53"/>
                    <a:pt x="62" y="52"/>
                  </a:cubicBezTo>
                  <a:cubicBezTo>
                    <a:pt x="53" y="44"/>
                    <a:pt x="45" y="37"/>
                    <a:pt x="38" y="31"/>
                  </a:cubicBezTo>
                  <a:cubicBezTo>
                    <a:pt x="21" y="16"/>
                    <a:pt x="4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3" y="10"/>
                    <a:pt x="31" y="40"/>
                    <a:pt x="56" y="69"/>
                  </a:cubicBezTo>
                  <a:cubicBezTo>
                    <a:pt x="61" y="74"/>
                    <a:pt x="65" y="79"/>
                    <a:pt x="70" y="84"/>
                  </a:cubicBezTo>
                  <a:cubicBezTo>
                    <a:pt x="70" y="85"/>
                    <a:pt x="71" y="85"/>
                    <a:pt x="71" y="86"/>
                  </a:cubicBezTo>
                  <a:cubicBezTo>
                    <a:pt x="161" y="186"/>
                    <a:pt x="312" y="347"/>
                    <a:pt x="347" y="385"/>
                  </a:cubicBezTo>
                  <a:cubicBezTo>
                    <a:pt x="352" y="390"/>
                    <a:pt x="354" y="393"/>
                    <a:pt x="354" y="393"/>
                  </a:cubicBezTo>
                  <a:cubicBezTo>
                    <a:pt x="354" y="393"/>
                    <a:pt x="356" y="393"/>
                    <a:pt x="358" y="392"/>
                  </a:cubicBezTo>
                  <a:cubicBezTo>
                    <a:pt x="361" y="390"/>
                    <a:pt x="367" y="387"/>
                    <a:pt x="373" y="376"/>
                  </a:cubicBezTo>
                  <a:cubicBezTo>
                    <a:pt x="379" y="366"/>
                    <a:pt x="381" y="357"/>
                    <a:pt x="381" y="351"/>
                  </a:cubicBezTo>
                  <a:cubicBezTo>
                    <a:pt x="381" y="348"/>
                    <a:pt x="381" y="346"/>
                    <a:pt x="381" y="34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14"/>
            <p:cNvSpPr/>
            <p:nvPr/>
          </p:nvSpPr>
          <p:spPr bwMode="auto">
            <a:xfrm>
              <a:off x="4819" y="2349"/>
              <a:ext cx="0" cy="3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Group 4"/>
          <p:cNvGrpSpPr>
            <a:grpSpLocks noChangeAspect="1"/>
          </p:cNvGrpSpPr>
          <p:nvPr/>
        </p:nvGrpSpPr>
        <p:grpSpPr bwMode="auto">
          <a:xfrm flipH="1">
            <a:off x="9139688" y="3280489"/>
            <a:ext cx="1144281" cy="989145"/>
            <a:chOff x="2883" y="375"/>
            <a:chExt cx="1938" cy="1977"/>
          </a:xfrm>
          <a:solidFill>
            <a:schemeClr val="accent2"/>
          </a:solidFill>
        </p:grpSpPr>
        <p:sp>
          <p:nvSpPr>
            <p:cNvPr id="35" name="Freeform 5"/>
            <p:cNvSpPr/>
            <p:nvPr/>
          </p:nvSpPr>
          <p:spPr bwMode="auto">
            <a:xfrm>
              <a:off x="4622" y="2148"/>
              <a:ext cx="199" cy="204"/>
            </a:xfrm>
            <a:custGeom>
              <a:avLst/>
              <a:gdLst>
                <a:gd name="T0" fmla="*/ 69 w 84"/>
                <a:gd name="T1" fmla="*/ 67 h 86"/>
                <a:gd name="T2" fmla="*/ 35 w 84"/>
                <a:gd name="T3" fmla="*/ 30 h 86"/>
                <a:gd name="T4" fmla="*/ 17 w 84"/>
                <a:gd name="T5" fmla="*/ 9 h 86"/>
                <a:gd name="T6" fmla="*/ 6 w 84"/>
                <a:gd name="T7" fmla="*/ 0 h 86"/>
                <a:gd name="T8" fmla="*/ 4 w 84"/>
                <a:gd name="T9" fmla="*/ 5 h 86"/>
                <a:gd name="T10" fmla="*/ 0 w 84"/>
                <a:gd name="T11" fmla="*/ 10 h 86"/>
                <a:gd name="T12" fmla="*/ 10 w 84"/>
                <a:gd name="T13" fmla="*/ 21 h 86"/>
                <a:gd name="T14" fmla="*/ 30 w 84"/>
                <a:gd name="T15" fmla="*/ 38 h 86"/>
                <a:gd name="T16" fmla="*/ 66 w 84"/>
                <a:gd name="T17" fmla="*/ 71 h 86"/>
                <a:gd name="T18" fmla="*/ 83 w 84"/>
                <a:gd name="T19" fmla="*/ 86 h 86"/>
                <a:gd name="T20" fmla="*/ 84 w 84"/>
                <a:gd name="T21" fmla="*/ 85 h 86"/>
                <a:gd name="T22" fmla="*/ 69 w 84"/>
                <a:gd name="T23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86">
                  <a:moveTo>
                    <a:pt x="69" y="67"/>
                  </a:moveTo>
                  <a:cubicBezTo>
                    <a:pt x="60" y="57"/>
                    <a:pt x="47" y="43"/>
                    <a:pt x="35" y="30"/>
                  </a:cubicBezTo>
                  <a:cubicBezTo>
                    <a:pt x="29" y="23"/>
                    <a:pt x="23" y="16"/>
                    <a:pt x="17" y="9"/>
                  </a:cubicBezTo>
                  <a:cubicBezTo>
                    <a:pt x="13" y="6"/>
                    <a:pt x="10" y="3"/>
                    <a:pt x="6" y="0"/>
                  </a:cubicBezTo>
                  <a:cubicBezTo>
                    <a:pt x="6" y="2"/>
                    <a:pt x="5" y="3"/>
                    <a:pt x="4" y="5"/>
                  </a:cubicBezTo>
                  <a:cubicBezTo>
                    <a:pt x="3" y="7"/>
                    <a:pt x="1" y="9"/>
                    <a:pt x="0" y="10"/>
                  </a:cubicBezTo>
                  <a:cubicBezTo>
                    <a:pt x="3" y="14"/>
                    <a:pt x="7" y="17"/>
                    <a:pt x="10" y="21"/>
                  </a:cubicBezTo>
                  <a:cubicBezTo>
                    <a:pt x="16" y="27"/>
                    <a:pt x="23" y="32"/>
                    <a:pt x="30" y="38"/>
                  </a:cubicBezTo>
                  <a:cubicBezTo>
                    <a:pt x="43" y="50"/>
                    <a:pt x="56" y="63"/>
                    <a:pt x="66" y="71"/>
                  </a:cubicBezTo>
                  <a:cubicBezTo>
                    <a:pt x="76" y="80"/>
                    <a:pt x="83" y="86"/>
                    <a:pt x="83" y="86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85"/>
                    <a:pt x="78" y="78"/>
                    <a:pt x="69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6"/>
            <p:cNvSpPr/>
            <p:nvPr/>
          </p:nvSpPr>
          <p:spPr bwMode="auto">
            <a:xfrm>
              <a:off x="4177" y="1665"/>
              <a:ext cx="490" cy="566"/>
            </a:xfrm>
            <a:custGeom>
              <a:avLst/>
              <a:gdLst>
                <a:gd name="T0" fmla="*/ 204 w 207"/>
                <a:gd name="T1" fmla="*/ 156 h 239"/>
                <a:gd name="T2" fmla="*/ 48 w 207"/>
                <a:gd name="T3" fmla="*/ 0 h 239"/>
                <a:gd name="T4" fmla="*/ 35 w 207"/>
                <a:gd name="T5" fmla="*/ 53 h 239"/>
                <a:gd name="T6" fmla="*/ 0 w 207"/>
                <a:gd name="T7" fmla="*/ 83 h 239"/>
                <a:gd name="T8" fmla="*/ 156 w 207"/>
                <a:gd name="T9" fmla="*/ 239 h 239"/>
                <a:gd name="T10" fmla="*/ 188 w 207"/>
                <a:gd name="T11" fmla="*/ 214 h 239"/>
                <a:gd name="T12" fmla="*/ 192 w 207"/>
                <a:gd name="T13" fmla="*/ 209 h 239"/>
                <a:gd name="T14" fmla="*/ 194 w 207"/>
                <a:gd name="T15" fmla="*/ 204 h 239"/>
                <a:gd name="T16" fmla="*/ 204 w 207"/>
                <a:gd name="T17" fmla="*/ 15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39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8"/>
                    <a:pt x="0" y="83"/>
                  </a:cubicBezTo>
                  <a:cubicBezTo>
                    <a:pt x="156" y="239"/>
                    <a:pt x="156" y="239"/>
                    <a:pt x="156" y="239"/>
                  </a:cubicBezTo>
                  <a:cubicBezTo>
                    <a:pt x="156" y="239"/>
                    <a:pt x="173" y="237"/>
                    <a:pt x="188" y="214"/>
                  </a:cubicBezTo>
                  <a:cubicBezTo>
                    <a:pt x="189" y="213"/>
                    <a:pt x="191" y="211"/>
                    <a:pt x="192" y="209"/>
                  </a:cubicBezTo>
                  <a:cubicBezTo>
                    <a:pt x="193" y="207"/>
                    <a:pt x="194" y="206"/>
                    <a:pt x="194" y="204"/>
                  </a:cubicBezTo>
                  <a:cubicBezTo>
                    <a:pt x="207" y="178"/>
                    <a:pt x="204" y="156"/>
                    <a:pt x="204" y="1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7"/>
            <p:cNvSpPr/>
            <p:nvPr/>
          </p:nvSpPr>
          <p:spPr bwMode="auto">
            <a:xfrm>
              <a:off x="4167" y="1656"/>
              <a:ext cx="137" cy="218"/>
            </a:xfrm>
            <a:custGeom>
              <a:avLst/>
              <a:gdLst>
                <a:gd name="T0" fmla="*/ 52 w 58"/>
                <a:gd name="T1" fmla="*/ 4 h 92"/>
                <a:gd name="T2" fmla="*/ 31 w 58"/>
                <a:gd name="T3" fmla="*/ 13 h 92"/>
                <a:gd name="T4" fmla="*/ 39 w 58"/>
                <a:gd name="T5" fmla="*/ 20 h 92"/>
                <a:gd name="T6" fmla="*/ 39 w 58"/>
                <a:gd name="T7" fmla="*/ 25 h 92"/>
                <a:gd name="T8" fmla="*/ 31 w 58"/>
                <a:gd name="T9" fmla="*/ 50 h 92"/>
                <a:gd name="T10" fmla="*/ 16 w 58"/>
                <a:gd name="T11" fmla="*/ 66 h 92"/>
                <a:gd name="T12" fmla="*/ 12 w 58"/>
                <a:gd name="T13" fmla="*/ 67 h 92"/>
                <a:gd name="T14" fmla="*/ 5 w 58"/>
                <a:gd name="T15" fmla="*/ 59 h 92"/>
                <a:gd name="T16" fmla="*/ 3 w 58"/>
                <a:gd name="T17" fmla="*/ 87 h 92"/>
                <a:gd name="T18" fmla="*/ 4 w 58"/>
                <a:gd name="T19" fmla="*/ 87 h 92"/>
                <a:gd name="T20" fmla="*/ 39 w 58"/>
                <a:gd name="T21" fmla="*/ 57 h 92"/>
                <a:gd name="T22" fmla="*/ 52 w 58"/>
                <a:gd name="T23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2">
                  <a:moveTo>
                    <a:pt x="52" y="4"/>
                  </a:moveTo>
                  <a:cubicBezTo>
                    <a:pt x="48" y="0"/>
                    <a:pt x="40" y="4"/>
                    <a:pt x="31" y="13"/>
                  </a:cubicBezTo>
                  <a:cubicBezTo>
                    <a:pt x="36" y="18"/>
                    <a:pt x="39" y="20"/>
                    <a:pt x="39" y="20"/>
                  </a:cubicBezTo>
                  <a:cubicBezTo>
                    <a:pt x="39" y="20"/>
                    <a:pt x="39" y="22"/>
                    <a:pt x="39" y="25"/>
                  </a:cubicBezTo>
                  <a:cubicBezTo>
                    <a:pt x="39" y="31"/>
                    <a:pt x="37" y="40"/>
                    <a:pt x="31" y="50"/>
                  </a:cubicBezTo>
                  <a:cubicBezTo>
                    <a:pt x="25" y="61"/>
                    <a:pt x="19" y="64"/>
                    <a:pt x="16" y="66"/>
                  </a:cubicBezTo>
                  <a:cubicBezTo>
                    <a:pt x="14" y="67"/>
                    <a:pt x="12" y="67"/>
                    <a:pt x="12" y="67"/>
                  </a:cubicBezTo>
                  <a:cubicBezTo>
                    <a:pt x="12" y="67"/>
                    <a:pt x="10" y="64"/>
                    <a:pt x="5" y="59"/>
                  </a:cubicBezTo>
                  <a:cubicBezTo>
                    <a:pt x="0" y="72"/>
                    <a:pt x="0" y="83"/>
                    <a:pt x="3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1" y="92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8"/>
            <p:cNvSpPr/>
            <p:nvPr/>
          </p:nvSpPr>
          <p:spPr bwMode="auto">
            <a:xfrm>
              <a:off x="2883" y="799"/>
              <a:ext cx="474" cy="407"/>
            </a:xfrm>
            <a:custGeom>
              <a:avLst/>
              <a:gdLst>
                <a:gd name="T0" fmla="*/ 83 w 200"/>
                <a:gd name="T1" fmla="*/ 65 h 172"/>
                <a:gd name="T2" fmla="*/ 200 w 200"/>
                <a:gd name="T3" fmla="*/ 38 h 172"/>
                <a:gd name="T4" fmla="*/ 200 w 200"/>
                <a:gd name="T5" fmla="*/ 37 h 172"/>
                <a:gd name="T6" fmla="*/ 73 w 200"/>
                <a:gd name="T7" fmla="*/ 14 h 172"/>
                <a:gd name="T8" fmla="*/ 9 w 200"/>
                <a:gd name="T9" fmla="*/ 126 h 172"/>
                <a:gd name="T10" fmla="*/ 64 w 200"/>
                <a:gd name="T11" fmla="*/ 172 h 172"/>
                <a:gd name="T12" fmla="*/ 83 w 200"/>
                <a:gd name="T13" fmla="*/ 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3" y="65"/>
                  </a:moveTo>
                  <a:cubicBezTo>
                    <a:pt x="105" y="26"/>
                    <a:pt x="157" y="23"/>
                    <a:pt x="200" y="38"/>
                  </a:cubicBezTo>
                  <a:cubicBezTo>
                    <a:pt x="200" y="38"/>
                    <a:pt x="200" y="37"/>
                    <a:pt x="200" y="37"/>
                  </a:cubicBezTo>
                  <a:cubicBezTo>
                    <a:pt x="159" y="14"/>
                    <a:pt x="109" y="0"/>
                    <a:pt x="73" y="14"/>
                  </a:cubicBezTo>
                  <a:cubicBezTo>
                    <a:pt x="6" y="41"/>
                    <a:pt x="0" y="81"/>
                    <a:pt x="9" y="126"/>
                  </a:cubicBezTo>
                  <a:cubicBezTo>
                    <a:pt x="14" y="152"/>
                    <a:pt x="35" y="167"/>
                    <a:pt x="64" y="172"/>
                  </a:cubicBezTo>
                  <a:cubicBezTo>
                    <a:pt x="58" y="137"/>
                    <a:pt x="64" y="97"/>
                    <a:pt x="83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9"/>
            <p:cNvSpPr/>
            <p:nvPr/>
          </p:nvSpPr>
          <p:spPr bwMode="auto">
            <a:xfrm>
              <a:off x="3236" y="427"/>
              <a:ext cx="175" cy="460"/>
            </a:xfrm>
            <a:custGeom>
              <a:avLst/>
              <a:gdLst>
                <a:gd name="T0" fmla="*/ 40 w 74"/>
                <a:gd name="T1" fmla="*/ 37 h 194"/>
                <a:gd name="T2" fmla="*/ 74 w 74"/>
                <a:gd name="T3" fmla="*/ 0 h 194"/>
                <a:gd name="T4" fmla="*/ 1 w 74"/>
                <a:gd name="T5" fmla="*/ 100 h 194"/>
                <a:gd name="T6" fmla="*/ 51 w 74"/>
                <a:gd name="T7" fmla="*/ 194 h 194"/>
                <a:gd name="T8" fmla="*/ 52 w 74"/>
                <a:gd name="T9" fmla="*/ 193 h 194"/>
                <a:gd name="T10" fmla="*/ 40 w 74"/>
                <a:gd name="T11" fmla="*/ 3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7"/>
                  </a:moveTo>
                  <a:cubicBezTo>
                    <a:pt x="49" y="21"/>
                    <a:pt x="61" y="8"/>
                    <a:pt x="74" y="0"/>
                  </a:cubicBezTo>
                  <a:cubicBezTo>
                    <a:pt x="31" y="9"/>
                    <a:pt x="0" y="30"/>
                    <a:pt x="1" y="100"/>
                  </a:cubicBezTo>
                  <a:cubicBezTo>
                    <a:pt x="1" y="132"/>
                    <a:pt x="23" y="166"/>
                    <a:pt x="51" y="194"/>
                  </a:cubicBezTo>
                  <a:cubicBezTo>
                    <a:pt x="52" y="193"/>
                    <a:pt x="52" y="193"/>
                    <a:pt x="52" y="193"/>
                  </a:cubicBezTo>
                  <a:cubicBezTo>
                    <a:pt x="29" y="143"/>
                    <a:pt x="17" y="77"/>
                    <a:pt x="40" y="3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10"/>
            <p:cNvSpPr/>
            <p:nvPr/>
          </p:nvSpPr>
          <p:spPr bwMode="auto">
            <a:xfrm>
              <a:off x="3020" y="853"/>
              <a:ext cx="505" cy="613"/>
            </a:xfrm>
            <a:custGeom>
              <a:avLst/>
              <a:gdLst>
                <a:gd name="T0" fmla="*/ 198 w 213"/>
                <a:gd name="T1" fmla="*/ 82 h 259"/>
                <a:gd name="T2" fmla="*/ 142 w 213"/>
                <a:gd name="T3" fmla="*/ 15 h 259"/>
                <a:gd name="T4" fmla="*/ 25 w 213"/>
                <a:gd name="T5" fmla="*/ 42 h 259"/>
                <a:gd name="T6" fmla="*/ 6 w 213"/>
                <a:gd name="T7" fmla="*/ 149 h 259"/>
                <a:gd name="T8" fmla="*/ 39 w 213"/>
                <a:gd name="T9" fmla="*/ 218 h 259"/>
                <a:gd name="T10" fmla="*/ 172 w 213"/>
                <a:gd name="T11" fmla="*/ 189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7 h 259"/>
                <a:gd name="T18" fmla="*/ 198 w 213"/>
                <a:gd name="T19" fmla="*/ 8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8" y="82"/>
                  </a:moveTo>
                  <a:cubicBezTo>
                    <a:pt x="173" y="53"/>
                    <a:pt x="145" y="23"/>
                    <a:pt x="142" y="15"/>
                  </a:cubicBezTo>
                  <a:cubicBezTo>
                    <a:pt x="99" y="0"/>
                    <a:pt x="47" y="3"/>
                    <a:pt x="25" y="42"/>
                  </a:cubicBezTo>
                  <a:cubicBezTo>
                    <a:pt x="6" y="74"/>
                    <a:pt x="0" y="114"/>
                    <a:pt x="6" y="149"/>
                  </a:cubicBezTo>
                  <a:cubicBezTo>
                    <a:pt x="10" y="176"/>
                    <a:pt x="22" y="201"/>
                    <a:pt x="39" y="218"/>
                  </a:cubicBezTo>
                  <a:cubicBezTo>
                    <a:pt x="80" y="259"/>
                    <a:pt x="139" y="246"/>
                    <a:pt x="172" y="189"/>
                  </a:cubicBezTo>
                  <a:cubicBezTo>
                    <a:pt x="190" y="158"/>
                    <a:pt x="207" y="130"/>
                    <a:pt x="211" y="104"/>
                  </a:cubicBezTo>
                  <a:cubicBezTo>
                    <a:pt x="212" y="102"/>
                    <a:pt x="213" y="100"/>
                    <a:pt x="213" y="99"/>
                  </a:cubicBezTo>
                  <a:cubicBezTo>
                    <a:pt x="213" y="98"/>
                    <a:pt x="212" y="98"/>
                    <a:pt x="212" y="97"/>
                  </a:cubicBezTo>
                  <a:cubicBezTo>
                    <a:pt x="207" y="92"/>
                    <a:pt x="203" y="87"/>
                    <a:pt x="198" y="8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Freeform 11"/>
            <p:cNvSpPr/>
            <p:nvPr/>
          </p:nvSpPr>
          <p:spPr bwMode="auto">
            <a:xfrm>
              <a:off x="3276" y="375"/>
              <a:ext cx="481" cy="668"/>
            </a:xfrm>
            <a:custGeom>
              <a:avLst/>
              <a:gdLst>
                <a:gd name="T0" fmla="*/ 23 w 203"/>
                <a:gd name="T1" fmla="*/ 59 h 282"/>
                <a:gd name="T2" fmla="*/ 35 w 203"/>
                <a:gd name="T3" fmla="*/ 215 h 282"/>
                <a:gd name="T4" fmla="*/ 72 w 203"/>
                <a:gd name="T5" fmla="*/ 246 h 282"/>
                <a:gd name="T6" fmla="*/ 96 w 203"/>
                <a:gd name="T7" fmla="*/ 267 h 282"/>
                <a:gd name="T8" fmla="*/ 99 w 203"/>
                <a:gd name="T9" fmla="*/ 270 h 282"/>
                <a:gd name="T10" fmla="*/ 113 w 203"/>
                <a:gd name="T11" fmla="*/ 282 h 282"/>
                <a:gd name="T12" fmla="*/ 171 w 203"/>
                <a:gd name="T13" fmla="*/ 207 h 282"/>
                <a:gd name="T14" fmla="*/ 156 w 203"/>
                <a:gd name="T15" fmla="*/ 31 h 282"/>
                <a:gd name="T16" fmla="*/ 57 w 203"/>
                <a:gd name="T17" fmla="*/ 22 h 282"/>
                <a:gd name="T18" fmla="*/ 23 w 203"/>
                <a:gd name="T19" fmla="*/ 5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2">
                  <a:moveTo>
                    <a:pt x="23" y="59"/>
                  </a:moveTo>
                  <a:cubicBezTo>
                    <a:pt x="0" y="99"/>
                    <a:pt x="12" y="165"/>
                    <a:pt x="35" y="215"/>
                  </a:cubicBezTo>
                  <a:cubicBezTo>
                    <a:pt x="38" y="215"/>
                    <a:pt x="55" y="231"/>
                    <a:pt x="72" y="246"/>
                  </a:cubicBezTo>
                  <a:cubicBezTo>
                    <a:pt x="79" y="252"/>
                    <a:pt x="87" y="259"/>
                    <a:pt x="96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4" y="274"/>
                    <a:pt x="109" y="278"/>
                    <a:pt x="113" y="282"/>
                  </a:cubicBezTo>
                  <a:cubicBezTo>
                    <a:pt x="133" y="272"/>
                    <a:pt x="151" y="241"/>
                    <a:pt x="171" y="207"/>
                  </a:cubicBezTo>
                  <a:cubicBezTo>
                    <a:pt x="203" y="150"/>
                    <a:pt x="197" y="71"/>
                    <a:pt x="156" y="31"/>
                  </a:cubicBezTo>
                  <a:cubicBezTo>
                    <a:pt x="127" y="2"/>
                    <a:pt x="89" y="0"/>
                    <a:pt x="57" y="22"/>
                  </a:cubicBezTo>
                  <a:cubicBezTo>
                    <a:pt x="44" y="30"/>
                    <a:pt x="32" y="43"/>
                    <a:pt x="23" y="5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12"/>
            <p:cNvSpPr/>
            <p:nvPr/>
          </p:nvSpPr>
          <p:spPr bwMode="auto">
            <a:xfrm>
              <a:off x="3357" y="884"/>
              <a:ext cx="902" cy="930"/>
            </a:xfrm>
            <a:custGeom>
              <a:avLst/>
              <a:gdLst>
                <a:gd name="T0" fmla="*/ 381 w 381"/>
                <a:gd name="T1" fmla="*/ 346 h 393"/>
                <a:gd name="T2" fmla="*/ 373 w 381"/>
                <a:gd name="T3" fmla="*/ 339 h 393"/>
                <a:gd name="T4" fmla="*/ 79 w 381"/>
                <a:gd name="T5" fmla="*/ 67 h 393"/>
                <a:gd name="T6" fmla="*/ 65 w 381"/>
                <a:gd name="T7" fmla="*/ 55 h 393"/>
                <a:gd name="T8" fmla="*/ 62 w 381"/>
                <a:gd name="T9" fmla="*/ 52 h 393"/>
                <a:gd name="T10" fmla="*/ 38 w 381"/>
                <a:gd name="T11" fmla="*/ 31 h 393"/>
                <a:gd name="T12" fmla="*/ 1 w 381"/>
                <a:gd name="T13" fmla="*/ 0 h 393"/>
                <a:gd name="T14" fmla="*/ 0 w 381"/>
                <a:gd name="T15" fmla="*/ 1 h 393"/>
                <a:gd name="T16" fmla="*/ 0 w 381"/>
                <a:gd name="T17" fmla="*/ 1 h 393"/>
                <a:gd name="T18" fmla="*/ 0 w 381"/>
                <a:gd name="T19" fmla="*/ 1 h 393"/>
                <a:gd name="T20" fmla="*/ 0 w 381"/>
                <a:gd name="T21" fmla="*/ 2 h 393"/>
                <a:gd name="T22" fmla="*/ 56 w 381"/>
                <a:gd name="T23" fmla="*/ 69 h 393"/>
                <a:gd name="T24" fmla="*/ 70 w 381"/>
                <a:gd name="T25" fmla="*/ 84 h 393"/>
                <a:gd name="T26" fmla="*/ 71 w 381"/>
                <a:gd name="T27" fmla="*/ 86 h 393"/>
                <a:gd name="T28" fmla="*/ 347 w 381"/>
                <a:gd name="T29" fmla="*/ 385 h 393"/>
                <a:gd name="T30" fmla="*/ 354 w 381"/>
                <a:gd name="T31" fmla="*/ 393 h 393"/>
                <a:gd name="T32" fmla="*/ 358 w 381"/>
                <a:gd name="T33" fmla="*/ 392 h 393"/>
                <a:gd name="T34" fmla="*/ 373 w 381"/>
                <a:gd name="T35" fmla="*/ 376 h 393"/>
                <a:gd name="T36" fmla="*/ 381 w 381"/>
                <a:gd name="T37" fmla="*/ 351 h 393"/>
                <a:gd name="T38" fmla="*/ 381 w 381"/>
                <a:gd name="T39" fmla="*/ 34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1" h="393">
                  <a:moveTo>
                    <a:pt x="381" y="346"/>
                  </a:moveTo>
                  <a:cubicBezTo>
                    <a:pt x="381" y="346"/>
                    <a:pt x="378" y="344"/>
                    <a:pt x="373" y="339"/>
                  </a:cubicBezTo>
                  <a:cubicBezTo>
                    <a:pt x="336" y="304"/>
                    <a:pt x="177" y="155"/>
                    <a:pt x="79" y="67"/>
                  </a:cubicBezTo>
                  <a:cubicBezTo>
                    <a:pt x="75" y="63"/>
                    <a:pt x="70" y="59"/>
                    <a:pt x="65" y="55"/>
                  </a:cubicBezTo>
                  <a:cubicBezTo>
                    <a:pt x="64" y="54"/>
                    <a:pt x="63" y="53"/>
                    <a:pt x="62" y="52"/>
                  </a:cubicBezTo>
                  <a:cubicBezTo>
                    <a:pt x="53" y="44"/>
                    <a:pt x="45" y="37"/>
                    <a:pt x="38" y="31"/>
                  </a:cubicBezTo>
                  <a:cubicBezTo>
                    <a:pt x="21" y="16"/>
                    <a:pt x="4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3" y="10"/>
                    <a:pt x="31" y="40"/>
                    <a:pt x="56" y="69"/>
                  </a:cubicBezTo>
                  <a:cubicBezTo>
                    <a:pt x="61" y="74"/>
                    <a:pt x="65" y="79"/>
                    <a:pt x="70" y="84"/>
                  </a:cubicBezTo>
                  <a:cubicBezTo>
                    <a:pt x="70" y="85"/>
                    <a:pt x="71" y="85"/>
                    <a:pt x="71" y="86"/>
                  </a:cubicBezTo>
                  <a:cubicBezTo>
                    <a:pt x="161" y="186"/>
                    <a:pt x="312" y="347"/>
                    <a:pt x="347" y="385"/>
                  </a:cubicBezTo>
                  <a:cubicBezTo>
                    <a:pt x="352" y="390"/>
                    <a:pt x="354" y="393"/>
                    <a:pt x="354" y="393"/>
                  </a:cubicBezTo>
                  <a:cubicBezTo>
                    <a:pt x="354" y="393"/>
                    <a:pt x="356" y="393"/>
                    <a:pt x="358" y="392"/>
                  </a:cubicBezTo>
                  <a:cubicBezTo>
                    <a:pt x="361" y="390"/>
                    <a:pt x="367" y="387"/>
                    <a:pt x="373" y="376"/>
                  </a:cubicBezTo>
                  <a:cubicBezTo>
                    <a:pt x="379" y="366"/>
                    <a:pt x="381" y="357"/>
                    <a:pt x="381" y="351"/>
                  </a:cubicBezTo>
                  <a:cubicBezTo>
                    <a:pt x="381" y="348"/>
                    <a:pt x="381" y="346"/>
                    <a:pt x="381" y="34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14"/>
            <p:cNvSpPr/>
            <p:nvPr/>
          </p:nvSpPr>
          <p:spPr bwMode="auto">
            <a:xfrm>
              <a:off x="4819" y="2349"/>
              <a:ext cx="0" cy="3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"/>
          <p:cNvGrpSpPr>
            <a:grpSpLocks noChangeAspect="1"/>
          </p:cNvGrpSpPr>
          <p:nvPr/>
        </p:nvGrpSpPr>
        <p:grpSpPr bwMode="auto">
          <a:xfrm flipH="1">
            <a:off x="6607537" y="4876369"/>
            <a:ext cx="1144281" cy="989145"/>
            <a:chOff x="2883" y="375"/>
            <a:chExt cx="1938" cy="1977"/>
          </a:xfrm>
          <a:solidFill>
            <a:schemeClr val="accent3"/>
          </a:solidFill>
        </p:grpSpPr>
        <p:sp>
          <p:nvSpPr>
            <p:cNvPr id="45" name="Freeform 5"/>
            <p:cNvSpPr/>
            <p:nvPr/>
          </p:nvSpPr>
          <p:spPr bwMode="auto">
            <a:xfrm>
              <a:off x="4622" y="2148"/>
              <a:ext cx="199" cy="204"/>
            </a:xfrm>
            <a:custGeom>
              <a:avLst/>
              <a:gdLst>
                <a:gd name="T0" fmla="*/ 69 w 84"/>
                <a:gd name="T1" fmla="*/ 67 h 86"/>
                <a:gd name="T2" fmla="*/ 35 w 84"/>
                <a:gd name="T3" fmla="*/ 30 h 86"/>
                <a:gd name="T4" fmla="*/ 17 w 84"/>
                <a:gd name="T5" fmla="*/ 9 h 86"/>
                <a:gd name="T6" fmla="*/ 6 w 84"/>
                <a:gd name="T7" fmla="*/ 0 h 86"/>
                <a:gd name="T8" fmla="*/ 4 w 84"/>
                <a:gd name="T9" fmla="*/ 5 h 86"/>
                <a:gd name="T10" fmla="*/ 0 w 84"/>
                <a:gd name="T11" fmla="*/ 10 h 86"/>
                <a:gd name="T12" fmla="*/ 10 w 84"/>
                <a:gd name="T13" fmla="*/ 21 h 86"/>
                <a:gd name="T14" fmla="*/ 30 w 84"/>
                <a:gd name="T15" fmla="*/ 38 h 86"/>
                <a:gd name="T16" fmla="*/ 66 w 84"/>
                <a:gd name="T17" fmla="*/ 71 h 86"/>
                <a:gd name="T18" fmla="*/ 83 w 84"/>
                <a:gd name="T19" fmla="*/ 86 h 86"/>
                <a:gd name="T20" fmla="*/ 84 w 84"/>
                <a:gd name="T21" fmla="*/ 85 h 86"/>
                <a:gd name="T22" fmla="*/ 69 w 84"/>
                <a:gd name="T23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86">
                  <a:moveTo>
                    <a:pt x="69" y="67"/>
                  </a:moveTo>
                  <a:cubicBezTo>
                    <a:pt x="60" y="57"/>
                    <a:pt x="47" y="43"/>
                    <a:pt x="35" y="30"/>
                  </a:cubicBezTo>
                  <a:cubicBezTo>
                    <a:pt x="29" y="23"/>
                    <a:pt x="23" y="16"/>
                    <a:pt x="17" y="9"/>
                  </a:cubicBezTo>
                  <a:cubicBezTo>
                    <a:pt x="13" y="6"/>
                    <a:pt x="10" y="3"/>
                    <a:pt x="6" y="0"/>
                  </a:cubicBezTo>
                  <a:cubicBezTo>
                    <a:pt x="6" y="2"/>
                    <a:pt x="5" y="3"/>
                    <a:pt x="4" y="5"/>
                  </a:cubicBezTo>
                  <a:cubicBezTo>
                    <a:pt x="3" y="7"/>
                    <a:pt x="1" y="9"/>
                    <a:pt x="0" y="10"/>
                  </a:cubicBezTo>
                  <a:cubicBezTo>
                    <a:pt x="3" y="14"/>
                    <a:pt x="7" y="17"/>
                    <a:pt x="10" y="21"/>
                  </a:cubicBezTo>
                  <a:cubicBezTo>
                    <a:pt x="16" y="27"/>
                    <a:pt x="23" y="32"/>
                    <a:pt x="30" y="38"/>
                  </a:cubicBezTo>
                  <a:cubicBezTo>
                    <a:pt x="43" y="50"/>
                    <a:pt x="56" y="63"/>
                    <a:pt x="66" y="71"/>
                  </a:cubicBezTo>
                  <a:cubicBezTo>
                    <a:pt x="76" y="80"/>
                    <a:pt x="83" y="86"/>
                    <a:pt x="83" y="86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85"/>
                    <a:pt x="78" y="78"/>
                    <a:pt x="69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Freeform 6"/>
            <p:cNvSpPr/>
            <p:nvPr/>
          </p:nvSpPr>
          <p:spPr bwMode="auto">
            <a:xfrm>
              <a:off x="4177" y="1665"/>
              <a:ext cx="490" cy="566"/>
            </a:xfrm>
            <a:custGeom>
              <a:avLst/>
              <a:gdLst>
                <a:gd name="T0" fmla="*/ 204 w 207"/>
                <a:gd name="T1" fmla="*/ 156 h 239"/>
                <a:gd name="T2" fmla="*/ 48 w 207"/>
                <a:gd name="T3" fmla="*/ 0 h 239"/>
                <a:gd name="T4" fmla="*/ 35 w 207"/>
                <a:gd name="T5" fmla="*/ 53 h 239"/>
                <a:gd name="T6" fmla="*/ 0 w 207"/>
                <a:gd name="T7" fmla="*/ 83 h 239"/>
                <a:gd name="T8" fmla="*/ 156 w 207"/>
                <a:gd name="T9" fmla="*/ 239 h 239"/>
                <a:gd name="T10" fmla="*/ 188 w 207"/>
                <a:gd name="T11" fmla="*/ 214 h 239"/>
                <a:gd name="T12" fmla="*/ 192 w 207"/>
                <a:gd name="T13" fmla="*/ 209 h 239"/>
                <a:gd name="T14" fmla="*/ 194 w 207"/>
                <a:gd name="T15" fmla="*/ 204 h 239"/>
                <a:gd name="T16" fmla="*/ 204 w 207"/>
                <a:gd name="T17" fmla="*/ 15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39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8"/>
                    <a:pt x="0" y="83"/>
                  </a:cubicBezTo>
                  <a:cubicBezTo>
                    <a:pt x="156" y="239"/>
                    <a:pt x="156" y="239"/>
                    <a:pt x="156" y="239"/>
                  </a:cubicBezTo>
                  <a:cubicBezTo>
                    <a:pt x="156" y="239"/>
                    <a:pt x="173" y="237"/>
                    <a:pt x="188" y="214"/>
                  </a:cubicBezTo>
                  <a:cubicBezTo>
                    <a:pt x="189" y="213"/>
                    <a:pt x="191" y="211"/>
                    <a:pt x="192" y="209"/>
                  </a:cubicBezTo>
                  <a:cubicBezTo>
                    <a:pt x="193" y="207"/>
                    <a:pt x="194" y="206"/>
                    <a:pt x="194" y="204"/>
                  </a:cubicBezTo>
                  <a:cubicBezTo>
                    <a:pt x="207" y="178"/>
                    <a:pt x="204" y="156"/>
                    <a:pt x="204" y="1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7"/>
            <p:cNvSpPr/>
            <p:nvPr/>
          </p:nvSpPr>
          <p:spPr bwMode="auto">
            <a:xfrm>
              <a:off x="4167" y="1656"/>
              <a:ext cx="137" cy="218"/>
            </a:xfrm>
            <a:custGeom>
              <a:avLst/>
              <a:gdLst>
                <a:gd name="T0" fmla="*/ 52 w 58"/>
                <a:gd name="T1" fmla="*/ 4 h 92"/>
                <a:gd name="T2" fmla="*/ 31 w 58"/>
                <a:gd name="T3" fmla="*/ 13 h 92"/>
                <a:gd name="T4" fmla="*/ 39 w 58"/>
                <a:gd name="T5" fmla="*/ 20 h 92"/>
                <a:gd name="T6" fmla="*/ 39 w 58"/>
                <a:gd name="T7" fmla="*/ 25 h 92"/>
                <a:gd name="T8" fmla="*/ 31 w 58"/>
                <a:gd name="T9" fmla="*/ 50 h 92"/>
                <a:gd name="T10" fmla="*/ 16 w 58"/>
                <a:gd name="T11" fmla="*/ 66 h 92"/>
                <a:gd name="T12" fmla="*/ 12 w 58"/>
                <a:gd name="T13" fmla="*/ 67 h 92"/>
                <a:gd name="T14" fmla="*/ 5 w 58"/>
                <a:gd name="T15" fmla="*/ 59 h 92"/>
                <a:gd name="T16" fmla="*/ 3 w 58"/>
                <a:gd name="T17" fmla="*/ 87 h 92"/>
                <a:gd name="T18" fmla="*/ 4 w 58"/>
                <a:gd name="T19" fmla="*/ 87 h 92"/>
                <a:gd name="T20" fmla="*/ 39 w 58"/>
                <a:gd name="T21" fmla="*/ 57 h 92"/>
                <a:gd name="T22" fmla="*/ 52 w 58"/>
                <a:gd name="T23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2">
                  <a:moveTo>
                    <a:pt x="52" y="4"/>
                  </a:moveTo>
                  <a:cubicBezTo>
                    <a:pt x="48" y="0"/>
                    <a:pt x="40" y="4"/>
                    <a:pt x="31" y="13"/>
                  </a:cubicBezTo>
                  <a:cubicBezTo>
                    <a:pt x="36" y="18"/>
                    <a:pt x="39" y="20"/>
                    <a:pt x="39" y="20"/>
                  </a:cubicBezTo>
                  <a:cubicBezTo>
                    <a:pt x="39" y="20"/>
                    <a:pt x="39" y="22"/>
                    <a:pt x="39" y="25"/>
                  </a:cubicBezTo>
                  <a:cubicBezTo>
                    <a:pt x="39" y="31"/>
                    <a:pt x="37" y="40"/>
                    <a:pt x="31" y="50"/>
                  </a:cubicBezTo>
                  <a:cubicBezTo>
                    <a:pt x="25" y="61"/>
                    <a:pt x="19" y="64"/>
                    <a:pt x="16" y="66"/>
                  </a:cubicBezTo>
                  <a:cubicBezTo>
                    <a:pt x="14" y="67"/>
                    <a:pt x="12" y="67"/>
                    <a:pt x="12" y="67"/>
                  </a:cubicBezTo>
                  <a:cubicBezTo>
                    <a:pt x="12" y="67"/>
                    <a:pt x="10" y="64"/>
                    <a:pt x="5" y="59"/>
                  </a:cubicBezTo>
                  <a:cubicBezTo>
                    <a:pt x="0" y="72"/>
                    <a:pt x="0" y="83"/>
                    <a:pt x="3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1" y="92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8"/>
            <p:cNvSpPr/>
            <p:nvPr/>
          </p:nvSpPr>
          <p:spPr bwMode="auto">
            <a:xfrm>
              <a:off x="2883" y="799"/>
              <a:ext cx="474" cy="407"/>
            </a:xfrm>
            <a:custGeom>
              <a:avLst/>
              <a:gdLst>
                <a:gd name="T0" fmla="*/ 83 w 200"/>
                <a:gd name="T1" fmla="*/ 65 h 172"/>
                <a:gd name="T2" fmla="*/ 200 w 200"/>
                <a:gd name="T3" fmla="*/ 38 h 172"/>
                <a:gd name="T4" fmla="*/ 200 w 200"/>
                <a:gd name="T5" fmla="*/ 37 h 172"/>
                <a:gd name="T6" fmla="*/ 73 w 200"/>
                <a:gd name="T7" fmla="*/ 14 h 172"/>
                <a:gd name="T8" fmla="*/ 9 w 200"/>
                <a:gd name="T9" fmla="*/ 126 h 172"/>
                <a:gd name="T10" fmla="*/ 64 w 200"/>
                <a:gd name="T11" fmla="*/ 172 h 172"/>
                <a:gd name="T12" fmla="*/ 83 w 200"/>
                <a:gd name="T13" fmla="*/ 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3" y="65"/>
                  </a:moveTo>
                  <a:cubicBezTo>
                    <a:pt x="105" y="26"/>
                    <a:pt x="157" y="23"/>
                    <a:pt x="200" y="38"/>
                  </a:cubicBezTo>
                  <a:cubicBezTo>
                    <a:pt x="200" y="38"/>
                    <a:pt x="200" y="37"/>
                    <a:pt x="200" y="37"/>
                  </a:cubicBezTo>
                  <a:cubicBezTo>
                    <a:pt x="159" y="14"/>
                    <a:pt x="109" y="0"/>
                    <a:pt x="73" y="14"/>
                  </a:cubicBezTo>
                  <a:cubicBezTo>
                    <a:pt x="6" y="41"/>
                    <a:pt x="0" y="81"/>
                    <a:pt x="9" y="126"/>
                  </a:cubicBezTo>
                  <a:cubicBezTo>
                    <a:pt x="14" y="152"/>
                    <a:pt x="35" y="167"/>
                    <a:pt x="64" y="172"/>
                  </a:cubicBezTo>
                  <a:cubicBezTo>
                    <a:pt x="58" y="137"/>
                    <a:pt x="64" y="97"/>
                    <a:pt x="83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9"/>
            <p:cNvSpPr/>
            <p:nvPr/>
          </p:nvSpPr>
          <p:spPr bwMode="auto">
            <a:xfrm>
              <a:off x="3236" y="427"/>
              <a:ext cx="175" cy="460"/>
            </a:xfrm>
            <a:custGeom>
              <a:avLst/>
              <a:gdLst>
                <a:gd name="T0" fmla="*/ 40 w 74"/>
                <a:gd name="T1" fmla="*/ 37 h 194"/>
                <a:gd name="T2" fmla="*/ 74 w 74"/>
                <a:gd name="T3" fmla="*/ 0 h 194"/>
                <a:gd name="T4" fmla="*/ 1 w 74"/>
                <a:gd name="T5" fmla="*/ 100 h 194"/>
                <a:gd name="T6" fmla="*/ 51 w 74"/>
                <a:gd name="T7" fmla="*/ 194 h 194"/>
                <a:gd name="T8" fmla="*/ 52 w 74"/>
                <a:gd name="T9" fmla="*/ 193 h 194"/>
                <a:gd name="T10" fmla="*/ 40 w 74"/>
                <a:gd name="T11" fmla="*/ 3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7"/>
                  </a:moveTo>
                  <a:cubicBezTo>
                    <a:pt x="49" y="21"/>
                    <a:pt x="61" y="8"/>
                    <a:pt x="74" y="0"/>
                  </a:cubicBezTo>
                  <a:cubicBezTo>
                    <a:pt x="31" y="9"/>
                    <a:pt x="0" y="30"/>
                    <a:pt x="1" y="100"/>
                  </a:cubicBezTo>
                  <a:cubicBezTo>
                    <a:pt x="1" y="132"/>
                    <a:pt x="23" y="166"/>
                    <a:pt x="51" y="194"/>
                  </a:cubicBezTo>
                  <a:cubicBezTo>
                    <a:pt x="52" y="193"/>
                    <a:pt x="52" y="193"/>
                    <a:pt x="52" y="193"/>
                  </a:cubicBezTo>
                  <a:cubicBezTo>
                    <a:pt x="29" y="143"/>
                    <a:pt x="17" y="77"/>
                    <a:pt x="40" y="3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10"/>
            <p:cNvSpPr/>
            <p:nvPr/>
          </p:nvSpPr>
          <p:spPr bwMode="auto">
            <a:xfrm>
              <a:off x="3020" y="853"/>
              <a:ext cx="505" cy="613"/>
            </a:xfrm>
            <a:custGeom>
              <a:avLst/>
              <a:gdLst>
                <a:gd name="T0" fmla="*/ 198 w 213"/>
                <a:gd name="T1" fmla="*/ 82 h 259"/>
                <a:gd name="T2" fmla="*/ 142 w 213"/>
                <a:gd name="T3" fmla="*/ 15 h 259"/>
                <a:gd name="T4" fmla="*/ 25 w 213"/>
                <a:gd name="T5" fmla="*/ 42 h 259"/>
                <a:gd name="T6" fmla="*/ 6 w 213"/>
                <a:gd name="T7" fmla="*/ 149 h 259"/>
                <a:gd name="T8" fmla="*/ 39 w 213"/>
                <a:gd name="T9" fmla="*/ 218 h 259"/>
                <a:gd name="T10" fmla="*/ 172 w 213"/>
                <a:gd name="T11" fmla="*/ 189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7 h 259"/>
                <a:gd name="T18" fmla="*/ 198 w 213"/>
                <a:gd name="T19" fmla="*/ 8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8" y="82"/>
                  </a:moveTo>
                  <a:cubicBezTo>
                    <a:pt x="173" y="53"/>
                    <a:pt x="145" y="23"/>
                    <a:pt x="142" y="15"/>
                  </a:cubicBezTo>
                  <a:cubicBezTo>
                    <a:pt x="99" y="0"/>
                    <a:pt x="47" y="3"/>
                    <a:pt x="25" y="42"/>
                  </a:cubicBezTo>
                  <a:cubicBezTo>
                    <a:pt x="6" y="74"/>
                    <a:pt x="0" y="114"/>
                    <a:pt x="6" y="149"/>
                  </a:cubicBezTo>
                  <a:cubicBezTo>
                    <a:pt x="10" y="176"/>
                    <a:pt x="22" y="201"/>
                    <a:pt x="39" y="218"/>
                  </a:cubicBezTo>
                  <a:cubicBezTo>
                    <a:pt x="80" y="259"/>
                    <a:pt x="139" y="246"/>
                    <a:pt x="172" y="189"/>
                  </a:cubicBezTo>
                  <a:cubicBezTo>
                    <a:pt x="190" y="158"/>
                    <a:pt x="207" y="130"/>
                    <a:pt x="211" y="104"/>
                  </a:cubicBezTo>
                  <a:cubicBezTo>
                    <a:pt x="212" y="102"/>
                    <a:pt x="213" y="100"/>
                    <a:pt x="213" y="99"/>
                  </a:cubicBezTo>
                  <a:cubicBezTo>
                    <a:pt x="213" y="98"/>
                    <a:pt x="212" y="98"/>
                    <a:pt x="212" y="97"/>
                  </a:cubicBezTo>
                  <a:cubicBezTo>
                    <a:pt x="207" y="92"/>
                    <a:pt x="203" y="87"/>
                    <a:pt x="198" y="8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11"/>
            <p:cNvSpPr/>
            <p:nvPr/>
          </p:nvSpPr>
          <p:spPr bwMode="auto">
            <a:xfrm>
              <a:off x="3276" y="375"/>
              <a:ext cx="481" cy="668"/>
            </a:xfrm>
            <a:custGeom>
              <a:avLst/>
              <a:gdLst>
                <a:gd name="T0" fmla="*/ 23 w 203"/>
                <a:gd name="T1" fmla="*/ 59 h 282"/>
                <a:gd name="T2" fmla="*/ 35 w 203"/>
                <a:gd name="T3" fmla="*/ 215 h 282"/>
                <a:gd name="T4" fmla="*/ 72 w 203"/>
                <a:gd name="T5" fmla="*/ 246 h 282"/>
                <a:gd name="T6" fmla="*/ 96 w 203"/>
                <a:gd name="T7" fmla="*/ 267 h 282"/>
                <a:gd name="T8" fmla="*/ 99 w 203"/>
                <a:gd name="T9" fmla="*/ 270 h 282"/>
                <a:gd name="T10" fmla="*/ 113 w 203"/>
                <a:gd name="T11" fmla="*/ 282 h 282"/>
                <a:gd name="T12" fmla="*/ 171 w 203"/>
                <a:gd name="T13" fmla="*/ 207 h 282"/>
                <a:gd name="T14" fmla="*/ 156 w 203"/>
                <a:gd name="T15" fmla="*/ 31 h 282"/>
                <a:gd name="T16" fmla="*/ 57 w 203"/>
                <a:gd name="T17" fmla="*/ 22 h 282"/>
                <a:gd name="T18" fmla="*/ 23 w 203"/>
                <a:gd name="T19" fmla="*/ 5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2">
                  <a:moveTo>
                    <a:pt x="23" y="59"/>
                  </a:moveTo>
                  <a:cubicBezTo>
                    <a:pt x="0" y="99"/>
                    <a:pt x="12" y="165"/>
                    <a:pt x="35" y="215"/>
                  </a:cubicBezTo>
                  <a:cubicBezTo>
                    <a:pt x="38" y="215"/>
                    <a:pt x="55" y="231"/>
                    <a:pt x="72" y="246"/>
                  </a:cubicBezTo>
                  <a:cubicBezTo>
                    <a:pt x="79" y="252"/>
                    <a:pt x="87" y="259"/>
                    <a:pt x="96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4" y="274"/>
                    <a:pt x="109" y="278"/>
                    <a:pt x="113" y="282"/>
                  </a:cubicBezTo>
                  <a:cubicBezTo>
                    <a:pt x="133" y="272"/>
                    <a:pt x="151" y="241"/>
                    <a:pt x="171" y="207"/>
                  </a:cubicBezTo>
                  <a:cubicBezTo>
                    <a:pt x="203" y="150"/>
                    <a:pt x="197" y="71"/>
                    <a:pt x="156" y="31"/>
                  </a:cubicBezTo>
                  <a:cubicBezTo>
                    <a:pt x="127" y="2"/>
                    <a:pt x="89" y="0"/>
                    <a:pt x="57" y="22"/>
                  </a:cubicBezTo>
                  <a:cubicBezTo>
                    <a:pt x="44" y="30"/>
                    <a:pt x="32" y="43"/>
                    <a:pt x="23" y="5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12"/>
            <p:cNvSpPr/>
            <p:nvPr/>
          </p:nvSpPr>
          <p:spPr bwMode="auto">
            <a:xfrm>
              <a:off x="3357" y="884"/>
              <a:ext cx="902" cy="930"/>
            </a:xfrm>
            <a:custGeom>
              <a:avLst/>
              <a:gdLst>
                <a:gd name="T0" fmla="*/ 381 w 381"/>
                <a:gd name="T1" fmla="*/ 346 h 393"/>
                <a:gd name="T2" fmla="*/ 373 w 381"/>
                <a:gd name="T3" fmla="*/ 339 h 393"/>
                <a:gd name="T4" fmla="*/ 79 w 381"/>
                <a:gd name="T5" fmla="*/ 67 h 393"/>
                <a:gd name="T6" fmla="*/ 65 w 381"/>
                <a:gd name="T7" fmla="*/ 55 h 393"/>
                <a:gd name="T8" fmla="*/ 62 w 381"/>
                <a:gd name="T9" fmla="*/ 52 h 393"/>
                <a:gd name="T10" fmla="*/ 38 w 381"/>
                <a:gd name="T11" fmla="*/ 31 h 393"/>
                <a:gd name="T12" fmla="*/ 1 w 381"/>
                <a:gd name="T13" fmla="*/ 0 h 393"/>
                <a:gd name="T14" fmla="*/ 0 w 381"/>
                <a:gd name="T15" fmla="*/ 1 h 393"/>
                <a:gd name="T16" fmla="*/ 0 w 381"/>
                <a:gd name="T17" fmla="*/ 1 h 393"/>
                <a:gd name="T18" fmla="*/ 0 w 381"/>
                <a:gd name="T19" fmla="*/ 1 h 393"/>
                <a:gd name="T20" fmla="*/ 0 w 381"/>
                <a:gd name="T21" fmla="*/ 2 h 393"/>
                <a:gd name="T22" fmla="*/ 56 w 381"/>
                <a:gd name="T23" fmla="*/ 69 h 393"/>
                <a:gd name="T24" fmla="*/ 70 w 381"/>
                <a:gd name="T25" fmla="*/ 84 h 393"/>
                <a:gd name="T26" fmla="*/ 71 w 381"/>
                <a:gd name="T27" fmla="*/ 86 h 393"/>
                <a:gd name="T28" fmla="*/ 347 w 381"/>
                <a:gd name="T29" fmla="*/ 385 h 393"/>
                <a:gd name="T30" fmla="*/ 354 w 381"/>
                <a:gd name="T31" fmla="*/ 393 h 393"/>
                <a:gd name="T32" fmla="*/ 358 w 381"/>
                <a:gd name="T33" fmla="*/ 392 h 393"/>
                <a:gd name="T34" fmla="*/ 373 w 381"/>
                <a:gd name="T35" fmla="*/ 376 h 393"/>
                <a:gd name="T36" fmla="*/ 381 w 381"/>
                <a:gd name="T37" fmla="*/ 351 h 393"/>
                <a:gd name="T38" fmla="*/ 381 w 381"/>
                <a:gd name="T39" fmla="*/ 34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1" h="393">
                  <a:moveTo>
                    <a:pt x="381" y="346"/>
                  </a:moveTo>
                  <a:cubicBezTo>
                    <a:pt x="381" y="346"/>
                    <a:pt x="378" y="344"/>
                    <a:pt x="373" y="339"/>
                  </a:cubicBezTo>
                  <a:cubicBezTo>
                    <a:pt x="336" y="304"/>
                    <a:pt x="177" y="155"/>
                    <a:pt x="79" y="67"/>
                  </a:cubicBezTo>
                  <a:cubicBezTo>
                    <a:pt x="75" y="63"/>
                    <a:pt x="70" y="59"/>
                    <a:pt x="65" y="55"/>
                  </a:cubicBezTo>
                  <a:cubicBezTo>
                    <a:pt x="64" y="54"/>
                    <a:pt x="63" y="53"/>
                    <a:pt x="62" y="52"/>
                  </a:cubicBezTo>
                  <a:cubicBezTo>
                    <a:pt x="53" y="44"/>
                    <a:pt x="45" y="37"/>
                    <a:pt x="38" y="31"/>
                  </a:cubicBezTo>
                  <a:cubicBezTo>
                    <a:pt x="21" y="16"/>
                    <a:pt x="4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3" y="10"/>
                    <a:pt x="31" y="40"/>
                    <a:pt x="56" y="69"/>
                  </a:cubicBezTo>
                  <a:cubicBezTo>
                    <a:pt x="61" y="74"/>
                    <a:pt x="65" y="79"/>
                    <a:pt x="70" y="84"/>
                  </a:cubicBezTo>
                  <a:cubicBezTo>
                    <a:pt x="70" y="85"/>
                    <a:pt x="71" y="85"/>
                    <a:pt x="71" y="86"/>
                  </a:cubicBezTo>
                  <a:cubicBezTo>
                    <a:pt x="161" y="186"/>
                    <a:pt x="312" y="347"/>
                    <a:pt x="347" y="385"/>
                  </a:cubicBezTo>
                  <a:cubicBezTo>
                    <a:pt x="352" y="390"/>
                    <a:pt x="354" y="393"/>
                    <a:pt x="354" y="393"/>
                  </a:cubicBezTo>
                  <a:cubicBezTo>
                    <a:pt x="354" y="393"/>
                    <a:pt x="356" y="393"/>
                    <a:pt x="358" y="392"/>
                  </a:cubicBezTo>
                  <a:cubicBezTo>
                    <a:pt x="361" y="390"/>
                    <a:pt x="367" y="387"/>
                    <a:pt x="373" y="376"/>
                  </a:cubicBezTo>
                  <a:cubicBezTo>
                    <a:pt x="379" y="366"/>
                    <a:pt x="381" y="357"/>
                    <a:pt x="381" y="351"/>
                  </a:cubicBezTo>
                  <a:cubicBezTo>
                    <a:pt x="381" y="348"/>
                    <a:pt x="381" y="346"/>
                    <a:pt x="381" y="34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Freeform 14"/>
            <p:cNvSpPr/>
            <p:nvPr/>
          </p:nvSpPr>
          <p:spPr bwMode="auto">
            <a:xfrm>
              <a:off x="4819" y="2349"/>
              <a:ext cx="0" cy="3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4"/>
          <p:cNvGrpSpPr>
            <a:grpSpLocks noChangeAspect="1"/>
          </p:cNvGrpSpPr>
          <p:nvPr/>
        </p:nvGrpSpPr>
        <p:grpSpPr bwMode="auto">
          <a:xfrm flipH="1">
            <a:off x="9183285" y="4876369"/>
            <a:ext cx="1144281" cy="989145"/>
            <a:chOff x="2883" y="375"/>
            <a:chExt cx="1938" cy="1977"/>
          </a:xfrm>
          <a:solidFill>
            <a:schemeClr val="accent4"/>
          </a:solidFill>
        </p:grpSpPr>
        <p:sp>
          <p:nvSpPr>
            <p:cNvPr id="55" name="Freeform 5"/>
            <p:cNvSpPr/>
            <p:nvPr/>
          </p:nvSpPr>
          <p:spPr bwMode="auto">
            <a:xfrm>
              <a:off x="4622" y="2148"/>
              <a:ext cx="199" cy="204"/>
            </a:xfrm>
            <a:custGeom>
              <a:avLst/>
              <a:gdLst>
                <a:gd name="T0" fmla="*/ 69 w 84"/>
                <a:gd name="T1" fmla="*/ 67 h 86"/>
                <a:gd name="T2" fmla="*/ 35 w 84"/>
                <a:gd name="T3" fmla="*/ 30 h 86"/>
                <a:gd name="T4" fmla="*/ 17 w 84"/>
                <a:gd name="T5" fmla="*/ 9 h 86"/>
                <a:gd name="T6" fmla="*/ 6 w 84"/>
                <a:gd name="T7" fmla="*/ 0 h 86"/>
                <a:gd name="T8" fmla="*/ 4 w 84"/>
                <a:gd name="T9" fmla="*/ 5 h 86"/>
                <a:gd name="T10" fmla="*/ 0 w 84"/>
                <a:gd name="T11" fmla="*/ 10 h 86"/>
                <a:gd name="T12" fmla="*/ 10 w 84"/>
                <a:gd name="T13" fmla="*/ 21 h 86"/>
                <a:gd name="T14" fmla="*/ 30 w 84"/>
                <a:gd name="T15" fmla="*/ 38 h 86"/>
                <a:gd name="T16" fmla="*/ 66 w 84"/>
                <a:gd name="T17" fmla="*/ 71 h 86"/>
                <a:gd name="T18" fmla="*/ 83 w 84"/>
                <a:gd name="T19" fmla="*/ 86 h 86"/>
                <a:gd name="T20" fmla="*/ 84 w 84"/>
                <a:gd name="T21" fmla="*/ 85 h 86"/>
                <a:gd name="T22" fmla="*/ 69 w 84"/>
                <a:gd name="T23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86">
                  <a:moveTo>
                    <a:pt x="69" y="67"/>
                  </a:moveTo>
                  <a:cubicBezTo>
                    <a:pt x="60" y="57"/>
                    <a:pt x="47" y="43"/>
                    <a:pt x="35" y="30"/>
                  </a:cubicBezTo>
                  <a:cubicBezTo>
                    <a:pt x="29" y="23"/>
                    <a:pt x="23" y="16"/>
                    <a:pt x="17" y="9"/>
                  </a:cubicBezTo>
                  <a:cubicBezTo>
                    <a:pt x="13" y="6"/>
                    <a:pt x="10" y="3"/>
                    <a:pt x="6" y="0"/>
                  </a:cubicBezTo>
                  <a:cubicBezTo>
                    <a:pt x="6" y="2"/>
                    <a:pt x="5" y="3"/>
                    <a:pt x="4" y="5"/>
                  </a:cubicBezTo>
                  <a:cubicBezTo>
                    <a:pt x="3" y="7"/>
                    <a:pt x="1" y="9"/>
                    <a:pt x="0" y="10"/>
                  </a:cubicBezTo>
                  <a:cubicBezTo>
                    <a:pt x="3" y="14"/>
                    <a:pt x="7" y="17"/>
                    <a:pt x="10" y="21"/>
                  </a:cubicBezTo>
                  <a:cubicBezTo>
                    <a:pt x="16" y="27"/>
                    <a:pt x="23" y="32"/>
                    <a:pt x="30" y="38"/>
                  </a:cubicBezTo>
                  <a:cubicBezTo>
                    <a:pt x="43" y="50"/>
                    <a:pt x="56" y="63"/>
                    <a:pt x="66" y="71"/>
                  </a:cubicBezTo>
                  <a:cubicBezTo>
                    <a:pt x="76" y="80"/>
                    <a:pt x="83" y="86"/>
                    <a:pt x="83" y="86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85"/>
                    <a:pt x="78" y="78"/>
                    <a:pt x="69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Freeform 6"/>
            <p:cNvSpPr/>
            <p:nvPr/>
          </p:nvSpPr>
          <p:spPr bwMode="auto">
            <a:xfrm>
              <a:off x="4177" y="1665"/>
              <a:ext cx="490" cy="566"/>
            </a:xfrm>
            <a:custGeom>
              <a:avLst/>
              <a:gdLst>
                <a:gd name="T0" fmla="*/ 204 w 207"/>
                <a:gd name="T1" fmla="*/ 156 h 239"/>
                <a:gd name="T2" fmla="*/ 48 w 207"/>
                <a:gd name="T3" fmla="*/ 0 h 239"/>
                <a:gd name="T4" fmla="*/ 35 w 207"/>
                <a:gd name="T5" fmla="*/ 53 h 239"/>
                <a:gd name="T6" fmla="*/ 0 w 207"/>
                <a:gd name="T7" fmla="*/ 83 h 239"/>
                <a:gd name="T8" fmla="*/ 156 w 207"/>
                <a:gd name="T9" fmla="*/ 239 h 239"/>
                <a:gd name="T10" fmla="*/ 188 w 207"/>
                <a:gd name="T11" fmla="*/ 214 h 239"/>
                <a:gd name="T12" fmla="*/ 192 w 207"/>
                <a:gd name="T13" fmla="*/ 209 h 239"/>
                <a:gd name="T14" fmla="*/ 194 w 207"/>
                <a:gd name="T15" fmla="*/ 204 h 239"/>
                <a:gd name="T16" fmla="*/ 204 w 207"/>
                <a:gd name="T17" fmla="*/ 15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7" h="239">
                  <a:moveTo>
                    <a:pt x="204" y="15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54" y="6"/>
                    <a:pt x="48" y="30"/>
                    <a:pt x="35" y="53"/>
                  </a:cubicBezTo>
                  <a:cubicBezTo>
                    <a:pt x="22" y="75"/>
                    <a:pt x="7" y="88"/>
                    <a:pt x="0" y="83"/>
                  </a:cubicBezTo>
                  <a:cubicBezTo>
                    <a:pt x="156" y="239"/>
                    <a:pt x="156" y="239"/>
                    <a:pt x="156" y="239"/>
                  </a:cubicBezTo>
                  <a:cubicBezTo>
                    <a:pt x="156" y="239"/>
                    <a:pt x="173" y="237"/>
                    <a:pt x="188" y="214"/>
                  </a:cubicBezTo>
                  <a:cubicBezTo>
                    <a:pt x="189" y="213"/>
                    <a:pt x="191" y="211"/>
                    <a:pt x="192" y="209"/>
                  </a:cubicBezTo>
                  <a:cubicBezTo>
                    <a:pt x="193" y="207"/>
                    <a:pt x="194" y="206"/>
                    <a:pt x="194" y="204"/>
                  </a:cubicBezTo>
                  <a:cubicBezTo>
                    <a:pt x="207" y="178"/>
                    <a:pt x="204" y="156"/>
                    <a:pt x="204" y="15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Freeform 7"/>
            <p:cNvSpPr/>
            <p:nvPr/>
          </p:nvSpPr>
          <p:spPr bwMode="auto">
            <a:xfrm>
              <a:off x="4167" y="1656"/>
              <a:ext cx="137" cy="218"/>
            </a:xfrm>
            <a:custGeom>
              <a:avLst/>
              <a:gdLst>
                <a:gd name="T0" fmla="*/ 52 w 58"/>
                <a:gd name="T1" fmla="*/ 4 h 92"/>
                <a:gd name="T2" fmla="*/ 31 w 58"/>
                <a:gd name="T3" fmla="*/ 13 h 92"/>
                <a:gd name="T4" fmla="*/ 39 w 58"/>
                <a:gd name="T5" fmla="*/ 20 h 92"/>
                <a:gd name="T6" fmla="*/ 39 w 58"/>
                <a:gd name="T7" fmla="*/ 25 h 92"/>
                <a:gd name="T8" fmla="*/ 31 w 58"/>
                <a:gd name="T9" fmla="*/ 50 h 92"/>
                <a:gd name="T10" fmla="*/ 16 w 58"/>
                <a:gd name="T11" fmla="*/ 66 h 92"/>
                <a:gd name="T12" fmla="*/ 12 w 58"/>
                <a:gd name="T13" fmla="*/ 67 h 92"/>
                <a:gd name="T14" fmla="*/ 5 w 58"/>
                <a:gd name="T15" fmla="*/ 59 h 92"/>
                <a:gd name="T16" fmla="*/ 3 w 58"/>
                <a:gd name="T17" fmla="*/ 87 h 92"/>
                <a:gd name="T18" fmla="*/ 4 w 58"/>
                <a:gd name="T19" fmla="*/ 87 h 92"/>
                <a:gd name="T20" fmla="*/ 39 w 58"/>
                <a:gd name="T21" fmla="*/ 57 h 92"/>
                <a:gd name="T22" fmla="*/ 52 w 58"/>
                <a:gd name="T23" fmla="*/ 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92">
                  <a:moveTo>
                    <a:pt x="52" y="4"/>
                  </a:moveTo>
                  <a:cubicBezTo>
                    <a:pt x="48" y="0"/>
                    <a:pt x="40" y="4"/>
                    <a:pt x="31" y="13"/>
                  </a:cubicBezTo>
                  <a:cubicBezTo>
                    <a:pt x="36" y="18"/>
                    <a:pt x="39" y="20"/>
                    <a:pt x="39" y="20"/>
                  </a:cubicBezTo>
                  <a:cubicBezTo>
                    <a:pt x="39" y="20"/>
                    <a:pt x="39" y="22"/>
                    <a:pt x="39" y="25"/>
                  </a:cubicBezTo>
                  <a:cubicBezTo>
                    <a:pt x="39" y="31"/>
                    <a:pt x="37" y="40"/>
                    <a:pt x="31" y="50"/>
                  </a:cubicBezTo>
                  <a:cubicBezTo>
                    <a:pt x="25" y="61"/>
                    <a:pt x="19" y="64"/>
                    <a:pt x="16" y="66"/>
                  </a:cubicBezTo>
                  <a:cubicBezTo>
                    <a:pt x="14" y="67"/>
                    <a:pt x="12" y="67"/>
                    <a:pt x="12" y="67"/>
                  </a:cubicBezTo>
                  <a:cubicBezTo>
                    <a:pt x="12" y="67"/>
                    <a:pt x="10" y="64"/>
                    <a:pt x="5" y="59"/>
                  </a:cubicBezTo>
                  <a:cubicBezTo>
                    <a:pt x="0" y="72"/>
                    <a:pt x="0" y="83"/>
                    <a:pt x="3" y="87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1" y="92"/>
                    <a:pt x="26" y="79"/>
                    <a:pt x="39" y="57"/>
                  </a:cubicBezTo>
                  <a:cubicBezTo>
                    <a:pt x="52" y="34"/>
                    <a:pt x="58" y="10"/>
                    <a:pt x="52" y="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Freeform 8"/>
            <p:cNvSpPr/>
            <p:nvPr/>
          </p:nvSpPr>
          <p:spPr bwMode="auto">
            <a:xfrm>
              <a:off x="2883" y="799"/>
              <a:ext cx="474" cy="407"/>
            </a:xfrm>
            <a:custGeom>
              <a:avLst/>
              <a:gdLst>
                <a:gd name="T0" fmla="*/ 83 w 200"/>
                <a:gd name="T1" fmla="*/ 65 h 172"/>
                <a:gd name="T2" fmla="*/ 200 w 200"/>
                <a:gd name="T3" fmla="*/ 38 h 172"/>
                <a:gd name="T4" fmla="*/ 200 w 200"/>
                <a:gd name="T5" fmla="*/ 37 h 172"/>
                <a:gd name="T6" fmla="*/ 73 w 200"/>
                <a:gd name="T7" fmla="*/ 14 h 172"/>
                <a:gd name="T8" fmla="*/ 9 w 200"/>
                <a:gd name="T9" fmla="*/ 126 h 172"/>
                <a:gd name="T10" fmla="*/ 64 w 200"/>
                <a:gd name="T11" fmla="*/ 172 h 172"/>
                <a:gd name="T12" fmla="*/ 83 w 200"/>
                <a:gd name="T13" fmla="*/ 6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172">
                  <a:moveTo>
                    <a:pt x="83" y="65"/>
                  </a:moveTo>
                  <a:cubicBezTo>
                    <a:pt x="105" y="26"/>
                    <a:pt x="157" y="23"/>
                    <a:pt x="200" y="38"/>
                  </a:cubicBezTo>
                  <a:cubicBezTo>
                    <a:pt x="200" y="38"/>
                    <a:pt x="200" y="37"/>
                    <a:pt x="200" y="37"/>
                  </a:cubicBezTo>
                  <a:cubicBezTo>
                    <a:pt x="159" y="14"/>
                    <a:pt x="109" y="0"/>
                    <a:pt x="73" y="14"/>
                  </a:cubicBezTo>
                  <a:cubicBezTo>
                    <a:pt x="6" y="41"/>
                    <a:pt x="0" y="81"/>
                    <a:pt x="9" y="126"/>
                  </a:cubicBezTo>
                  <a:cubicBezTo>
                    <a:pt x="14" y="152"/>
                    <a:pt x="35" y="167"/>
                    <a:pt x="64" y="172"/>
                  </a:cubicBezTo>
                  <a:cubicBezTo>
                    <a:pt x="58" y="137"/>
                    <a:pt x="64" y="97"/>
                    <a:pt x="83" y="65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Freeform 9"/>
            <p:cNvSpPr/>
            <p:nvPr/>
          </p:nvSpPr>
          <p:spPr bwMode="auto">
            <a:xfrm>
              <a:off x="3236" y="427"/>
              <a:ext cx="175" cy="460"/>
            </a:xfrm>
            <a:custGeom>
              <a:avLst/>
              <a:gdLst>
                <a:gd name="T0" fmla="*/ 40 w 74"/>
                <a:gd name="T1" fmla="*/ 37 h 194"/>
                <a:gd name="T2" fmla="*/ 74 w 74"/>
                <a:gd name="T3" fmla="*/ 0 h 194"/>
                <a:gd name="T4" fmla="*/ 1 w 74"/>
                <a:gd name="T5" fmla="*/ 100 h 194"/>
                <a:gd name="T6" fmla="*/ 51 w 74"/>
                <a:gd name="T7" fmla="*/ 194 h 194"/>
                <a:gd name="T8" fmla="*/ 52 w 74"/>
                <a:gd name="T9" fmla="*/ 193 h 194"/>
                <a:gd name="T10" fmla="*/ 40 w 74"/>
                <a:gd name="T11" fmla="*/ 3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94">
                  <a:moveTo>
                    <a:pt x="40" y="37"/>
                  </a:moveTo>
                  <a:cubicBezTo>
                    <a:pt x="49" y="21"/>
                    <a:pt x="61" y="8"/>
                    <a:pt x="74" y="0"/>
                  </a:cubicBezTo>
                  <a:cubicBezTo>
                    <a:pt x="31" y="9"/>
                    <a:pt x="0" y="30"/>
                    <a:pt x="1" y="100"/>
                  </a:cubicBezTo>
                  <a:cubicBezTo>
                    <a:pt x="1" y="132"/>
                    <a:pt x="23" y="166"/>
                    <a:pt x="51" y="194"/>
                  </a:cubicBezTo>
                  <a:cubicBezTo>
                    <a:pt x="52" y="193"/>
                    <a:pt x="52" y="193"/>
                    <a:pt x="52" y="193"/>
                  </a:cubicBezTo>
                  <a:cubicBezTo>
                    <a:pt x="29" y="143"/>
                    <a:pt x="17" y="77"/>
                    <a:pt x="40" y="3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Freeform 10"/>
            <p:cNvSpPr/>
            <p:nvPr/>
          </p:nvSpPr>
          <p:spPr bwMode="auto">
            <a:xfrm>
              <a:off x="3020" y="853"/>
              <a:ext cx="505" cy="613"/>
            </a:xfrm>
            <a:custGeom>
              <a:avLst/>
              <a:gdLst>
                <a:gd name="T0" fmla="*/ 198 w 213"/>
                <a:gd name="T1" fmla="*/ 82 h 259"/>
                <a:gd name="T2" fmla="*/ 142 w 213"/>
                <a:gd name="T3" fmla="*/ 15 h 259"/>
                <a:gd name="T4" fmla="*/ 25 w 213"/>
                <a:gd name="T5" fmla="*/ 42 h 259"/>
                <a:gd name="T6" fmla="*/ 6 w 213"/>
                <a:gd name="T7" fmla="*/ 149 h 259"/>
                <a:gd name="T8" fmla="*/ 39 w 213"/>
                <a:gd name="T9" fmla="*/ 218 h 259"/>
                <a:gd name="T10" fmla="*/ 172 w 213"/>
                <a:gd name="T11" fmla="*/ 189 h 259"/>
                <a:gd name="T12" fmla="*/ 211 w 213"/>
                <a:gd name="T13" fmla="*/ 104 h 259"/>
                <a:gd name="T14" fmla="*/ 213 w 213"/>
                <a:gd name="T15" fmla="*/ 99 h 259"/>
                <a:gd name="T16" fmla="*/ 212 w 213"/>
                <a:gd name="T17" fmla="*/ 97 h 259"/>
                <a:gd name="T18" fmla="*/ 198 w 213"/>
                <a:gd name="T19" fmla="*/ 8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59">
                  <a:moveTo>
                    <a:pt x="198" y="82"/>
                  </a:moveTo>
                  <a:cubicBezTo>
                    <a:pt x="173" y="53"/>
                    <a:pt x="145" y="23"/>
                    <a:pt x="142" y="15"/>
                  </a:cubicBezTo>
                  <a:cubicBezTo>
                    <a:pt x="99" y="0"/>
                    <a:pt x="47" y="3"/>
                    <a:pt x="25" y="42"/>
                  </a:cubicBezTo>
                  <a:cubicBezTo>
                    <a:pt x="6" y="74"/>
                    <a:pt x="0" y="114"/>
                    <a:pt x="6" y="149"/>
                  </a:cubicBezTo>
                  <a:cubicBezTo>
                    <a:pt x="10" y="176"/>
                    <a:pt x="22" y="201"/>
                    <a:pt x="39" y="218"/>
                  </a:cubicBezTo>
                  <a:cubicBezTo>
                    <a:pt x="80" y="259"/>
                    <a:pt x="139" y="246"/>
                    <a:pt x="172" y="189"/>
                  </a:cubicBezTo>
                  <a:cubicBezTo>
                    <a:pt x="190" y="158"/>
                    <a:pt x="207" y="130"/>
                    <a:pt x="211" y="104"/>
                  </a:cubicBezTo>
                  <a:cubicBezTo>
                    <a:pt x="212" y="102"/>
                    <a:pt x="213" y="100"/>
                    <a:pt x="213" y="99"/>
                  </a:cubicBezTo>
                  <a:cubicBezTo>
                    <a:pt x="213" y="98"/>
                    <a:pt x="212" y="98"/>
                    <a:pt x="212" y="97"/>
                  </a:cubicBezTo>
                  <a:cubicBezTo>
                    <a:pt x="207" y="92"/>
                    <a:pt x="203" y="87"/>
                    <a:pt x="198" y="8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Freeform 11"/>
            <p:cNvSpPr/>
            <p:nvPr/>
          </p:nvSpPr>
          <p:spPr bwMode="auto">
            <a:xfrm>
              <a:off x="3276" y="375"/>
              <a:ext cx="481" cy="668"/>
            </a:xfrm>
            <a:custGeom>
              <a:avLst/>
              <a:gdLst>
                <a:gd name="T0" fmla="*/ 23 w 203"/>
                <a:gd name="T1" fmla="*/ 59 h 282"/>
                <a:gd name="T2" fmla="*/ 35 w 203"/>
                <a:gd name="T3" fmla="*/ 215 h 282"/>
                <a:gd name="T4" fmla="*/ 72 w 203"/>
                <a:gd name="T5" fmla="*/ 246 h 282"/>
                <a:gd name="T6" fmla="*/ 96 w 203"/>
                <a:gd name="T7" fmla="*/ 267 h 282"/>
                <a:gd name="T8" fmla="*/ 99 w 203"/>
                <a:gd name="T9" fmla="*/ 270 h 282"/>
                <a:gd name="T10" fmla="*/ 113 w 203"/>
                <a:gd name="T11" fmla="*/ 282 h 282"/>
                <a:gd name="T12" fmla="*/ 171 w 203"/>
                <a:gd name="T13" fmla="*/ 207 h 282"/>
                <a:gd name="T14" fmla="*/ 156 w 203"/>
                <a:gd name="T15" fmla="*/ 31 h 282"/>
                <a:gd name="T16" fmla="*/ 57 w 203"/>
                <a:gd name="T17" fmla="*/ 22 h 282"/>
                <a:gd name="T18" fmla="*/ 23 w 203"/>
                <a:gd name="T19" fmla="*/ 5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3" h="282">
                  <a:moveTo>
                    <a:pt x="23" y="59"/>
                  </a:moveTo>
                  <a:cubicBezTo>
                    <a:pt x="0" y="99"/>
                    <a:pt x="12" y="165"/>
                    <a:pt x="35" y="215"/>
                  </a:cubicBezTo>
                  <a:cubicBezTo>
                    <a:pt x="38" y="215"/>
                    <a:pt x="55" y="231"/>
                    <a:pt x="72" y="246"/>
                  </a:cubicBezTo>
                  <a:cubicBezTo>
                    <a:pt x="79" y="252"/>
                    <a:pt x="87" y="259"/>
                    <a:pt x="96" y="267"/>
                  </a:cubicBezTo>
                  <a:cubicBezTo>
                    <a:pt x="97" y="268"/>
                    <a:pt x="98" y="269"/>
                    <a:pt x="99" y="270"/>
                  </a:cubicBezTo>
                  <a:cubicBezTo>
                    <a:pt x="104" y="274"/>
                    <a:pt x="109" y="278"/>
                    <a:pt x="113" y="282"/>
                  </a:cubicBezTo>
                  <a:cubicBezTo>
                    <a:pt x="133" y="272"/>
                    <a:pt x="151" y="241"/>
                    <a:pt x="171" y="207"/>
                  </a:cubicBezTo>
                  <a:cubicBezTo>
                    <a:pt x="203" y="150"/>
                    <a:pt x="197" y="71"/>
                    <a:pt x="156" y="31"/>
                  </a:cubicBezTo>
                  <a:cubicBezTo>
                    <a:pt x="127" y="2"/>
                    <a:pt x="89" y="0"/>
                    <a:pt x="57" y="22"/>
                  </a:cubicBezTo>
                  <a:cubicBezTo>
                    <a:pt x="44" y="30"/>
                    <a:pt x="32" y="43"/>
                    <a:pt x="23" y="5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Freeform 12"/>
            <p:cNvSpPr/>
            <p:nvPr/>
          </p:nvSpPr>
          <p:spPr bwMode="auto">
            <a:xfrm>
              <a:off x="3357" y="884"/>
              <a:ext cx="902" cy="930"/>
            </a:xfrm>
            <a:custGeom>
              <a:avLst/>
              <a:gdLst>
                <a:gd name="T0" fmla="*/ 381 w 381"/>
                <a:gd name="T1" fmla="*/ 346 h 393"/>
                <a:gd name="T2" fmla="*/ 373 w 381"/>
                <a:gd name="T3" fmla="*/ 339 h 393"/>
                <a:gd name="T4" fmla="*/ 79 w 381"/>
                <a:gd name="T5" fmla="*/ 67 h 393"/>
                <a:gd name="T6" fmla="*/ 65 w 381"/>
                <a:gd name="T7" fmla="*/ 55 h 393"/>
                <a:gd name="T8" fmla="*/ 62 w 381"/>
                <a:gd name="T9" fmla="*/ 52 h 393"/>
                <a:gd name="T10" fmla="*/ 38 w 381"/>
                <a:gd name="T11" fmla="*/ 31 h 393"/>
                <a:gd name="T12" fmla="*/ 1 w 381"/>
                <a:gd name="T13" fmla="*/ 0 h 393"/>
                <a:gd name="T14" fmla="*/ 0 w 381"/>
                <a:gd name="T15" fmla="*/ 1 h 393"/>
                <a:gd name="T16" fmla="*/ 0 w 381"/>
                <a:gd name="T17" fmla="*/ 1 h 393"/>
                <a:gd name="T18" fmla="*/ 0 w 381"/>
                <a:gd name="T19" fmla="*/ 1 h 393"/>
                <a:gd name="T20" fmla="*/ 0 w 381"/>
                <a:gd name="T21" fmla="*/ 2 h 393"/>
                <a:gd name="T22" fmla="*/ 56 w 381"/>
                <a:gd name="T23" fmla="*/ 69 h 393"/>
                <a:gd name="T24" fmla="*/ 70 w 381"/>
                <a:gd name="T25" fmla="*/ 84 h 393"/>
                <a:gd name="T26" fmla="*/ 71 w 381"/>
                <a:gd name="T27" fmla="*/ 86 h 393"/>
                <a:gd name="T28" fmla="*/ 347 w 381"/>
                <a:gd name="T29" fmla="*/ 385 h 393"/>
                <a:gd name="T30" fmla="*/ 354 w 381"/>
                <a:gd name="T31" fmla="*/ 393 h 393"/>
                <a:gd name="T32" fmla="*/ 358 w 381"/>
                <a:gd name="T33" fmla="*/ 392 h 393"/>
                <a:gd name="T34" fmla="*/ 373 w 381"/>
                <a:gd name="T35" fmla="*/ 376 h 393"/>
                <a:gd name="T36" fmla="*/ 381 w 381"/>
                <a:gd name="T37" fmla="*/ 351 h 393"/>
                <a:gd name="T38" fmla="*/ 381 w 381"/>
                <a:gd name="T39" fmla="*/ 34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1" h="393">
                  <a:moveTo>
                    <a:pt x="381" y="346"/>
                  </a:moveTo>
                  <a:cubicBezTo>
                    <a:pt x="381" y="346"/>
                    <a:pt x="378" y="344"/>
                    <a:pt x="373" y="339"/>
                  </a:cubicBezTo>
                  <a:cubicBezTo>
                    <a:pt x="336" y="304"/>
                    <a:pt x="177" y="155"/>
                    <a:pt x="79" y="67"/>
                  </a:cubicBezTo>
                  <a:cubicBezTo>
                    <a:pt x="75" y="63"/>
                    <a:pt x="70" y="59"/>
                    <a:pt x="65" y="55"/>
                  </a:cubicBezTo>
                  <a:cubicBezTo>
                    <a:pt x="64" y="54"/>
                    <a:pt x="63" y="53"/>
                    <a:pt x="62" y="52"/>
                  </a:cubicBezTo>
                  <a:cubicBezTo>
                    <a:pt x="53" y="44"/>
                    <a:pt x="45" y="37"/>
                    <a:pt x="38" y="31"/>
                  </a:cubicBezTo>
                  <a:cubicBezTo>
                    <a:pt x="21" y="16"/>
                    <a:pt x="4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3" y="10"/>
                    <a:pt x="31" y="40"/>
                    <a:pt x="56" y="69"/>
                  </a:cubicBezTo>
                  <a:cubicBezTo>
                    <a:pt x="61" y="74"/>
                    <a:pt x="65" y="79"/>
                    <a:pt x="70" y="84"/>
                  </a:cubicBezTo>
                  <a:cubicBezTo>
                    <a:pt x="70" y="85"/>
                    <a:pt x="71" y="85"/>
                    <a:pt x="71" y="86"/>
                  </a:cubicBezTo>
                  <a:cubicBezTo>
                    <a:pt x="161" y="186"/>
                    <a:pt x="312" y="347"/>
                    <a:pt x="347" y="385"/>
                  </a:cubicBezTo>
                  <a:cubicBezTo>
                    <a:pt x="352" y="390"/>
                    <a:pt x="354" y="393"/>
                    <a:pt x="354" y="393"/>
                  </a:cubicBezTo>
                  <a:cubicBezTo>
                    <a:pt x="354" y="393"/>
                    <a:pt x="356" y="393"/>
                    <a:pt x="358" y="392"/>
                  </a:cubicBezTo>
                  <a:cubicBezTo>
                    <a:pt x="361" y="390"/>
                    <a:pt x="367" y="387"/>
                    <a:pt x="373" y="376"/>
                  </a:cubicBezTo>
                  <a:cubicBezTo>
                    <a:pt x="379" y="366"/>
                    <a:pt x="381" y="357"/>
                    <a:pt x="381" y="351"/>
                  </a:cubicBezTo>
                  <a:cubicBezTo>
                    <a:pt x="381" y="348"/>
                    <a:pt x="381" y="346"/>
                    <a:pt x="381" y="34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Freeform 14"/>
            <p:cNvSpPr/>
            <p:nvPr/>
          </p:nvSpPr>
          <p:spPr bwMode="auto">
            <a:xfrm>
              <a:off x="4819" y="2349"/>
              <a:ext cx="0" cy="3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6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4" name="Content Placeholder 2"/>
          <p:cNvSpPr txBox="1"/>
          <p:nvPr/>
        </p:nvSpPr>
        <p:spPr>
          <a:xfrm>
            <a:off x="6572145" y="2243255"/>
            <a:ext cx="4884557" cy="8032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sz="800" i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9" name="Content Placeholder 2"/>
          <p:cNvSpPr txBox="1"/>
          <p:nvPr/>
        </p:nvSpPr>
        <p:spPr>
          <a:xfrm>
            <a:off x="7076634" y="4199173"/>
            <a:ext cx="1776568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0" name="TextBox 78"/>
          <p:cNvSpPr txBox="1"/>
          <p:nvPr/>
        </p:nvSpPr>
        <p:spPr>
          <a:xfrm>
            <a:off x="7076633" y="3919261"/>
            <a:ext cx="14228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1" name="Content Placeholder 2"/>
          <p:cNvSpPr txBox="1"/>
          <p:nvPr/>
        </p:nvSpPr>
        <p:spPr>
          <a:xfrm>
            <a:off x="9680134" y="4199173"/>
            <a:ext cx="1776568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2" name="TextBox 78"/>
          <p:cNvSpPr txBox="1"/>
          <p:nvPr/>
        </p:nvSpPr>
        <p:spPr>
          <a:xfrm>
            <a:off x="9680133" y="3919261"/>
            <a:ext cx="14228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Content Placeholder 2"/>
          <p:cNvSpPr txBox="1"/>
          <p:nvPr/>
        </p:nvSpPr>
        <p:spPr>
          <a:xfrm>
            <a:off x="7076634" y="5862873"/>
            <a:ext cx="1776568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4" name="TextBox 78"/>
          <p:cNvSpPr txBox="1"/>
          <p:nvPr/>
        </p:nvSpPr>
        <p:spPr>
          <a:xfrm>
            <a:off x="7076633" y="5582961"/>
            <a:ext cx="14228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Content Placeholder 2"/>
          <p:cNvSpPr txBox="1"/>
          <p:nvPr/>
        </p:nvSpPr>
        <p:spPr>
          <a:xfrm>
            <a:off x="9680134" y="5862873"/>
            <a:ext cx="1776568" cy="4296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6" name="TextBox 78"/>
          <p:cNvSpPr txBox="1"/>
          <p:nvPr/>
        </p:nvSpPr>
        <p:spPr>
          <a:xfrm>
            <a:off x="9680133" y="5582961"/>
            <a:ext cx="14228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6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8" grpId="0" animBg="1"/>
      <p:bldP spid="20" grpId="0" animBg="1"/>
      <p:bldP spid="22" grpId="0" animBg="1"/>
      <p:bldP spid="64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1724"/>
          <p:cNvSpPr/>
          <p:nvPr/>
        </p:nvSpPr>
        <p:spPr>
          <a:xfrm>
            <a:off x="7806210" y="3346679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725"/>
          <p:cNvSpPr/>
          <p:nvPr/>
        </p:nvSpPr>
        <p:spPr>
          <a:xfrm>
            <a:off x="5000961" y="3346679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726"/>
          <p:cNvSpPr/>
          <p:nvPr/>
        </p:nvSpPr>
        <p:spPr>
          <a:xfrm>
            <a:off x="2258592" y="3346679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733"/>
          <p:cNvSpPr/>
          <p:nvPr/>
        </p:nvSpPr>
        <p:spPr>
          <a:xfrm>
            <a:off x="5847739" y="4558023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Shape 1735"/>
          <p:cNvSpPr/>
          <p:nvPr/>
        </p:nvSpPr>
        <p:spPr>
          <a:xfrm>
            <a:off x="8560977" y="4558023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Shape 1739"/>
          <p:cNvSpPr/>
          <p:nvPr/>
        </p:nvSpPr>
        <p:spPr>
          <a:xfrm>
            <a:off x="3089552" y="4558023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Shape 1730"/>
          <p:cNvSpPr/>
          <p:nvPr/>
        </p:nvSpPr>
        <p:spPr>
          <a:xfrm>
            <a:off x="7313328" y="3137487"/>
            <a:ext cx="972348" cy="97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3263" tIns="23263" rIns="23263" bIns="23263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Shape 1741"/>
          <p:cNvSpPr/>
          <p:nvPr/>
        </p:nvSpPr>
        <p:spPr>
          <a:xfrm>
            <a:off x="4531643" y="4348831"/>
            <a:ext cx="972348" cy="97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3263" tIns="23263" rIns="23263" bIns="23263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Shape 1748"/>
          <p:cNvSpPr/>
          <p:nvPr/>
        </p:nvSpPr>
        <p:spPr>
          <a:xfrm rot="2348650">
            <a:off x="9907825" y="3612464"/>
            <a:ext cx="1108848" cy="34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050" extrusionOk="0">
                <a:moveTo>
                  <a:pt x="0" y="16210"/>
                </a:moveTo>
                <a:cubicBezTo>
                  <a:pt x="3419" y="835"/>
                  <a:pt x="11072" y="-4550"/>
                  <a:pt x="17092" y="4181"/>
                </a:cubicBezTo>
                <a:cubicBezTo>
                  <a:pt x="18733" y="6560"/>
                  <a:pt x="20142" y="9855"/>
                  <a:pt x="21215" y="13819"/>
                </a:cubicBezTo>
                <a:lnTo>
                  <a:pt x="21600" y="13261"/>
                </a:lnTo>
                <a:lnTo>
                  <a:pt x="21513" y="16630"/>
                </a:lnTo>
                <a:lnTo>
                  <a:pt x="20248" y="15221"/>
                </a:lnTo>
                <a:lnTo>
                  <a:pt x="20633" y="14663"/>
                </a:lnTo>
                <a:cubicBezTo>
                  <a:pt x="16879" y="938"/>
                  <a:pt x="9479" y="-2418"/>
                  <a:pt x="4105" y="7168"/>
                </a:cubicBezTo>
                <a:cubicBezTo>
                  <a:pt x="2656" y="9751"/>
                  <a:pt x="1452" y="13127"/>
                  <a:pt x="579" y="170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Shape 1749"/>
          <p:cNvSpPr/>
          <p:nvPr/>
        </p:nvSpPr>
        <p:spPr>
          <a:xfrm rot="12794463">
            <a:off x="1829845" y="4468967"/>
            <a:ext cx="1108848" cy="34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050" extrusionOk="0">
                <a:moveTo>
                  <a:pt x="0" y="16210"/>
                </a:moveTo>
                <a:cubicBezTo>
                  <a:pt x="3419" y="835"/>
                  <a:pt x="11072" y="-4550"/>
                  <a:pt x="17092" y="4181"/>
                </a:cubicBezTo>
                <a:cubicBezTo>
                  <a:pt x="18733" y="6560"/>
                  <a:pt x="20142" y="9855"/>
                  <a:pt x="21215" y="13819"/>
                </a:cubicBezTo>
                <a:lnTo>
                  <a:pt x="21600" y="13261"/>
                </a:lnTo>
                <a:lnTo>
                  <a:pt x="21513" y="16630"/>
                </a:lnTo>
                <a:lnTo>
                  <a:pt x="20248" y="15221"/>
                </a:lnTo>
                <a:lnTo>
                  <a:pt x="20633" y="14663"/>
                </a:lnTo>
                <a:cubicBezTo>
                  <a:pt x="16879" y="938"/>
                  <a:pt x="9479" y="-2418"/>
                  <a:pt x="4105" y="7168"/>
                </a:cubicBezTo>
                <a:cubicBezTo>
                  <a:pt x="2656" y="9751"/>
                  <a:pt x="1452" y="13127"/>
                  <a:pt x="579" y="170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90439" y="3137487"/>
            <a:ext cx="972348" cy="972347"/>
            <a:chOff x="1072256" y="2492673"/>
            <a:chExt cx="1061660" cy="1061659"/>
          </a:xfrm>
        </p:grpSpPr>
        <p:sp>
          <p:nvSpPr>
            <p:cNvPr id="13" name="Shape 1729"/>
            <p:cNvSpPr/>
            <p:nvPr/>
          </p:nvSpPr>
          <p:spPr>
            <a:xfrm>
              <a:off x="1072256" y="2492673"/>
              <a:ext cx="1061660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Shape 1750"/>
            <p:cNvSpPr/>
            <p:nvPr/>
          </p:nvSpPr>
          <p:spPr>
            <a:xfrm>
              <a:off x="1390151" y="2822318"/>
              <a:ext cx="415919" cy="39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13" y="16137"/>
                  </a:moveTo>
                  <a:cubicBezTo>
                    <a:pt x="14080" y="15059"/>
                    <a:pt x="13176" y="14150"/>
                    <a:pt x="13176" y="12203"/>
                  </a:cubicBezTo>
                  <a:cubicBezTo>
                    <a:pt x="13176" y="11034"/>
                    <a:pt x="14040" y="11415"/>
                    <a:pt x="14419" y="9274"/>
                  </a:cubicBezTo>
                  <a:cubicBezTo>
                    <a:pt x="14577" y="8387"/>
                    <a:pt x="15341" y="9261"/>
                    <a:pt x="15487" y="7233"/>
                  </a:cubicBezTo>
                  <a:cubicBezTo>
                    <a:pt x="15487" y="6425"/>
                    <a:pt x="15071" y="6224"/>
                    <a:pt x="15071" y="6224"/>
                  </a:cubicBezTo>
                  <a:cubicBezTo>
                    <a:pt x="15071" y="6224"/>
                    <a:pt x="15283" y="5028"/>
                    <a:pt x="15366" y="4109"/>
                  </a:cubicBezTo>
                  <a:cubicBezTo>
                    <a:pt x="15468" y="2962"/>
                    <a:pt x="14731" y="0"/>
                    <a:pt x="10800" y="0"/>
                  </a:cubicBezTo>
                  <a:cubicBezTo>
                    <a:pt x="6869" y="0"/>
                    <a:pt x="6131" y="2962"/>
                    <a:pt x="6234" y="4109"/>
                  </a:cubicBezTo>
                  <a:cubicBezTo>
                    <a:pt x="6317" y="5028"/>
                    <a:pt x="6529" y="6224"/>
                    <a:pt x="6529" y="6224"/>
                  </a:cubicBezTo>
                  <a:cubicBezTo>
                    <a:pt x="6529" y="6224"/>
                    <a:pt x="6113" y="6425"/>
                    <a:pt x="6113" y="7233"/>
                  </a:cubicBezTo>
                  <a:cubicBezTo>
                    <a:pt x="6258" y="9261"/>
                    <a:pt x="7022" y="8387"/>
                    <a:pt x="7179" y="9274"/>
                  </a:cubicBezTo>
                  <a:cubicBezTo>
                    <a:pt x="7560" y="11415"/>
                    <a:pt x="8424" y="11034"/>
                    <a:pt x="8424" y="12203"/>
                  </a:cubicBezTo>
                  <a:cubicBezTo>
                    <a:pt x="8424" y="14150"/>
                    <a:pt x="7520" y="15059"/>
                    <a:pt x="4687" y="16137"/>
                  </a:cubicBezTo>
                  <a:cubicBezTo>
                    <a:pt x="1846" y="17219"/>
                    <a:pt x="0" y="18321"/>
                    <a:pt x="0" y="19073"/>
                  </a:cubicBezTo>
                  <a:cubicBezTo>
                    <a:pt x="0" y="19825"/>
                    <a:pt x="0" y="21600"/>
                    <a:pt x="0" y="21600"/>
                  </a:cubicBezTo>
                  <a:lnTo>
                    <a:pt x="10800" y="21600"/>
                  </a:lnTo>
                  <a:lnTo>
                    <a:pt x="21600" y="21600"/>
                  </a:lnTo>
                  <a:cubicBezTo>
                    <a:pt x="21600" y="21600"/>
                    <a:pt x="21600" y="19825"/>
                    <a:pt x="21600" y="19073"/>
                  </a:cubicBezTo>
                  <a:cubicBezTo>
                    <a:pt x="21600" y="18321"/>
                    <a:pt x="19754" y="17219"/>
                    <a:pt x="16913" y="1613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28447" y="3137487"/>
            <a:ext cx="972347" cy="972347"/>
            <a:chOff x="4061755" y="2492673"/>
            <a:chExt cx="1061659" cy="1061659"/>
          </a:xfrm>
        </p:grpSpPr>
        <p:sp>
          <p:nvSpPr>
            <p:cNvPr id="11" name="Shape 1727"/>
            <p:cNvSpPr/>
            <p:nvPr/>
          </p:nvSpPr>
          <p:spPr>
            <a:xfrm>
              <a:off x="4061755" y="2492673"/>
              <a:ext cx="1061659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Shape 1751"/>
            <p:cNvSpPr/>
            <p:nvPr/>
          </p:nvSpPr>
          <p:spPr>
            <a:xfrm>
              <a:off x="4396967" y="2817846"/>
              <a:ext cx="398216" cy="39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020336" y="4348831"/>
            <a:ext cx="972348" cy="972347"/>
            <a:chOff x="10058085" y="3811668"/>
            <a:chExt cx="1061660" cy="1061659"/>
          </a:xfrm>
        </p:grpSpPr>
        <p:sp>
          <p:nvSpPr>
            <p:cNvPr id="21" name="Shape 1737"/>
            <p:cNvSpPr/>
            <p:nvPr/>
          </p:nvSpPr>
          <p:spPr>
            <a:xfrm>
              <a:off x="10058085" y="3811668"/>
              <a:ext cx="1061660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Shape 1753"/>
            <p:cNvSpPr/>
            <p:nvPr/>
          </p:nvSpPr>
          <p:spPr>
            <a:xfrm>
              <a:off x="10363316" y="4111638"/>
              <a:ext cx="451197" cy="46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05207" y="4348831"/>
            <a:ext cx="972348" cy="972347"/>
            <a:chOff x="7093566" y="3811668"/>
            <a:chExt cx="1061660" cy="1061659"/>
          </a:xfrm>
        </p:grpSpPr>
        <p:sp>
          <p:nvSpPr>
            <p:cNvPr id="22" name="Shape 1738"/>
            <p:cNvSpPr/>
            <p:nvPr/>
          </p:nvSpPr>
          <p:spPr>
            <a:xfrm>
              <a:off x="7093566" y="3811668"/>
              <a:ext cx="1061660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Shape 1754"/>
            <p:cNvSpPr/>
            <p:nvPr/>
          </p:nvSpPr>
          <p:spPr>
            <a:xfrm>
              <a:off x="7386751" y="4108303"/>
              <a:ext cx="492480" cy="46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40" extrusionOk="0">
                  <a:moveTo>
                    <a:pt x="20097" y="14373"/>
                  </a:moveTo>
                  <a:lnTo>
                    <a:pt x="15990" y="12571"/>
                  </a:lnTo>
                  <a:lnTo>
                    <a:pt x="16463" y="14008"/>
                  </a:lnTo>
                  <a:cubicBezTo>
                    <a:pt x="16439" y="15532"/>
                    <a:pt x="13726" y="16745"/>
                    <a:pt x="10496" y="16745"/>
                  </a:cubicBezTo>
                  <a:cubicBezTo>
                    <a:pt x="7268" y="16745"/>
                    <a:pt x="4553" y="15532"/>
                    <a:pt x="4529" y="14008"/>
                  </a:cubicBezTo>
                  <a:lnTo>
                    <a:pt x="5002" y="12571"/>
                  </a:lnTo>
                  <a:lnTo>
                    <a:pt x="895" y="14373"/>
                  </a:lnTo>
                  <a:cubicBezTo>
                    <a:pt x="-255" y="14878"/>
                    <a:pt x="-304" y="15814"/>
                    <a:pt x="789" y="16451"/>
                  </a:cubicBezTo>
                  <a:lnTo>
                    <a:pt x="8511" y="20962"/>
                  </a:lnTo>
                  <a:cubicBezTo>
                    <a:pt x="9602" y="21600"/>
                    <a:pt x="11390" y="21600"/>
                    <a:pt x="12481" y="20962"/>
                  </a:cubicBezTo>
                  <a:lnTo>
                    <a:pt x="20205" y="16451"/>
                  </a:lnTo>
                  <a:cubicBezTo>
                    <a:pt x="21296" y="15814"/>
                    <a:pt x="21247" y="14878"/>
                    <a:pt x="20097" y="14373"/>
                  </a:cubicBezTo>
                  <a:close/>
                  <a:moveTo>
                    <a:pt x="10496" y="5209"/>
                  </a:moveTo>
                  <a:cubicBezTo>
                    <a:pt x="11724" y="5209"/>
                    <a:pt x="12866" y="4796"/>
                    <a:pt x="13199" y="4152"/>
                  </a:cubicBezTo>
                  <a:cubicBezTo>
                    <a:pt x="12739" y="2744"/>
                    <a:pt x="12343" y="1535"/>
                    <a:pt x="12094" y="773"/>
                  </a:cubicBezTo>
                  <a:cubicBezTo>
                    <a:pt x="11927" y="264"/>
                    <a:pt x="11175" y="0"/>
                    <a:pt x="10496" y="0"/>
                  </a:cubicBezTo>
                  <a:cubicBezTo>
                    <a:pt x="9817" y="0"/>
                    <a:pt x="9065" y="264"/>
                    <a:pt x="8898" y="773"/>
                  </a:cubicBezTo>
                  <a:cubicBezTo>
                    <a:pt x="8649" y="1535"/>
                    <a:pt x="8253" y="2744"/>
                    <a:pt x="7792" y="4152"/>
                  </a:cubicBezTo>
                  <a:cubicBezTo>
                    <a:pt x="8126" y="4796"/>
                    <a:pt x="9268" y="5209"/>
                    <a:pt x="10496" y="5209"/>
                  </a:cubicBezTo>
                  <a:close/>
                  <a:moveTo>
                    <a:pt x="10496" y="13197"/>
                  </a:moveTo>
                  <a:cubicBezTo>
                    <a:pt x="13109" y="13197"/>
                    <a:pt x="15296" y="12229"/>
                    <a:pt x="15429" y="10966"/>
                  </a:cubicBezTo>
                  <a:cubicBezTo>
                    <a:pt x="15041" y="9779"/>
                    <a:pt x="14617" y="8484"/>
                    <a:pt x="14201" y="7211"/>
                  </a:cubicBezTo>
                  <a:cubicBezTo>
                    <a:pt x="13911" y="8118"/>
                    <a:pt x="12316" y="8759"/>
                    <a:pt x="10496" y="8759"/>
                  </a:cubicBezTo>
                  <a:cubicBezTo>
                    <a:pt x="8678" y="8759"/>
                    <a:pt x="7081" y="8118"/>
                    <a:pt x="6791" y="7211"/>
                  </a:cubicBezTo>
                  <a:cubicBezTo>
                    <a:pt x="6375" y="8484"/>
                    <a:pt x="5951" y="9779"/>
                    <a:pt x="5563" y="10966"/>
                  </a:cubicBezTo>
                  <a:cubicBezTo>
                    <a:pt x="5696" y="12229"/>
                    <a:pt x="7883" y="13197"/>
                    <a:pt x="10496" y="1319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2799157" y="3494203"/>
            <a:ext cx="1211263" cy="2585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359291" y="2503488"/>
            <a:ext cx="1663700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0" indent="0" algn="just" defTabSz="91440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40" name="Text Placeholder 3"/>
          <p:cNvSpPr txBox="1"/>
          <p:nvPr/>
        </p:nvSpPr>
        <p:spPr>
          <a:xfrm>
            <a:off x="5603864" y="3505357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3"/>
          <p:cNvSpPr txBox="1"/>
          <p:nvPr/>
        </p:nvSpPr>
        <p:spPr>
          <a:xfrm>
            <a:off x="8398237" y="3505357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2" name="Text Placeholder 3"/>
          <p:cNvSpPr txBox="1"/>
          <p:nvPr/>
        </p:nvSpPr>
        <p:spPr>
          <a:xfrm>
            <a:off x="8815187" y="4716703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6104342" y="4716703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4" name="Text Placeholder 3"/>
          <p:cNvSpPr txBox="1"/>
          <p:nvPr/>
        </p:nvSpPr>
        <p:spPr>
          <a:xfrm>
            <a:off x="3342547" y="4716703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7" name="Text Placeholder 4"/>
          <p:cNvSpPr txBox="1"/>
          <p:nvPr/>
        </p:nvSpPr>
        <p:spPr>
          <a:xfrm>
            <a:off x="4489438" y="2502790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 Placeholder 4"/>
          <p:cNvSpPr txBox="1"/>
          <p:nvPr/>
        </p:nvSpPr>
        <p:spPr>
          <a:xfrm>
            <a:off x="7305207" y="2502790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4"/>
          <p:cNvSpPr txBox="1"/>
          <p:nvPr/>
        </p:nvSpPr>
        <p:spPr>
          <a:xfrm>
            <a:off x="4103838" y="5429539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 Placeholder 4"/>
          <p:cNvSpPr txBox="1"/>
          <p:nvPr/>
        </p:nvSpPr>
        <p:spPr>
          <a:xfrm>
            <a:off x="6858787" y="5427698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4"/>
          <p:cNvSpPr txBox="1"/>
          <p:nvPr/>
        </p:nvSpPr>
        <p:spPr>
          <a:xfrm>
            <a:off x="9574768" y="5435165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Shape 1752"/>
          <p:cNvSpPr/>
          <p:nvPr/>
        </p:nvSpPr>
        <p:spPr>
          <a:xfrm>
            <a:off x="7587816" y="3412222"/>
            <a:ext cx="422877" cy="422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5" h="21474" extrusionOk="0">
                <a:moveTo>
                  <a:pt x="2578" y="8409"/>
                </a:moveTo>
                <a:cubicBezTo>
                  <a:pt x="2578" y="5193"/>
                  <a:pt x="5174" y="2587"/>
                  <a:pt x="8376" y="2587"/>
                </a:cubicBezTo>
                <a:cubicBezTo>
                  <a:pt x="11580" y="2587"/>
                  <a:pt x="14435" y="5451"/>
                  <a:pt x="14435" y="8666"/>
                </a:cubicBezTo>
                <a:cubicBezTo>
                  <a:pt x="14435" y="11882"/>
                  <a:pt x="11838" y="14488"/>
                  <a:pt x="8635" y="14488"/>
                </a:cubicBezTo>
                <a:cubicBezTo>
                  <a:pt x="5431" y="14488"/>
                  <a:pt x="2578" y="11624"/>
                  <a:pt x="2578" y="8409"/>
                </a:cubicBezTo>
                <a:close/>
                <a:moveTo>
                  <a:pt x="20914" y="18167"/>
                </a:moveTo>
                <a:lnTo>
                  <a:pt x="15797" y="13032"/>
                </a:lnTo>
                <a:cubicBezTo>
                  <a:pt x="16568" y="11759"/>
                  <a:pt x="17013" y="10265"/>
                  <a:pt x="17013" y="8666"/>
                </a:cubicBezTo>
                <a:cubicBezTo>
                  <a:pt x="17013" y="4023"/>
                  <a:pt x="13004" y="0"/>
                  <a:pt x="8376" y="0"/>
                </a:cubicBezTo>
                <a:cubicBezTo>
                  <a:pt x="3750" y="0"/>
                  <a:pt x="0" y="3765"/>
                  <a:pt x="0" y="8409"/>
                </a:cubicBezTo>
                <a:cubicBezTo>
                  <a:pt x="0" y="13052"/>
                  <a:pt x="4008" y="17075"/>
                  <a:pt x="8635" y="17075"/>
                </a:cubicBezTo>
                <a:cubicBezTo>
                  <a:pt x="10173" y="17075"/>
                  <a:pt x="11614" y="16657"/>
                  <a:pt x="12852" y="15931"/>
                </a:cubicBezTo>
                <a:lnTo>
                  <a:pt x="17996" y="21094"/>
                </a:lnTo>
                <a:cubicBezTo>
                  <a:pt x="18500" y="21600"/>
                  <a:pt x="19317" y="21600"/>
                  <a:pt x="19819" y="21094"/>
                </a:cubicBezTo>
                <a:lnTo>
                  <a:pt x="21096" y="19815"/>
                </a:lnTo>
                <a:cubicBezTo>
                  <a:pt x="21600" y="19309"/>
                  <a:pt x="21417" y="18672"/>
                  <a:pt x="20914" y="1816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Shape 1755"/>
          <p:cNvSpPr/>
          <p:nvPr/>
        </p:nvSpPr>
        <p:spPr>
          <a:xfrm>
            <a:off x="4835459" y="4670819"/>
            <a:ext cx="364716" cy="328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2" y="0"/>
                </a:moveTo>
                <a:cubicBezTo>
                  <a:pt x="9030" y="0"/>
                  <a:pt x="7856" y="707"/>
                  <a:pt x="7120" y="1087"/>
                </a:cubicBezTo>
                <a:lnTo>
                  <a:pt x="7120" y="3594"/>
                </a:lnTo>
                <a:lnTo>
                  <a:pt x="4741" y="3594"/>
                </a:lnTo>
                <a:lnTo>
                  <a:pt x="4741" y="21600"/>
                </a:lnTo>
                <a:lnTo>
                  <a:pt x="16843" y="21600"/>
                </a:lnTo>
                <a:lnTo>
                  <a:pt x="16843" y="3594"/>
                </a:lnTo>
                <a:lnTo>
                  <a:pt x="14465" y="3594"/>
                </a:lnTo>
                <a:cubicBezTo>
                  <a:pt x="14465" y="3594"/>
                  <a:pt x="14465" y="1087"/>
                  <a:pt x="14465" y="1087"/>
                </a:cubicBezTo>
                <a:cubicBezTo>
                  <a:pt x="13730" y="707"/>
                  <a:pt x="12555" y="0"/>
                  <a:pt x="10792" y="0"/>
                </a:cubicBezTo>
                <a:close/>
                <a:moveTo>
                  <a:pt x="2152" y="3611"/>
                </a:moveTo>
                <a:cubicBezTo>
                  <a:pt x="965" y="3611"/>
                  <a:pt x="0" y="4682"/>
                  <a:pt x="0" y="6002"/>
                </a:cubicBezTo>
                <a:lnTo>
                  <a:pt x="0" y="19209"/>
                </a:lnTo>
                <a:cubicBezTo>
                  <a:pt x="0" y="20528"/>
                  <a:pt x="965" y="21600"/>
                  <a:pt x="2152" y="21600"/>
                </a:cubicBezTo>
                <a:lnTo>
                  <a:pt x="3236" y="21600"/>
                </a:lnTo>
                <a:lnTo>
                  <a:pt x="3236" y="3611"/>
                </a:lnTo>
                <a:lnTo>
                  <a:pt x="2152" y="3611"/>
                </a:lnTo>
                <a:close/>
                <a:moveTo>
                  <a:pt x="18364" y="3611"/>
                </a:moveTo>
                <a:lnTo>
                  <a:pt x="18364" y="21600"/>
                </a:lnTo>
                <a:lnTo>
                  <a:pt x="19448" y="21600"/>
                </a:lnTo>
                <a:cubicBezTo>
                  <a:pt x="20635" y="21600"/>
                  <a:pt x="21600" y="20528"/>
                  <a:pt x="21600" y="19209"/>
                </a:cubicBezTo>
                <a:lnTo>
                  <a:pt x="21600" y="6002"/>
                </a:lnTo>
                <a:cubicBezTo>
                  <a:pt x="21600" y="4682"/>
                  <a:pt x="20635" y="3611"/>
                  <a:pt x="19448" y="3611"/>
                </a:cubicBezTo>
                <a:lnTo>
                  <a:pt x="18364" y="3611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14" grpId="0" animBg="1"/>
      <p:bldP spid="25" grpId="0" animBg="1"/>
      <p:bldP spid="32" grpId="0" animBg="1"/>
      <p:bldP spid="33" grpId="0" animBg="1"/>
      <p:bldP spid="4" grpId="0" build="p"/>
      <p:bldP spid="5" grpId="0" build="p"/>
      <p:bldP spid="40" grpId="0"/>
      <p:bldP spid="41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36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858750" cy="7232651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 r="25446" b="2424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4940449" y="4380979"/>
            <a:ext cx="3577158" cy="4308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4940450" y="4703379"/>
            <a:ext cx="5737398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72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THANK YOU</a:t>
            </a:r>
            <a:endParaRPr lang="zh-CN" altLang="en-US" sz="72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510670" y="590551"/>
            <a:ext cx="4859108" cy="1340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fractur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99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99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99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8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 flipH="1">
            <a:off x="2972991" y="1904285"/>
            <a:ext cx="9897455" cy="3424081"/>
          </a:xfrm>
          <a:prstGeom prst="homePlat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10510" y="3034626"/>
            <a:ext cx="1423472" cy="11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96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zh-CN" altLang="en-US" sz="696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29376" y="3034626"/>
            <a:ext cx="318440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</a:p>
        </p:txBody>
      </p:sp>
      <p:sp>
        <p:nvSpPr>
          <p:cNvPr id="22" name="TextBox 11"/>
          <p:cNvSpPr txBox="1"/>
          <p:nvPr/>
        </p:nvSpPr>
        <p:spPr>
          <a:xfrm>
            <a:off x="6475640" y="3627077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8188233" y="3627077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6475640" y="389990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8188233" y="389990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" y="643336"/>
            <a:ext cx="2972991" cy="5945983"/>
          </a:xfrm>
          <a:custGeom>
            <a:avLst/>
            <a:gdLst>
              <a:gd name="connsiteX0" fmla="*/ 0 w 2972991"/>
              <a:gd name="connsiteY0" fmla="*/ 0 h 5945983"/>
              <a:gd name="connsiteX1" fmla="*/ 2972991 w 2972991"/>
              <a:gd name="connsiteY1" fmla="*/ 2972992 h 5945983"/>
              <a:gd name="connsiteX2" fmla="*/ 0 w 2972991"/>
              <a:gd name="connsiteY2" fmla="*/ 5945983 h 59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2991" h="5945983">
                <a:moveTo>
                  <a:pt x="0" y="0"/>
                </a:moveTo>
                <a:lnTo>
                  <a:pt x="2972991" y="2972992"/>
                </a:lnTo>
                <a:lnTo>
                  <a:pt x="0" y="59459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accel="40000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3" grpId="0"/>
          <p:bldP spid="21" grpId="0"/>
          <p:bldP spid="22" grpId="0"/>
          <p:bldP spid="23" grpId="0"/>
          <p:bldP spid="24" grpId="0"/>
          <p:bldP spid="25" grpId="0"/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accel="4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3" grpId="0"/>
          <p:bldP spid="21" grpId="0"/>
          <p:bldP spid="22" grpId="0"/>
          <p:bldP spid="23" grpId="0"/>
          <p:bldP spid="24" grpId="0"/>
          <p:bldP spid="25" grpId="0"/>
          <p:bldP spid="17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5"/>
          <p:cNvGrpSpPr/>
          <p:nvPr/>
        </p:nvGrpSpPr>
        <p:grpSpPr>
          <a:xfrm>
            <a:off x="802341" y="1658570"/>
            <a:ext cx="5380512" cy="2077492"/>
            <a:chOff x="785786" y="1428742"/>
            <a:chExt cx="3826352" cy="1477408"/>
          </a:xfrm>
        </p:grpSpPr>
        <p:sp>
          <p:nvSpPr>
            <p:cNvPr id="47" name="Oval 46"/>
            <p:cNvSpPr/>
            <p:nvPr/>
          </p:nvSpPr>
          <p:spPr>
            <a:xfrm>
              <a:off x="785786" y="1702231"/>
              <a:ext cx="1167534" cy="1167534"/>
            </a:xfrm>
            <a:prstGeom prst="ellipse">
              <a:avLst/>
            </a:prstGeom>
            <a:blipFill dpi="0" rotWithShape="1">
              <a:blip r:embed="rId3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071670" y="2214560"/>
              <a:ext cx="2540468" cy="49246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040370" y="1428742"/>
              <a:ext cx="674242" cy="147740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US" sz="13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Open Sans" pitchFamily="34" charset="0"/>
                  <a:sym typeface="Arial" panose="020B0604020202020204" pitchFamily="34" charset="0"/>
                </a:rPr>
                <a:t>“</a:t>
              </a:r>
              <a:endParaRPr lang="en-US" sz="13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6427775" y="1658569"/>
            <a:ext cx="6027206" cy="2410900"/>
            <a:chOff x="4500562" y="1285866"/>
            <a:chExt cx="4286248" cy="1714512"/>
          </a:xfrm>
        </p:grpSpPr>
        <p:sp>
          <p:nvSpPr>
            <p:cNvPr id="38" name="Rectangle 37"/>
            <p:cNvSpPr/>
            <p:nvPr/>
          </p:nvSpPr>
          <p:spPr>
            <a:xfrm>
              <a:off x="4500562" y="1285866"/>
              <a:ext cx="4286248" cy="17145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" name="Group 49"/>
            <p:cNvGrpSpPr/>
            <p:nvPr/>
          </p:nvGrpSpPr>
          <p:grpSpPr>
            <a:xfrm>
              <a:off x="4786314" y="1285866"/>
              <a:ext cx="3826352" cy="1477409"/>
              <a:chOff x="785786" y="1428742"/>
              <a:chExt cx="3826352" cy="1477409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785786" y="1702231"/>
                <a:ext cx="1167534" cy="1167534"/>
              </a:xfrm>
              <a:prstGeom prst="ellipse">
                <a:avLst/>
              </a:prstGeom>
              <a:blipFill>
                <a:blip r:embed="rId4" cstate="screen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071670" y="2214560"/>
                <a:ext cx="2540468" cy="49246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点击请替换文字内容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。</a:t>
                </a:r>
                <a:endPara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040370" y="1428742"/>
                <a:ext cx="674242" cy="147740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35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Open Sans" pitchFamily="34" charset="0"/>
                    <a:sym typeface="Arial" panose="020B0604020202020204" pitchFamily="34" charset="0"/>
                  </a:rPr>
                  <a:t>“</a:t>
                </a:r>
                <a:endParaRPr lang="en-US" sz="135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Open Sans Light" pitchFamily="34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25"/>
          <p:cNvGrpSpPr/>
          <p:nvPr/>
        </p:nvGrpSpPr>
        <p:grpSpPr>
          <a:xfrm>
            <a:off x="500979" y="4069470"/>
            <a:ext cx="5926796" cy="2410900"/>
            <a:chOff x="285720" y="3000378"/>
            <a:chExt cx="4214842" cy="1714512"/>
          </a:xfrm>
        </p:grpSpPr>
        <p:sp>
          <p:nvSpPr>
            <p:cNvPr id="54" name="Rectangle 53"/>
            <p:cNvSpPr/>
            <p:nvPr/>
          </p:nvSpPr>
          <p:spPr>
            <a:xfrm>
              <a:off x="285720" y="3000378"/>
              <a:ext cx="4214842" cy="17145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7" name="Group 54"/>
            <p:cNvGrpSpPr/>
            <p:nvPr/>
          </p:nvGrpSpPr>
          <p:grpSpPr>
            <a:xfrm>
              <a:off x="500034" y="3000378"/>
              <a:ext cx="3826352" cy="1477409"/>
              <a:chOff x="785786" y="1428742"/>
              <a:chExt cx="3826352" cy="1477409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785786" y="1702231"/>
                <a:ext cx="1167534" cy="1167534"/>
              </a:xfrm>
              <a:prstGeom prst="ellipse">
                <a:avLst/>
              </a:prstGeom>
              <a:blipFill>
                <a:blip r:embed="rId5" cstate="screen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071670" y="2214560"/>
                <a:ext cx="2540468" cy="49246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点击请替换文字内容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修改文字内容，也可以直接复制你的内容到此。请替换文字内容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，添加相关标题，</a:t>
                </a:r>
                <a:r>
                  <a:rPr lang="zh-CN" altLang="en-US" sz="8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修改文字内容，也可以直接复制你的内容到此</a:t>
                </a:r>
                <a:r>
                  <a:rPr lang="zh-CN" altLang="en-US" sz="800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。</a:t>
                </a:r>
                <a:endPara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040370" y="1428742"/>
                <a:ext cx="674242" cy="147740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35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Open Sans" pitchFamily="34" charset="0"/>
                    <a:sym typeface="Arial" panose="020B0604020202020204" pitchFamily="34" charset="0"/>
                  </a:rPr>
                  <a:t>“</a:t>
                </a:r>
                <a:endParaRPr lang="en-US" sz="135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Open Sans Light" pitchFamily="34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Group 58"/>
          <p:cNvGrpSpPr/>
          <p:nvPr/>
        </p:nvGrpSpPr>
        <p:grpSpPr>
          <a:xfrm>
            <a:off x="6930046" y="4169923"/>
            <a:ext cx="5380512" cy="2077492"/>
            <a:chOff x="785786" y="1428742"/>
            <a:chExt cx="3826352" cy="1477409"/>
          </a:xfrm>
        </p:grpSpPr>
        <p:sp>
          <p:nvSpPr>
            <p:cNvPr id="60" name="Oval 59"/>
            <p:cNvSpPr/>
            <p:nvPr/>
          </p:nvSpPr>
          <p:spPr>
            <a:xfrm>
              <a:off x="785786" y="1702231"/>
              <a:ext cx="1167534" cy="1167534"/>
            </a:xfrm>
            <a:prstGeom prst="ellipse">
              <a:avLst/>
            </a:prstGeom>
            <a:blipFill>
              <a:blip r:embed="rId6" cstate="screen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071670" y="2214560"/>
              <a:ext cx="2540468" cy="49246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040370" y="1428742"/>
              <a:ext cx="674242" cy="147740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US" sz="13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Open Sans" pitchFamily="34" charset="0"/>
                  <a:sym typeface="Arial" panose="020B0604020202020204" pitchFamily="34" charset="0"/>
                </a:rPr>
                <a:t>“</a:t>
              </a:r>
              <a:endParaRPr lang="en-US" sz="13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1663"/>
          <p:cNvSpPr/>
          <p:nvPr/>
        </p:nvSpPr>
        <p:spPr>
          <a:xfrm>
            <a:off x="10662641" y="3869244"/>
            <a:ext cx="2196109" cy="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Shape 1664"/>
          <p:cNvSpPr/>
          <p:nvPr/>
        </p:nvSpPr>
        <p:spPr>
          <a:xfrm>
            <a:off x="2051446" y="3869243"/>
            <a:ext cx="1219946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Shape 1660"/>
          <p:cNvSpPr/>
          <p:nvPr/>
        </p:nvSpPr>
        <p:spPr>
          <a:xfrm>
            <a:off x="3297106" y="3869243"/>
            <a:ext cx="2083847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Shape 1661"/>
          <p:cNvSpPr/>
          <p:nvPr/>
        </p:nvSpPr>
        <p:spPr>
          <a:xfrm>
            <a:off x="5429424" y="3869243"/>
            <a:ext cx="2083847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Shape 1662"/>
          <p:cNvSpPr/>
          <p:nvPr/>
        </p:nvSpPr>
        <p:spPr>
          <a:xfrm>
            <a:off x="7561742" y="3869243"/>
            <a:ext cx="2083847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Shape 1663"/>
          <p:cNvSpPr/>
          <p:nvPr/>
        </p:nvSpPr>
        <p:spPr>
          <a:xfrm>
            <a:off x="9694061" y="3869243"/>
            <a:ext cx="1121031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Shape 1664"/>
          <p:cNvSpPr/>
          <p:nvPr/>
        </p:nvSpPr>
        <p:spPr>
          <a:xfrm>
            <a:off x="-43581" y="3874398"/>
            <a:ext cx="2048357" cy="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Shape 1672"/>
          <p:cNvSpPr/>
          <p:nvPr/>
        </p:nvSpPr>
        <p:spPr>
          <a:xfrm>
            <a:off x="4528273" y="3038295"/>
            <a:ext cx="1697547" cy="1672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674"/>
          <p:cNvSpPr/>
          <p:nvPr/>
        </p:nvSpPr>
        <p:spPr>
          <a:xfrm>
            <a:off x="6632931" y="3038295"/>
            <a:ext cx="1697547" cy="1672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677"/>
          <p:cNvSpPr/>
          <p:nvPr/>
        </p:nvSpPr>
        <p:spPr>
          <a:xfrm>
            <a:off x="8737588" y="3038295"/>
            <a:ext cx="1697547" cy="1672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Shape 1669"/>
          <p:cNvSpPr/>
          <p:nvPr/>
        </p:nvSpPr>
        <p:spPr>
          <a:xfrm>
            <a:off x="2423616" y="3038295"/>
            <a:ext cx="1697547" cy="1672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Shape 1681"/>
          <p:cNvSpPr/>
          <p:nvPr/>
        </p:nvSpPr>
        <p:spPr>
          <a:xfrm>
            <a:off x="6679459" y="3093399"/>
            <a:ext cx="509838" cy="509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577134" y="4139159"/>
            <a:ext cx="509838" cy="509838"/>
            <a:chOff x="4073627" y="3999857"/>
            <a:chExt cx="556668" cy="556668"/>
          </a:xfrm>
        </p:grpSpPr>
        <p:sp>
          <p:nvSpPr>
            <p:cNvPr id="28" name="Shape 1683"/>
            <p:cNvSpPr/>
            <p:nvPr/>
          </p:nvSpPr>
          <p:spPr>
            <a:xfrm>
              <a:off x="4073627" y="3999857"/>
              <a:ext cx="556668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Shape 1685"/>
            <p:cNvSpPr/>
            <p:nvPr/>
          </p:nvSpPr>
          <p:spPr>
            <a:xfrm>
              <a:off x="4248567" y="4138023"/>
              <a:ext cx="20678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086" extrusionOk="0">
                  <a:moveTo>
                    <a:pt x="21023" y="5250"/>
                  </a:moveTo>
                  <a:lnTo>
                    <a:pt x="7163" y="195"/>
                  </a:lnTo>
                  <a:cubicBezTo>
                    <a:pt x="5264" y="-514"/>
                    <a:pt x="1521" y="853"/>
                    <a:pt x="445" y="2057"/>
                  </a:cubicBezTo>
                  <a:cubicBezTo>
                    <a:pt x="-35" y="2595"/>
                    <a:pt x="0" y="2983"/>
                    <a:pt x="0" y="3203"/>
                  </a:cubicBezTo>
                  <a:lnTo>
                    <a:pt x="173" y="14619"/>
                  </a:lnTo>
                  <a:cubicBezTo>
                    <a:pt x="184" y="14862"/>
                    <a:pt x="614" y="15188"/>
                    <a:pt x="983" y="15348"/>
                  </a:cubicBezTo>
                  <a:cubicBezTo>
                    <a:pt x="1753" y="15682"/>
                    <a:pt x="13399" y="20826"/>
                    <a:pt x="13729" y="20972"/>
                  </a:cubicBezTo>
                  <a:cubicBezTo>
                    <a:pt x="13905" y="21051"/>
                    <a:pt x="14115" y="21086"/>
                    <a:pt x="14322" y="21086"/>
                  </a:cubicBezTo>
                  <a:cubicBezTo>
                    <a:pt x="14499" y="21086"/>
                    <a:pt x="14675" y="21058"/>
                    <a:pt x="14834" y="21002"/>
                  </a:cubicBezTo>
                  <a:cubicBezTo>
                    <a:pt x="15185" y="20881"/>
                    <a:pt x="15404" y="20645"/>
                    <a:pt x="15404" y="20388"/>
                  </a:cubicBezTo>
                  <a:lnTo>
                    <a:pt x="15404" y="8397"/>
                  </a:lnTo>
                  <a:cubicBezTo>
                    <a:pt x="15404" y="8148"/>
                    <a:pt x="15198" y="7917"/>
                    <a:pt x="14862" y="7792"/>
                  </a:cubicBezTo>
                  <a:lnTo>
                    <a:pt x="2263" y="2817"/>
                  </a:lnTo>
                  <a:cubicBezTo>
                    <a:pt x="2408" y="2620"/>
                    <a:pt x="2968" y="2205"/>
                    <a:pt x="3997" y="1825"/>
                  </a:cubicBezTo>
                  <a:cubicBezTo>
                    <a:pt x="5082" y="1422"/>
                    <a:pt x="5896" y="1574"/>
                    <a:pt x="6082" y="1625"/>
                  </a:cubicBezTo>
                  <a:cubicBezTo>
                    <a:pt x="6082" y="1625"/>
                    <a:pt x="18173" y="6203"/>
                    <a:pt x="18544" y="6339"/>
                  </a:cubicBezTo>
                  <a:cubicBezTo>
                    <a:pt x="18911" y="6476"/>
                    <a:pt x="18918" y="6495"/>
                    <a:pt x="18918" y="6729"/>
                  </a:cubicBezTo>
                  <a:cubicBezTo>
                    <a:pt x="18918" y="6961"/>
                    <a:pt x="18918" y="18107"/>
                    <a:pt x="18918" y="18107"/>
                  </a:cubicBezTo>
                  <a:cubicBezTo>
                    <a:pt x="18918" y="18674"/>
                    <a:pt x="19733" y="18906"/>
                    <a:pt x="20330" y="18906"/>
                  </a:cubicBezTo>
                  <a:cubicBezTo>
                    <a:pt x="20927" y="18906"/>
                    <a:pt x="21565" y="18493"/>
                    <a:pt x="21565" y="18107"/>
                  </a:cubicBezTo>
                  <a:lnTo>
                    <a:pt x="21565" y="5855"/>
                  </a:lnTo>
                  <a:cubicBezTo>
                    <a:pt x="21565" y="5605"/>
                    <a:pt x="21357" y="5375"/>
                    <a:pt x="21023" y="525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481351" y="3093399"/>
            <a:ext cx="509838" cy="509838"/>
            <a:chOff x="1785343" y="2858041"/>
            <a:chExt cx="556668" cy="556668"/>
          </a:xfrm>
        </p:grpSpPr>
        <p:sp>
          <p:nvSpPr>
            <p:cNvPr id="23" name="Shape 1678"/>
            <p:cNvSpPr/>
            <p:nvPr/>
          </p:nvSpPr>
          <p:spPr>
            <a:xfrm>
              <a:off x="1785343" y="2858041"/>
              <a:ext cx="556668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Shape 1686"/>
            <p:cNvSpPr/>
            <p:nvPr/>
          </p:nvSpPr>
          <p:spPr>
            <a:xfrm>
              <a:off x="1976501" y="3008761"/>
              <a:ext cx="174352" cy="25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83" y="0"/>
                  </a:moveTo>
                  <a:lnTo>
                    <a:pt x="7175" y="2115"/>
                  </a:lnTo>
                  <a:lnTo>
                    <a:pt x="3801" y="2115"/>
                  </a:lnTo>
                  <a:lnTo>
                    <a:pt x="5186" y="4231"/>
                  </a:lnTo>
                  <a:cubicBezTo>
                    <a:pt x="5186" y="4231"/>
                    <a:pt x="16313" y="4231"/>
                    <a:pt x="16313" y="4231"/>
                  </a:cubicBezTo>
                  <a:lnTo>
                    <a:pt x="17698" y="2115"/>
                  </a:lnTo>
                  <a:lnTo>
                    <a:pt x="14324" y="2115"/>
                  </a:lnTo>
                  <a:lnTo>
                    <a:pt x="13217" y="0"/>
                  </a:lnTo>
                  <a:lnTo>
                    <a:pt x="8283" y="0"/>
                  </a:lnTo>
                  <a:close/>
                  <a:moveTo>
                    <a:pt x="2165" y="2614"/>
                  </a:moveTo>
                  <a:cubicBezTo>
                    <a:pt x="977" y="2614"/>
                    <a:pt x="0" y="3264"/>
                    <a:pt x="0" y="4076"/>
                  </a:cubicBezTo>
                  <a:lnTo>
                    <a:pt x="0" y="20121"/>
                  </a:lnTo>
                  <a:cubicBezTo>
                    <a:pt x="0" y="20933"/>
                    <a:pt x="977" y="21600"/>
                    <a:pt x="2165" y="21600"/>
                  </a:cubicBezTo>
                  <a:lnTo>
                    <a:pt x="19460" y="21600"/>
                  </a:lnTo>
                  <a:cubicBezTo>
                    <a:pt x="20648" y="21600"/>
                    <a:pt x="21600" y="20933"/>
                    <a:pt x="21600" y="20121"/>
                  </a:cubicBezTo>
                  <a:lnTo>
                    <a:pt x="21600" y="4076"/>
                  </a:lnTo>
                  <a:cubicBezTo>
                    <a:pt x="21600" y="3264"/>
                    <a:pt x="20648" y="2614"/>
                    <a:pt x="19460" y="2614"/>
                  </a:cubicBezTo>
                  <a:lnTo>
                    <a:pt x="17597" y="5778"/>
                  </a:lnTo>
                  <a:lnTo>
                    <a:pt x="4003" y="5778"/>
                  </a:lnTo>
                  <a:lnTo>
                    <a:pt x="2165" y="261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775241" y="4139159"/>
            <a:ext cx="509839" cy="509838"/>
            <a:chOff x="8657337" y="3999857"/>
            <a:chExt cx="556669" cy="556668"/>
          </a:xfrm>
        </p:grpSpPr>
        <p:sp>
          <p:nvSpPr>
            <p:cNvPr id="29" name="Shape 1684"/>
            <p:cNvSpPr/>
            <p:nvPr/>
          </p:nvSpPr>
          <p:spPr>
            <a:xfrm>
              <a:off x="8657337" y="3999857"/>
              <a:ext cx="556669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Shape 1687"/>
            <p:cNvSpPr/>
            <p:nvPr/>
          </p:nvSpPr>
          <p:spPr>
            <a:xfrm>
              <a:off x="8848496" y="4156361"/>
              <a:ext cx="174352" cy="24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822275" y="3676844"/>
            <a:ext cx="384794" cy="384794"/>
            <a:chOff x="1065729" y="3500706"/>
            <a:chExt cx="420138" cy="420138"/>
          </a:xfrm>
        </p:grpSpPr>
        <p:sp>
          <p:nvSpPr>
            <p:cNvPr id="33" name="Shape 1688"/>
            <p:cNvSpPr/>
            <p:nvPr/>
          </p:nvSpPr>
          <p:spPr>
            <a:xfrm>
              <a:off x="1065729" y="3500706"/>
              <a:ext cx="420138" cy="42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>
              <a:solidFill>
                <a:srgbClr val="A6AAA9"/>
              </a:solidFill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Shape 1689"/>
            <p:cNvSpPr/>
            <p:nvPr/>
          </p:nvSpPr>
          <p:spPr>
            <a:xfrm>
              <a:off x="1162442" y="3611819"/>
              <a:ext cx="205812" cy="21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1692"/>
          <p:cNvGrpSpPr/>
          <p:nvPr/>
        </p:nvGrpSpPr>
        <p:grpSpPr>
          <a:xfrm>
            <a:off x="10621101" y="3676844"/>
            <a:ext cx="384794" cy="384794"/>
            <a:chOff x="0" y="0"/>
            <a:chExt cx="840273" cy="840273"/>
          </a:xfrm>
        </p:grpSpPr>
        <p:sp>
          <p:nvSpPr>
            <p:cNvPr id="36" name="Shape 1690"/>
            <p:cNvSpPr/>
            <p:nvPr/>
          </p:nvSpPr>
          <p:spPr>
            <a:xfrm>
              <a:off x="0" y="0"/>
              <a:ext cx="840274" cy="84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7F7FA"/>
            </a:solidFill>
            <a:ln w="12700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17447" tIns="17447" rIns="17447" bIns="17447" numCol="1" anchor="ctr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Shape 1691"/>
            <p:cNvSpPr/>
            <p:nvPr/>
          </p:nvSpPr>
          <p:spPr>
            <a:xfrm>
              <a:off x="180945" y="221045"/>
              <a:ext cx="478384" cy="39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extrusionOk="0">
                  <a:moveTo>
                    <a:pt x="21327" y="11618"/>
                  </a:moveTo>
                  <a:lnTo>
                    <a:pt x="21327" y="11618"/>
                  </a:lnTo>
                  <a:lnTo>
                    <a:pt x="21327" y="11291"/>
                  </a:lnTo>
                  <a:lnTo>
                    <a:pt x="21327" y="11291"/>
                  </a:lnTo>
                  <a:lnTo>
                    <a:pt x="21327" y="11291"/>
                  </a:lnTo>
                  <a:cubicBezTo>
                    <a:pt x="21600" y="11291"/>
                    <a:pt x="21600" y="11291"/>
                    <a:pt x="21600" y="11291"/>
                  </a:cubicBezTo>
                  <a:cubicBezTo>
                    <a:pt x="21600" y="10963"/>
                    <a:pt x="21600" y="10963"/>
                    <a:pt x="21600" y="10963"/>
                  </a:cubicBezTo>
                  <a:lnTo>
                    <a:pt x="21600" y="10963"/>
                  </a:lnTo>
                  <a:lnTo>
                    <a:pt x="21600" y="10636"/>
                  </a:lnTo>
                  <a:lnTo>
                    <a:pt x="21600" y="10636"/>
                  </a:lnTo>
                  <a:lnTo>
                    <a:pt x="21600" y="10636"/>
                  </a:lnTo>
                  <a:cubicBezTo>
                    <a:pt x="21600" y="10309"/>
                    <a:pt x="21600" y="10309"/>
                    <a:pt x="21600" y="10309"/>
                  </a:cubicBezTo>
                  <a:lnTo>
                    <a:pt x="21600" y="10309"/>
                  </a:lnTo>
                  <a:lnTo>
                    <a:pt x="21600" y="9981"/>
                  </a:lnTo>
                  <a:cubicBezTo>
                    <a:pt x="21600" y="9981"/>
                    <a:pt x="21600" y="9981"/>
                    <a:pt x="21327" y="9981"/>
                  </a:cubicBezTo>
                  <a:lnTo>
                    <a:pt x="21327" y="9981"/>
                  </a:lnTo>
                  <a:cubicBezTo>
                    <a:pt x="21327" y="9981"/>
                    <a:pt x="21327" y="9981"/>
                    <a:pt x="21327" y="9654"/>
                  </a:cubicBezTo>
                  <a:lnTo>
                    <a:pt x="21327" y="9654"/>
                  </a:lnTo>
                  <a:lnTo>
                    <a:pt x="21327" y="9654"/>
                  </a:lnTo>
                  <a:lnTo>
                    <a:pt x="21327" y="9327"/>
                  </a:lnTo>
                  <a:lnTo>
                    <a:pt x="21053" y="9327"/>
                  </a:lnTo>
                  <a:lnTo>
                    <a:pt x="21053" y="9327"/>
                  </a:lnTo>
                  <a:cubicBezTo>
                    <a:pt x="13671" y="491"/>
                    <a:pt x="13671" y="491"/>
                    <a:pt x="13671" y="491"/>
                  </a:cubicBezTo>
                  <a:cubicBezTo>
                    <a:pt x="13124" y="-164"/>
                    <a:pt x="12030" y="-164"/>
                    <a:pt x="11484" y="491"/>
                  </a:cubicBezTo>
                  <a:cubicBezTo>
                    <a:pt x="10937" y="1145"/>
                    <a:pt x="10937" y="2454"/>
                    <a:pt x="11484" y="3109"/>
                  </a:cubicBezTo>
                  <a:cubicBezTo>
                    <a:pt x="16132" y="8672"/>
                    <a:pt x="16132" y="8672"/>
                    <a:pt x="16132" y="8672"/>
                  </a:cubicBezTo>
                  <a:cubicBezTo>
                    <a:pt x="1641" y="8672"/>
                    <a:pt x="1641" y="8672"/>
                    <a:pt x="1641" y="8672"/>
                  </a:cubicBezTo>
                  <a:cubicBezTo>
                    <a:pt x="1094" y="8672"/>
                    <a:pt x="547" y="9000"/>
                    <a:pt x="273" y="9654"/>
                  </a:cubicBezTo>
                  <a:cubicBezTo>
                    <a:pt x="0" y="9981"/>
                    <a:pt x="0" y="10309"/>
                    <a:pt x="0" y="10636"/>
                  </a:cubicBezTo>
                  <a:cubicBezTo>
                    <a:pt x="0" y="11291"/>
                    <a:pt x="273" y="11618"/>
                    <a:pt x="547" y="11945"/>
                  </a:cubicBezTo>
                  <a:cubicBezTo>
                    <a:pt x="820" y="12272"/>
                    <a:pt x="1094" y="12600"/>
                    <a:pt x="1641" y="12600"/>
                  </a:cubicBezTo>
                  <a:lnTo>
                    <a:pt x="1641" y="12600"/>
                  </a:lnTo>
                  <a:cubicBezTo>
                    <a:pt x="16132" y="12600"/>
                    <a:pt x="16132" y="12600"/>
                    <a:pt x="16132" y="12600"/>
                  </a:cubicBezTo>
                  <a:cubicBezTo>
                    <a:pt x="11484" y="18163"/>
                    <a:pt x="11484" y="18163"/>
                    <a:pt x="11484" y="18163"/>
                  </a:cubicBezTo>
                  <a:cubicBezTo>
                    <a:pt x="10937" y="18818"/>
                    <a:pt x="10937" y="20127"/>
                    <a:pt x="11484" y="20781"/>
                  </a:cubicBezTo>
                  <a:cubicBezTo>
                    <a:pt x="11757" y="21109"/>
                    <a:pt x="12304" y="21436"/>
                    <a:pt x="12577" y="21436"/>
                  </a:cubicBezTo>
                  <a:cubicBezTo>
                    <a:pt x="13124" y="21436"/>
                    <a:pt x="13397" y="21109"/>
                    <a:pt x="13671" y="20781"/>
                  </a:cubicBezTo>
                  <a:cubicBezTo>
                    <a:pt x="21053" y="11945"/>
                    <a:pt x="21053" y="11945"/>
                    <a:pt x="21053" y="11945"/>
                  </a:cubicBezTo>
                  <a:lnTo>
                    <a:pt x="21053" y="11945"/>
                  </a:lnTo>
                  <a:cubicBezTo>
                    <a:pt x="21053" y="11945"/>
                    <a:pt x="21327" y="11945"/>
                    <a:pt x="21327" y="11618"/>
                  </a:cubicBezTo>
                  <a:lnTo>
                    <a:pt x="21327" y="11618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2914360" y="3622156"/>
            <a:ext cx="796925" cy="4947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indent="0" algn="ctr" defTabSz="91440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zh-CN" altLang="en-US" sz="1400" smtClean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389411" y="2212975"/>
            <a:ext cx="1654175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 defTabSz="91440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5001790" y="3621867"/>
            <a:ext cx="795856" cy="4947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 Placeholder 3"/>
          <p:cNvSpPr txBox="1"/>
          <p:nvPr/>
        </p:nvSpPr>
        <p:spPr>
          <a:xfrm>
            <a:off x="9188434" y="3610710"/>
            <a:ext cx="795856" cy="51706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 Placeholder 4"/>
          <p:cNvSpPr txBox="1"/>
          <p:nvPr/>
        </p:nvSpPr>
        <p:spPr>
          <a:xfrm>
            <a:off x="8759874" y="5011021"/>
            <a:ext cx="1652975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4"/>
          <p:cNvSpPr txBox="1"/>
          <p:nvPr/>
        </p:nvSpPr>
        <p:spPr>
          <a:xfrm>
            <a:off x="4196404" y="5011021"/>
            <a:ext cx="1662442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 Placeholder 4"/>
          <p:cNvSpPr txBox="1"/>
          <p:nvPr/>
        </p:nvSpPr>
        <p:spPr>
          <a:xfrm>
            <a:off x="6708449" y="2212975"/>
            <a:ext cx="1662442" cy="577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Shape 1674"/>
          <p:cNvSpPr/>
          <p:nvPr/>
        </p:nvSpPr>
        <p:spPr>
          <a:xfrm>
            <a:off x="6632930" y="3039445"/>
            <a:ext cx="1697547" cy="1672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Text Placeholder 3"/>
          <p:cNvSpPr txBox="1"/>
          <p:nvPr/>
        </p:nvSpPr>
        <p:spPr>
          <a:xfrm>
            <a:off x="7080952" y="3610710"/>
            <a:ext cx="795856" cy="51706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681"/>
          <p:cNvSpPr/>
          <p:nvPr/>
        </p:nvSpPr>
        <p:spPr>
          <a:xfrm>
            <a:off x="6679459" y="3093399"/>
            <a:ext cx="509838" cy="509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Shape 1682"/>
          <p:cNvSpPr/>
          <p:nvPr/>
        </p:nvSpPr>
        <p:spPr>
          <a:xfrm>
            <a:off x="6819977" y="3233910"/>
            <a:ext cx="228801" cy="228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8" h="21320" extrusionOk="0">
                <a:moveTo>
                  <a:pt x="6122" y="19157"/>
                </a:moveTo>
                <a:lnTo>
                  <a:pt x="3902" y="19634"/>
                </a:lnTo>
                <a:cubicBezTo>
                  <a:pt x="3688" y="19233"/>
                  <a:pt x="3431" y="18833"/>
                  <a:pt x="2957" y="18361"/>
                </a:cubicBezTo>
                <a:cubicBezTo>
                  <a:pt x="2486" y="17889"/>
                  <a:pt x="2085" y="17631"/>
                  <a:pt x="1685" y="17417"/>
                </a:cubicBezTo>
                <a:lnTo>
                  <a:pt x="2162" y="15198"/>
                </a:lnTo>
                <a:lnTo>
                  <a:pt x="2804" y="14556"/>
                </a:lnTo>
                <a:cubicBezTo>
                  <a:pt x="2804" y="14556"/>
                  <a:pt x="4012" y="14580"/>
                  <a:pt x="5374" y="15944"/>
                </a:cubicBezTo>
                <a:cubicBezTo>
                  <a:pt x="6737" y="17307"/>
                  <a:pt x="6762" y="18516"/>
                  <a:pt x="6762" y="18516"/>
                </a:cubicBezTo>
                <a:cubicBezTo>
                  <a:pt x="6762" y="18516"/>
                  <a:pt x="6122" y="19157"/>
                  <a:pt x="6122" y="19157"/>
                </a:cubicBezTo>
                <a:close/>
                <a:moveTo>
                  <a:pt x="19625" y="1692"/>
                </a:moveTo>
                <a:cubicBezTo>
                  <a:pt x="17654" y="-280"/>
                  <a:pt x="16174" y="15"/>
                  <a:pt x="16174" y="15"/>
                </a:cubicBezTo>
                <a:lnTo>
                  <a:pt x="9270" y="6920"/>
                </a:lnTo>
                <a:lnTo>
                  <a:pt x="1379" y="14810"/>
                </a:lnTo>
                <a:lnTo>
                  <a:pt x="0" y="21320"/>
                </a:lnTo>
                <a:lnTo>
                  <a:pt x="6508" y="19939"/>
                </a:lnTo>
                <a:lnTo>
                  <a:pt x="14399" y="12048"/>
                </a:lnTo>
                <a:lnTo>
                  <a:pt x="21302" y="5145"/>
                </a:lnTo>
                <a:cubicBezTo>
                  <a:pt x="21302" y="5145"/>
                  <a:pt x="21600" y="3665"/>
                  <a:pt x="19625" y="169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45" grpId="0" animBg="1"/>
      <p:bldP spid="6" grpId="0" animBg="1"/>
      <p:bldP spid="7" grpId="0" animBg="1"/>
      <p:bldP spid="8" grpId="0" animBg="1"/>
      <p:bldP spid="9" grpId="0" animBg="1"/>
      <p:bldP spid="10" grpId="0" animBg="1"/>
      <p:bldP spid="52" grpId="0" animBg="1"/>
      <p:bldP spid="53" grpId="0" animBg="1"/>
      <p:bldP spid="54" grpId="0" animBg="1"/>
      <p:bldP spid="51" grpId="0" animBg="1"/>
      <p:bldP spid="26" grpId="0" animBg="1"/>
      <p:bldP spid="4" grpId="0" build="p"/>
      <p:bldP spid="5" grpId="0" build="p"/>
      <p:bldP spid="43" grpId="0"/>
      <p:bldP spid="46" grpId="0"/>
      <p:bldP spid="48" grpId="0"/>
      <p:bldP spid="49" grpId="0"/>
      <p:bldP spid="50" grpId="0"/>
      <p:bldP spid="47" grpId="0" animBg="1"/>
      <p:bldP spid="47" grpId="1" animBg="1"/>
      <p:bldP spid="44" grpId="0"/>
      <p:bldP spid="55" grpId="0" animBg="1"/>
      <p:bldP spid="55" grpId="1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91682" y="1592643"/>
            <a:ext cx="2414977" cy="2640272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810672" y="1592643"/>
            <a:ext cx="2414977" cy="2640272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653460" y="1592643"/>
            <a:ext cx="2414977" cy="2640272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9491016" y="1592643"/>
            <a:ext cx="2414977" cy="2640272"/>
          </a:xfrm>
          <a:prstGeom prst="rect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477579" y="3399899"/>
            <a:ext cx="1443182" cy="15402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zh-CN" altLang="en-US" sz="1475" dirty="0">
              <a:solidFill>
                <a:srgbClr val="F8F8F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4296569" y="3399899"/>
            <a:ext cx="1443182" cy="15402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zh-CN" altLang="en-US" sz="1475" dirty="0">
              <a:solidFill>
                <a:srgbClr val="F8F8F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9976913" y="3399899"/>
            <a:ext cx="1443182" cy="154028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zh-CN" altLang="en-US" sz="1475" dirty="0">
              <a:solidFill>
                <a:srgbClr val="F8F8F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7139357" y="3399899"/>
            <a:ext cx="1443182" cy="154028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zh-CN" altLang="en-US" sz="1475" dirty="0">
              <a:solidFill>
                <a:srgbClr val="F8F8F8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1840098" y="4040776"/>
            <a:ext cx="71814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1109001" y="5314764"/>
            <a:ext cx="2180339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Content Placeholder 2"/>
          <p:cNvSpPr txBox="1"/>
          <p:nvPr/>
        </p:nvSpPr>
        <p:spPr>
          <a:xfrm>
            <a:off x="945331" y="5672136"/>
            <a:ext cx="2507679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Content Placeholder 2"/>
          <p:cNvSpPr txBox="1"/>
          <p:nvPr/>
        </p:nvSpPr>
        <p:spPr>
          <a:xfrm>
            <a:off x="3942112" y="5314764"/>
            <a:ext cx="2180339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Content Placeholder 2"/>
          <p:cNvSpPr txBox="1"/>
          <p:nvPr/>
        </p:nvSpPr>
        <p:spPr>
          <a:xfrm>
            <a:off x="3764321" y="5672136"/>
            <a:ext cx="2507679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Content Placeholder 2"/>
          <p:cNvSpPr txBox="1"/>
          <p:nvPr/>
        </p:nvSpPr>
        <p:spPr>
          <a:xfrm>
            <a:off x="6775223" y="5314764"/>
            <a:ext cx="2180339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Content Placeholder 2"/>
          <p:cNvSpPr txBox="1"/>
          <p:nvPr/>
        </p:nvSpPr>
        <p:spPr>
          <a:xfrm>
            <a:off x="6607109" y="5672136"/>
            <a:ext cx="2507679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Content Placeholder 2"/>
          <p:cNvSpPr txBox="1"/>
          <p:nvPr/>
        </p:nvSpPr>
        <p:spPr>
          <a:xfrm>
            <a:off x="9608335" y="5314764"/>
            <a:ext cx="2180339" cy="21544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Content Placeholder 2"/>
          <p:cNvSpPr txBox="1"/>
          <p:nvPr/>
        </p:nvSpPr>
        <p:spPr>
          <a:xfrm>
            <a:off x="9444665" y="5672136"/>
            <a:ext cx="2507679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4659088" y="4040776"/>
            <a:ext cx="71814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7501876" y="4040776"/>
            <a:ext cx="71814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10339432" y="4040776"/>
            <a:ext cx="71814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altLang="zh-CN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  <p:bldP spid="14" grpId="0" animBg="1"/>
      <p:bldP spid="15" grpId="0" animBg="1"/>
      <p:bldP spid="16" grpId="0" animBg="1"/>
      <p:bldP spid="17" grpId="0" animBg="1"/>
      <p:bldP spid="24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7"/>
          <p:cNvGrpSpPr/>
          <p:nvPr/>
        </p:nvGrpSpPr>
        <p:grpSpPr>
          <a:xfrm>
            <a:off x="1802782" y="2206670"/>
            <a:ext cx="9253188" cy="3713324"/>
            <a:chOff x="0" y="0"/>
            <a:chExt cx="20725991" cy="8317383"/>
          </a:xfrm>
        </p:grpSpPr>
        <p:sp>
          <p:nvSpPr>
            <p:cNvPr id="197" name="Shape 197"/>
            <p:cNvSpPr/>
            <p:nvPr/>
          </p:nvSpPr>
          <p:spPr>
            <a:xfrm>
              <a:off x="1819340" y="0"/>
              <a:ext cx="7134254" cy="2390468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0" y="0"/>
              <a:ext cx="2390468" cy="2390468"/>
            </a:xfrm>
            <a:prstGeom prst="roundRect">
              <a:avLst>
                <a:gd name="adj" fmla="val 15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>
              <a:off x="718982" y="642009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</a:p>
          </p:txBody>
        </p:sp>
        <p:sp>
          <p:nvSpPr>
            <p:cNvPr id="200" name="Shape 200"/>
            <p:cNvSpPr/>
            <p:nvPr/>
          </p:nvSpPr>
          <p:spPr>
            <a:xfrm>
              <a:off x="1819340" y="2963457"/>
              <a:ext cx="7134254" cy="2390468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0" y="2963457"/>
              <a:ext cx="2390468" cy="2390468"/>
            </a:xfrm>
            <a:prstGeom prst="roundRect">
              <a:avLst>
                <a:gd name="adj" fmla="val 15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718982" y="3632724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x="1819340" y="5926914"/>
              <a:ext cx="7134254" cy="2390469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" name="Shape 204"/>
            <p:cNvSpPr/>
            <p:nvPr/>
          </p:nvSpPr>
          <p:spPr>
            <a:xfrm>
              <a:off x="0" y="5926914"/>
              <a:ext cx="2390468" cy="2390469"/>
            </a:xfrm>
            <a:prstGeom prst="roundRect">
              <a:avLst>
                <a:gd name="adj" fmla="val 15000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718982" y="6568921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05</a:t>
              </a:r>
            </a:p>
          </p:txBody>
        </p:sp>
        <p:sp>
          <p:nvSpPr>
            <p:cNvPr id="206" name="Shape 206"/>
            <p:cNvSpPr/>
            <p:nvPr/>
          </p:nvSpPr>
          <p:spPr>
            <a:xfrm>
              <a:off x="11645490" y="0"/>
              <a:ext cx="7134254" cy="2390468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18335522" y="0"/>
              <a:ext cx="2390469" cy="2390468"/>
            </a:xfrm>
            <a:prstGeom prst="roundRect">
              <a:avLst>
                <a:gd name="adj" fmla="val 15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19054504" y="642009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11652524" y="2990716"/>
              <a:ext cx="7134254" cy="2390469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18335522" y="2963457"/>
              <a:ext cx="2390469" cy="2390468"/>
            </a:xfrm>
            <a:prstGeom prst="roundRect">
              <a:avLst>
                <a:gd name="adj" fmla="val 15000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19054504" y="3605465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11652524" y="5926914"/>
              <a:ext cx="7134254" cy="2390469"/>
            </a:xfrm>
            <a:prstGeom prst="roundRect">
              <a:avLst>
                <a:gd name="adj" fmla="val 15000"/>
              </a:avLst>
            </a:prstGeom>
            <a:solidFill>
              <a:srgbClr val="777777">
                <a:alpha val="13587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18335522" y="5926914"/>
              <a:ext cx="2390469" cy="2390469"/>
            </a:xfrm>
            <a:prstGeom prst="roundRect">
              <a:avLst>
                <a:gd name="adj" fmla="val 15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60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19054504" y="6571570"/>
              <a:ext cx="940719" cy="11064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6600">
                  <a:solidFill>
                    <a:srgbClr val="F9FA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sz="2945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06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3449601" y="425655"/>
              <a:ext cx="3328601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3000">
                  <a:solidFill>
                    <a:srgbClr val="4A5E6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3449601" y="1045990"/>
              <a:ext cx="4296335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3453785" y="3389113"/>
              <a:ext cx="3328601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30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3453785" y="4009449"/>
              <a:ext cx="4296335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3453785" y="6352571"/>
              <a:ext cx="3328601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300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3453785" y="6972907"/>
              <a:ext cx="4296335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l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13869608" y="400140"/>
              <a:ext cx="3374205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30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>
              <a:off x="12932314" y="1034518"/>
              <a:ext cx="4311499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>
              <a:off x="13873792" y="3363598"/>
              <a:ext cx="3374205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3000">
                  <a:solidFill>
                    <a:srgbClr val="694E7F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12936498" y="3997976"/>
              <a:ext cx="4311499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>
              <a:off x="13873792" y="6327057"/>
              <a:ext cx="3374205" cy="52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3000">
                  <a:solidFill>
                    <a:srgbClr val="114A70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>
              <a:off x="12936498" y="6961434"/>
              <a:ext cx="4311499" cy="9622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algn="r">
                <a:defRPr sz="2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 flipH="1">
            <a:off x="2972991" y="1904285"/>
            <a:ext cx="9897455" cy="3424081"/>
          </a:xfrm>
          <a:prstGeom prst="homePlat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10510" y="3034626"/>
            <a:ext cx="1423472" cy="11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96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en-US" sz="696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429376" y="3034626"/>
            <a:ext cx="318440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</a:p>
        </p:txBody>
      </p:sp>
      <p:sp>
        <p:nvSpPr>
          <p:cNvPr id="22" name="TextBox 11"/>
          <p:cNvSpPr txBox="1"/>
          <p:nvPr/>
        </p:nvSpPr>
        <p:spPr>
          <a:xfrm>
            <a:off x="6475640" y="3627077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8188233" y="3627077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6475640" y="389990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8188233" y="389990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任意多边形 16"/>
          <p:cNvSpPr/>
          <p:nvPr/>
        </p:nvSpPr>
        <p:spPr>
          <a:xfrm>
            <a:off x="1" y="643336"/>
            <a:ext cx="2972991" cy="5945983"/>
          </a:xfrm>
          <a:custGeom>
            <a:avLst/>
            <a:gdLst>
              <a:gd name="connsiteX0" fmla="*/ 0 w 2972991"/>
              <a:gd name="connsiteY0" fmla="*/ 0 h 5945983"/>
              <a:gd name="connsiteX1" fmla="*/ 2972991 w 2972991"/>
              <a:gd name="connsiteY1" fmla="*/ 2972992 h 5945983"/>
              <a:gd name="connsiteX2" fmla="*/ 0 w 2972991"/>
              <a:gd name="connsiteY2" fmla="*/ 5945983 h 59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2991" h="5945983">
                <a:moveTo>
                  <a:pt x="0" y="0"/>
                </a:moveTo>
                <a:lnTo>
                  <a:pt x="2972991" y="2972992"/>
                </a:lnTo>
                <a:lnTo>
                  <a:pt x="0" y="59459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accel="40000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3" grpId="0"/>
          <p:bldP spid="21" grpId="0"/>
          <p:bldP spid="22" grpId="0"/>
          <p:bldP spid="23" grpId="0"/>
          <p:bldP spid="24" grpId="0"/>
          <p:bldP spid="25" grpId="0"/>
          <p:bldP spid="1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8" presetClass="entr" presetSubtype="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2" accel="4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9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3" grpId="0"/>
          <p:bldP spid="21" grpId="0"/>
          <p:bldP spid="22" grpId="0"/>
          <p:bldP spid="23" grpId="0"/>
          <p:bldP spid="24" grpId="0"/>
          <p:bldP spid="25" grpId="0"/>
          <p:bldP spid="17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/>
          <p:nvPr/>
        </p:nvSpPr>
        <p:spPr bwMode="auto">
          <a:xfrm>
            <a:off x="-9524" y="1960141"/>
            <a:ext cx="6438899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grpSp>
        <p:nvGrpSpPr>
          <p:cNvPr id="18" name="组合 19"/>
          <p:cNvGrpSpPr/>
          <p:nvPr/>
        </p:nvGrpSpPr>
        <p:grpSpPr bwMode="auto">
          <a:xfrm>
            <a:off x="812800" y="5343108"/>
            <a:ext cx="11233150" cy="871014"/>
            <a:chOff x="1160463" y="2907288"/>
            <a:chExt cx="9421420" cy="619317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160463" y="2907288"/>
              <a:ext cx="1833524" cy="175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9421420" cy="39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Box 15"/>
          <p:cNvSpPr txBox="1"/>
          <p:nvPr/>
        </p:nvSpPr>
        <p:spPr>
          <a:xfrm>
            <a:off x="812799" y="2966843"/>
            <a:ext cx="5256535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AutoShape 1"/>
          <p:cNvSpPr/>
          <p:nvPr/>
        </p:nvSpPr>
        <p:spPr bwMode="auto">
          <a:xfrm>
            <a:off x="6429375" y="1960141"/>
            <a:ext cx="6429376" cy="287520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3" cstate="screen"/>
            <a:srcRect/>
            <a:stretch>
              <a:fillRect/>
            </a:stretch>
          </a:blip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  <a:defRPr/>
            </a:pPr>
            <a:endParaRPr lang="es-ES" sz="2670">
              <a:latin typeface="Arial" panose="020B0604020202020204" pitchFamily="34" charset="0"/>
              <a:ea typeface="微软雅黑" panose="020B0503020204020204" pitchFamily="34" charset="-122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24036" y="233568"/>
            <a:ext cx="2807720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UUID" val="{C1A8F295-47DC-48FB-81BD-666766343352}"/>
  <p:tag name="ISPRING_RESOURCE_FOLDER" val="E:\素材\正版图-卖\PPT\0变色龙\0包图网\bt369\ppt\bt369\"/>
  <p:tag name="ISPRING_PRESENTATION_PATH" val="E:\素材\正版图-卖\PPT\0变色龙\0包图网\bt369\ppt\bt369.pptx"/>
  <p:tag name="ISPRING_PROJECT_FOLDER_UPDATED" val="1"/>
  <p:tag name="ISPRING_SCREEN_RECS_UPDATED" val="E:\素材\正版图-卖\PPT\0变色龙\0包图网\bt369\ppt\bt36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5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heme/theme1.xml><?xml version="1.0" encoding="utf-8"?>
<a:theme xmlns:a="http://schemas.openxmlformats.org/drawingml/2006/main" name=" www.2ppt.com">
  <a:themeElements>
    <a:clrScheme name="自定义 25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C00000"/>
      </a:accent1>
      <a:accent2>
        <a:srgbClr val="FF9900"/>
      </a:accent2>
      <a:accent3>
        <a:srgbClr val="C00000"/>
      </a:accent3>
      <a:accent4>
        <a:srgbClr val="FF9900"/>
      </a:accent4>
      <a:accent5>
        <a:srgbClr val="C00000"/>
      </a:accent5>
      <a:accent6>
        <a:srgbClr val="FF9900"/>
      </a:accent6>
      <a:hlink>
        <a:srgbClr val="C00000"/>
      </a:hlink>
      <a:folHlink>
        <a:srgbClr val="FF9900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2913</Words>
  <Application>Microsoft Office PowerPoint</Application>
  <PresentationFormat>自定义</PresentationFormat>
  <Paragraphs>267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Open Sans</vt:lpstr>
      <vt:lpstr>Open Sans Light</vt:lpstr>
      <vt:lpstr>STIXGeneral-Bold</vt:lpstr>
      <vt:lpstr>宋体</vt:lpstr>
      <vt:lpstr>微软雅黑</vt:lpstr>
      <vt:lpstr>Arial</vt:lpstr>
      <vt:lpstr>Calibri</vt:lpstr>
      <vt:lpstr>Calibri Light</vt:lpstr>
      <vt:lpstr>Times New Roman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2022-03-14T06:20:45Z</dcterms:created>
  <dcterms:modified xsi:type="dcterms:W3CDTF">2023-01-10T06:56:09Z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AC1A9BCDF3FF4A159B59C00A79D5C63F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