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68" r:id="rId2"/>
    <p:sldId id="322" r:id="rId3"/>
    <p:sldId id="338" r:id="rId4"/>
    <p:sldId id="329" r:id="rId5"/>
    <p:sldId id="333" r:id="rId6"/>
    <p:sldId id="337" r:id="rId7"/>
    <p:sldId id="319" r:id="rId8"/>
    <p:sldId id="320" r:id="rId9"/>
    <p:sldId id="341" r:id="rId10"/>
    <p:sldId id="335" r:id="rId11"/>
    <p:sldId id="339" r:id="rId12"/>
    <p:sldId id="330" r:id="rId13"/>
    <p:sldId id="336" r:id="rId14"/>
    <p:sldId id="260" r:id="rId15"/>
    <p:sldId id="264" r:id="rId16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0000"/>
    <a:srgbClr val="47B6E7"/>
    <a:srgbClr val="FFFFFF"/>
    <a:srgbClr val="FFFF00"/>
    <a:srgbClr val="DAF0FA"/>
    <a:srgbClr val="FF8600"/>
    <a:srgbClr val="FEFC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259" autoAdjust="0"/>
  </p:normalViewPr>
  <p:slideViewPr>
    <p:cSldViewPr>
      <p:cViewPr>
        <p:scale>
          <a:sx n="100" d="100"/>
          <a:sy n="100" d="100"/>
        </p:scale>
        <p:origin x="-318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3" d="100"/>
        <a:sy n="93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300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4" Type="http://schemas.openxmlformats.org/officeDocument/2006/relationships/image" Target="../media/image1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06D16647-F2BC-43EF-92AA-4FCE19E05809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ea typeface="宋体" panose="02010600030101010101" pitchFamily="2" charset="-122"/>
              </a:defRPr>
            </a:lvl1pPr>
          </a:lstStyle>
          <a:p>
            <a:fld id="{34C48821-F694-40B9-8EC4-71AE8DB3F786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F7F0722B-A531-498D-8CB2-21F91BCA59EC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ea typeface="宋体" panose="02010600030101010101" pitchFamily="2" charset="-122"/>
              </a:defRPr>
            </a:lvl1pPr>
          </a:lstStyle>
          <a:p>
            <a:fld id="{12F8F392-4035-4D2D-BADF-0E36B98E2532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74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8311C2C8-52B5-423B-B8CC-46B29954EC51}" type="slidenum">
              <a:rPr lang="zh-CN" altLang="en-US">
                <a:ea typeface="宋体" panose="02010600030101010101" pitchFamily="2" charset="-122"/>
              </a:rPr>
              <a:t>1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D4DD5A97-00FA-4AEA-90AC-357DCC932FA7}" type="slidenum">
              <a:rPr lang="zh-CN" altLang="en-US">
                <a:ea typeface="宋体" panose="02010600030101010101" pitchFamily="2" charset="-122"/>
              </a:rPr>
              <a:t>12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4B2655A7-8A1C-47C1-81EF-7C0FB29235FA}" type="slidenum">
              <a:rPr lang="zh-CN" altLang="en-US">
                <a:ea typeface="宋体" panose="02010600030101010101" pitchFamily="2" charset="-122"/>
              </a:rPr>
              <a:t>13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F86673DD-A91A-4C14-BCD9-0B266CFDBD26}" type="slidenum">
              <a:rPr lang="zh-CN" altLang="en-US">
                <a:ea typeface="宋体" panose="02010600030101010101" pitchFamily="2" charset="-122"/>
              </a:rPr>
              <a:t>2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3FD0822D-7689-4716-97FB-196253C56AFC}" type="slidenum">
              <a:rPr lang="zh-CN" altLang="en-US">
                <a:ea typeface="宋体" panose="02010600030101010101" pitchFamily="2" charset="-122"/>
              </a:rPr>
              <a:t>4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423D2841-0294-492C-859D-E46BC53C6449}" type="slidenum">
              <a:rPr lang="zh-CN" altLang="en-US">
                <a:ea typeface="宋体" panose="02010600030101010101" pitchFamily="2" charset="-122"/>
              </a:rPr>
              <a:t>5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8F392-4035-4D2D-BADF-0E36B98E2532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867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CCB87974-195C-4D5F-A579-DBB57435C2BC}" type="slidenum">
              <a:rPr lang="zh-CN" altLang="en-US">
                <a:ea typeface="宋体" panose="02010600030101010101" pitchFamily="2" charset="-122"/>
              </a:rPr>
              <a:t>8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A73170D9-19C9-4A3B-89B1-B9ABD42699BE}" type="slidenum">
              <a:rPr lang="zh-CN" altLang="en-US">
                <a:ea typeface="宋体" panose="02010600030101010101" pitchFamily="2" charset="-122"/>
              </a:rPr>
              <a:t>9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B5610759-4C75-4E14-8CC7-CD08D9551FE6}" type="slidenum">
              <a:rPr lang="zh-CN" altLang="en-US">
                <a:ea typeface="宋体" panose="02010600030101010101" pitchFamily="2" charset="-122"/>
              </a:rPr>
              <a:t>10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AF245593-9892-409F-9977-E19D03199F38}" type="slidenum">
              <a:rPr lang="zh-CN" altLang="en-US">
                <a:ea typeface="宋体" panose="02010600030101010101" pitchFamily="2" charset="-122"/>
              </a:rPr>
              <a:t>11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DD59AB-BFF0-4E43-AF25-77FD92D699D4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CFC4-F280-4145-869F-DAD693D7B6A9}" type="slidenum">
              <a:rPr lang="zh-CN" altLang="en-US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7AD4C1-A7D2-476A-9D2C-BD66D034EB6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317840-8C34-4C38-B806-E4F4E556638F}" type="slidenum">
              <a:rPr lang="zh-CN" altLang="en-US" smtClean="0"/>
              <a:t>‹#›</a:t>
            </a:fld>
            <a:endParaRPr lang="en-US" altLang="zh-CN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zh-CN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7154FE-C79E-4D3B-8FD4-7E49008C6EC6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6FA50-9CC4-44BD-B0C5-806B9397ADA4}" type="slidenum">
              <a:rPr lang="zh-CN" altLang="en-US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F301CD-AD85-4219-8BA9-554C12AEA7D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F3381-5937-404F-A65D-74F82232832A}" type="slidenum">
              <a:rPr lang="zh-CN" altLang="en-US" smtClean="0"/>
              <a:t>‹#›</a:t>
            </a:fld>
            <a:endParaRPr lang="en-US" altLang="zh-CN"/>
          </a:p>
        </p:txBody>
      </p:sp>
    </p:spTree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SO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377D1B29-6584-483A-85F3-30E158C4AE11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/>
            </a:lvl1pPr>
          </a:lstStyle>
          <a:p>
            <a:fld id="{CC0F441A-906A-4857-A39D-1A29E0E691EE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C0197F-DB1B-44C0-94CA-B6E08047B1E9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BB81F-2168-400E-A0BC-A87325984227}" type="slidenum">
              <a:rPr lang="zh-CN" altLang="en-US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7E57A5-EECE-4C86-ADFC-06FFB4F4EB14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92D60-0563-4F30-BA05-7F88A1847A3F}" type="slidenum">
              <a:rPr lang="zh-CN" altLang="en-US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C0CCF3-B4D3-45EB-8D19-FCAD64249F3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BFBD-F691-4685-BF18-2D4BBEAEC4B9}" type="slidenum">
              <a:rPr lang="zh-CN" altLang="en-US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FA8C79-3404-4324-9380-DFEA68DA91D8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5C899-F022-4927-BB87-41E71D0BE2EA}" type="slidenum">
              <a:rPr lang="zh-CN" altLang="en-US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A200B0-4C95-4393-A806-0FBF9A5BE10F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7F9F7-DC1B-4447-A717-82D85AE4B326}" type="slidenum">
              <a:rPr lang="zh-CN" altLang="en-US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3856EE-B8E8-48F2-A14E-C6AC98B4DAEB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79B17-B9C9-4985-ADC9-64351C6C8D86}" type="slidenum">
              <a:rPr lang="zh-CN" altLang="en-US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0BBB64-C632-4DE2-AF9F-A2D16A14CD54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E6788-B80A-4378-9B0D-F23738F25202}" type="slidenum">
              <a:rPr lang="zh-CN" altLang="en-US" smtClean="0"/>
              <a:t>‹#›</a:t>
            </a:fld>
            <a:endParaRPr lang="en-US" altLang="zh-CN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143F3381-5937-404F-A65D-74F82232832A}" type="slidenum">
              <a:rPr lang="zh-CN" altLang="en-US" smtClean="0"/>
              <a:t>‹#›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altLang="zh-C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DAF301CD-AD85-4219-8BA9-554C12AEA7DC}" type="datetimeFigureOut">
              <a:rPr lang="zh-CN" altLang="en-US" smtClean="0"/>
              <a:t>2023-01-17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file:///E:\&#20154;&#25945;&#26032;&#29256;4&#19979;\Unit2%20There%20are%20forty%20students%20in%20our%20class\Lesson7%20&#25945;&#23398;&#35838;&#20214;\24_128k.mp3" TargetMode="External"/><Relationship Id="rId13" Type="http://schemas.openxmlformats.org/officeDocument/2006/relationships/image" Target="../media/image10.png"/><Relationship Id="rId18" Type="http://schemas.openxmlformats.org/officeDocument/2006/relationships/image" Target="../media/image28.png"/><Relationship Id="rId3" Type="http://schemas.microsoft.com/office/2007/relationships/media" Target="file:///E:\&#20154;&#25945;&#26032;&#29256;4&#19979;\Unit2%20There%20are%20forty%20students%20in%20our%20class\Lesson7%20&#25945;&#23398;&#35838;&#20214;\22_128k.mp3" TargetMode="External"/><Relationship Id="rId7" Type="http://schemas.microsoft.com/office/2007/relationships/media" Target="file:///E:\&#20154;&#25945;&#26032;&#29256;4&#19979;\Unit2%20There%20are%20forty%20students%20in%20our%20class\Lesson7%20&#25945;&#23398;&#35838;&#20214;\24_128k.mp3" TargetMode="External"/><Relationship Id="rId12" Type="http://schemas.openxmlformats.org/officeDocument/2006/relationships/notesSlide" Target="../notesSlides/notesSlide8.xml"/><Relationship Id="rId17" Type="http://schemas.openxmlformats.org/officeDocument/2006/relationships/image" Target="../media/image27.png"/><Relationship Id="rId2" Type="http://schemas.openxmlformats.org/officeDocument/2006/relationships/audio" Target="file:///E:\&#20154;&#25945;&#26032;&#29256;4&#19979;\Unit2%20There%20are%20forty%20students%20in%20our%20class\Lesson7%20&#25945;&#23398;&#35838;&#20214;\21_128k.mp3" TargetMode="External"/><Relationship Id="rId16" Type="http://schemas.openxmlformats.org/officeDocument/2006/relationships/image" Target="../media/image26.png"/><Relationship Id="rId1" Type="http://schemas.microsoft.com/office/2007/relationships/media" Target="file:///E:\&#20154;&#25945;&#26032;&#29256;4&#19979;\Unit2%20There%20are%20forty%20students%20in%20our%20class\Lesson7%20&#25945;&#23398;&#35838;&#20214;\21_128k.mp3" TargetMode="External"/><Relationship Id="rId6" Type="http://schemas.openxmlformats.org/officeDocument/2006/relationships/audio" Target="file:///E:\&#20154;&#25945;&#26032;&#29256;4&#19979;\Unit2%20There%20are%20forty%20students%20in%20our%20class\Lesson7%20&#25945;&#23398;&#35838;&#20214;\23_128k.mp3" TargetMode="External"/><Relationship Id="rId11" Type="http://schemas.openxmlformats.org/officeDocument/2006/relationships/slideLayout" Target="../slideLayouts/slideLayout13.xml"/><Relationship Id="rId5" Type="http://schemas.microsoft.com/office/2007/relationships/media" Target="file:///E:\&#20154;&#25945;&#26032;&#29256;4&#19979;\Unit2%20There%20are%20forty%20students%20in%20our%20class\Lesson7%20&#25945;&#23398;&#35838;&#20214;\23_128k.mp3" TargetMode="External"/><Relationship Id="rId15" Type="http://schemas.openxmlformats.org/officeDocument/2006/relationships/image" Target="../media/image25.png"/><Relationship Id="rId10" Type="http://schemas.openxmlformats.org/officeDocument/2006/relationships/audio" Target="file:///E:\&#20154;&#25945;&#26032;&#29256;4&#19979;\Unit2%20There%20are%20forty%20students%20in%20our%20class\Lesson7%20&#25945;&#23398;&#35838;&#20214;\25_128k.mp3" TargetMode="External"/><Relationship Id="rId19" Type="http://schemas.openxmlformats.org/officeDocument/2006/relationships/image" Target="../media/image8.png"/><Relationship Id="rId4" Type="http://schemas.openxmlformats.org/officeDocument/2006/relationships/audio" Target="file:///E:\&#20154;&#25945;&#26032;&#29256;4&#19979;\Unit2%20There%20are%20forty%20students%20in%20our%20class\Lesson7%20&#25945;&#23398;&#35838;&#20214;\22_128k.mp3" TargetMode="External"/><Relationship Id="rId9" Type="http://schemas.microsoft.com/office/2007/relationships/media" Target="file:///E:\&#20154;&#25945;&#26032;&#29256;4&#19979;\Unit2%20There%20are%20forty%20students%20in%20our%20class\Lesson7%20&#25945;&#23398;&#35838;&#20214;\25_128k.mp3" TargetMode="External"/><Relationship Id="rId1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file:///E:\&#20154;&#25945;&#26032;&#29256;4&#19979;\Unit2%20There%20are%20forty%20students%20in%20our%20class\Lesson7%20&#25945;&#23398;&#35838;&#20214;\29_128k.mp3" TargetMode="External"/><Relationship Id="rId13" Type="http://schemas.openxmlformats.org/officeDocument/2006/relationships/image" Target="../media/image30.png"/><Relationship Id="rId3" Type="http://schemas.microsoft.com/office/2007/relationships/media" Target="file:///E:\&#20154;&#25945;&#26032;&#29256;4&#19979;\Unit2%20There%20are%20forty%20students%20in%20our%20class\Lesson7%20&#25945;&#23398;&#35838;&#20214;\27_128k.mp3" TargetMode="External"/><Relationship Id="rId7" Type="http://schemas.microsoft.com/office/2007/relationships/media" Target="file:///E:\&#20154;&#25945;&#26032;&#29256;4&#19979;\Unit2%20There%20are%20forty%20students%20in%20our%20class\Lesson7%20&#25945;&#23398;&#35838;&#20214;\29_128k.mp3" TargetMode="External"/><Relationship Id="rId12" Type="http://schemas.openxmlformats.org/officeDocument/2006/relationships/image" Target="../media/image29.png"/><Relationship Id="rId2" Type="http://schemas.openxmlformats.org/officeDocument/2006/relationships/audio" Target="file:///E:\&#20154;&#25945;&#26032;&#29256;4&#19979;\Unit2%20There%20are%20forty%20students%20in%20our%20class\Lesson7%20&#25945;&#23398;&#35838;&#20214;\26_128k.mp3" TargetMode="External"/><Relationship Id="rId16" Type="http://schemas.openxmlformats.org/officeDocument/2006/relationships/image" Target="../media/image8.png"/><Relationship Id="rId1" Type="http://schemas.microsoft.com/office/2007/relationships/media" Target="file:///E:\&#20154;&#25945;&#26032;&#29256;4&#19979;\Unit2%20There%20are%20forty%20students%20in%20our%20class\Lesson7%20&#25945;&#23398;&#35838;&#20214;\26_128k.mp3" TargetMode="External"/><Relationship Id="rId6" Type="http://schemas.openxmlformats.org/officeDocument/2006/relationships/audio" Target="file:///E:\&#20154;&#25945;&#26032;&#29256;4&#19979;\Unit2%20There%20are%20forty%20students%20in%20our%20class\Lesson7%20&#25945;&#23398;&#35838;&#20214;\28_128k.mp3" TargetMode="External"/><Relationship Id="rId11" Type="http://schemas.openxmlformats.org/officeDocument/2006/relationships/image" Target="../media/image10.png"/><Relationship Id="rId5" Type="http://schemas.microsoft.com/office/2007/relationships/media" Target="file:///E:\&#20154;&#25945;&#26032;&#29256;4&#19979;\Unit2%20There%20are%20forty%20students%20in%20our%20class\Lesson7%20&#25945;&#23398;&#35838;&#20214;\28_128k.mp3" TargetMode="External"/><Relationship Id="rId15" Type="http://schemas.openxmlformats.org/officeDocument/2006/relationships/image" Target="../media/image32.png"/><Relationship Id="rId10" Type="http://schemas.openxmlformats.org/officeDocument/2006/relationships/notesSlide" Target="../notesSlides/notesSlide9.xml"/><Relationship Id="rId4" Type="http://schemas.openxmlformats.org/officeDocument/2006/relationships/audio" Target="file:///E:\&#20154;&#25945;&#26032;&#29256;4&#19979;\Unit2%20There%20are%20forty%20students%20in%20our%20class\Lesson7%20&#25945;&#23398;&#35838;&#20214;\27_128k.mp3" TargetMode="External"/><Relationship Id="rId9" Type="http://schemas.openxmlformats.org/officeDocument/2006/relationships/slideLayout" Target="../slideLayouts/slideLayout13.xml"/><Relationship Id="rId1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hyperlink" Target="&#35838;&#21069;&#23548;&#20837;&#27468;&#26354;__Ten__little__indian__boy.sw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7.png"/><Relationship Id="rId2" Type="http://schemas.openxmlformats.org/officeDocument/2006/relationships/audio" Target="file:///E:\&#20154;&#25945;&#26032;&#29256;4&#19979;\Unit2%20There%20are%20forty%20students%20in%20our%20class\Lesson7%20&#25945;&#23398;&#35838;&#20214;\11_128k.mp3" TargetMode="External"/><Relationship Id="rId1" Type="http://schemas.microsoft.com/office/2007/relationships/media" Target="file:///E:\&#20154;&#25945;&#26032;&#29256;4&#19979;\Unit2%20There%20are%20forty%20students%20in%20our%20class\Lesson7%20&#25945;&#23398;&#35838;&#20214;\11_128k.mp3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6.png"/><Relationship Id="rId2" Type="http://schemas.openxmlformats.org/officeDocument/2006/relationships/audio" Target="file:///E:\&#20154;&#25945;&#26032;&#29256;4&#19979;\Unit2%20There%20are%20forty%20students%20in%20our%20class\Lesson7%20&#25945;&#23398;&#35838;&#20214;\12_128k.mp3" TargetMode="External"/><Relationship Id="rId1" Type="http://schemas.microsoft.com/office/2007/relationships/media" Target="file:///E:\&#20154;&#25945;&#26032;&#29256;4&#19979;\Unit2%20There%20are%20forty%20students%20in%20our%20class\Lesson7%20&#25945;&#23398;&#35838;&#20214;\12_128k.mp3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8.png"/><Relationship Id="rId2" Type="http://schemas.openxmlformats.org/officeDocument/2006/relationships/audio" Target="file:///E:\&#20154;&#25945;&#26032;&#29256;4&#19979;\Unit2%20There%20are%20forty%20students%20in%20our%20class\Lesson7%20&#25945;&#23398;&#35838;&#20214;\Lesson7Justtalk&#35838;&#25991;&#24405;&#38899;_128k.mp3" TargetMode="External"/><Relationship Id="rId1" Type="http://schemas.microsoft.com/office/2007/relationships/media" Target="file:///E:\&#20154;&#25945;&#26032;&#29256;4&#19979;\Unit2%20There%20are%20forty%20students%20in%20our%20class\Lesson7%20&#25945;&#23398;&#35838;&#20214;\Lesson7Justtalk&#35838;&#25991;&#24405;&#38899;_128k.mp3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.jpeg"/><Relationship Id="rId18" Type="http://schemas.openxmlformats.org/officeDocument/2006/relationships/oleObject" Target="../embeddings/oleObject6.bin"/><Relationship Id="rId26" Type="http://schemas.openxmlformats.org/officeDocument/2006/relationships/oleObject" Target="../embeddings/oleObject14.bin"/><Relationship Id="rId3" Type="http://schemas.openxmlformats.org/officeDocument/2006/relationships/notesSlide" Target="../notesSlides/notesSlide7.xml"/><Relationship Id="rId21" Type="http://schemas.openxmlformats.org/officeDocument/2006/relationships/oleObject" Target="../embeddings/oleObject9.bin"/><Relationship Id="rId34" Type="http://schemas.openxmlformats.org/officeDocument/2006/relationships/oleObject" Target="../embeddings/oleObject22.bin"/><Relationship Id="rId7" Type="http://schemas.openxmlformats.org/officeDocument/2006/relationships/image" Target="../media/image15.wmf"/><Relationship Id="rId12" Type="http://schemas.openxmlformats.org/officeDocument/2006/relationships/image" Target="../media/image17.wmf"/><Relationship Id="rId17" Type="http://schemas.openxmlformats.org/officeDocument/2006/relationships/image" Target="../media/image18.wmf"/><Relationship Id="rId25" Type="http://schemas.openxmlformats.org/officeDocument/2006/relationships/oleObject" Target="../embeddings/oleObject13.bin"/><Relationship Id="rId33" Type="http://schemas.openxmlformats.org/officeDocument/2006/relationships/oleObject" Target="../embeddings/oleObject21.bin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5.bin"/><Relationship Id="rId20" Type="http://schemas.openxmlformats.org/officeDocument/2006/relationships/oleObject" Target="../embeddings/oleObject8.bin"/><Relationship Id="rId29" Type="http://schemas.openxmlformats.org/officeDocument/2006/relationships/oleObject" Target="../embeddings/oleObject17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oleObject" Target="../embeddings/oleObject3.bin"/><Relationship Id="rId24" Type="http://schemas.openxmlformats.org/officeDocument/2006/relationships/oleObject" Target="../embeddings/oleObject12.bin"/><Relationship Id="rId32" Type="http://schemas.openxmlformats.org/officeDocument/2006/relationships/oleObject" Target="../embeddings/oleObject20.bin"/><Relationship Id="rId5" Type="http://schemas.openxmlformats.org/officeDocument/2006/relationships/image" Target="../media/image3.png"/><Relationship Id="rId15" Type="http://schemas.openxmlformats.org/officeDocument/2006/relationships/oleObject" Target="../embeddings/oleObject4.bin"/><Relationship Id="rId23" Type="http://schemas.openxmlformats.org/officeDocument/2006/relationships/oleObject" Target="../embeddings/oleObject11.bin"/><Relationship Id="rId28" Type="http://schemas.openxmlformats.org/officeDocument/2006/relationships/oleObject" Target="../embeddings/oleObject16.bin"/><Relationship Id="rId10" Type="http://schemas.openxmlformats.org/officeDocument/2006/relationships/image" Target="../media/image20.jpeg"/><Relationship Id="rId19" Type="http://schemas.openxmlformats.org/officeDocument/2006/relationships/oleObject" Target="../embeddings/oleObject7.bin"/><Relationship Id="rId31" Type="http://schemas.openxmlformats.org/officeDocument/2006/relationships/oleObject" Target="../embeddings/oleObject19.bin"/><Relationship Id="rId4" Type="http://schemas.openxmlformats.org/officeDocument/2006/relationships/image" Target="../media/image19.png"/><Relationship Id="rId9" Type="http://schemas.openxmlformats.org/officeDocument/2006/relationships/image" Target="../media/image16.wmf"/><Relationship Id="rId14" Type="http://schemas.openxmlformats.org/officeDocument/2006/relationships/image" Target="../media/image22.jpeg"/><Relationship Id="rId22" Type="http://schemas.openxmlformats.org/officeDocument/2006/relationships/oleObject" Target="../embeddings/oleObject10.bin"/><Relationship Id="rId27" Type="http://schemas.openxmlformats.org/officeDocument/2006/relationships/oleObject" Target="../embeddings/oleObject15.bin"/><Relationship Id="rId30" Type="http://schemas.openxmlformats.org/officeDocument/2006/relationships/oleObject" Target="../embeddings/oleObject18.bin"/><Relationship Id="rId35" Type="http://schemas.openxmlformats.org/officeDocument/2006/relationships/image" Target="../media/image23.png"/><Relationship Id="rId8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标题 3"/>
          <p:cNvSpPr>
            <a:spLocks noGrp="1"/>
          </p:cNvSpPr>
          <p:nvPr>
            <p:ph type="ctrTitle"/>
          </p:nvPr>
        </p:nvSpPr>
        <p:spPr bwMode="auto">
          <a:xfrm>
            <a:off x="408270" y="2348880"/>
            <a:ext cx="7803604" cy="1008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algn="ctr" eaLnBrk="1" hangingPunct="1"/>
            <a:r>
              <a:rPr lang="en-US" altLang="zh-CN" sz="5400" b="1" spc="-15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are forty students in our class.</a:t>
            </a:r>
            <a:endParaRPr lang="zh-CN" altLang="en-US" sz="5400" b="1" spc="-150" dirty="0" smtClean="0">
              <a:solidFill>
                <a:schemeClr val="tx1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1126381" y="980728"/>
            <a:ext cx="6192688" cy="494953"/>
          </a:xfrm>
        </p:spPr>
        <p:txBody>
          <a:bodyPr>
            <a:noAutofit/>
          </a:bodyPr>
          <a:lstStyle/>
          <a:p>
            <a:pPr algn="ctr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zh-CN" altLang="en-US" sz="32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汉仪大宋简" pitchFamily="49" charset="-122"/>
                <a:ea typeface="汉仪大宋简" pitchFamily="49" charset="-122"/>
              </a:rPr>
              <a:t>人教精通版四年级下册</a:t>
            </a:r>
            <a:endParaRPr lang="zh-CN" altLang="en-US" sz="3200" b="1" dirty="0">
              <a:solidFill>
                <a:schemeClr val="tx1">
                  <a:lumMod val="90000"/>
                  <a:lumOff val="10000"/>
                </a:schemeClr>
              </a:solidFill>
              <a:latin typeface="汉仪大宋简" pitchFamily="49" charset="-122"/>
              <a:ea typeface="汉仪大宋简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403942" y="5541615"/>
            <a:ext cx="3812262" cy="566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800" b="1" kern="0" dirty="0">
              <a:solidFill>
                <a:schemeClr val="tx1">
                  <a:lumMod val="90000"/>
                  <a:lumOff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31746" name="图片 1"/>
          <p:cNvPicPr>
            <a:picLocks noChangeAspect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文本框 7"/>
          <p:cNvSpPr txBox="1">
            <a:spLocks noChangeArrowheads="1"/>
          </p:cNvSpPr>
          <p:nvPr/>
        </p:nvSpPr>
        <p:spPr bwMode="auto">
          <a:xfrm>
            <a:off x="1116013" y="98425"/>
            <a:ext cx="2209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1748" name="标题 1"/>
          <p:cNvSpPr txBox="1"/>
          <p:nvPr/>
        </p:nvSpPr>
        <p:spPr bwMode="auto">
          <a:xfrm>
            <a:off x="3270250" y="404813"/>
            <a:ext cx="295751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4000" b="1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Let’s learn</a:t>
            </a:r>
            <a:endParaRPr lang="zh-CN" altLang="en-US" sz="4000" b="1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31749" name="组合 2"/>
          <p:cNvGrpSpPr/>
          <p:nvPr/>
        </p:nvGrpSpPr>
        <p:grpSpPr bwMode="auto">
          <a:xfrm>
            <a:off x="1033463" y="1214438"/>
            <a:ext cx="1385887" cy="1693862"/>
            <a:chOff x="359086" y="3119447"/>
            <a:chExt cx="1453235" cy="1616598"/>
          </a:xfrm>
        </p:grpSpPr>
        <p:pic>
          <p:nvPicPr>
            <p:cNvPr id="31772" name="图片 5"/>
            <p:cNvPicPr>
              <a:picLocks noChangeAspect="1"/>
            </p:cNvPicPr>
            <p:nvPr/>
          </p:nvPicPr>
          <p:blipFill>
            <a:blip r:embed="rId14" cstate="email"/>
            <a:srcRect/>
            <a:stretch>
              <a:fillRect/>
            </a:stretch>
          </p:blipFill>
          <p:spPr bwMode="auto">
            <a:xfrm>
              <a:off x="359086" y="3119447"/>
              <a:ext cx="1453235" cy="1616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矩形 26"/>
            <p:cNvSpPr/>
            <p:nvPr/>
          </p:nvSpPr>
          <p:spPr>
            <a:xfrm rot="21430057">
              <a:off x="577154" y="3414889"/>
              <a:ext cx="1017099" cy="1015109"/>
            </a:xfrm>
            <a:prstGeom prst="rect">
              <a:avLst/>
            </a:prstGeom>
            <a:solidFill>
              <a:srgbClr val="FFB7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6000" b="1" dirty="0">
                  <a:solidFill>
                    <a:schemeClr val="tx1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Arial" panose="020B0604020202020204" pitchFamily="34" charset="0"/>
                </a:rPr>
                <a:t>21</a:t>
              </a:r>
              <a:endParaRPr lang="zh-CN" altLang="en-US" sz="6000" b="1" dirty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31750" name="组合 3"/>
          <p:cNvGrpSpPr/>
          <p:nvPr/>
        </p:nvGrpSpPr>
        <p:grpSpPr bwMode="auto">
          <a:xfrm>
            <a:off x="3835400" y="1147763"/>
            <a:ext cx="1381125" cy="1738312"/>
            <a:chOff x="2015270" y="2717875"/>
            <a:chExt cx="1448318" cy="1657653"/>
          </a:xfrm>
        </p:grpSpPr>
        <p:pic>
          <p:nvPicPr>
            <p:cNvPr id="31770" name="图片 3"/>
            <p:cNvPicPr>
              <a:picLocks noChangeAspect="1"/>
            </p:cNvPicPr>
            <p:nvPr/>
          </p:nvPicPr>
          <p:blipFill>
            <a:blip r:embed="rId15" cstate="email"/>
            <a:srcRect/>
            <a:stretch>
              <a:fillRect/>
            </a:stretch>
          </p:blipFill>
          <p:spPr bwMode="auto">
            <a:xfrm>
              <a:off x="2015270" y="2717875"/>
              <a:ext cx="1448318" cy="1657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矩形 29"/>
            <p:cNvSpPr/>
            <p:nvPr/>
          </p:nvSpPr>
          <p:spPr>
            <a:xfrm>
              <a:off x="2208379" y="3047892"/>
              <a:ext cx="1017153" cy="1012758"/>
            </a:xfrm>
            <a:prstGeom prst="rect">
              <a:avLst/>
            </a:prstGeom>
            <a:solidFill>
              <a:srgbClr val="A9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6000" b="1" dirty="0">
                  <a:solidFill>
                    <a:schemeClr val="tx1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Arial" panose="020B0604020202020204" pitchFamily="34" charset="0"/>
                </a:rPr>
                <a:t>22</a:t>
              </a:r>
              <a:endParaRPr lang="zh-CN" altLang="en-US" sz="6000" b="1" dirty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31751" name="组合 4"/>
          <p:cNvGrpSpPr/>
          <p:nvPr/>
        </p:nvGrpSpPr>
        <p:grpSpPr bwMode="auto">
          <a:xfrm>
            <a:off x="6378575" y="1125538"/>
            <a:ext cx="1462088" cy="1762125"/>
            <a:chOff x="3721175" y="2517877"/>
            <a:chExt cx="1534455" cy="1681690"/>
          </a:xfrm>
        </p:grpSpPr>
        <p:pic>
          <p:nvPicPr>
            <p:cNvPr id="31768" name="图片 1"/>
            <p:cNvPicPr>
              <a:picLocks noChangeAspect="1"/>
            </p:cNvPicPr>
            <p:nvPr/>
          </p:nvPicPr>
          <p:blipFill>
            <a:blip r:embed="rId16" cstate="email"/>
            <a:srcRect/>
            <a:stretch>
              <a:fillRect/>
            </a:stretch>
          </p:blipFill>
          <p:spPr bwMode="auto">
            <a:xfrm>
              <a:off x="3721175" y="2517877"/>
              <a:ext cx="1534455" cy="16816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矩形 32"/>
            <p:cNvSpPr/>
            <p:nvPr/>
          </p:nvSpPr>
          <p:spPr>
            <a:xfrm rot="21394430">
              <a:off x="4007740" y="2851185"/>
              <a:ext cx="1017972" cy="1015074"/>
            </a:xfrm>
            <a:prstGeom prst="rect">
              <a:avLst/>
            </a:prstGeom>
            <a:solidFill>
              <a:srgbClr val="FEF66E"/>
            </a:solidFill>
            <a:ln>
              <a:solidFill>
                <a:srgbClr val="FEF66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6000" b="1" dirty="0">
                  <a:solidFill>
                    <a:schemeClr val="tx1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Arial" panose="020B0604020202020204" pitchFamily="34" charset="0"/>
                </a:rPr>
                <a:t>23</a:t>
              </a:r>
              <a:endParaRPr lang="zh-CN" altLang="en-US" sz="6000" b="1" dirty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31752" name="组合 5"/>
          <p:cNvGrpSpPr/>
          <p:nvPr/>
        </p:nvGrpSpPr>
        <p:grpSpPr bwMode="auto">
          <a:xfrm>
            <a:off x="2220913" y="3500438"/>
            <a:ext cx="1458912" cy="1779587"/>
            <a:chOff x="5471654" y="2717875"/>
            <a:chExt cx="1530449" cy="1697716"/>
          </a:xfrm>
        </p:grpSpPr>
        <p:pic>
          <p:nvPicPr>
            <p:cNvPr id="31766" name="图片 4"/>
            <p:cNvPicPr>
              <a:picLocks noChangeAspect="1"/>
            </p:cNvPicPr>
            <p:nvPr/>
          </p:nvPicPr>
          <p:blipFill>
            <a:blip r:embed="rId17" cstate="email"/>
            <a:srcRect/>
            <a:stretch>
              <a:fillRect/>
            </a:stretch>
          </p:blipFill>
          <p:spPr bwMode="auto">
            <a:xfrm>
              <a:off x="5471654" y="2717875"/>
              <a:ext cx="1530449" cy="1697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矩形 35"/>
            <p:cNvSpPr/>
            <p:nvPr/>
          </p:nvSpPr>
          <p:spPr>
            <a:xfrm rot="211549">
              <a:off x="5728117" y="3087405"/>
              <a:ext cx="1017524" cy="1014692"/>
            </a:xfrm>
            <a:prstGeom prst="rect">
              <a:avLst/>
            </a:prstGeom>
            <a:solidFill>
              <a:srgbClr val="A0DB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6000" b="1" dirty="0">
                  <a:solidFill>
                    <a:schemeClr val="tx1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Arial" panose="020B0604020202020204" pitchFamily="34" charset="0"/>
                </a:rPr>
                <a:t>24</a:t>
              </a:r>
              <a:endParaRPr lang="zh-CN" altLang="en-US" sz="6000" b="1" dirty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31753" name="组合 6"/>
          <p:cNvGrpSpPr/>
          <p:nvPr/>
        </p:nvGrpSpPr>
        <p:grpSpPr bwMode="auto">
          <a:xfrm>
            <a:off x="5191125" y="3503613"/>
            <a:ext cx="1474788" cy="1833562"/>
            <a:chOff x="7199846" y="3047439"/>
            <a:chExt cx="1548618" cy="1749713"/>
          </a:xfrm>
        </p:grpSpPr>
        <p:pic>
          <p:nvPicPr>
            <p:cNvPr id="31764" name="图片 2"/>
            <p:cNvPicPr>
              <a:picLocks noChangeAspect="1"/>
            </p:cNvPicPr>
            <p:nvPr/>
          </p:nvPicPr>
          <p:blipFill>
            <a:blip r:embed="rId18" cstate="email"/>
            <a:srcRect/>
            <a:stretch>
              <a:fillRect/>
            </a:stretch>
          </p:blipFill>
          <p:spPr bwMode="auto">
            <a:xfrm>
              <a:off x="7199846" y="3047439"/>
              <a:ext cx="1548618" cy="1749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" name="矩形 57"/>
            <p:cNvSpPr/>
            <p:nvPr/>
          </p:nvSpPr>
          <p:spPr>
            <a:xfrm rot="211549">
              <a:off x="7464895" y="3409500"/>
              <a:ext cx="1018520" cy="1014985"/>
            </a:xfrm>
            <a:prstGeom prst="rect">
              <a:avLst/>
            </a:prstGeom>
            <a:solidFill>
              <a:srgbClr val="FECF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6000" b="1" dirty="0">
                  <a:solidFill>
                    <a:schemeClr val="tx1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Arial" panose="020B0604020202020204" pitchFamily="34" charset="0"/>
                </a:rPr>
                <a:t>25</a:t>
              </a:r>
              <a:endParaRPr lang="zh-CN" altLang="en-US" sz="6000" b="1" dirty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</p:grpSp>
      <p:sp>
        <p:nvSpPr>
          <p:cNvPr id="59" name="矩形 58"/>
          <p:cNvSpPr>
            <a:spLocks noChangeArrowheads="1"/>
          </p:cNvSpPr>
          <p:nvPr/>
        </p:nvSpPr>
        <p:spPr bwMode="auto">
          <a:xfrm>
            <a:off x="684213" y="2781300"/>
            <a:ext cx="2260600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en-US" altLang="zh-CN" sz="320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twenty-one</a:t>
            </a:r>
            <a:endParaRPr lang="zh-CN" altLang="en-US" sz="320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0" name="矩形 59"/>
          <p:cNvSpPr>
            <a:spLocks noChangeArrowheads="1"/>
          </p:cNvSpPr>
          <p:nvPr/>
        </p:nvSpPr>
        <p:spPr bwMode="auto">
          <a:xfrm>
            <a:off x="3503613" y="2781300"/>
            <a:ext cx="2260600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en-US" altLang="zh-CN" sz="320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twenty-two</a:t>
            </a:r>
            <a:endParaRPr lang="zh-CN" altLang="en-US" sz="320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1" name="矩形 60"/>
          <p:cNvSpPr>
            <a:spLocks noChangeArrowheads="1"/>
          </p:cNvSpPr>
          <p:nvPr/>
        </p:nvSpPr>
        <p:spPr bwMode="auto">
          <a:xfrm>
            <a:off x="6115050" y="2801938"/>
            <a:ext cx="25177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en-US" altLang="zh-CN" sz="320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twenty-three</a:t>
            </a:r>
            <a:endParaRPr lang="zh-CN" altLang="en-US" sz="320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2" name="矩形 61"/>
          <p:cNvSpPr>
            <a:spLocks noChangeArrowheads="1"/>
          </p:cNvSpPr>
          <p:nvPr/>
        </p:nvSpPr>
        <p:spPr bwMode="auto">
          <a:xfrm>
            <a:off x="1855788" y="5219700"/>
            <a:ext cx="22606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en-US" altLang="zh-CN" sz="320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twenty-four</a:t>
            </a:r>
            <a:endParaRPr lang="zh-CN" altLang="en-US" sz="320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3" name="矩形 62"/>
          <p:cNvSpPr>
            <a:spLocks noChangeArrowheads="1"/>
          </p:cNvSpPr>
          <p:nvPr/>
        </p:nvSpPr>
        <p:spPr bwMode="auto">
          <a:xfrm>
            <a:off x="4943475" y="5219700"/>
            <a:ext cx="22606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en-US" altLang="zh-CN" sz="320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twenty-five</a:t>
            </a:r>
            <a:endParaRPr lang="zh-CN" altLang="en-US" sz="320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23" name="21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18605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22_128k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100" y="18605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2" name="23_128k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738" y="17716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3" name="24_128k.mp3">
            <a:hlinkClick r:id="" action="ppaction://media"/>
          </p:cNvPr>
          <p:cNvPicPr>
            <a:picLocks noRot="1"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413" y="42116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25_128k.mp3">
            <a:hlinkClick r:id="" action="ppaction://media"/>
          </p:cNvPr>
          <p:cNvPicPr>
            <a:picLocks noRot="1"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link="rId9"/>
              </p:ext>
            </p:ext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600" y="42132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35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1" fill="hold"/>
                                        <p:tgtEl>
                                          <p:spTgt spid="235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52"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552"/>
                </p:tgtEl>
              </p:cMediaNode>
            </p:audio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35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1" fill="hold"/>
                                        <p:tgtEl>
                                          <p:spTgt spid="235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53"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553"/>
                </p:tgtEl>
              </p:cMediaNode>
            </p:audio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35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1" fill="hold"/>
                                        <p:tgtEl>
                                          <p:spTgt spid="235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57"/>
                  </p:tgtEl>
                </p:cond>
              </p:nextCondLst>
            </p:seq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557"/>
                </p:tgtEl>
              </p:cMediaNode>
            </p:audio>
          </p:childTnLst>
        </p:cTn>
      </p:par>
    </p:tnLst>
    <p:bldLst>
      <p:bldP spid="59" grpId="0"/>
      <p:bldP spid="60" grpId="0"/>
      <p:bldP spid="61" grpId="0"/>
      <p:bldP spid="62" grpId="0"/>
      <p:bldP spid="6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33794" name="图片 1"/>
          <p:cNvPicPr>
            <a:picLocks noChangeAspect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文本框 7"/>
          <p:cNvSpPr txBox="1">
            <a:spLocks noChangeArrowheads="1"/>
          </p:cNvSpPr>
          <p:nvPr/>
        </p:nvSpPr>
        <p:spPr bwMode="auto">
          <a:xfrm>
            <a:off x="1116013" y="98425"/>
            <a:ext cx="2209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3796" name="标题 1"/>
          <p:cNvSpPr txBox="1"/>
          <p:nvPr/>
        </p:nvSpPr>
        <p:spPr bwMode="auto">
          <a:xfrm>
            <a:off x="3270250" y="404813"/>
            <a:ext cx="295751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4000" b="1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Let’s learn</a:t>
            </a:r>
            <a:endParaRPr lang="zh-CN" altLang="en-US" sz="4000" b="1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33797" name="组合 6"/>
          <p:cNvGrpSpPr/>
          <p:nvPr/>
        </p:nvGrpSpPr>
        <p:grpSpPr bwMode="auto">
          <a:xfrm>
            <a:off x="5389563" y="1052513"/>
            <a:ext cx="1630362" cy="1776412"/>
            <a:chOff x="7199846" y="3047439"/>
            <a:chExt cx="1548618" cy="1749713"/>
          </a:xfrm>
        </p:grpSpPr>
        <p:pic>
          <p:nvPicPr>
            <p:cNvPr id="33815" name="图片 2"/>
            <p:cNvPicPr>
              <a:picLocks noChangeAspect="1"/>
            </p:cNvPicPr>
            <p:nvPr/>
          </p:nvPicPr>
          <p:blipFill>
            <a:blip r:embed="rId12" cstate="email"/>
            <a:srcRect/>
            <a:stretch>
              <a:fillRect/>
            </a:stretch>
          </p:blipFill>
          <p:spPr bwMode="auto">
            <a:xfrm>
              <a:off x="7199846" y="3047439"/>
              <a:ext cx="1548618" cy="1749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矩形 38"/>
            <p:cNvSpPr/>
            <p:nvPr/>
          </p:nvSpPr>
          <p:spPr>
            <a:xfrm rot="211549">
              <a:off x="7465237" y="3410204"/>
              <a:ext cx="1017835" cy="1013239"/>
            </a:xfrm>
            <a:prstGeom prst="rect">
              <a:avLst/>
            </a:prstGeom>
            <a:solidFill>
              <a:srgbClr val="FECF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6000" b="1" dirty="0">
                  <a:solidFill>
                    <a:schemeClr val="tx1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Arial" panose="020B0604020202020204" pitchFamily="34" charset="0"/>
                </a:rPr>
                <a:t>27</a:t>
              </a:r>
              <a:endParaRPr lang="zh-CN" altLang="en-US" sz="6000" b="1" dirty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33798" name="组合 3"/>
          <p:cNvGrpSpPr/>
          <p:nvPr/>
        </p:nvGrpSpPr>
        <p:grpSpPr bwMode="auto">
          <a:xfrm>
            <a:off x="5435600" y="3602038"/>
            <a:ext cx="1522413" cy="1666875"/>
            <a:chOff x="2015270" y="2717875"/>
            <a:chExt cx="1448318" cy="1657653"/>
          </a:xfrm>
        </p:grpSpPr>
        <p:pic>
          <p:nvPicPr>
            <p:cNvPr id="33813" name="图片 3"/>
            <p:cNvPicPr>
              <a:picLocks noChangeAspect="1"/>
            </p:cNvPicPr>
            <p:nvPr/>
          </p:nvPicPr>
          <p:blipFill>
            <a:blip r:embed="rId13" cstate="email"/>
            <a:srcRect/>
            <a:stretch>
              <a:fillRect/>
            </a:stretch>
          </p:blipFill>
          <p:spPr bwMode="auto">
            <a:xfrm>
              <a:off x="2015270" y="2717875"/>
              <a:ext cx="1448318" cy="1657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" name="矩形 44"/>
            <p:cNvSpPr/>
            <p:nvPr/>
          </p:nvSpPr>
          <p:spPr>
            <a:xfrm>
              <a:off x="2208580" y="3047826"/>
              <a:ext cx="1016390" cy="1013536"/>
            </a:xfrm>
            <a:prstGeom prst="rect">
              <a:avLst/>
            </a:prstGeom>
            <a:solidFill>
              <a:srgbClr val="A9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6000" b="1" dirty="0">
                  <a:solidFill>
                    <a:schemeClr val="tx1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Arial" panose="020B0604020202020204" pitchFamily="34" charset="0"/>
                </a:rPr>
                <a:t>29</a:t>
              </a:r>
              <a:endParaRPr lang="zh-CN" altLang="en-US" sz="6000" b="1" dirty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33799" name="组合 2"/>
          <p:cNvGrpSpPr/>
          <p:nvPr/>
        </p:nvGrpSpPr>
        <p:grpSpPr bwMode="auto">
          <a:xfrm rot="491756">
            <a:off x="2182813" y="3602038"/>
            <a:ext cx="1527175" cy="1624012"/>
            <a:chOff x="359086" y="3119447"/>
            <a:chExt cx="1453235" cy="1616598"/>
          </a:xfrm>
        </p:grpSpPr>
        <p:pic>
          <p:nvPicPr>
            <p:cNvPr id="33811" name="图片 5"/>
            <p:cNvPicPr>
              <a:picLocks noChangeAspect="1"/>
            </p:cNvPicPr>
            <p:nvPr/>
          </p:nvPicPr>
          <p:blipFill>
            <a:blip r:embed="rId14" cstate="email"/>
            <a:srcRect/>
            <a:stretch>
              <a:fillRect/>
            </a:stretch>
          </p:blipFill>
          <p:spPr bwMode="auto">
            <a:xfrm>
              <a:off x="359086" y="3119447"/>
              <a:ext cx="1453235" cy="1616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" name="矩形 47"/>
            <p:cNvSpPr/>
            <p:nvPr/>
          </p:nvSpPr>
          <p:spPr>
            <a:xfrm rot="21430057">
              <a:off x="575864" y="3415010"/>
              <a:ext cx="1018171" cy="1014522"/>
            </a:xfrm>
            <a:prstGeom prst="rect">
              <a:avLst/>
            </a:prstGeom>
            <a:solidFill>
              <a:srgbClr val="FFB7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6000" b="1" dirty="0">
                  <a:solidFill>
                    <a:schemeClr val="tx1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Arial" panose="020B0604020202020204" pitchFamily="34" charset="0"/>
                </a:rPr>
                <a:t>28</a:t>
              </a:r>
              <a:endParaRPr lang="zh-CN" altLang="en-US" sz="6000" b="1" dirty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33800" name="组合 5"/>
          <p:cNvGrpSpPr/>
          <p:nvPr/>
        </p:nvGrpSpPr>
        <p:grpSpPr bwMode="auto">
          <a:xfrm>
            <a:off x="2163763" y="1052513"/>
            <a:ext cx="1606550" cy="1706562"/>
            <a:chOff x="5471654" y="2717875"/>
            <a:chExt cx="1530449" cy="1697716"/>
          </a:xfrm>
        </p:grpSpPr>
        <p:pic>
          <p:nvPicPr>
            <p:cNvPr id="33809" name="图片 4"/>
            <p:cNvPicPr>
              <a:picLocks noChangeAspect="1"/>
            </p:cNvPicPr>
            <p:nvPr/>
          </p:nvPicPr>
          <p:blipFill>
            <a:blip r:embed="rId15" cstate="email"/>
            <a:srcRect/>
            <a:stretch>
              <a:fillRect/>
            </a:stretch>
          </p:blipFill>
          <p:spPr bwMode="auto">
            <a:xfrm>
              <a:off x="5471654" y="2717875"/>
              <a:ext cx="1530449" cy="1697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" name="矩形 54"/>
            <p:cNvSpPr/>
            <p:nvPr/>
          </p:nvSpPr>
          <p:spPr>
            <a:xfrm rot="211549">
              <a:off x="5728745" y="3087424"/>
              <a:ext cx="1016267" cy="1015471"/>
            </a:xfrm>
            <a:prstGeom prst="rect">
              <a:avLst/>
            </a:prstGeom>
            <a:solidFill>
              <a:srgbClr val="A0DB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6000" b="1" dirty="0">
                  <a:solidFill>
                    <a:schemeClr val="tx1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Arial" panose="020B0604020202020204" pitchFamily="34" charset="0"/>
                </a:rPr>
                <a:t>26</a:t>
              </a:r>
              <a:endParaRPr lang="zh-CN" altLang="en-US" sz="6000" b="1" dirty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</p:grpSp>
      <p:sp>
        <p:nvSpPr>
          <p:cNvPr id="40" name="矩形 39"/>
          <p:cNvSpPr>
            <a:spLocks noChangeArrowheads="1"/>
          </p:cNvSpPr>
          <p:nvPr/>
        </p:nvSpPr>
        <p:spPr bwMode="auto">
          <a:xfrm>
            <a:off x="1763713" y="2708275"/>
            <a:ext cx="22606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en-US" altLang="zh-CN" sz="320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twenty-six</a:t>
            </a:r>
            <a:endParaRPr lang="zh-CN" altLang="en-US" sz="320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1" name="矩形 40"/>
          <p:cNvSpPr>
            <a:spLocks noChangeArrowheads="1"/>
          </p:cNvSpPr>
          <p:nvPr/>
        </p:nvSpPr>
        <p:spPr bwMode="auto">
          <a:xfrm>
            <a:off x="4851400" y="2708275"/>
            <a:ext cx="267335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en-US" altLang="zh-CN" sz="320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twenty-seven</a:t>
            </a:r>
            <a:endParaRPr lang="zh-CN" altLang="en-US" sz="320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2" name="矩形 41"/>
          <p:cNvSpPr>
            <a:spLocks noChangeArrowheads="1"/>
          </p:cNvSpPr>
          <p:nvPr/>
        </p:nvSpPr>
        <p:spPr bwMode="auto">
          <a:xfrm>
            <a:off x="1798638" y="5289550"/>
            <a:ext cx="27019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en-US" altLang="zh-CN" sz="320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twenty-eight</a:t>
            </a:r>
            <a:endParaRPr lang="zh-CN" altLang="en-US" sz="320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9" name="矩形 48"/>
          <p:cNvSpPr>
            <a:spLocks noChangeArrowheads="1"/>
          </p:cNvSpPr>
          <p:nvPr/>
        </p:nvSpPr>
        <p:spPr bwMode="auto">
          <a:xfrm>
            <a:off x="5219700" y="5259388"/>
            <a:ext cx="270192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en-US" altLang="zh-CN" sz="320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twenty-nine</a:t>
            </a:r>
            <a:endParaRPr lang="zh-CN" altLang="en-US" sz="320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2" name="26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550" y="19288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27_128k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18669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28_128k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688" y="41465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29_128k.mp3">
            <a:hlinkClick r:id="" action="ppaction://media"/>
          </p:cNvPr>
          <p:cNvPicPr>
            <a:picLocks noRot="1"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150" y="41148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0" grpId="0"/>
      <p:bldP spid="41" grpId="0"/>
      <p:bldP spid="42" grpId="0"/>
      <p:bldP spid="4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35842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文本框 5"/>
          <p:cNvSpPr txBox="1">
            <a:spLocks noChangeArrowheads="1"/>
          </p:cNvSpPr>
          <p:nvPr/>
        </p:nvSpPr>
        <p:spPr bwMode="auto">
          <a:xfrm>
            <a:off x="1187450" y="98425"/>
            <a:ext cx="12969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35844" name="图片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950" y="1052513"/>
            <a:ext cx="8886825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标题 1"/>
          <p:cNvSpPr txBox="1"/>
          <p:nvPr/>
        </p:nvSpPr>
        <p:spPr bwMode="auto">
          <a:xfrm>
            <a:off x="3203575" y="404813"/>
            <a:ext cx="295751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4000" b="1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Let’s play</a:t>
            </a:r>
            <a:endParaRPr lang="zh-CN" altLang="en-US" sz="4000" b="1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圆角矩形标注 5"/>
          <p:cNvSpPr/>
          <p:nvPr/>
        </p:nvSpPr>
        <p:spPr>
          <a:xfrm>
            <a:off x="1887538" y="1093788"/>
            <a:ext cx="2663825" cy="935037"/>
          </a:xfrm>
          <a:prstGeom prst="wedgeRoundRectCallout">
            <a:avLst>
              <a:gd name="adj1" fmla="val -45813"/>
              <a:gd name="adj2" fmla="val 71693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 your </a:t>
            </a:r>
            <a:r>
              <a:rPr lang="en-US" altLang="zh-CN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neighbours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圆角矩形标注 6"/>
          <p:cNvSpPr/>
          <p:nvPr/>
        </p:nvSpPr>
        <p:spPr>
          <a:xfrm>
            <a:off x="4681538" y="2636838"/>
            <a:ext cx="2089150" cy="647700"/>
          </a:xfrm>
          <a:prstGeom prst="wedgeRoundRectCallout">
            <a:avLst>
              <a:gd name="adj1" fmla="val -8194"/>
              <a:gd name="adj2" fmla="val 74718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Twenty-six.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圆角矩形标注 7"/>
          <p:cNvSpPr/>
          <p:nvPr/>
        </p:nvSpPr>
        <p:spPr>
          <a:xfrm>
            <a:off x="5219700" y="1700213"/>
            <a:ext cx="2665413" cy="685800"/>
          </a:xfrm>
          <a:prstGeom prst="wedgeRoundRectCallout">
            <a:avLst>
              <a:gd name="adj1" fmla="val 15145"/>
              <a:gd name="adj2" fmla="val 91086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Twenty-seven.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圆角矩形标注 8"/>
          <p:cNvSpPr/>
          <p:nvPr/>
        </p:nvSpPr>
        <p:spPr>
          <a:xfrm>
            <a:off x="7170738" y="2546350"/>
            <a:ext cx="1577975" cy="828675"/>
          </a:xfrm>
          <a:prstGeom prst="wedgeRoundRectCallout">
            <a:avLst>
              <a:gd name="adj1" fmla="val -8194"/>
              <a:gd name="adj2" fmla="val 74718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Twenty-eight.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5850" name="组合 12"/>
          <p:cNvGrpSpPr/>
          <p:nvPr/>
        </p:nvGrpSpPr>
        <p:grpSpPr bwMode="auto">
          <a:xfrm>
            <a:off x="4991100" y="5002213"/>
            <a:ext cx="3716338" cy="1019175"/>
            <a:chOff x="4991160" y="5001800"/>
            <a:chExt cx="3717036" cy="1019488"/>
          </a:xfrm>
        </p:grpSpPr>
        <p:grpSp>
          <p:nvGrpSpPr>
            <p:cNvPr id="35851" name="组合 2"/>
            <p:cNvGrpSpPr/>
            <p:nvPr/>
          </p:nvGrpSpPr>
          <p:grpSpPr bwMode="auto">
            <a:xfrm>
              <a:off x="4991160" y="5373216"/>
              <a:ext cx="3717036" cy="648072"/>
              <a:chOff x="4991160" y="5661248"/>
              <a:chExt cx="3717036" cy="648072"/>
            </a:xfrm>
          </p:grpSpPr>
          <p:sp>
            <p:nvSpPr>
              <p:cNvPr id="10" name="圆角矩形标注 9"/>
              <p:cNvSpPr/>
              <p:nvPr/>
            </p:nvSpPr>
            <p:spPr>
              <a:xfrm>
                <a:off x="4991160" y="5661421"/>
                <a:ext cx="3717036" cy="647899"/>
              </a:xfrm>
              <a:prstGeom prst="wedgeRoundRectCallout">
                <a:avLst>
                  <a:gd name="adj1" fmla="val 41160"/>
                  <a:gd name="adj2" fmla="val -87195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</a:schemeClr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altLang="zh-CN" sz="2800" dirty="0">
                    <a:solidFill>
                      <a:schemeClr val="tx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We are </a:t>
                </a:r>
                <a:r>
                  <a:rPr lang="en-US" altLang="zh-CN" sz="2800" dirty="0" err="1">
                    <a:solidFill>
                      <a:schemeClr val="tx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neighbours</a:t>
                </a:r>
                <a:r>
                  <a:rPr lang="en-US" altLang="zh-CN" sz="2800" dirty="0">
                    <a:solidFill>
                      <a:schemeClr val="tx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zh-CN" altLang="en-US" sz="28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" name="圆角矩形标注 10"/>
              <p:cNvSpPr/>
              <p:nvPr/>
            </p:nvSpPr>
            <p:spPr>
              <a:xfrm>
                <a:off x="4991160" y="5661421"/>
                <a:ext cx="3717036" cy="647899"/>
              </a:xfrm>
              <a:prstGeom prst="wedgeRoundRectCallout">
                <a:avLst>
                  <a:gd name="adj1" fmla="val 4865"/>
                  <a:gd name="adj2" fmla="val -87195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</a:schemeClr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altLang="zh-CN" sz="2800" dirty="0">
                    <a:solidFill>
                      <a:schemeClr val="tx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We are </a:t>
                </a:r>
                <a:r>
                  <a:rPr lang="en-US" altLang="zh-CN" sz="2800" dirty="0" err="1">
                    <a:solidFill>
                      <a:schemeClr val="tx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neighbours</a:t>
                </a:r>
                <a:r>
                  <a:rPr lang="en-US" altLang="zh-CN" sz="2800" dirty="0">
                    <a:solidFill>
                      <a:schemeClr val="tx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zh-CN" altLang="en-US" sz="28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2" name="等腰三角形 11"/>
            <p:cNvSpPr/>
            <p:nvPr/>
          </p:nvSpPr>
          <p:spPr>
            <a:xfrm rot="18436287">
              <a:off x="7719763" y="5028027"/>
              <a:ext cx="477984" cy="425530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37890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文本框 5"/>
          <p:cNvSpPr txBox="1">
            <a:spLocks noChangeArrowheads="1"/>
          </p:cNvSpPr>
          <p:nvPr/>
        </p:nvSpPr>
        <p:spPr bwMode="auto">
          <a:xfrm>
            <a:off x="1187450" y="98425"/>
            <a:ext cx="12969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3132138" y="896938"/>
            <a:ext cx="3095625" cy="641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kumimoji="1" lang="zh-CN" altLang="en-US" sz="3200" b="1" dirty="0">
                <a:solidFill>
                  <a:schemeClr val="accent1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 Unicode MS" panose="020B0604020202020204" pitchFamily="34" charset="-122"/>
              </a:rPr>
              <a:t>句子接龙</a:t>
            </a:r>
          </a:p>
        </p:txBody>
      </p:sp>
      <p:pic>
        <p:nvPicPr>
          <p:cNvPr id="37893" name="图片 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370013" y="1779588"/>
            <a:ext cx="6330950" cy="417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7894" name="组合 2"/>
          <p:cNvGrpSpPr/>
          <p:nvPr/>
        </p:nvGrpSpPr>
        <p:grpSpPr bwMode="auto">
          <a:xfrm>
            <a:off x="1058863" y="836613"/>
            <a:ext cx="1928812" cy="922337"/>
            <a:chOff x="961548" y="857401"/>
            <a:chExt cx="1929141" cy="922893"/>
          </a:xfrm>
        </p:grpSpPr>
        <p:pic>
          <p:nvPicPr>
            <p:cNvPr id="37895" name="图片 2"/>
            <p:cNvPicPr>
              <a:picLocks noChangeAspect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61548" y="857401"/>
              <a:ext cx="1929141" cy="9228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矩形 28"/>
            <p:cNvSpPr/>
            <p:nvPr/>
          </p:nvSpPr>
          <p:spPr>
            <a:xfrm>
              <a:off x="1452169" y="962239"/>
              <a:ext cx="1005059" cy="5845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zh-CN" sz="3200" kern="100" dirty="0">
                  <a:solidFill>
                    <a:schemeClr val="tx2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活动</a:t>
              </a:r>
              <a:endParaRPr lang="zh-CN" altLang="en-US" sz="32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标题 4"/>
          <p:cNvSpPr>
            <a:spLocks noGrp="1"/>
          </p:cNvSpPr>
          <p:nvPr>
            <p:ph type="title"/>
          </p:nvPr>
        </p:nvSpPr>
        <p:spPr bwMode="auto">
          <a:xfrm>
            <a:off x="1152228" y="374874"/>
            <a:ext cx="7118944" cy="72174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/>
          <a:p>
            <a:pPr algn="ctr" eaLnBrk="1" hangingPunct="1"/>
            <a:r>
              <a:rPr lang="en-US" altLang="zh-CN" dirty="0" smtClean="0">
                <a:solidFill>
                  <a:srgbClr val="1A93C8"/>
                </a:solidFill>
                <a:latin typeface="Arial" panose="020B0604020202020204" pitchFamily="34" charset="0"/>
              </a:rPr>
              <a:t>Summary </a:t>
            </a:r>
            <a:endParaRPr lang="zh-CN" altLang="en-US" dirty="0" smtClean="0">
              <a:solidFill>
                <a:srgbClr val="1A93C8"/>
              </a:solidFill>
              <a:latin typeface="Arial" panose="020B0604020202020204" pitchFamily="34" charset="0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1331913" y="1243013"/>
            <a:ext cx="6553200" cy="4845050"/>
          </a:xfrm>
          <a:prstGeom prst="roundRect">
            <a:avLst/>
          </a:prstGeom>
          <a:noFill/>
          <a:ln w="5715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39940" name="图片 11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9113" y="280988"/>
            <a:ext cx="1446212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1" name="矩形 7"/>
          <p:cNvSpPr>
            <a:spLocks noChangeArrowheads="1"/>
          </p:cNvSpPr>
          <p:nvPr/>
        </p:nvSpPr>
        <p:spPr bwMode="auto">
          <a:xfrm>
            <a:off x="2881313" y="2463800"/>
            <a:ext cx="59420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 </a:t>
            </a:r>
            <a:endParaRPr lang="zh-CN" alt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1530350" y="3092450"/>
            <a:ext cx="53514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ts val="1800"/>
              </a:spcBef>
              <a:buClr>
                <a:srgbClr val="47B6E7"/>
              </a:buClr>
              <a:buSzPct val="90000"/>
            </a:pPr>
            <a:r>
              <a:rPr lang="en-US" altLang="zh-CN" sz="32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2. </a:t>
            </a:r>
            <a:r>
              <a:rPr lang="zh-CN" altLang="en-US" sz="32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本课的重点句型是什么？</a:t>
            </a:r>
            <a:endParaRPr lang="en-US" altLang="zh-CN" sz="3200" dirty="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1530350" y="1557338"/>
            <a:ext cx="53355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ts val="1800"/>
              </a:spcBef>
              <a:buClr>
                <a:srgbClr val="47B6E7"/>
              </a:buClr>
              <a:buSzPct val="90000"/>
            </a:pPr>
            <a:r>
              <a:rPr lang="en-US" altLang="zh-CN" sz="32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1. </a:t>
            </a:r>
            <a:r>
              <a:rPr lang="zh-CN" altLang="en-US" sz="32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本课学习的数字有哪些？</a:t>
            </a:r>
            <a:endParaRPr lang="en-US" altLang="zh-CN" sz="3200" dirty="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1763713" y="2224088"/>
            <a:ext cx="1392237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30000"/>
              </a:lnSpc>
              <a:spcBef>
                <a:spcPts val="1800"/>
              </a:spcBef>
              <a:buClr>
                <a:srgbClr val="47B6E7"/>
              </a:buClr>
              <a:buSzPct val="90000"/>
            </a:pPr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eleven</a:t>
            </a: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3365500" y="2224088"/>
            <a:ext cx="134620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30000"/>
              </a:lnSpc>
              <a:spcBef>
                <a:spcPts val="1800"/>
              </a:spcBef>
              <a:buClr>
                <a:srgbClr val="47B6E7"/>
              </a:buClr>
              <a:buSzPct val="90000"/>
            </a:pPr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twelve</a:t>
            </a: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1728788" y="3775075"/>
            <a:ext cx="63722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buClr>
                <a:srgbClr val="47B6E7"/>
              </a:buClr>
              <a:buSzPct val="90000"/>
            </a:pPr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How many students are there in your class?</a:t>
            </a:r>
            <a:endParaRPr lang="en-US" altLang="zh-CN" sz="3200" dirty="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1699419" y="5026025"/>
            <a:ext cx="2621039" cy="66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30000"/>
              </a:lnSpc>
              <a:buClr>
                <a:srgbClr val="47B6E7"/>
              </a:buClr>
              <a:buSzPct val="90000"/>
            </a:pPr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Twenty-nine</a:t>
            </a:r>
            <a:r>
              <a:rPr lang="en-US" altLang="zh-CN" sz="3200" dirty="0" smtClean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. </a:t>
            </a:r>
            <a:endParaRPr lang="en-US" altLang="zh-CN" sz="3200" dirty="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4921250" y="2224088"/>
            <a:ext cx="2713038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30000"/>
              </a:lnSpc>
              <a:spcBef>
                <a:spcPts val="1800"/>
              </a:spcBef>
              <a:buClr>
                <a:srgbClr val="47B6E7"/>
              </a:buClr>
              <a:buSzPct val="90000"/>
            </a:pPr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twenty-one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5" grpId="0"/>
      <p:bldP spid="16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标题 4"/>
          <p:cNvSpPr>
            <a:spLocks noGrp="1"/>
          </p:cNvSpPr>
          <p:nvPr>
            <p:ph type="title"/>
          </p:nvPr>
        </p:nvSpPr>
        <p:spPr bwMode="auto">
          <a:xfrm>
            <a:off x="523925" y="404664"/>
            <a:ext cx="7659687" cy="69009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/>
          <a:p>
            <a:pPr algn="ctr" eaLnBrk="1" hangingPunct="1"/>
            <a:r>
              <a:rPr lang="en-US" altLang="zh-CN" dirty="0" smtClean="0">
                <a:solidFill>
                  <a:srgbClr val="1A93C8"/>
                </a:solidFill>
                <a:latin typeface="Arial" panose="020B0604020202020204" pitchFamily="34" charset="0"/>
              </a:rPr>
              <a:t>Homework </a:t>
            </a:r>
            <a:endParaRPr lang="zh-CN" altLang="en-US" dirty="0" smtClean="0">
              <a:solidFill>
                <a:srgbClr val="1A93C8"/>
              </a:solidFill>
              <a:latin typeface="Arial" panose="020B0604020202020204" pitchFamily="34" charset="0"/>
            </a:endParaRPr>
          </a:p>
        </p:txBody>
      </p:sp>
      <p:sp>
        <p:nvSpPr>
          <p:cNvPr id="4" name="圆角矩形 3">
            <a:hlinkClick r:id="" action="ppaction://hlinkshowjump?jump=endshow"/>
          </p:cNvPr>
          <p:cNvSpPr/>
          <p:nvPr/>
        </p:nvSpPr>
        <p:spPr>
          <a:xfrm>
            <a:off x="6084342" y="6021288"/>
            <a:ext cx="1152128" cy="57606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latin typeface="Arial Black" panose="020B0A04020102020204" pitchFamily="34" charset="0"/>
              </a:rPr>
              <a:t>Close</a:t>
            </a:r>
            <a:endParaRPr lang="zh-CN" altLang="en-US" dirty="0">
              <a:latin typeface="Arial Black" panose="020B0A04020102020204" pitchFamily="34" charset="0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971600" y="1315021"/>
            <a:ext cx="6781800" cy="4489450"/>
          </a:xfrm>
          <a:prstGeom prst="roundRect">
            <a:avLst/>
          </a:prstGeom>
          <a:noFill/>
          <a:ln w="5715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1043038" y="1832546"/>
            <a:ext cx="6621462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marL="514350" indent="-514350" eaLnBrk="1" hangingPunct="1">
              <a:lnSpc>
                <a:spcPct val="150000"/>
              </a:lnSpc>
              <a:spcBef>
                <a:spcPts val="0"/>
              </a:spcBef>
              <a:buClr>
                <a:srgbClr val="47B6E7"/>
              </a:buClr>
              <a:buSzPct val="90000"/>
              <a:buFontTx/>
              <a:buAutoNum type="arabicPeriod"/>
              <a:defRPr/>
            </a:pPr>
            <a:r>
              <a:rPr lang="zh-CN" altLang="en-US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跟读课文</a:t>
            </a:r>
            <a:r>
              <a:rPr lang="en-US" altLang="zh-CN" sz="2800" dirty="0" smtClean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Just talk</a:t>
            </a: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部分的</a:t>
            </a:r>
            <a:r>
              <a:rPr lang="zh-CN" altLang="en-US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录音，注意语音、语调。</a:t>
            </a:r>
            <a:endParaRPr lang="en-US" altLang="zh-CN" sz="2800" dirty="0" smtClean="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marL="514350" indent="-514350" eaLnBrk="1" hangingPunct="1">
              <a:lnSpc>
                <a:spcPct val="150000"/>
              </a:lnSpc>
              <a:spcBef>
                <a:spcPts val="0"/>
              </a:spcBef>
              <a:buClr>
                <a:srgbClr val="47B6E7"/>
              </a:buClr>
              <a:buSzPct val="90000"/>
              <a:buFontTx/>
              <a:buAutoNum type="arabicPeriod"/>
              <a:defRPr/>
            </a:pPr>
            <a:r>
              <a:rPr lang="zh-CN" altLang="en-US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模仿本课对话，编写一段新的对话（不少于</a:t>
            </a:r>
            <a:r>
              <a:rPr lang="en-US" altLang="zh-CN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4</a:t>
            </a:r>
            <a:r>
              <a:rPr lang="zh-CN" altLang="en-US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句）。</a:t>
            </a:r>
            <a:endParaRPr lang="en-US" altLang="zh-CN" sz="2800" dirty="0" smtClean="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marL="514350" indent="-514350" eaLnBrk="1" hangingPunct="1">
              <a:lnSpc>
                <a:spcPct val="150000"/>
              </a:lnSpc>
              <a:spcBef>
                <a:spcPts val="0"/>
              </a:spcBef>
              <a:buClr>
                <a:srgbClr val="47B6E7"/>
              </a:buClr>
              <a:buSzPct val="90000"/>
              <a:buFontTx/>
              <a:buAutoNum type="arabicPeriod"/>
              <a:defRPr/>
            </a:pPr>
            <a:r>
              <a:rPr lang="zh-CN" altLang="en-US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预</a:t>
            </a:r>
            <a:r>
              <a:rPr lang="zh-CN" altLang="en-US" sz="28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习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Lesson </a:t>
            </a:r>
            <a:r>
              <a:rPr lang="en-US" altLang="zh-CN" sz="2800" dirty="0" smtClean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8</a:t>
            </a:r>
            <a:r>
              <a:rPr lang="zh-CN" altLang="en-US" sz="2800" dirty="0" smtClean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。</a:t>
            </a:r>
            <a:endParaRPr lang="en-US" altLang="zh-CN" sz="2800" dirty="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18434" name="标题 1"/>
          <p:cNvSpPr txBox="1"/>
          <p:nvPr/>
        </p:nvSpPr>
        <p:spPr bwMode="auto">
          <a:xfrm>
            <a:off x="3132138" y="406400"/>
            <a:ext cx="27352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4000" b="1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Let’s sing</a:t>
            </a:r>
            <a:endParaRPr lang="zh-CN" altLang="en-US" sz="4000" b="1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8435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文本框 5"/>
          <p:cNvSpPr txBox="1">
            <a:spLocks noChangeArrowheads="1"/>
          </p:cNvSpPr>
          <p:nvPr/>
        </p:nvSpPr>
        <p:spPr bwMode="auto">
          <a:xfrm>
            <a:off x="1152525" y="103188"/>
            <a:ext cx="14462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Warm-up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867400" y="5876925"/>
            <a:ext cx="272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kumimoji="1" lang="zh-CN" altLang="en-US" dirty="0" smtClean="0">
                <a:solidFill>
                  <a:schemeClr val="tx2">
                    <a:lumMod val="50000"/>
                  </a:schemeClr>
                </a:solidFill>
              </a:rPr>
              <a:t>（单击图片可播放动画）</a:t>
            </a:r>
          </a:p>
        </p:txBody>
      </p:sp>
      <p:pic>
        <p:nvPicPr>
          <p:cNvPr id="2" name="图片 1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942938" y="1374468"/>
            <a:ext cx="5258124" cy="41427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  <a:headEnd/>
            <a:tailEnd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grpSp>
        <p:nvGrpSpPr>
          <p:cNvPr id="20482" name="组合 7"/>
          <p:cNvGrpSpPr/>
          <p:nvPr/>
        </p:nvGrpSpPr>
        <p:grpSpPr bwMode="auto">
          <a:xfrm>
            <a:off x="1855787" y="2060848"/>
            <a:ext cx="4968875" cy="3703637"/>
            <a:chOff x="1994795" y="1556792"/>
            <a:chExt cx="4675141" cy="3396948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1994795" y="1556792"/>
              <a:ext cx="4675141" cy="339694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7" name="圆角矩形 6"/>
            <p:cNvSpPr/>
            <p:nvPr/>
          </p:nvSpPr>
          <p:spPr>
            <a:xfrm>
              <a:off x="6362243" y="1792671"/>
              <a:ext cx="247947" cy="235879"/>
            </a:xfrm>
            <a:prstGeom prst="round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pic>
        <p:nvPicPr>
          <p:cNvPr id="20483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文本框 5"/>
          <p:cNvSpPr txBox="1">
            <a:spLocks noChangeArrowheads="1"/>
          </p:cNvSpPr>
          <p:nvPr/>
        </p:nvSpPr>
        <p:spPr bwMode="auto">
          <a:xfrm>
            <a:off x="1216025" y="101600"/>
            <a:ext cx="12144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Lead-in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0485" name="标题 1"/>
          <p:cNvSpPr txBox="1"/>
          <p:nvPr/>
        </p:nvSpPr>
        <p:spPr bwMode="auto">
          <a:xfrm>
            <a:off x="2771775" y="333375"/>
            <a:ext cx="388778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4000" b="1" dirty="0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Count and say</a:t>
            </a:r>
            <a:endParaRPr lang="zh-CN" altLang="en-US" sz="4000" b="1" dirty="0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标题 1"/>
          <p:cNvSpPr txBox="1"/>
          <p:nvPr/>
        </p:nvSpPr>
        <p:spPr bwMode="auto">
          <a:xfrm>
            <a:off x="468313" y="1093788"/>
            <a:ext cx="8207375" cy="72072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algn="ctr" eaLnBrk="1" hangingPunct="1">
              <a:lnSpc>
                <a:spcPct val="130000"/>
              </a:lnSpc>
              <a:defRPr/>
            </a:pPr>
            <a:r>
              <a:rPr lang="en-US" altLang="zh-CN" sz="3200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How many </a:t>
            </a:r>
            <a:r>
              <a:rPr lang="en-US" altLang="zh-CN" sz="32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children are there in the picture?</a:t>
            </a:r>
            <a:endParaRPr lang="zh-CN" altLang="en-US" sz="3200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21506" name="图片 7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81813" y="3525838"/>
            <a:ext cx="1352550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图片 2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文本框 5"/>
          <p:cNvSpPr txBox="1">
            <a:spLocks noChangeArrowheads="1"/>
          </p:cNvSpPr>
          <p:nvPr/>
        </p:nvSpPr>
        <p:spPr bwMode="auto">
          <a:xfrm>
            <a:off x="1216025" y="101600"/>
            <a:ext cx="12144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Lead-in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3923928" y="1367552"/>
            <a:ext cx="4445641" cy="1773416"/>
            <a:chOff x="4067944" y="1242106"/>
            <a:chExt cx="4445641" cy="1773416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9" name="云形标注 8"/>
            <p:cNvSpPr/>
            <p:nvPr/>
          </p:nvSpPr>
          <p:spPr>
            <a:xfrm>
              <a:off x="4067944" y="1242106"/>
              <a:ext cx="4445641" cy="1773416"/>
            </a:xfrm>
            <a:prstGeom prst="cloudCallout">
              <a:avLst>
                <a:gd name="adj1" fmla="val 20650"/>
                <a:gd name="adj2" fmla="val 73177"/>
              </a:avLst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1" name="标题 1"/>
            <p:cNvSpPr txBox="1"/>
            <p:nvPr/>
          </p:nvSpPr>
          <p:spPr bwMode="auto">
            <a:xfrm>
              <a:off x="4211960" y="1503354"/>
              <a:ext cx="4301625" cy="72072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 algn="ctr" eaLnBrk="1" hangingPunct="1">
                <a:lnSpc>
                  <a:spcPct val="130000"/>
                </a:lnSpc>
                <a:defRPr/>
              </a:pPr>
              <a:r>
                <a:rPr lang="en-US" altLang="zh-CN" sz="3200" dirty="0" smtClean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How many balloons</a:t>
              </a:r>
            </a:p>
            <a:p>
              <a:pPr algn="ctr" eaLnBrk="1" hangingPunct="1">
                <a:lnSpc>
                  <a:spcPct val="130000"/>
                </a:lnSpc>
                <a:defRPr/>
              </a:pPr>
              <a:r>
                <a:rPr lang="en-US" altLang="zh-CN" sz="3200" dirty="0" smtClean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are there?</a:t>
              </a:r>
              <a:endParaRPr lang="zh-CN" altLang="en-US" sz="32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21510" name="标题 1"/>
          <p:cNvSpPr txBox="1"/>
          <p:nvPr/>
        </p:nvSpPr>
        <p:spPr bwMode="auto">
          <a:xfrm>
            <a:off x="2843213" y="406400"/>
            <a:ext cx="38893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4000" b="1" dirty="0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Look and say</a:t>
            </a:r>
            <a:endParaRPr lang="zh-CN" altLang="en-US" sz="4000" b="1" dirty="0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21511" name="图片 14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95536" y="981075"/>
            <a:ext cx="3454400" cy="508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组合 17"/>
          <p:cNvGrpSpPr/>
          <p:nvPr/>
        </p:nvGrpSpPr>
        <p:grpSpPr bwMode="auto">
          <a:xfrm>
            <a:off x="3441700" y="4225925"/>
            <a:ext cx="2776538" cy="720725"/>
            <a:chOff x="3441761" y="4225573"/>
            <a:chExt cx="2776995" cy="720725"/>
          </a:xfrm>
        </p:grpSpPr>
        <p:sp>
          <p:nvSpPr>
            <p:cNvPr id="21513" name="标题 1"/>
            <p:cNvSpPr txBox="1"/>
            <p:nvPr/>
          </p:nvSpPr>
          <p:spPr bwMode="auto">
            <a:xfrm>
              <a:off x="3441761" y="4225573"/>
              <a:ext cx="2094474" cy="720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en-US" altLang="zh-CN" sz="4800">
                  <a:solidFill>
                    <a:srgbClr val="FF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eleven</a:t>
              </a:r>
              <a:endParaRPr lang="zh-CN" altLang="en-US" sz="480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pic>
          <p:nvPicPr>
            <p:cNvPr id="17" name="11_128k.mp3">
              <a:hlinkClick r:id="" action="ppaction://media"/>
            </p:cNvPr>
            <p:cNvPicPr>
              <a:picLocks noRot="1" noChangeAspect="1"/>
            </p:cNvPicPr>
            <p:nvPr>
              <a:audioFile r:link="rId2"/>
              <p:extLst>
                <p:ext uri="{DAA4B4D4-6D71-4841-9C94-3DE7FCFB9230}">
                  <p14:media xmlns:p14="http://schemas.microsoft.com/office/powerpoint/2010/main" r:link="rId1"/>
                </p:ext>
              </p:ext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9156" y="4336698"/>
              <a:ext cx="6096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23554" name="图片 3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36563" y="1095375"/>
            <a:ext cx="3860800" cy="471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图片 2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文本框 5"/>
          <p:cNvSpPr txBox="1">
            <a:spLocks noChangeArrowheads="1"/>
          </p:cNvSpPr>
          <p:nvPr/>
        </p:nvSpPr>
        <p:spPr bwMode="auto">
          <a:xfrm>
            <a:off x="1216025" y="101600"/>
            <a:ext cx="12144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Lead-in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3557" name="标题 1"/>
          <p:cNvSpPr txBox="1"/>
          <p:nvPr/>
        </p:nvSpPr>
        <p:spPr bwMode="auto">
          <a:xfrm>
            <a:off x="2843213" y="406400"/>
            <a:ext cx="38893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4000" b="1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Look and say</a:t>
            </a:r>
            <a:endParaRPr lang="zh-CN" altLang="en-US" sz="4000" b="1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23558" name="图片 26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164388" y="3582988"/>
            <a:ext cx="1352550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" name="组合 27"/>
          <p:cNvGrpSpPr/>
          <p:nvPr/>
        </p:nvGrpSpPr>
        <p:grpSpPr>
          <a:xfrm>
            <a:off x="4355976" y="1400180"/>
            <a:ext cx="4445641" cy="1773416"/>
            <a:chOff x="4067944" y="1242106"/>
            <a:chExt cx="4445641" cy="1773416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29" name="云形标注 28"/>
            <p:cNvSpPr/>
            <p:nvPr/>
          </p:nvSpPr>
          <p:spPr>
            <a:xfrm>
              <a:off x="4067944" y="1242106"/>
              <a:ext cx="4445641" cy="1773416"/>
            </a:xfrm>
            <a:prstGeom prst="cloudCallout">
              <a:avLst>
                <a:gd name="adj1" fmla="val 20650"/>
                <a:gd name="adj2" fmla="val 73177"/>
              </a:avLst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0" name="标题 1"/>
            <p:cNvSpPr txBox="1"/>
            <p:nvPr/>
          </p:nvSpPr>
          <p:spPr bwMode="auto">
            <a:xfrm>
              <a:off x="4211960" y="1470081"/>
              <a:ext cx="4301625" cy="72072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 algn="ctr" eaLnBrk="1" hangingPunct="1">
                <a:lnSpc>
                  <a:spcPct val="130000"/>
                </a:lnSpc>
                <a:defRPr/>
              </a:pPr>
              <a:r>
                <a:rPr lang="en-US" altLang="zh-CN" sz="3200" dirty="0" smtClean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How many balloons</a:t>
              </a:r>
            </a:p>
            <a:p>
              <a:pPr algn="ctr" eaLnBrk="1" hangingPunct="1">
                <a:lnSpc>
                  <a:spcPct val="130000"/>
                </a:lnSpc>
                <a:defRPr/>
              </a:pPr>
              <a:r>
                <a:rPr lang="en-US" altLang="zh-CN" sz="3200" dirty="0" smtClean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are there?</a:t>
              </a:r>
              <a:endParaRPr lang="zh-CN" altLang="en-US" sz="32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5" name="组合 14"/>
          <p:cNvGrpSpPr/>
          <p:nvPr/>
        </p:nvGrpSpPr>
        <p:grpSpPr bwMode="auto">
          <a:xfrm>
            <a:off x="3944938" y="4144963"/>
            <a:ext cx="2670175" cy="720725"/>
            <a:chOff x="3945406" y="4144529"/>
            <a:chExt cx="2669256" cy="720725"/>
          </a:xfrm>
        </p:grpSpPr>
        <p:sp>
          <p:nvSpPr>
            <p:cNvPr id="23561" name="标题 1"/>
            <p:cNvSpPr txBox="1"/>
            <p:nvPr/>
          </p:nvSpPr>
          <p:spPr bwMode="auto">
            <a:xfrm>
              <a:off x="3945406" y="4144529"/>
              <a:ext cx="1916879" cy="720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en-US" altLang="zh-CN" sz="4800">
                  <a:solidFill>
                    <a:srgbClr val="FF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twelve</a:t>
              </a:r>
              <a:endParaRPr lang="zh-CN" altLang="en-US" sz="480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pic>
          <p:nvPicPr>
            <p:cNvPr id="5" name="12_128k.mp3">
              <a:hlinkClick r:id="" action="ppaction://media"/>
            </p:cNvPr>
            <p:cNvPicPr>
              <a:picLocks noRot="1" noChangeAspect="1"/>
            </p:cNvPicPr>
            <p:nvPr>
              <a:audioFile r:link="rId2"/>
              <p:extLst>
                <p:ext uri="{DAA4B4D4-6D71-4841-9C94-3DE7FCFB9230}">
                  <p14:media xmlns:p14="http://schemas.microsoft.com/office/powerpoint/2010/main" r:link="rId1"/>
                </p:ext>
              </p:ext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5062" y="4255654"/>
              <a:ext cx="6096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标题 1"/>
          <p:cNvSpPr txBox="1"/>
          <p:nvPr/>
        </p:nvSpPr>
        <p:spPr bwMode="auto">
          <a:xfrm>
            <a:off x="2626792" y="539898"/>
            <a:ext cx="424815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4000" b="1" dirty="0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Look and Think</a:t>
            </a:r>
            <a:endParaRPr lang="zh-CN" altLang="en-US" sz="4000" b="1" dirty="0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25603" name="图片 1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文本框 7"/>
          <p:cNvSpPr txBox="1">
            <a:spLocks noChangeArrowheads="1"/>
          </p:cNvSpPr>
          <p:nvPr/>
        </p:nvSpPr>
        <p:spPr bwMode="auto">
          <a:xfrm>
            <a:off x="1116013" y="98425"/>
            <a:ext cx="2209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140098" y="1979339"/>
            <a:ext cx="5712899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899592" y="1187598"/>
            <a:ext cx="6599238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en-US" altLang="zh-CN" sz="3600" dirty="0">
                <a:solidFill>
                  <a:srgbClr val="1F1F2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Who are they? Where are they?  </a:t>
            </a:r>
            <a:endParaRPr lang="zh-CN" altLang="en-US" sz="3600" dirty="0">
              <a:solidFill>
                <a:srgbClr val="1F1F2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5290617" y="6083448"/>
            <a:ext cx="272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kumimoji="1" lang="zh-CN" altLang="en-US" dirty="0" smtClean="0">
                <a:solidFill>
                  <a:schemeClr val="tx2">
                    <a:lumMod val="50000"/>
                  </a:schemeClr>
                </a:solidFill>
              </a:rPr>
              <a:t>（单击图片可播放动画）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26626" name="标题 1"/>
          <p:cNvSpPr txBox="1"/>
          <p:nvPr/>
        </p:nvSpPr>
        <p:spPr bwMode="auto">
          <a:xfrm>
            <a:off x="3203575" y="333375"/>
            <a:ext cx="424815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4000" b="1" dirty="0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Listen and say</a:t>
            </a:r>
            <a:endParaRPr lang="zh-CN" altLang="en-US" sz="4000" b="1" dirty="0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26627" name="图片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文本框 7"/>
          <p:cNvSpPr txBox="1">
            <a:spLocks noChangeArrowheads="1"/>
          </p:cNvSpPr>
          <p:nvPr/>
        </p:nvSpPr>
        <p:spPr bwMode="auto">
          <a:xfrm>
            <a:off x="1116013" y="98425"/>
            <a:ext cx="2209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508104" y="1088033"/>
            <a:ext cx="3017478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630" name="矩形 9"/>
          <p:cNvSpPr>
            <a:spLocks noChangeArrowheads="1"/>
          </p:cNvSpPr>
          <p:nvPr/>
        </p:nvSpPr>
        <p:spPr bwMode="auto">
          <a:xfrm>
            <a:off x="398463" y="3217863"/>
            <a:ext cx="5715000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en-US" altLang="zh-CN" sz="3200" dirty="0">
                <a:solidFill>
                  <a:srgbClr val="1F1F2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How many students are there in their class?  </a:t>
            </a:r>
            <a:endParaRPr lang="zh-CN" altLang="en-US" sz="3200" dirty="0">
              <a:solidFill>
                <a:srgbClr val="1F1F2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6631" name="矩形 10"/>
          <p:cNvSpPr>
            <a:spLocks noChangeArrowheads="1"/>
          </p:cNvSpPr>
          <p:nvPr/>
        </p:nvSpPr>
        <p:spPr bwMode="auto">
          <a:xfrm>
            <a:off x="398463" y="1341438"/>
            <a:ext cx="7126287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en-US" altLang="zh-CN" sz="3200" dirty="0">
                <a:solidFill>
                  <a:srgbClr val="1F1F2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What does </a:t>
            </a:r>
            <a:r>
              <a:rPr lang="en-US" altLang="zh-CN" sz="3200" dirty="0" err="1">
                <a:solidFill>
                  <a:srgbClr val="1F1F2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Mr</a:t>
            </a:r>
            <a:r>
              <a:rPr lang="en-US" altLang="zh-CN" sz="3200" dirty="0">
                <a:solidFill>
                  <a:srgbClr val="1F1F2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1F1F2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Gao</a:t>
            </a:r>
            <a:r>
              <a:rPr lang="en-US" altLang="zh-CN" sz="3200" dirty="0">
                <a:solidFill>
                  <a:srgbClr val="1F1F2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teach? </a:t>
            </a:r>
            <a:endParaRPr lang="zh-CN" altLang="en-US" sz="3200" dirty="0">
              <a:solidFill>
                <a:srgbClr val="1F1F2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500063" y="2263775"/>
            <a:ext cx="4719637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He teaches PE.</a:t>
            </a:r>
            <a:endParaRPr lang="zh-CN" altLang="en-US" sz="3200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481013" y="4779963"/>
            <a:ext cx="284480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Twenty-nine.</a:t>
            </a:r>
            <a:endParaRPr lang="zh-CN" altLang="en-US" sz="3200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6" name="Lesson7Justtalk课文录音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669" y="5511798"/>
            <a:ext cx="79216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27650" name="标题 1"/>
          <p:cNvSpPr txBox="1"/>
          <p:nvPr/>
        </p:nvSpPr>
        <p:spPr bwMode="auto">
          <a:xfrm>
            <a:off x="3203575" y="404813"/>
            <a:ext cx="295751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zh-CN" altLang="en-US" sz="4000" b="1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27651" name="图片 4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4944" y="1196975"/>
            <a:ext cx="4929188" cy="455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图片 2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文本框 5"/>
          <p:cNvSpPr txBox="1">
            <a:spLocks noChangeArrowheads="1"/>
          </p:cNvSpPr>
          <p:nvPr/>
        </p:nvSpPr>
        <p:spPr bwMode="auto">
          <a:xfrm>
            <a:off x="1187450" y="98425"/>
            <a:ext cx="12969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27654" name="图片 6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32040" y="3214985"/>
            <a:ext cx="3836988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2"/>
          <p:cNvGrpSpPr/>
          <p:nvPr/>
        </p:nvGrpSpPr>
        <p:grpSpPr bwMode="auto">
          <a:xfrm>
            <a:off x="4860032" y="1142206"/>
            <a:ext cx="3570287" cy="1868487"/>
            <a:chOff x="5004048" y="1268760"/>
            <a:chExt cx="3569246" cy="1867649"/>
          </a:xfrm>
        </p:grpSpPr>
        <p:sp>
          <p:nvSpPr>
            <p:cNvPr id="2" name="圆角矩形标注 1"/>
            <p:cNvSpPr/>
            <p:nvPr/>
          </p:nvSpPr>
          <p:spPr>
            <a:xfrm>
              <a:off x="5004048" y="1268760"/>
              <a:ext cx="3569246" cy="1867649"/>
            </a:xfrm>
            <a:prstGeom prst="wedgeRoundRectCallout">
              <a:avLst>
                <a:gd name="adj1" fmla="val 15460"/>
                <a:gd name="adj2" fmla="val 65764"/>
                <a:gd name="adj3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0" name="矩形 9"/>
            <p:cNvSpPr>
              <a:spLocks noChangeArrowheads="1"/>
            </p:cNvSpPr>
            <p:nvPr/>
          </p:nvSpPr>
          <p:spPr bwMode="auto">
            <a:xfrm>
              <a:off x="5184970" y="1532167"/>
              <a:ext cx="3207402" cy="1374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 eaLnBrk="1" hangingPunct="1">
                <a:lnSpc>
                  <a:spcPct val="130000"/>
                </a:lnSpc>
                <a:defRPr/>
              </a:pPr>
              <a:r>
                <a:rPr lang="zh-CN" altLang="en-US" sz="3200" dirty="0" smtClean="0">
                  <a:solidFill>
                    <a:schemeClr val="tx1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Arial" panose="020B0604020202020204" pitchFamily="34" charset="0"/>
                </a:rPr>
                <a:t>模仿</a:t>
              </a:r>
              <a:r>
                <a:rPr lang="en-US" altLang="zh-CN" sz="3200" dirty="0" smtClean="0">
                  <a:solidFill>
                    <a:srgbClr val="FF0000"/>
                  </a:solidFill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Just talk</a:t>
              </a:r>
              <a:r>
                <a:rPr lang="zh-CN" altLang="en-US" sz="3200" dirty="0" smtClean="0">
                  <a:solidFill>
                    <a:schemeClr val="tx1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Arial" panose="020B0604020202020204" pitchFamily="34" charset="0"/>
                </a:rPr>
                <a:t>语句，分组表演吧！</a:t>
              </a:r>
              <a:r>
                <a:rPr lang="en-US" altLang="zh-CN" sz="3200" dirty="0" smtClean="0">
                  <a:solidFill>
                    <a:schemeClr val="tx1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Arial" panose="020B0604020202020204" pitchFamily="34" charset="0"/>
                </a:rPr>
                <a:t> </a:t>
              </a:r>
              <a:endParaRPr lang="zh-CN" altLang="en-US" sz="3200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29698" name="Picture 1069" descr="女孩头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35850" y="5048250"/>
            <a:ext cx="15335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图片 2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文本框 5"/>
          <p:cNvSpPr txBox="1">
            <a:spLocks noChangeArrowheads="1"/>
          </p:cNvSpPr>
          <p:nvPr/>
        </p:nvSpPr>
        <p:spPr bwMode="auto">
          <a:xfrm>
            <a:off x="1187450" y="98425"/>
            <a:ext cx="12969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aphicFrame>
        <p:nvGraphicFramePr>
          <p:cNvPr id="29701" name="Object 1024"/>
          <p:cNvGraphicFramePr>
            <a:graphicFrameLocks noChangeAspect="1"/>
          </p:cNvGraphicFramePr>
          <p:nvPr/>
        </p:nvGraphicFramePr>
        <p:xfrm>
          <a:off x="5911850" y="1827213"/>
          <a:ext cx="741363" cy="757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16" name="Flash Document" r:id="rId6" imgW="437515" imgH="447675" progId="Flash.Movie">
                  <p:embed/>
                </p:oleObj>
              </mc:Choice>
              <mc:Fallback>
                <p:oleObj name="Flash Document" r:id="rId6" imgW="437515" imgH="447675" progId="Flash.Movie">
                  <p:embed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1850" y="1827213"/>
                        <a:ext cx="741363" cy="757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2" name="Object 1025"/>
          <p:cNvGraphicFramePr>
            <a:graphicFrameLocks noChangeAspect="1"/>
          </p:cNvGraphicFramePr>
          <p:nvPr/>
        </p:nvGraphicFramePr>
        <p:xfrm>
          <a:off x="5060950" y="3184525"/>
          <a:ext cx="1066800" cy="87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17" name="Flash Document" r:id="rId8" imgW="1732280" imgH="1413510" progId="Flash.Movie">
                  <p:embed/>
                </p:oleObj>
              </mc:Choice>
              <mc:Fallback>
                <p:oleObj name="Flash Document" r:id="rId8" imgW="1732280" imgH="1413510" progId="Flash.Movie">
                  <p:embed/>
                  <p:pic>
                    <p:nvPicPr>
                      <p:cNvPr id="0" name="Object 10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0950" y="3184525"/>
                        <a:ext cx="1066800" cy="871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703" name="Picture 1036" descr="图片 fish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D6FED6"/>
              </a:clrFrom>
              <a:clrTo>
                <a:srgbClr val="D6FED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68650" y="1293813"/>
            <a:ext cx="838200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9704" name="Object 1026"/>
          <p:cNvGraphicFramePr>
            <a:graphicFrameLocks noChangeAspect="1"/>
          </p:cNvGraphicFramePr>
          <p:nvPr/>
        </p:nvGraphicFramePr>
        <p:xfrm>
          <a:off x="5226050" y="2970213"/>
          <a:ext cx="1066800" cy="268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18" name="Flash Document" r:id="rId11" imgW="768985" imgH="193040" progId="Flash.Movie">
                  <p:embed/>
                </p:oleObj>
              </mc:Choice>
              <mc:Fallback>
                <p:oleObj name="Flash Document" r:id="rId11" imgW="768985" imgH="193040" progId="Flash.Movie">
                  <p:embed/>
                  <p:pic>
                    <p:nvPicPr>
                      <p:cNvPr id="0" name="Object 10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6050" y="2970213"/>
                        <a:ext cx="1066800" cy="268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705" name="Picture 1038" descr="图片 bike"/>
          <p:cNvPicPr>
            <a:picLocks noChangeAspect="1" noChangeArrowheads="1"/>
          </p:cNvPicPr>
          <p:nvPr/>
        </p:nvPicPr>
        <p:blipFill>
          <a:blip r:embed="rId13" cstate="email">
            <a:clrChange>
              <a:clrFrom>
                <a:srgbClr val="D5FFDD"/>
              </a:clrFrom>
              <a:clrTo>
                <a:srgbClr val="D5FFD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1750" y="836613"/>
            <a:ext cx="1828800" cy="125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6" name="Picture 1040" descr="图片 bike"/>
          <p:cNvPicPr>
            <a:picLocks noChangeAspect="1" noChangeArrowheads="1"/>
          </p:cNvPicPr>
          <p:nvPr/>
        </p:nvPicPr>
        <p:blipFill>
          <a:blip r:embed="rId13" cstate="email">
            <a:clrChange>
              <a:clrFrom>
                <a:srgbClr val="D5FFDD"/>
              </a:clrFrom>
              <a:clrTo>
                <a:srgbClr val="D5FFD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1750" y="1903413"/>
            <a:ext cx="1828800" cy="125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7" name="Picture 1041" descr="图片 bike"/>
          <p:cNvPicPr>
            <a:picLocks noChangeAspect="1" noChangeArrowheads="1"/>
          </p:cNvPicPr>
          <p:nvPr/>
        </p:nvPicPr>
        <p:blipFill>
          <a:blip r:embed="rId13" cstate="email">
            <a:clrChange>
              <a:clrFrom>
                <a:srgbClr val="D5FFDD"/>
              </a:clrFrom>
              <a:clrTo>
                <a:srgbClr val="D5FFD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63675" y="928688"/>
            <a:ext cx="1828800" cy="125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8" name="Picture 1042" descr="图片 bus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D5FFDD"/>
              </a:clrFrom>
              <a:clrTo>
                <a:srgbClr val="D5FFD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01600" y="3273425"/>
            <a:ext cx="190500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9709" name="Object 1027"/>
          <p:cNvGraphicFramePr>
            <a:graphicFrameLocks noChangeAspect="1"/>
          </p:cNvGraphicFramePr>
          <p:nvPr/>
        </p:nvGraphicFramePr>
        <p:xfrm>
          <a:off x="5302250" y="2665413"/>
          <a:ext cx="1066800" cy="268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19" name="Flash Document" r:id="rId15" imgW="768985" imgH="193040" progId="Flash.Movie">
                  <p:embed/>
                </p:oleObj>
              </mc:Choice>
              <mc:Fallback>
                <p:oleObj name="Flash Document" r:id="rId15" imgW="768985" imgH="193040" progId="Flash.Movie">
                  <p:embed/>
                  <p:pic>
                    <p:nvPicPr>
                      <p:cNvPr id="0" name="Object 10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2250" y="2665413"/>
                        <a:ext cx="1066800" cy="268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10" name="Object 1028"/>
          <p:cNvGraphicFramePr>
            <a:graphicFrameLocks noChangeAspect="1"/>
          </p:cNvGraphicFramePr>
          <p:nvPr/>
        </p:nvGraphicFramePr>
        <p:xfrm>
          <a:off x="7435850" y="3046413"/>
          <a:ext cx="8382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20" name="Flash Document" r:id="rId16" imgW="1176020" imgH="892175" progId="Flash.Movie">
                  <p:embed/>
                </p:oleObj>
              </mc:Choice>
              <mc:Fallback>
                <p:oleObj name="Flash Document" r:id="rId16" imgW="1176020" imgH="892175" progId="Flash.Movie">
                  <p:embed/>
                  <p:pic>
                    <p:nvPicPr>
                      <p:cNvPr id="0" name="Object 10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35850" y="3046413"/>
                        <a:ext cx="838200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11" name="Object 1029"/>
          <p:cNvGraphicFramePr>
            <a:graphicFrameLocks noChangeAspect="1"/>
          </p:cNvGraphicFramePr>
          <p:nvPr/>
        </p:nvGraphicFramePr>
        <p:xfrm>
          <a:off x="4540250" y="1979613"/>
          <a:ext cx="666750" cy="68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21" name="Flash Document" r:id="rId18" imgW="437515" imgH="447675" progId="Flash.Movie">
                  <p:embed/>
                </p:oleObj>
              </mc:Choice>
              <mc:Fallback>
                <p:oleObj name="Flash Document" r:id="rId18" imgW="437515" imgH="447675" progId="Flash.Movie">
                  <p:embed/>
                  <p:pic>
                    <p:nvPicPr>
                      <p:cNvPr id="0" name="Object 10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0250" y="1979613"/>
                        <a:ext cx="666750" cy="681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12" name="Object 1030"/>
          <p:cNvGraphicFramePr>
            <a:graphicFrameLocks noChangeAspect="1"/>
          </p:cNvGraphicFramePr>
          <p:nvPr/>
        </p:nvGraphicFramePr>
        <p:xfrm>
          <a:off x="3098800" y="2719388"/>
          <a:ext cx="1066800" cy="87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22" name="Flash Document" r:id="rId19" imgW="1732280" imgH="1413510" progId="Flash.Movie">
                  <p:embed/>
                </p:oleObj>
              </mc:Choice>
              <mc:Fallback>
                <p:oleObj name="Flash Document" r:id="rId19" imgW="1732280" imgH="1413510" progId="Flash.Movie">
                  <p:embed/>
                  <p:pic>
                    <p:nvPicPr>
                      <p:cNvPr id="0" name="Object 10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8800" y="2719388"/>
                        <a:ext cx="1066800" cy="871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13" name="Object 1032"/>
          <p:cNvGraphicFramePr>
            <a:graphicFrameLocks noChangeAspect="1"/>
          </p:cNvGraphicFramePr>
          <p:nvPr/>
        </p:nvGraphicFramePr>
        <p:xfrm>
          <a:off x="8274050" y="3335338"/>
          <a:ext cx="8382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23" name="Flash Document" r:id="rId20" imgW="1176020" imgH="892175" progId="Flash.Movie">
                  <p:embed/>
                </p:oleObj>
              </mc:Choice>
              <mc:Fallback>
                <p:oleObj name="Flash Document" r:id="rId20" imgW="1176020" imgH="892175" progId="Flash.Movie">
                  <p:embed/>
                  <p:pic>
                    <p:nvPicPr>
                      <p:cNvPr id="0" name="Object 10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4050" y="3335338"/>
                        <a:ext cx="838200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14" name="Object 1033"/>
          <p:cNvGraphicFramePr>
            <a:graphicFrameLocks noChangeAspect="1"/>
          </p:cNvGraphicFramePr>
          <p:nvPr/>
        </p:nvGraphicFramePr>
        <p:xfrm>
          <a:off x="7664450" y="3503613"/>
          <a:ext cx="8382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24" name="Flash Document" r:id="rId21" imgW="1176020" imgH="892175" progId="Flash.Movie">
                  <p:embed/>
                </p:oleObj>
              </mc:Choice>
              <mc:Fallback>
                <p:oleObj name="Flash Document" r:id="rId21" imgW="1176020" imgH="892175" progId="Flash.Movie">
                  <p:embed/>
                  <p:pic>
                    <p:nvPicPr>
                      <p:cNvPr id="0" name="Object 10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4450" y="3503613"/>
                        <a:ext cx="838200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715" name="Picture 1056" descr="图片 fish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D6FED6"/>
              </a:clrFrom>
              <a:clrTo>
                <a:srgbClr val="D6FED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78250" y="1751013"/>
            <a:ext cx="838200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6" name="Picture 1057" descr="图片 fish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D6FED6"/>
              </a:clrFrom>
              <a:clrTo>
                <a:srgbClr val="D6FED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25850" y="836613"/>
            <a:ext cx="838200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7" name="Picture 1058" descr="图片 fish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D6FED6"/>
              </a:clrFrom>
              <a:clrTo>
                <a:srgbClr val="D6FED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87650" y="836613"/>
            <a:ext cx="838200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8" name="Picture 1059" descr="图片 fish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D6FED6"/>
              </a:clrFrom>
              <a:clrTo>
                <a:srgbClr val="D6FED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54850" y="912813"/>
            <a:ext cx="838200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9" name="Picture 1060" descr="图片 fish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D6FED6"/>
              </a:clrFrom>
              <a:clrTo>
                <a:srgbClr val="D6FED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64450" y="1674813"/>
            <a:ext cx="838200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20" name="Picture 1061" descr="图片 fish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D6FED6"/>
              </a:clrFrom>
              <a:clrTo>
                <a:srgbClr val="D6FED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02450" y="1827213"/>
            <a:ext cx="838200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21" name="Picture 1062" descr="图片 fish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D6FED6"/>
              </a:clrFrom>
              <a:clrTo>
                <a:srgbClr val="D6FED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69050" y="1293813"/>
            <a:ext cx="838200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22" name="Picture 1063" descr="图片 fish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D6FED6"/>
              </a:clrFrom>
              <a:clrTo>
                <a:srgbClr val="D6FED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40050" y="1827213"/>
            <a:ext cx="838200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23" name="Picture 1064" descr="图片 fish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D6FED6"/>
              </a:clrFrom>
              <a:clrTo>
                <a:srgbClr val="D6FED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59450" y="989013"/>
            <a:ext cx="838200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24" name="Picture 1065" descr="图片 fish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D6FED6"/>
              </a:clrFrom>
              <a:clrTo>
                <a:srgbClr val="D6FED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35450" y="1217613"/>
            <a:ext cx="838200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9725" name="Object 1035"/>
          <p:cNvGraphicFramePr>
            <a:graphicFrameLocks noChangeAspect="1"/>
          </p:cNvGraphicFramePr>
          <p:nvPr/>
        </p:nvGraphicFramePr>
        <p:xfrm>
          <a:off x="5149850" y="1903413"/>
          <a:ext cx="666750" cy="68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25" name="Flash Document" r:id="rId22" imgW="437515" imgH="447675" progId="Flash.Movie">
                  <p:embed/>
                </p:oleObj>
              </mc:Choice>
              <mc:Fallback>
                <p:oleObj name="Flash Document" r:id="rId22" imgW="437515" imgH="447675" progId="Flash.Movie">
                  <p:embed/>
                  <p:pic>
                    <p:nvPicPr>
                      <p:cNvPr id="0" name="Object 10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9850" y="1903413"/>
                        <a:ext cx="666750" cy="681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26" name="Object 1036"/>
          <p:cNvGraphicFramePr>
            <a:graphicFrameLocks noChangeAspect="1"/>
          </p:cNvGraphicFramePr>
          <p:nvPr/>
        </p:nvGraphicFramePr>
        <p:xfrm>
          <a:off x="5226050" y="1370013"/>
          <a:ext cx="666750" cy="68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26" name="Flash Document" r:id="rId23" imgW="437515" imgH="447675" progId="Flash.Movie">
                  <p:embed/>
                </p:oleObj>
              </mc:Choice>
              <mc:Fallback>
                <p:oleObj name="Flash Document" r:id="rId23" imgW="437515" imgH="447675" progId="Flash.Movie">
                  <p:embed/>
                  <p:pic>
                    <p:nvPicPr>
                      <p:cNvPr id="0" name="Object 10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6050" y="1370013"/>
                        <a:ext cx="666750" cy="681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27" name="Object 1037"/>
          <p:cNvGraphicFramePr>
            <a:graphicFrameLocks noChangeAspect="1"/>
          </p:cNvGraphicFramePr>
          <p:nvPr/>
        </p:nvGraphicFramePr>
        <p:xfrm>
          <a:off x="6750050" y="3503613"/>
          <a:ext cx="8382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27" name="Flash Document" r:id="rId24" imgW="1176020" imgH="892175" progId="Flash.Movie">
                  <p:embed/>
                </p:oleObj>
              </mc:Choice>
              <mc:Fallback>
                <p:oleObj name="Flash Document" r:id="rId24" imgW="1176020" imgH="892175" progId="Flash.Movie">
                  <p:embed/>
                  <p:pic>
                    <p:nvPicPr>
                      <p:cNvPr id="0" name="Object 10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0050" y="3503613"/>
                        <a:ext cx="838200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728" name="Picture 1082" descr="图片 bus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D5FFDD"/>
              </a:clrFrom>
              <a:clrTo>
                <a:srgbClr val="D5FFD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04950" y="3181350"/>
            <a:ext cx="190500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29" name="Picture 1083" descr="图片 bus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D5FFDD"/>
              </a:clrFrom>
              <a:clrTo>
                <a:srgbClr val="D5FFD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6675" y="2281238"/>
            <a:ext cx="190500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30" name="Picture 1088" descr="图片 fish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D6FED6"/>
              </a:clrFrom>
              <a:clrTo>
                <a:srgbClr val="D6FED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69250" y="1065213"/>
            <a:ext cx="838200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31" name="Picture 1090" descr="图片 fish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D6FED6"/>
              </a:clrFrom>
              <a:clrTo>
                <a:srgbClr val="D6FED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4050" y="2420938"/>
            <a:ext cx="838200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9732" name="Object 1038"/>
          <p:cNvGraphicFramePr>
            <a:graphicFrameLocks noChangeAspect="1"/>
          </p:cNvGraphicFramePr>
          <p:nvPr/>
        </p:nvGraphicFramePr>
        <p:xfrm>
          <a:off x="4187825" y="3078163"/>
          <a:ext cx="1066800" cy="268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28" name="Flash Document" r:id="rId25" imgW="768985" imgH="193040" progId="Flash.Movie">
                  <p:embed/>
                </p:oleObj>
              </mc:Choice>
              <mc:Fallback>
                <p:oleObj name="Flash Document" r:id="rId25" imgW="768985" imgH="193040" progId="Flash.Movie">
                  <p:embed/>
                  <p:pic>
                    <p:nvPicPr>
                      <p:cNvPr id="0" name="Object 10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7825" y="3078163"/>
                        <a:ext cx="1066800" cy="268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33" name="Object 1039"/>
          <p:cNvGraphicFramePr>
            <a:graphicFrameLocks noChangeAspect="1"/>
          </p:cNvGraphicFramePr>
          <p:nvPr/>
        </p:nvGraphicFramePr>
        <p:xfrm>
          <a:off x="5988050" y="3275013"/>
          <a:ext cx="1066800" cy="268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29" name="Flash Document" r:id="rId26" imgW="768985" imgH="193040" progId="Flash.Movie">
                  <p:embed/>
                </p:oleObj>
              </mc:Choice>
              <mc:Fallback>
                <p:oleObj name="Flash Document" r:id="rId26" imgW="768985" imgH="193040" progId="Flash.Movie">
                  <p:embed/>
                  <p:pic>
                    <p:nvPicPr>
                      <p:cNvPr id="0" name="Object 10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8050" y="3275013"/>
                        <a:ext cx="1066800" cy="268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34" name="Object 1040"/>
          <p:cNvGraphicFramePr>
            <a:graphicFrameLocks noChangeAspect="1"/>
          </p:cNvGraphicFramePr>
          <p:nvPr/>
        </p:nvGraphicFramePr>
        <p:xfrm>
          <a:off x="6521450" y="3046413"/>
          <a:ext cx="1066800" cy="268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30" name="Flash Document" r:id="rId27" imgW="768985" imgH="193040" progId="Flash.Movie">
                  <p:embed/>
                </p:oleObj>
              </mc:Choice>
              <mc:Fallback>
                <p:oleObj name="Flash Document" r:id="rId27" imgW="768985" imgH="193040" progId="Flash.Movie">
                  <p:embed/>
                  <p:pic>
                    <p:nvPicPr>
                      <p:cNvPr id="0" name="Object 10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1450" y="3046413"/>
                        <a:ext cx="1066800" cy="268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35" name="Object 1041"/>
          <p:cNvGraphicFramePr>
            <a:graphicFrameLocks noChangeAspect="1"/>
          </p:cNvGraphicFramePr>
          <p:nvPr/>
        </p:nvGraphicFramePr>
        <p:xfrm>
          <a:off x="6292850" y="2817813"/>
          <a:ext cx="1066800" cy="268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31" name="Flash Document" r:id="rId28" imgW="768985" imgH="193040" progId="Flash.Movie">
                  <p:embed/>
                </p:oleObj>
              </mc:Choice>
              <mc:Fallback>
                <p:oleObj name="Flash Document" r:id="rId28" imgW="768985" imgH="193040" progId="Flash.Movie">
                  <p:embed/>
                  <p:pic>
                    <p:nvPicPr>
                      <p:cNvPr id="0" name="Object 10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2850" y="2817813"/>
                        <a:ext cx="1066800" cy="268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36" name="Object 1042"/>
          <p:cNvGraphicFramePr>
            <a:graphicFrameLocks noChangeAspect="1"/>
          </p:cNvGraphicFramePr>
          <p:nvPr/>
        </p:nvGraphicFramePr>
        <p:xfrm>
          <a:off x="6292850" y="3198813"/>
          <a:ext cx="1066800" cy="268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32" name="Flash Document" r:id="rId29" imgW="768985" imgH="193040" progId="Flash.Movie">
                  <p:embed/>
                </p:oleObj>
              </mc:Choice>
              <mc:Fallback>
                <p:oleObj name="Flash Document" r:id="rId29" imgW="768985" imgH="193040" progId="Flash.Movie">
                  <p:embed/>
                  <p:pic>
                    <p:nvPicPr>
                      <p:cNvPr id="0" name="Object 10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2850" y="3198813"/>
                        <a:ext cx="1066800" cy="268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37" name="Object 1043"/>
          <p:cNvGraphicFramePr>
            <a:graphicFrameLocks noChangeAspect="1"/>
          </p:cNvGraphicFramePr>
          <p:nvPr/>
        </p:nvGraphicFramePr>
        <p:xfrm>
          <a:off x="4083050" y="2817813"/>
          <a:ext cx="1066800" cy="268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33" name="Flash Document" r:id="rId30" imgW="768985" imgH="193040" progId="Flash.Movie">
                  <p:embed/>
                </p:oleObj>
              </mc:Choice>
              <mc:Fallback>
                <p:oleObj name="Flash Document" r:id="rId30" imgW="768985" imgH="193040" progId="Flash.Movie">
                  <p:embed/>
                  <p:pic>
                    <p:nvPicPr>
                      <p:cNvPr id="0" name="Object 10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3050" y="2817813"/>
                        <a:ext cx="1066800" cy="268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38" name="Object 1044"/>
          <p:cNvGraphicFramePr>
            <a:graphicFrameLocks noChangeAspect="1"/>
          </p:cNvGraphicFramePr>
          <p:nvPr/>
        </p:nvGraphicFramePr>
        <p:xfrm>
          <a:off x="4540250" y="2665413"/>
          <a:ext cx="1066800" cy="268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34" name="Flash Document" r:id="rId31" imgW="768985" imgH="193040" progId="Flash.Movie">
                  <p:embed/>
                </p:oleObj>
              </mc:Choice>
              <mc:Fallback>
                <p:oleObj name="Flash Document" r:id="rId31" imgW="768985" imgH="193040" progId="Flash.Movie">
                  <p:embed/>
                  <p:pic>
                    <p:nvPicPr>
                      <p:cNvPr id="0" name="Object 10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0250" y="2665413"/>
                        <a:ext cx="1066800" cy="268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39" name="Object 1045"/>
          <p:cNvGraphicFramePr>
            <a:graphicFrameLocks noChangeAspect="1"/>
          </p:cNvGraphicFramePr>
          <p:nvPr/>
        </p:nvGraphicFramePr>
        <p:xfrm>
          <a:off x="6445250" y="2589213"/>
          <a:ext cx="1066800" cy="268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35" name="Flash Document" r:id="rId32" imgW="768985" imgH="193040" progId="Flash.Movie">
                  <p:embed/>
                </p:oleObj>
              </mc:Choice>
              <mc:Fallback>
                <p:oleObj name="Flash Document" r:id="rId32" imgW="768985" imgH="193040" progId="Flash.Movie">
                  <p:embed/>
                  <p:pic>
                    <p:nvPicPr>
                      <p:cNvPr id="0" name="Object 10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5250" y="2589213"/>
                        <a:ext cx="1066800" cy="268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40" name="Object 1046"/>
          <p:cNvGraphicFramePr>
            <a:graphicFrameLocks noChangeAspect="1"/>
          </p:cNvGraphicFramePr>
          <p:nvPr/>
        </p:nvGraphicFramePr>
        <p:xfrm>
          <a:off x="7207250" y="2589213"/>
          <a:ext cx="1066800" cy="268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36" name="Flash Document" r:id="rId33" imgW="768985" imgH="193040" progId="Flash.Movie">
                  <p:embed/>
                </p:oleObj>
              </mc:Choice>
              <mc:Fallback>
                <p:oleObj name="Flash Document" r:id="rId33" imgW="768985" imgH="193040" progId="Flash.Movie">
                  <p:embed/>
                  <p:pic>
                    <p:nvPicPr>
                      <p:cNvPr id="0" name="Object 10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7250" y="2589213"/>
                        <a:ext cx="1066800" cy="268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41" name="Object 1047"/>
          <p:cNvGraphicFramePr>
            <a:graphicFrameLocks noChangeAspect="1"/>
          </p:cNvGraphicFramePr>
          <p:nvPr/>
        </p:nvGraphicFramePr>
        <p:xfrm>
          <a:off x="7283450" y="2817813"/>
          <a:ext cx="1066800" cy="268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37" name="Flash Document" r:id="rId34" imgW="768985" imgH="193040" progId="Flash.Movie">
                  <p:embed/>
                </p:oleObj>
              </mc:Choice>
              <mc:Fallback>
                <p:oleObj name="Flash Document" r:id="rId34" imgW="768985" imgH="193040" progId="Flash.Movie">
                  <p:embed/>
                  <p:pic>
                    <p:nvPicPr>
                      <p:cNvPr id="0" name="Object 10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3450" y="2817813"/>
                        <a:ext cx="1066800" cy="268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组合 1"/>
          <p:cNvGrpSpPr/>
          <p:nvPr/>
        </p:nvGrpSpPr>
        <p:grpSpPr bwMode="auto">
          <a:xfrm>
            <a:off x="1692275" y="4292600"/>
            <a:ext cx="3670300" cy="1252538"/>
            <a:chOff x="1714417" y="4454072"/>
            <a:chExt cx="3670590" cy="1252537"/>
          </a:xfrm>
        </p:grpSpPr>
        <p:sp>
          <p:nvSpPr>
            <p:cNvPr id="55" name="AutoShape 1071"/>
            <p:cNvSpPr>
              <a:spLocks noChangeArrowheads="1"/>
            </p:cNvSpPr>
            <p:nvPr/>
          </p:nvSpPr>
          <p:spPr bwMode="auto">
            <a:xfrm>
              <a:off x="1714417" y="4454072"/>
              <a:ext cx="3670590" cy="1252537"/>
            </a:xfrm>
            <a:prstGeom prst="cloudCallout">
              <a:avLst>
                <a:gd name="adj1" fmla="val -57208"/>
                <a:gd name="adj2" fmla="val 47627"/>
              </a:avLst>
            </a:prstGeom>
            <a:noFill/>
            <a:ln w="9525">
              <a:solidFill>
                <a:schemeClr val="bg2">
                  <a:lumMod val="50000"/>
                </a:schemeClr>
              </a:solidFill>
              <a:round/>
            </a:ln>
            <a:effectLst/>
          </p:spPr>
          <p:txBody>
            <a:bodyPr/>
            <a:lstStyle/>
            <a:p>
              <a:pPr algn="ctr">
                <a:defRPr/>
              </a:pPr>
              <a:endParaRPr lang="zh-CN" altLang="zh-CN" b="1">
                <a:solidFill>
                  <a:srgbClr val="FF6600"/>
                </a:solidFill>
                <a:latin typeface="+mn-lt"/>
              </a:endParaRPr>
            </a:p>
          </p:txBody>
        </p:sp>
        <p:sp>
          <p:nvSpPr>
            <p:cNvPr id="57" name="Text Box 1102"/>
            <p:cNvSpPr txBox="1">
              <a:spLocks noChangeArrowheads="1"/>
            </p:cNvSpPr>
            <p:nvPr/>
          </p:nvSpPr>
          <p:spPr bwMode="auto">
            <a:xfrm>
              <a:off x="2073220" y="4674735"/>
              <a:ext cx="3267333" cy="831849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CN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How many </a:t>
              </a:r>
              <a:r>
                <a:rPr lang="en-US" altLang="zh-CN" sz="24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… are there in the picture?</a:t>
              </a:r>
            </a:p>
          </p:txBody>
        </p:sp>
      </p:grpSp>
      <p:pic>
        <p:nvPicPr>
          <p:cNvPr id="29743" name="Picture 1111" descr="女孩head05"/>
          <p:cNvPicPr>
            <a:picLocks noChangeAspect="1" noChangeArrowheads="1"/>
          </p:cNvPicPr>
          <p:nvPr/>
        </p:nvPicPr>
        <p:blipFill>
          <a:blip r:embed="rId3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5" y="4716463"/>
            <a:ext cx="1617663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AutoShape 1072"/>
          <p:cNvSpPr>
            <a:spLocks noChangeArrowheads="1"/>
          </p:cNvSpPr>
          <p:nvPr/>
        </p:nvSpPr>
        <p:spPr bwMode="auto">
          <a:xfrm>
            <a:off x="5667375" y="4627563"/>
            <a:ext cx="2057400" cy="817562"/>
          </a:xfrm>
          <a:prstGeom prst="cloudCallout">
            <a:avLst>
              <a:gd name="adj1" fmla="val 50247"/>
              <a:gd name="adj2" fmla="val 43981"/>
            </a:avLst>
          </a:prstGeom>
          <a:noFill/>
          <a:ln w="9525">
            <a:solidFill>
              <a:schemeClr val="accent6">
                <a:lumMod val="50000"/>
              </a:schemeClr>
            </a:solidFill>
            <a:round/>
          </a:ln>
          <a:effectLst/>
        </p:spPr>
        <p:txBody>
          <a:bodyPr/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zh-CN" altLang="zh-CN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afb679da17b582194f9acfb875545fc094ba9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WW.2PPT.COM">
  <a:themeElements>
    <a:clrScheme name="相邻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相邻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53b61e83de8ac</Template>
  <TotalTime>0</TotalTime>
  <Words>260</Words>
  <Application>Microsoft Office PowerPoint</Application>
  <PresentationFormat>全屏显示(4:3)</PresentationFormat>
  <Paragraphs>92</Paragraphs>
  <Slides>15</Slides>
  <Notes>11</Notes>
  <HiddenSlides>0</HiddenSlides>
  <MMClips>12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8" baseType="lpstr">
      <vt:lpstr>Arial Unicode MS</vt:lpstr>
      <vt:lpstr>汉仪大宋简</vt:lpstr>
      <vt:lpstr>黑体</vt:lpstr>
      <vt:lpstr>宋体</vt:lpstr>
      <vt:lpstr>微软雅黑</vt:lpstr>
      <vt:lpstr>幼圆</vt:lpstr>
      <vt:lpstr>Arial</vt:lpstr>
      <vt:lpstr>Arial Black</vt:lpstr>
      <vt:lpstr>Calibri</vt:lpstr>
      <vt:lpstr>Cambria</vt:lpstr>
      <vt:lpstr>Times New Roman</vt:lpstr>
      <vt:lpstr>WWW.2PPT.COM</vt:lpstr>
      <vt:lpstr>Flash Document</vt:lpstr>
      <vt:lpstr>There are forty students in our class.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Summary </vt:lpstr>
      <vt:lpstr>Homework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2014-11-29T11:35:00Z</dcterms:created>
  <dcterms:modified xsi:type="dcterms:W3CDTF">2023-01-17T00:26:31Z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0CED106508F34EF4A0BDBED1C080714C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