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 id="2147483684" r:id="rId4"/>
  </p:sldMasterIdLst>
  <p:notesMasterIdLst>
    <p:notesMasterId r:id="rId32"/>
  </p:notesMasterIdLst>
  <p:handoutMasterIdLst>
    <p:handoutMasterId r:id="rId33"/>
  </p:handoutMasterIdLst>
  <p:sldIdLst>
    <p:sldId id="258" r:id="rId5"/>
    <p:sldId id="260" r:id="rId6"/>
    <p:sldId id="261" r:id="rId7"/>
    <p:sldId id="264"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83" r:id="rId27"/>
    <p:sldId id="284" r:id="rId28"/>
    <p:sldId id="285" r:id="rId29"/>
    <p:sldId id="286" r:id="rId30"/>
    <p:sldId id="287" r:id="rId31"/>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1715" autoAdjust="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F85304-F461-45E8-BA40-904075FF2E89}"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D299A8-4829-41BA-BB36-EA3270C60D3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BD299A8-4829-41BA-BB36-EA3270C60D31}" type="slidenum">
              <a:rPr lang="zh-CN" altLang="en-US" smtClean="0"/>
              <a:t>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smtClean="0"/>
              <a:t>单击此处编辑母版副标题样式</a:t>
            </a:r>
            <a:endParaRPr lang="zh-CN" altLang="en-US" noProof="1"/>
          </a:p>
        </p:txBody>
      </p:sp>
      <p:sp>
        <p:nvSpPr>
          <p:cNvPr id="4" name="日期占位符 4099"/>
          <p:cNvSpPr>
            <a:spLocks noGrp="1"/>
          </p:cNvSpPr>
          <p:nvPr>
            <p:ph type="dt" sz="half" idx="10"/>
          </p:nvPr>
        </p:nvSpPr>
        <p:spPr/>
        <p:txBody>
          <a:bodyPr/>
          <a:lstStyle>
            <a:lvl1pPr>
              <a:defRPr/>
            </a:lvl1pPr>
          </a:lstStyle>
          <a:p>
            <a:endParaRPr lang="zh-CN" altLang="en-US"/>
          </a:p>
        </p:txBody>
      </p:sp>
      <p:sp>
        <p:nvSpPr>
          <p:cNvPr id="5" name="页脚占位符 4100"/>
          <p:cNvSpPr>
            <a:spLocks noGrp="1"/>
          </p:cNvSpPr>
          <p:nvPr>
            <p:ph type="ftr" sz="quarter" idx="11"/>
          </p:nvPr>
        </p:nvSpPr>
        <p:spPr/>
        <p:txBody>
          <a:bodyPr/>
          <a:lstStyle>
            <a:lvl1pPr>
              <a:defRPr/>
            </a:lvl1pPr>
          </a:lstStyle>
          <a:p>
            <a:endParaRPr lang="zh-CN" altLang="en-US"/>
          </a:p>
        </p:txBody>
      </p:sp>
      <p:sp>
        <p:nvSpPr>
          <p:cNvPr id="6" name="灯片编号占位符 4101"/>
          <p:cNvSpPr>
            <a:spLocks noGrp="1"/>
          </p:cNvSpPr>
          <p:nvPr>
            <p:ph type="sldNum" sz="quarter" idx="12"/>
          </p:nvPr>
        </p:nvSpPr>
        <p:spPr/>
        <p:txBody>
          <a:bodyPr/>
          <a:lstStyle>
            <a:lvl1pPr>
              <a:defRPr/>
            </a:lvl1pPr>
          </a:lstStyle>
          <a:p>
            <a:fld id="{EFCFA454-D40D-4FC1-8402-85A7B657E8D4}"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4099"/>
          <p:cNvSpPr>
            <a:spLocks noGrp="1"/>
          </p:cNvSpPr>
          <p:nvPr>
            <p:ph type="dt" sz="half" idx="10"/>
          </p:nvPr>
        </p:nvSpPr>
        <p:spPr/>
        <p:txBody>
          <a:bodyPr/>
          <a:lstStyle>
            <a:lvl1pPr>
              <a:defRPr/>
            </a:lvl1pPr>
          </a:lstStyle>
          <a:p>
            <a:endParaRPr lang="zh-CN" altLang="en-US"/>
          </a:p>
        </p:txBody>
      </p:sp>
      <p:sp>
        <p:nvSpPr>
          <p:cNvPr id="5" name="页脚占位符 4100"/>
          <p:cNvSpPr>
            <a:spLocks noGrp="1"/>
          </p:cNvSpPr>
          <p:nvPr>
            <p:ph type="ftr" sz="quarter" idx="11"/>
          </p:nvPr>
        </p:nvSpPr>
        <p:spPr/>
        <p:txBody>
          <a:bodyPr/>
          <a:lstStyle>
            <a:lvl1pPr>
              <a:defRPr/>
            </a:lvl1pPr>
          </a:lstStyle>
          <a:p>
            <a:endParaRPr lang="zh-CN" altLang="en-US"/>
          </a:p>
        </p:txBody>
      </p:sp>
      <p:sp>
        <p:nvSpPr>
          <p:cNvPr id="6" name="灯片编号占位符 4101"/>
          <p:cNvSpPr>
            <a:spLocks noGrp="1"/>
          </p:cNvSpPr>
          <p:nvPr>
            <p:ph type="sldNum" sz="quarter" idx="12"/>
          </p:nvPr>
        </p:nvSpPr>
        <p:spPr/>
        <p:txBody>
          <a:bodyPr/>
          <a:lstStyle>
            <a:lvl1pPr>
              <a:defRPr/>
            </a:lvl1pPr>
          </a:lstStyle>
          <a:p>
            <a:fld id="{1861481D-3C82-42D0-B5B8-5FCA18CFE6F0}"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4099"/>
          <p:cNvSpPr>
            <a:spLocks noGrp="1"/>
          </p:cNvSpPr>
          <p:nvPr>
            <p:ph type="dt" sz="half" idx="10"/>
          </p:nvPr>
        </p:nvSpPr>
        <p:spPr/>
        <p:txBody>
          <a:bodyPr/>
          <a:lstStyle>
            <a:lvl1pPr>
              <a:defRPr/>
            </a:lvl1pPr>
          </a:lstStyle>
          <a:p>
            <a:endParaRPr lang="zh-CN" altLang="en-US"/>
          </a:p>
        </p:txBody>
      </p:sp>
      <p:sp>
        <p:nvSpPr>
          <p:cNvPr id="5" name="页脚占位符 4100"/>
          <p:cNvSpPr>
            <a:spLocks noGrp="1"/>
          </p:cNvSpPr>
          <p:nvPr>
            <p:ph type="ftr" sz="quarter" idx="11"/>
          </p:nvPr>
        </p:nvSpPr>
        <p:spPr/>
        <p:txBody>
          <a:bodyPr/>
          <a:lstStyle>
            <a:lvl1pPr>
              <a:defRPr/>
            </a:lvl1pPr>
          </a:lstStyle>
          <a:p>
            <a:endParaRPr lang="zh-CN" altLang="en-US"/>
          </a:p>
        </p:txBody>
      </p:sp>
      <p:sp>
        <p:nvSpPr>
          <p:cNvPr id="6" name="灯片编号占位符 4101"/>
          <p:cNvSpPr>
            <a:spLocks noGrp="1"/>
          </p:cNvSpPr>
          <p:nvPr>
            <p:ph type="sldNum" sz="quarter" idx="12"/>
          </p:nvPr>
        </p:nvSpPr>
        <p:spPr/>
        <p:txBody>
          <a:bodyPr/>
          <a:lstStyle>
            <a:lvl1pPr>
              <a:defRPr/>
            </a:lvl1pPr>
          </a:lstStyle>
          <a:p>
            <a:fld id="{97FD417F-B178-4EC9-826A-D6B46A2621A8}" type="slidenum">
              <a:rPr lang="zh-CN" altLang="en-US"/>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smtClean="0"/>
              <a:t>单击此处编辑母版副标题样式</a:t>
            </a:r>
            <a:endParaRPr lang="zh-CN" altLang="en-US" noProof="1"/>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fld id="{42AC58CA-AD56-4363-862F-3D573C423B7F}" type="slidenum">
              <a:rPr lang="zh-CN" altLang="en-US"/>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fld id="{29EA2044-D446-455A-B99A-75FCFC6134B8}" type="slidenum">
              <a:rPr lang="zh-CN" altLang="en-US"/>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fld id="{5F6E45B8-7CF7-456E-BED2-25993F025487}" type="slidenum">
              <a:rPr lang="zh-CN" altLang="en-US"/>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4296"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fld id="{080FA304-3B1E-415A-AE88-40FD88C37EBD}" type="slidenum">
              <a:rPr lang="zh-CN" altLang="en-US"/>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Rectangle 4"/>
          <p:cNvSpPr>
            <a:spLocks noGrp="1" noChangeArrowheads="1"/>
          </p:cNvSpPr>
          <p:nvPr>
            <p:ph type="dt" sz="half" idx="10"/>
          </p:nvPr>
        </p:nvSpPr>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p:txBody>
          <a:bodyPr/>
          <a:lstStyle>
            <a:lvl1pPr>
              <a:defRPr/>
            </a:lvl1pPr>
          </a:lstStyle>
          <a:p>
            <a:fld id="{50BB4956-C2A4-4858-807E-4B9AAEC2A633}" type="slidenum">
              <a:rPr lang="zh-CN" altLang="en-US"/>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Rectangle 4"/>
          <p:cNvSpPr>
            <a:spLocks noGrp="1" noChangeArrowheads="1"/>
          </p:cNvSpPr>
          <p:nvPr>
            <p:ph type="dt" sz="half" idx="10"/>
          </p:nvPr>
        </p:nvSpPr>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p:txBody>
          <a:bodyPr/>
          <a:lstStyle>
            <a:lvl1pPr>
              <a:defRPr/>
            </a:lvl1pPr>
          </a:lstStyle>
          <a:p>
            <a:fld id="{73E463F6-20F1-4567-B5EC-1DFB5C86A3E8}" type="slidenum">
              <a:rPr lang="zh-CN" altLang="en-US"/>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p:txBody>
          <a:bodyPr/>
          <a:lstStyle>
            <a:lvl1pPr>
              <a:defRPr/>
            </a:lvl1pPr>
          </a:lstStyle>
          <a:p>
            <a:fld id="{71CA02EB-6D51-4FEB-BB3C-8996B31E2B54}" type="slidenum">
              <a:rPr lang="zh-CN" altLang="en-US"/>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fld id="{8ECAD23C-5C30-4FE3-A221-09FC6E933EF2}"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4099"/>
          <p:cNvSpPr>
            <a:spLocks noGrp="1"/>
          </p:cNvSpPr>
          <p:nvPr>
            <p:ph type="dt" sz="half" idx="10"/>
          </p:nvPr>
        </p:nvSpPr>
        <p:spPr/>
        <p:txBody>
          <a:bodyPr/>
          <a:lstStyle>
            <a:lvl1pPr>
              <a:defRPr/>
            </a:lvl1pPr>
          </a:lstStyle>
          <a:p>
            <a:endParaRPr lang="zh-CN" altLang="en-US"/>
          </a:p>
        </p:txBody>
      </p:sp>
      <p:sp>
        <p:nvSpPr>
          <p:cNvPr id="5" name="页脚占位符 4100"/>
          <p:cNvSpPr>
            <a:spLocks noGrp="1"/>
          </p:cNvSpPr>
          <p:nvPr>
            <p:ph type="ftr" sz="quarter" idx="11"/>
          </p:nvPr>
        </p:nvSpPr>
        <p:spPr/>
        <p:txBody>
          <a:bodyPr/>
          <a:lstStyle>
            <a:lvl1pPr>
              <a:defRPr/>
            </a:lvl1pPr>
          </a:lstStyle>
          <a:p>
            <a:endParaRPr lang="zh-CN" altLang="en-US"/>
          </a:p>
        </p:txBody>
      </p:sp>
      <p:sp>
        <p:nvSpPr>
          <p:cNvPr id="6" name="灯片编号占位符 4101"/>
          <p:cNvSpPr>
            <a:spLocks noGrp="1"/>
          </p:cNvSpPr>
          <p:nvPr>
            <p:ph type="sldNum" sz="quarter" idx="12"/>
          </p:nvPr>
        </p:nvSpPr>
        <p:spPr/>
        <p:txBody>
          <a:bodyPr/>
          <a:lstStyle>
            <a:lvl1pPr>
              <a:defRPr/>
            </a:lvl1pPr>
          </a:lstStyle>
          <a:p>
            <a:fld id="{92BD288F-CE6C-4CF2-9F42-72FD2CFB9A79}" type="slidenum">
              <a:rPr lang="zh-CN" altLang="en-US"/>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fld id="{B1EA1326-EBC6-4CD1-A2D7-8F8B2EA8870C}" type="slidenum">
              <a:rPr lang="zh-CN" altLang="en-US"/>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fld id="{2D5C0A5E-8FB7-401D-9DC3-2FE5FE4CAC84}" type="slidenum">
              <a:rPr lang="zh-CN" altLang="en-US"/>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fld id="{D76F10BC-08CA-470A-BAA5-866B3F8052FC}" type="slidenum">
              <a:rPr lang="zh-CN" altLang="en-US"/>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smtClean="0"/>
              <a:t>单击此处编辑母版副标题样式</a:t>
            </a:r>
            <a:endParaRPr lang="zh-CN" altLang="en-US" noProof="1"/>
          </a:p>
        </p:txBody>
      </p:sp>
      <p:sp>
        <p:nvSpPr>
          <p:cNvPr id="4" name="日期占位符 19459"/>
          <p:cNvSpPr>
            <a:spLocks noGrp="1"/>
          </p:cNvSpPr>
          <p:nvPr>
            <p:ph type="dt" sz="half" idx="10"/>
          </p:nvPr>
        </p:nvSpPr>
        <p:spPr/>
        <p:txBody>
          <a:bodyPr/>
          <a:lstStyle>
            <a:lvl1pPr>
              <a:defRPr/>
            </a:lvl1pPr>
          </a:lstStyle>
          <a:p>
            <a:endParaRPr lang="zh-CN" altLang="en-US"/>
          </a:p>
        </p:txBody>
      </p:sp>
      <p:sp>
        <p:nvSpPr>
          <p:cNvPr id="5" name="页脚占位符 19460"/>
          <p:cNvSpPr>
            <a:spLocks noGrp="1"/>
          </p:cNvSpPr>
          <p:nvPr>
            <p:ph type="ftr" sz="quarter" idx="11"/>
          </p:nvPr>
        </p:nvSpPr>
        <p:spPr/>
        <p:txBody>
          <a:bodyPr/>
          <a:lstStyle>
            <a:lvl1pPr>
              <a:defRPr/>
            </a:lvl1pPr>
          </a:lstStyle>
          <a:p>
            <a:endParaRPr lang="zh-CN" altLang="en-US"/>
          </a:p>
        </p:txBody>
      </p:sp>
      <p:sp>
        <p:nvSpPr>
          <p:cNvPr id="6" name="灯片编号占位符 19461"/>
          <p:cNvSpPr>
            <a:spLocks noGrp="1"/>
          </p:cNvSpPr>
          <p:nvPr>
            <p:ph type="sldNum" sz="quarter" idx="12"/>
          </p:nvPr>
        </p:nvSpPr>
        <p:spPr/>
        <p:txBody>
          <a:bodyPr/>
          <a:lstStyle>
            <a:lvl1pPr>
              <a:defRPr/>
            </a:lvl1pPr>
          </a:lstStyle>
          <a:p>
            <a:fld id="{CE244C61-7DAC-4D85-BE1B-B4862E221D53}" type="slidenum">
              <a:rPr lang="zh-CN" altLang="en-US"/>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19459"/>
          <p:cNvSpPr>
            <a:spLocks noGrp="1"/>
          </p:cNvSpPr>
          <p:nvPr>
            <p:ph type="dt" sz="half" idx="10"/>
          </p:nvPr>
        </p:nvSpPr>
        <p:spPr/>
        <p:txBody>
          <a:bodyPr/>
          <a:lstStyle>
            <a:lvl1pPr>
              <a:defRPr/>
            </a:lvl1pPr>
          </a:lstStyle>
          <a:p>
            <a:endParaRPr lang="zh-CN" altLang="en-US"/>
          </a:p>
        </p:txBody>
      </p:sp>
      <p:sp>
        <p:nvSpPr>
          <p:cNvPr id="5" name="页脚占位符 19460"/>
          <p:cNvSpPr>
            <a:spLocks noGrp="1"/>
          </p:cNvSpPr>
          <p:nvPr>
            <p:ph type="ftr" sz="quarter" idx="11"/>
          </p:nvPr>
        </p:nvSpPr>
        <p:spPr/>
        <p:txBody>
          <a:bodyPr/>
          <a:lstStyle>
            <a:lvl1pPr>
              <a:defRPr/>
            </a:lvl1pPr>
          </a:lstStyle>
          <a:p>
            <a:endParaRPr lang="zh-CN" altLang="en-US"/>
          </a:p>
        </p:txBody>
      </p:sp>
      <p:sp>
        <p:nvSpPr>
          <p:cNvPr id="6" name="灯片编号占位符 19461"/>
          <p:cNvSpPr>
            <a:spLocks noGrp="1"/>
          </p:cNvSpPr>
          <p:nvPr>
            <p:ph type="sldNum" sz="quarter" idx="12"/>
          </p:nvPr>
        </p:nvSpPr>
        <p:spPr/>
        <p:txBody>
          <a:bodyPr/>
          <a:lstStyle>
            <a:lvl1pPr>
              <a:defRPr/>
            </a:lvl1pPr>
          </a:lstStyle>
          <a:p>
            <a:fld id="{55C0E000-A0DD-4269-BBCE-CA4FA69677CB}" type="slidenum">
              <a:rPr lang="zh-CN" altLang="en-US"/>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p>
        </p:txBody>
      </p:sp>
      <p:sp>
        <p:nvSpPr>
          <p:cNvPr id="4" name="日期占位符 19459"/>
          <p:cNvSpPr>
            <a:spLocks noGrp="1"/>
          </p:cNvSpPr>
          <p:nvPr>
            <p:ph type="dt" sz="half" idx="10"/>
          </p:nvPr>
        </p:nvSpPr>
        <p:spPr/>
        <p:txBody>
          <a:bodyPr/>
          <a:lstStyle>
            <a:lvl1pPr>
              <a:defRPr/>
            </a:lvl1pPr>
          </a:lstStyle>
          <a:p>
            <a:endParaRPr lang="zh-CN" altLang="en-US"/>
          </a:p>
        </p:txBody>
      </p:sp>
      <p:sp>
        <p:nvSpPr>
          <p:cNvPr id="5" name="页脚占位符 19460"/>
          <p:cNvSpPr>
            <a:spLocks noGrp="1"/>
          </p:cNvSpPr>
          <p:nvPr>
            <p:ph type="ftr" sz="quarter" idx="11"/>
          </p:nvPr>
        </p:nvSpPr>
        <p:spPr/>
        <p:txBody>
          <a:bodyPr/>
          <a:lstStyle>
            <a:lvl1pPr>
              <a:defRPr/>
            </a:lvl1pPr>
          </a:lstStyle>
          <a:p>
            <a:endParaRPr lang="zh-CN" altLang="en-US"/>
          </a:p>
        </p:txBody>
      </p:sp>
      <p:sp>
        <p:nvSpPr>
          <p:cNvPr id="6" name="灯片编号占位符 19461"/>
          <p:cNvSpPr>
            <a:spLocks noGrp="1"/>
          </p:cNvSpPr>
          <p:nvPr>
            <p:ph type="sldNum" sz="quarter" idx="12"/>
          </p:nvPr>
        </p:nvSpPr>
        <p:spPr/>
        <p:txBody>
          <a:bodyPr/>
          <a:lstStyle>
            <a:lvl1pPr>
              <a:defRPr/>
            </a:lvl1pPr>
          </a:lstStyle>
          <a:p>
            <a:fld id="{B1C1B381-F4CF-421F-AC2B-802705411CF3}" type="slidenum">
              <a:rPr lang="zh-CN" altLang="en-US"/>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4296"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19459"/>
          <p:cNvSpPr>
            <a:spLocks noGrp="1"/>
          </p:cNvSpPr>
          <p:nvPr>
            <p:ph type="dt" sz="half" idx="10"/>
          </p:nvPr>
        </p:nvSpPr>
        <p:spPr/>
        <p:txBody>
          <a:bodyPr/>
          <a:lstStyle>
            <a:lvl1pPr>
              <a:defRPr/>
            </a:lvl1pPr>
          </a:lstStyle>
          <a:p>
            <a:endParaRPr lang="zh-CN" altLang="en-US"/>
          </a:p>
        </p:txBody>
      </p:sp>
      <p:sp>
        <p:nvSpPr>
          <p:cNvPr id="6" name="页脚占位符 19460"/>
          <p:cNvSpPr>
            <a:spLocks noGrp="1"/>
          </p:cNvSpPr>
          <p:nvPr>
            <p:ph type="ftr" sz="quarter" idx="11"/>
          </p:nvPr>
        </p:nvSpPr>
        <p:spPr/>
        <p:txBody>
          <a:bodyPr/>
          <a:lstStyle>
            <a:lvl1pPr>
              <a:defRPr/>
            </a:lvl1pPr>
          </a:lstStyle>
          <a:p>
            <a:endParaRPr lang="zh-CN" altLang="en-US"/>
          </a:p>
        </p:txBody>
      </p:sp>
      <p:sp>
        <p:nvSpPr>
          <p:cNvPr id="7" name="灯片编号占位符 19461"/>
          <p:cNvSpPr>
            <a:spLocks noGrp="1"/>
          </p:cNvSpPr>
          <p:nvPr>
            <p:ph type="sldNum" sz="quarter" idx="12"/>
          </p:nvPr>
        </p:nvSpPr>
        <p:spPr/>
        <p:txBody>
          <a:bodyPr/>
          <a:lstStyle>
            <a:lvl1pPr>
              <a:defRPr/>
            </a:lvl1pPr>
          </a:lstStyle>
          <a:p>
            <a:fld id="{67490D39-F9B4-48DC-BB8E-C0D841AA5495}" type="slidenum">
              <a:rPr lang="zh-CN" altLang="en-US"/>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19459"/>
          <p:cNvSpPr>
            <a:spLocks noGrp="1"/>
          </p:cNvSpPr>
          <p:nvPr>
            <p:ph type="dt" sz="half" idx="10"/>
          </p:nvPr>
        </p:nvSpPr>
        <p:spPr/>
        <p:txBody>
          <a:bodyPr/>
          <a:lstStyle>
            <a:lvl1pPr>
              <a:defRPr/>
            </a:lvl1pPr>
          </a:lstStyle>
          <a:p>
            <a:endParaRPr lang="zh-CN" altLang="en-US"/>
          </a:p>
        </p:txBody>
      </p:sp>
      <p:sp>
        <p:nvSpPr>
          <p:cNvPr id="8" name="页脚占位符 19460"/>
          <p:cNvSpPr>
            <a:spLocks noGrp="1"/>
          </p:cNvSpPr>
          <p:nvPr>
            <p:ph type="ftr" sz="quarter" idx="11"/>
          </p:nvPr>
        </p:nvSpPr>
        <p:spPr/>
        <p:txBody>
          <a:bodyPr/>
          <a:lstStyle>
            <a:lvl1pPr>
              <a:defRPr/>
            </a:lvl1pPr>
          </a:lstStyle>
          <a:p>
            <a:endParaRPr lang="zh-CN" altLang="en-US"/>
          </a:p>
        </p:txBody>
      </p:sp>
      <p:sp>
        <p:nvSpPr>
          <p:cNvPr id="9" name="灯片编号占位符 19461"/>
          <p:cNvSpPr>
            <a:spLocks noGrp="1"/>
          </p:cNvSpPr>
          <p:nvPr>
            <p:ph type="sldNum" sz="quarter" idx="12"/>
          </p:nvPr>
        </p:nvSpPr>
        <p:spPr/>
        <p:txBody>
          <a:bodyPr/>
          <a:lstStyle>
            <a:lvl1pPr>
              <a:defRPr/>
            </a:lvl1pPr>
          </a:lstStyle>
          <a:p>
            <a:fld id="{4312804C-3FC1-4ED3-827D-17A62ED4C1BB}" type="slidenum">
              <a:rPr lang="zh-CN" altLang="en-US"/>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19459"/>
          <p:cNvSpPr>
            <a:spLocks noGrp="1"/>
          </p:cNvSpPr>
          <p:nvPr>
            <p:ph type="dt" sz="half" idx="10"/>
          </p:nvPr>
        </p:nvSpPr>
        <p:spPr/>
        <p:txBody>
          <a:bodyPr/>
          <a:lstStyle>
            <a:lvl1pPr>
              <a:defRPr/>
            </a:lvl1pPr>
          </a:lstStyle>
          <a:p>
            <a:endParaRPr lang="zh-CN" altLang="en-US"/>
          </a:p>
        </p:txBody>
      </p:sp>
      <p:sp>
        <p:nvSpPr>
          <p:cNvPr id="4" name="页脚占位符 19460"/>
          <p:cNvSpPr>
            <a:spLocks noGrp="1"/>
          </p:cNvSpPr>
          <p:nvPr>
            <p:ph type="ftr" sz="quarter" idx="11"/>
          </p:nvPr>
        </p:nvSpPr>
        <p:spPr/>
        <p:txBody>
          <a:bodyPr/>
          <a:lstStyle>
            <a:lvl1pPr>
              <a:defRPr/>
            </a:lvl1pPr>
          </a:lstStyle>
          <a:p>
            <a:endParaRPr lang="zh-CN" altLang="en-US"/>
          </a:p>
        </p:txBody>
      </p:sp>
      <p:sp>
        <p:nvSpPr>
          <p:cNvPr id="5" name="灯片编号占位符 19461"/>
          <p:cNvSpPr>
            <a:spLocks noGrp="1"/>
          </p:cNvSpPr>
          <p:nvPr>
            <p:ph type="sldNum" sz="quarter" idx="12"/>
          </p:nvPr>
        </p:nvSpPr>
        <p:spPr/>
        <p:txBody>
          <a:bodyPr/>
          <a:lstStyle>
            <a:lvl1pPr>
              <a:defRPr/>
            </a:lvl1pPr>
          </a:lstStyle>
          <a:p>
            <a:fld id="{FFEB4EF6-9C60-4C2F-BEBF-A1940E825D2B}" type="slidenum">
              <a:rPr lang="zh-CN" altLang="en-US"/>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9459"/>
          <p:cNvSpPr>
            <a:spLocks noGrp="1"/>
          </p:cNvSpPr>
          <p:nvPr>
            <p:ph type="dt" sz="half" idx="10"/>
          </p:nvPr>
        </p:nvSpPr>
        <p:spPr/>
        <p:txBody>
          <a:bodyPr/>
          <a:lstStyle>
            <a:lvl1pPr>
              <a:defRPr/>
            </a:lvl1pPr>
          </a:lstStyle>
          <a:p>
            <a:endParaRPr lang="zh-CN" altLang="en-US"/>
          </a:p>
        </p:txBody>
      </p:sp>
      <p:sp>
        <p:nvSpPr>
          <p:cNvPr id="3" name="页脚占位符 19460"/>
          <p:cNvSpPr>
            <a:spLocks noGrp="1"/>
          </p:cNvSpPr>
          <p:nvPr>
            <p:ph type="ftr" sz="quarter" idx="11"/>
          </p:nvPr>
        </p:nvSpPr>
        <p:spPr/>
        <p:txBody>
          <a:bodyPr/>
          <a:lstStyle>
            <a:lvl1pPr>
              <a:defRPr/>
            </a:lvl1pPr>
          </a:lstStyle>
          <a:p>
            <a:endParaRPr lang="zh-CN" altLang="en-US"/>
          </a:p>
        </p:txBody>
      </p:sp>
      <p:sp>
        <p:nvSpPr>
          <p:cNvPr id="4" name="灯片编号占位符 19461"/>
          <p:cNvSpPr>
            <a:spLocks noGrp="1"/>
          </p:cNvSpPr>
          <p:nvPr>
            <p:ph type="sldNum" sz="quarter" idx="12"/>
          </p:nvPr>
        </p:nvSpPr>
        <p:spPr/>
        <p:txBody>
          <a:bodyPr/>
          <a:lstStyle>
            <a:lvl1pPr>
              <a:defRPr/>
            </a:lvl1pPr>
          </a:lstStyle>
          <a:p>
            <a:fld id="{17C86F25-07BF-46C3-A91B-3017AAB71010}"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4099"/>
          <p:cNvSpPr>
            <a:spLocks noGrp="1"/>
          </p:cNvSpPr>
          <p:nvPr>
            <p:ph type="dt" sz="half" idx="10"/>
          </p:nvPr>
        </p:nvSpPr>
        <p:spPr/>
        <p:txBody>
          <a:bodyPr/>
          <a:lstStyle>
            <a:lvl1pPr>
              <a:defRPr/>
            </a:lvl1pPr>
          </a:lstStyle>
          <a:p>
            <a:endParaRPr lang="zh-CN" altLang="en-US"/>
          </a:p>
        </p:txBody>
      </p:sp>
      <p:sp>
        <p:nvSpPr>
          <p:cNvPr id="5" name="页脚占位符 4100"/>
          <p:cNvSpPr>
            <a:spLocks noGrp="1"/>
          </p:cNvSpPr>
          <p:nvPr>
            <p:ph type="ftr" sz="quarter" idx="11"/>
          </p:nvPr>
        </p:nvSpPr>
        <p:spPr/>
        <p:txBody>
          <a:bodyPr/>
          <a:lstStyle>
            <a:lvl1pPr>
              <a:defRPr/>
            </a:lvl1pPr>
          </a:lstStyle>
          <a:p>
            <a:endParaRPr lang="zh-CN" altLang="en-US"/>
          </a:p>
        </p:txBody>
      </p:sp>
      <p:sp>
        <p:nvSpPr>
          <p:cNvPr id="6" name="灯片编号占位符 4101"/>
          <p:cNvSpPr>
            <a:spLocks noGrp="1"/>
          </p:cNvSpPr>
          <p:nvPr>
            <p:ph type="sldNum" sz="quarter" idx="12"/>
          </p:nvPr>
        </p:nvSpPr>
        <p:spPr/>
        <p:txBody>
          <a:bodyPr/>
          <a:lstStyle>
            <a:lvl1pPr>
              <a:defRPr/>
            </a:lvl1pPr>
          </a:lstStyle>
          <a:p>
            <a:fld id="{6AB00329-FFB8-4D9C-B1BB-E6CD3B63BC3E}" type="slidenum">
              <a:rPr lang="zh-CN" altLang="en-US"/>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p>
        </p:txBody>
      </p:sp>
      <p:sp>
        <p:nvSpPr>
          <p:cNvPr id="5" name="日期占位符 19459"/>
          <p:cNvSpPr>
            <a:spLocks noGrp="1"/>
          </p:cNvSpPr>
          <p:nvPr>
            <p:ph type="dt" sz="half" idx="10"/>
          </p:nvPr>
        </p:nvSpPr>
        <p:spPr/>
        <p:txBody>
          <a:bodyPr/>
          <a:lstStyle>
            <a:lvl1pPr>
              <a:defRPr/>
            </a:lvl1pPr>
          </a:lstStyle>
          <a:p>
            <a:endParaRPr lang="zh-CN" altLang="en-US"/>
          </a:p>
        </p:txBody>
      </p:sp>
      <p:sp>
        <p:nvSpPr>
          <p:cNvPr id="6" name="页脚占位符 19460"/>
          <p:cNvSpPr>
            <a:spLocks noGrp="1"/>
          </p:cNvSpPr>
          <p:nvPr>
            <p:ph type="ftr" sz="quarter" idx="11"/>
          </p:nvPr>
        </p:nvSpPr>
        <p:spPr/>
        <p:txBody>
          <a:bodyPr/>
          <a:lstStyle>
            <a:lvl1pPr>
              <a:defRPr/>
            </a:lvl1pPr>
          </a:lstStyle>
          <a:p>
            <a:endParaRPr lang="zh-CN" altLang="en-US"/>
          </a:p>
        </p:txBody>
      </p:sp>
      <p:sp>
        <p:nvSpPr>
          <p:cNvPr id="7" name="灯片编号占位符 19461"/>
          <p:cNvSpPr>
            <a:spLocks noGrp="1"/>
          </p:cNvSpPr>
          <p:nvPr>
            <p:ph type="sldNum" sz="quarter" idx="12"/>
          </p:nvPr>
        </p:nvSpPr>
        <p:spPr/>
        <p:txBody>
          <a:bodyPr/>
          <a:lstStyle>
            <a:lvl1pPr>
              <a:defRPr/>
            </a:lvl1pPr>
          </a:lstStyle>
          <a:p>
            <a:fld id="{DD5ACEE4-B7BC-4B01-9133-41C3C05A4DD2}" type="slidenum">
              <a:rPr lang="zh-CN" altLang="en-US"/>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p>
        </p:txBody>
      </p:sp>
      <p:sp>
        <p:nvSpPr>
          <p:cNvPr id="5" name="日期占位符 19459"/>
          <p:cNvSpPr>
            <a:spLocks noGrp="1"/>
          </p:cNvSpPr>
          <p:nvPr>
            <p:ph type="dt" sz="half" idx="10"/>
          </p:nvPr>
        </p:nvSpPr>
        <p:spPr/>
        <p:txBody>
          <a:bodyPr/>
          <a:lstStyle>
            <a:lvl1pPr>
              <a:defRPr/>
            </a:lvl1pPr>
          </a:lstStyle>
          <a:p>
            <a:endParaRPr lang="zh-CN" altLang="en-US"/>
          </a:p>
        </p:txBody>
      </p:sp>
      <p:sp>
        <p:nvSpPr>
          <p:cNvPr id="6" name="页脚占位符 19460"/>
          <p:cNvSpPr>
            <a:spLocks noGrp="1"/>
          </p:cNvSpPr>
          <p:nvPr>
            <p:ph type="ftr" sz="quarter" idx="11"/>
          </p:nvPr>
        </p:nvSpPr>
        <p:spPr/>
        <p:txBody>
          <a:bodyPr/>
          <a:lstStyle>
            <a:lvl1pPr>
              <a:defRPr/>
            </a:lvl1pPr>
          </a:lstStyle>
          <a:p>
            <a:endParaRPr lang="zh-CN" altLang="en-US"/>
          </a:p>
        </p:txBody>
      </p:sp>
      <p:sp>
        <p:nvSpPr>
          <p:cNvPr id="7" name="灯片编号占位符 19461"/>
          <p:cNvSpPr>
            <a:spLocks noGrp="1"/>
          </p:cNvSpPr>
          <p:nvPr>
            <p:ph type="sldNum" sz="quarter" idx="12"/>
          </p:nvPr>
        </p:nvSpPr>
        <p:spPr/>
        <p:txBody>
          <a:bodyPr/>
          <a:lstStyle>
            <a:lvl1pPr>
              <a:defRPr/>
            </a:lvl1pPr>
          </a:lstStyle>
          <a:p>
            <a:fld id="{401D29B7-6488-4B6C-857C-B4EE8A04CC7A}" type="slidenum">
              <a:rPr lang="zh-CN" altLang="en-US"/>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19459"/>
          <p:cNvSpPr>
            <a:spLocks noGrp="1"/>
          </p:cNvSpPr>
          <p:nvPr>
            <p:ph type="dt" sz="half" idx="10"/>
          </p:nvPr>
        </p:nvSpPr>
        <p:spPr/>
        <p:txBody>
          <a:bodyPr/>
          <a:lstStyle>
            <a:lvl1pPr>
              <a:defRPr/>
            </a:lvl1pPr>
          </a:lstStyle>
          <a:p>
            <a:endParaRPr lang="zh-CN" altLang="en-US"/>
          </a:p>
        </p:txBody>
      </p:sp>
      <p:sp>
        <p:nvSpPr>
          <p:cNvPr id="5" name="页脚占位符 19460"/>
          <p:cNvSpPr>
            <a:spLocks noGrp="1"/>
          </p:cNvSpPr>
          <p:nvPr>
            <p:ph type="ftr" sz="quarter" idx="11"/>
          </p:nvPr>
        </p:nvSpPr>
        <p:spPr/>
        <p:txBody>
          <a:bodyPr/>
          <a:lstStyle>
            <a:lvl1pPr>
              <a:defRPr/>
            </a:lvl1pPr>
          </a:lstStyle>
          <a:p>
            <a:endParaRPr lang="zh-CN" altLang="en-US"/>
          </a:p>
        </p:txBody>
      </p:sp>
      <p:sp>
        <p:nvSpPr>
          <p:cNvPr id="6" name="灯片编号占位符 19461"/>
          <p:cNvSpPr>
            <a:spLocks noGrp="1"/>
          </p:cNvSpPr>
          <p:nvPr>
            <p:ph type="sldNum" sz="quarter" idx="12"/>
          </p:nvPr>
        </p:nvSpPr>
        <p:spPr/>
        <p:txBody>
          <a:bodyPr/>
          <a:lstStyle>
            <a:lvl1pPr>
              <a:defRPr/>
            </a:lvl1pPr>
          </a:lstStyle>
          <a:p>
            <a:fld id="{1B036ECE-9B95-4C8A-AC81-8B35E49D7FA1}" type="slidenum">
              <a:rPr lang="zh-CN" altLang="en-US"/>
              <a:t>‹#›</a:t>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19459"/>
          <p:cNvSpPr>
            <a:spLocks noGrp="1"/>
          </p:cNvSpPr>
          <p:nvPr>
            <p:ph type="dt" sz="half" idx="10"/>
          </p:nvPr>
        </p:nvSpPr>
        <p:spPr/>
        <p:txBody>
          <a:bodyPr/>
          <a:lstStyle>
            <a:lvl1pPr>
              <a:defRPr/>
            </a:lvl1pPr>
          </a:lstStyle>
          <a:p>
            <a:endParaRPr lang="zh-CN" altLang="en-US"/>
          </a:p>
        </p:txBody>
      </p:sp>
      <p:sp>
        <p:nvSpPr>
          <p:cNvPr id="5" name="页脚占位符 19460"/>
          <p:cNvSpPr>
            <a:spLocks noGrp="1"/>
          </p:cNvSpPr>
          <p:nvPr>
            <p:ph type="ftr" sz="quarter" idx="11"/>
          </p:nvPr>
        </p:nvSpPr>
        <p:spPr/>
        <p:txBody>
          <a:bodyPr/>
          <a:lstStyle>
            <a:lvl1pPr>
              <a:defRPr/>
            </a:lvl1pPr>
          </a:lstStyle>
          <a:p>
            <a:endParaRPr lang="zh-CN" altLang="en-US"/>
          </a:p>
        </p:txBody>
      </p:sp>
      <p:sp>
        <p:nvSpPr>
          <p:cNvPr id="6" name="灯片编号占位符 19461"/>
          <p:cNvSpPr>
            <a:spLocks noGrp="1"/>
          </p:cNvSpPr>
          <p:nvPr>
            <p:ph type="sldNum" sz="quarter" idx="12"/>
          </p:nvPr>
        </p:nvSpPr>
        <p:spPr/>
        <p:txBody>
          <a:bodyPr/>
          <a:lstStyle>
            <a:lvl1pPr>
              <a:defRPr/>
            </a:lvl1pPr>
          </a:lstStyle>
          <a:p>
            <a:fld id="{9B851CC4-2B51-431B-AC67-59AAE292F330}" type="slidenum">
              <a:rPr lang="zh-CN" altLang="en-US"/>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smtClean="0"/>
              <a:t>单击此处编辑母版副标题样式</a:t>
            </a:r>
            <a:endParaRPr lang="zh-CN" altLang="en-US" noProof="1"/>
          </a:p>
        </p:txBody>
      </p:sp>
      <p:sp>
        <p:nvSpPr>
          <p:cNvPr id="4" name="日期占位符 31747"/>
          <p:cNvSpPr>
            <a:spLocks noGrp="1"/>
          </p:cNvSpPr>
          <p:nvPr>
            <p:ph type="dt" sz="half" idx="10"/>
          </p:nvPr>
        </p:nvSpPr>
        <p:spPr/>
        <p:txBody>
          <a:bodyPr/>
          <a:lstStyle>
            <a:lvl1pPr>
              <a:defRPr/>
            </a:lvl1pPr>
          </a:lstStyle>
          <a:p>
            <a:endParaRPr lang="zh-CN" altLang="en-US"/>
          </a:p>
        </p:txBody>
      </p:sp>
      <p:sp>
        <p:nvSpPr>
          <p:cNvPr id="5" name="页脚占位符 31748"/>
          <p:cNvSpPr>
            <a:spLocks noGrp="1"/>
          </p:cNvSpPr>
          <p:nvPr>
            <p:ph type="ftr" sz="quarter" idx="11"/>
          </p:nvPr>
        </p:nvSpPr>
        <p:spPr/>
        <p:txBody>
          <a:bodyPr/>
          <a:lstStyle>
            <a:lvl1pPr>
              <a:defRPr/>
            </a:lvl1pPr>
          </a:lstStyle>
          <a:p>
            <a:endParaRPr lang="zh-CN" altLang="en-US"/>
          </a:p>
        </p:txBody>
      </p:sp>
      <p:sp>
        <p:nvSpPr>
          <p:cNvPr id="6" name="灯片编号占位符 31749"/>
          <p:cNvSpPr>
            <a:spLocks noGrp="1"/>
          </p:cNvSpPr>
          <p:nvPr>
            <p:ph type="sldNum" sz="quarter" idx="12"/>
          </p:nvPr>
        </p:nvSpPr>
        <p:spPr/>
        <p:txBody>
          <a:bodyPr/>
          <a:lstStyle>
            <a:lvl1pPr>
              <a:defRPr/>
            </a:lvl1pPr>
          </a:lstStyle>
          <a:p>
            <a:fld id="{A2235322-AE3A-450D-ADFF-223F16FAE340}" type="slidenum">
              <a:rPr lang="zh-CN" altLang="en-US"/>
              <a:t>‹#›</a:t>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1747"/>
          <p:cNvSpPr>
            <a:spLocks noGrp="1"/>
          </p:cNvSpPr>
          <p:nvPr>
            <p:ph type="dt" sz="half" idx="10"/>
          </p:nvPr>
        </p:nvSpPr>
        <p:spPr/>
        <p:txBody>
          <a:bodyPr/>
          <a:lstStyle>
            <a:lvl1pPr>
              <a:defRPr/>
            </a:lvl1pPr>
          </a:lstStyle>
          <a:p>
            <a:endParaRPr lang="zh-CN" altLang="en-US"/>
          </a:p>
        </p:txBody>
      </p:sp>
      <p:sp>
        <p:nvSpPr>
          <p:cNvPr id="5" name="页脚占位符 31748"/>
          <p:cNvSpPr>
            <a:spLocks noGrp="1"/>
          </p:cNvSpPr>
          <p:nvPr>
            <p:ph type="ftr" sz="quarter" idx="11"/>
          </p:nvPr>
        </p:nvSpPr>
        <p:spPr/>
        <p:txBody>
          <a:bodyPr/>
          <a:lstStyle>
            <a:lvl1pPr>
              <a:defRPr/>
            </a:lvl1pPr>
          </a:lstStyle>
          <a:p>
            <a:endParaRPr lang="zh-CN" altLang="en-US"/>
          </a:p>
        </p:txBody>
      </p:sp>
      <p:sp>
        <p:nvSpPr>
          <p:cNvPr id="6" name="灯片编号占位符 31749"/>
          <p:cNvSpPr>
            <a:spLocks noGrp="1"/>
          </p:cNvSpPr>
          <p:nvPr>
            <p:ph type="sldNum" sz="quarter" idx="12"/>
          </p:nvPr>
        </p:nvSpPr>
        <p:spPr/>
        <p:txBody>
          <a:bodyPr/>
          <a:lstStyle>
            <a:lvl1pPr>
              <a:defRPr/>
            </a:lvl1pPr>
          </a:lstStyle>
          <a:p>
            <a:fld id="{E6E806B0-7FE8-481E-AC1F-DD024F8FB94C}" type="slidenum">
              <a:rPr lang="zh-CN" altLang="en-US"/>
              <a:t>‹#›</a:t>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p>
        </p:txBody>
      </p:sp>
      <p:sp>
        <p:nvSpPr>
          <p:cNvPr id="4" name="日期占位符 31747"/>
          <p:cNvSpPr>
            <a:spLocks noGrp="1"/>
          </p:cNvSpPr>
          <p:nvPr>
            <p:ph type="dt" sz="half" idx="10"/>
          </p:nvPr>
        </p:nvSpPr>
        <p:spPr/>
        <p:txBody>
          <a:bodyPr/>
          <a:lstStyle>
            <a:lvl1pPr>
              <a:defRPr/>
            </a:lvl1pPr>
          </a:lstStyle>
          <a:p>
            <a:endParaRPr lang="zh-CN" altLang="en-US"/>
          </a:p>
        </p:txBody>
      </p:sp>
      <p:sp>
        <p:nvSpPr>
          <p:cNvPr id="5" name="页脚占位符 31748"/>
          <p:cNvSpPr>
            <a:spLocks noGrp="1"/>
          </p:cNvSpPr>
          <p:nvPr>
            <p:ph type="ftr" sz="quarter" idx="11"/>
          </p:nvPr>
        </p:nvSpPr>
        <p:spPr/>
        <p:txBody>
          <a:bodyPr/>
          <a:lstStyle>
            <a:lvl1pPr>
              <a:defRPr/>
            </a:lvl1pPr>
          </a:lstStyle>
          <a:p>
            <a:endParaRPr lang="zh-CN" altLang="en-US"/>
          </a:p>
        </p:txBody>
      </p:sp>
      <p:sp>
        <p:nvSpPr>
          <p:cNvPr id="6" name="灯片编号占位符 31749"/>
          <p:cNvSpPr>
            <a:spLocks noGrp="1"/>
          </p:cNvSpPr>
          <p:nvPr>
            <p:ph type="sldNum" sz="quarter" idx="12"/>
          </p:nvPr>
        </p:nvSpPr>
        <p:spPr/>
        <p:txBody>
          <a:bodyPr/>
          <a:lstStyle>
            <a:lvl1pPr>
              <a:defRPr/>
            </a:lvl1pPr>
          </a:lstStyle>
          <a:p>
            <a:fld id="{F46071B3-919D-4A3A-97AB-60BFAB3039E6}" type="slidenum">
              <a:rPr lang="zh-CN" altLang="en-US"/>
              <a:t>‹#›</a:t>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4296"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1747"/>
          <p:cNvSpPr>
            <a:spLocks noGrp="1"/>
          </p:cNvSpPr>
          <p:nvPr>
            <p:ph type="dt" sz="half" idx="10"/>
          </p:nvPr>
        </p:nvSpPr>
        <p:spPr/>
        <p:txBody>
          <a:bodyPr/>
          <a:lstStyle>
            <a:lvl1pPr>
              <a:defRPr/>
            </a:lvl1pPr>
          </a:lstStyle>
          <a:p>
            <a:endParaRPr lang="zh-CN" altLang="en-US"/>
          </a:p>
        </p:txBody>
      </p:sp>
      <p:sp>
        <p:nvSpPr>
          <p:cNvPr id="6" name="页脚占位符 31748"/>
          <p:cNvSpPr>
            <a:spLocks noGrp="1"/>
          </p:cNvSpPr>
          <p:nvPr>
            <p:ph type="ftr" sz="quarter" idx="11"/>
          </p:nvPr>
        </p:nvSpPr>
        <p:spPr/>
        <p:txBody>
          <a:bodyPr/>
          <a:lstStyle>
            <a:lvl1pPr>
              <a:defRPr/>
            </a:lvl1pPr>
          </a:lstStyle>
          <a:p>
            <a:endParaRPr lang="zh-CN" altLang="en-US"/>
          </a:p>
        </p:txBody>
      </p:sp>
      <p:sp>
        <p:nvSpPr>
          <p:cNvPr id="7" name="灯片编号占位符 31749"/>
          <p:cNvSpPr>
            <a:spLocks noGrp="1"/>
          </p:cNvSpPr>
          <p:nvPr>
            <p:ph type="sldNum" sz="quarter" idx="12"/>
          </p:nvPr>
        </p:nvSpPr>
        <p:spPr/>
        <p:txBody>
          <a:bodyPr/>
          <a:lstStyle>
            <a:lvl1pPr>
              <a:defRPr/>
            </a:lvl1pPr>
          </a:lstStyle>
          <a:p>
            <a:fld id="{5A026D4D-5C20-4814-9D2B-63CD9CA96D35}" type="slidenum">
              <a:rPr lang="zh-CN" altLang="en-US"/>
              <a:t>‹#›</a:t>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1747"/>
          <p:cNvSpPr>
            <a:spLocks noGrp="1"/>
          </p:cNvSpPr>
          <p:nvPr>
            <p:ph type="dt" sz="half" idx="10"/>
          </p:nvPr>
        </p:nvSpPr>
        <p:spPr/>
        <p:txBody>
          <a:bodyPr/>
          <a:lstStyle>
            <a:lvl1pPr>
              <a:defRPr/>
            </a:lvl1pPr>
          </a:lstStyle>
          <a:p>
            <a:endParaRPr lang="zh-CN" altLang="en-US"/>
          </a:p>
        </p:txBody>
      </p:sp>
      <p:sp>
        <p:nvSpPr>
          <p:cNvPr id="8" name="页脚占位符 31748"/>
          <p:cNvSpPr>
            <a:spLocks noGrp="1"/>
          </p:cNvSpPr>
          <p:nvPr>
            <p:ph type="ftr" sz="quarter" idx="11"/>
          </p:nvPr>
        </p:nvSpPr>
        <p:spPr/>
        <p:txBody>
          <a:bodyPr/>
          <a:lstStyle>
            <a:lvl1pPr>
              <a:defRPr/>
            </a:lvl1pPr>
          </a:lstStyle>
          <a:p>
            <a:endParaRPr lang="zh-CN" altLang="en-US"/>
          </a:p>
        </p:txBody>
      </p:sp>
      <p:sp>
        <p:nvSpPr>
          <p:cNvPr id="9" name="灯片编号占位符 31749"/>
          <p:cNvSpPr>
            <a:spLocks noGrp="1"/>
          </p:cNvSpPr>
          <p:nvPr>
            <p:ph type="sldNum" sz="quarter" idx="12"/>
          </p:nvPr>
        </p:nvSpPr>
        <p:spPr/>
        <p:txBody>
          <a:bodyPr/>
          <a:lstStyle>
            <a:lvl1pPr>
              <a:defRPr/>
            </a:lvl1pPr>
          </a:lstStyle>
          <a:p>
            <a:fld id="{9AD0A09F-20AA-419B-878E-424D2ADD0268}" type="slidenum">
              <a:rPr lang="zh-CN" altLang="en-US"/>
              <a:t>‹#›</a:t>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1747"/>
          <p:cNvSpPr>
            <a:spLocks noGrp="1"/>
          </p:cNvSpPr>
          <p:nvPr>
            <p:ph type="dt" sz="half" idx="10"/>
          </p:nvPr>
        </p:nvSpPr>
        <p:spPr/>
        <p:txBody>
          <a:bodyPr/>
          <a:lstStyle>
            <a:lvl1pPr>
              <a:defRPr/>
            </a:lvl1pPr>
          </a:lstStyle>
          <a:p>
            <a:endParaRPr lang="zh-CN" altLang="en-US"/>
          </a:p>
        </p:txBody>
      </p:sp>
      <p:sp>
        <p:nvSpPr>
          <p:cNvPr id="4" name="页脚占位符 31748"/>
          <p:cNvSpPr>
            <a:spLocks noGrp="1"/>
          </p:cNvSpPr>
          <p:nvPr>
            <p:ph type="ftr" sz="quarter" idx="11"/>
          </p:nvPr>
        </p:nvSpPr>
        <p:spPr/>
        <p:txBody>
          <a:bodyPr/>
          <a:lstStyle>
            <a:lvl1pPr>
              <a:defRPr/>
            </a:lvl1pPr>
          </a:lstStyle>
          <a:p>
            <a:endParaRPr lang="zh-CN" altLang="en-US"/>
          </a:p>
        </p:txBody>
      </p:sp>
      <p:sp>
        <p:nvSpPr>
          <p:cNvPr id="5" name="灯片编号占位符 31749"/>
          <p:cNvSpPr>
            <a:spLocks noGrp="1"/>
          </p:cNvSpPr>
          <p:nvPr>
            <p:ph type="sldNum" sz="quarter" idx="12"/>
          </p:nvPr>
        </p:nvSpPr>
        <p:spPr/>
        <p:txBody>
          <a:bodyPr/>
          <a:lstStyle>
            <a:lvl1pPr>
              <a:defRPr/>
            </a:lvl1pPr>
          </a:lstStyle>
          <a:p>
            <a:fld id="{F2DDDE52-134A-488D-A12F-94C00D8BCAE2}"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4296"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4099"/>
          <p:cNvSpPr>
            <a:spLocks noGrp="1"/>
          </p:cNvSpPr>
          <p:nvPr>
            <p:ph type="dt" sz="half" idx="10"/>
          </p:nvPr>
        </p:nvSpPr>
        <p:spPr/>
        <p:txBody>
          <a:bodyPr/>
          <a:lstStyle>
            <a:lvl1pPr>
              <a:defRPr/>
            </a:lvl1pPr>
          </a:lstStyle>
          <a:p>
            <a:endParaRPr lang="zh-CN" altLang="en-US"/>
          </a:p>
        </p:txBody>
      </p:sp>
      <p:sp>
        <p:nvSpPr>
          <p:cNvPr id="6" name="页脚占位符 4100"/>
          <p:cNvSpPr>
            <a:spLocks noGrp="1"/>
          </p:cNvSpPr>
          <p:nvPr>
            <p:ph type="ftr" sz="quarter" idx="11"/>
          </p:nvPr>
        </p:nvSpPr>
        <p:spPr/>
        <p:txBody>
          <a:bodyPr/>
          <a:lstStyle>
            <a:lvl1pPr>
              <a:defRPr/>
            </a:lvl1pPr>
          </a:lstStyle>
          <a:p>
            <a:endParaRPr lang="zh-CN" altLang="en-US"/>
          </a:p>
        </p:txBody>
      </p:sp>
      <p:sp>
        <p:nvSpPr>
          <p:cNvPr id="7" name="灯片编号占位符 4101"/>
          <p:cNvSpPr>
            <a:spLocks noGrp="1"/>
          </p:cNvSpPr>
          <p:nvPr>
            <p:ph type="sldNum" sz="quarter" idx="12"/>
          </p:nvPr>
        </p:nvSpPr>
        <p:spPr/>
        <p:txBody>
          <a:bodyPr/>
          <a:lstStyle>
            <a:lvl1pPr>
              <a:defRPr/>
            </a:lvl1pPr>
          </a:lstStyle>
          <a:p>
            <a:fld id="{3B63B9CC-88DE-4A07-9166-812DAA51F242}" type="slidenum">
              <a:rPr lang="zh-CN" altLang="en-US"/>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1747"/>
          <p:cNvSpPr>
            <a:spLocks noGrp="1"/>
          </p:cNvSpPr>
          <p:nvPr>
            <p:ph type="dt" sz="half" idx="10"/>
          </p:nvPr>
        </p:nvSpPr>
        <p:spPr/>
        <p:txBody>
          <a:bodyPr/>
          <a:lstStyle>
            <a:lvl1pPr>
              <a:defRPr/>
            </a:lvl1pPr>
          </a:lstStyle>
          <a:p>
            <a:endParaRPr lang="zh-CN" altLang="en-US"/>
          </a:p>
        </p:txBody>
      </p:sp>
      <p:sp>
        <p:nvSpPr>
          <p:cNvPr id="3" name="页脚占位符 31748"/>
          <p:cNvSpPr>
            <a:spLocks noGrp="1"/>
          </p:cNvSpPr>
          <p:nvPr>
            <p:ph type="ftr" sz="quarter" idx="11"/>
          </p:nvPr>
        </p:nvSpPr>
        <p:spPr/>
        <p:txBody>
          <a:bodyPr/>
          <a:lstStyle>
            <a:lvl1pPr>
              <a:defRPr/>
            </a:lvl1pPr>
          </a:lstStyle>
          <a:p>
            <a:endParaRPr lang="zh-CN" altLang="en-US"/>
          </a:p>
        </p:txBody>
      </p:sp>
      <p:sp>
        <p:nvSpPr>
          <p:cNvPr id="4" name="灯片编号占位符 31749"/>
          <p:cNvSpPr>
            <a:spLocks noGrp="1"/>
          </p:cNvSpPr>
          <p:nvPr>
            <p:ph type="sldNum" sz="quarter" idx="12"/>
          </p:nvPr>
        </p:nvSpPr>
        <p:spPr/>
        <p:txBody>
          <a:bodyPr/>
          <a:lstStyle>
            <a:lvl1pPr>
              <a:defRPr/>
            </a:lvl1pPr>
          </a:lstStyle>
          <a:p>
            <a:fld id="{44375218-CFB0-4C5B-BC2F-BBF2ED71DA0F}" type="slidenum">
              <a:rPr lang="zh-CN" altLang="en-US"/>
              <a:t>‹#›</a:t>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p>
        </p:txBody>
      </p:sp>
      <p:sp>
        <p:nvSpPr>
          <p:cNvPr id="5" name="日期占位符 31747"/>
          <p:cNvSpPr>
            <a:spLocks noGrp="1"/>
          </p:cNvSpPr>
          <p:nvPr>
            <p:ph type="dt" sz="half" idx="10"/>
          </p:nvPr>
        </p:nvSpPr>
        <p:spPr/>
        <p:txBody>
          <a:bodyPr/>
          <a:lstStyle>
            <a:lvl1pPr>
              <a:defRPr/>
            </a:lvl1pPr>
          </a:lstStyle>
          <a:p>
            <a:endParaRPr lang="zh-CN" altLang="en-US"/>
          </a:p>
        </p:txBody>
      </p:sp>
      <p:sp>
        <p:nvSpPr>
          <p:cNvPr id="6" name="页脚占位符 31748"/>
          <p:cNvSpPr>
            <a:spLocks noGrp="1"/>
          </p:cNvSpPr>
          <p:nvPr>
            <p:ph type="ftr" sz="quarter" idx="11"/>
          </p:nvPr>
        </p:nvSpPr>
        <p:spPr/>
        <p:txBody>
          <a:bodyPr/>
          <a:lstStyle>
            <a:lvl1pPr>
              <a:defRPr/>
            </a:lvl1pPr>
          </a:lstStyle>
          <a:p>
            <a:endParaRPr lang="zh-CN" altLang="en-US"/>
          </a:p>
        </p:txBody>
      </p:sp>
      <p:sp>
        <p:nvSpPr>
          <p:cNvPr id="7" name="灯片编号占位符 31749"/>
          <p:cNvSpPr>
            <a:spLocks noGrp="1"/>
          </p:cNvSpPr>
          <p:nvPr>
            <p:ph type="sldNum" sz="quarter" idx="12"/>
          </p:nvPr>
        </p:nvSpPr>
        <p:spPr/>
        <p:txBody>
          <a:bodyPr/>
          <a:lstStyle>
            <a:lvl1pPr>
              <a:defRPr/>
            </a:lvl1pPr>
          </a:lstStyle>
          <a:p>
            <a:fld id="{87044756-93EA-4E17-97A8-04F3218C0B53}" type="slidenum">
              <a:rPr lang="zh-CN" altLang="en-US"/>
              <a:t>‹#›</a:t>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p>
        </p:txBody>
      </p:sp>
      <p:sp>
        <p:nvSpPr>
          <p:cNvPr id="5" name="日期占位符 31747"/>
          <p:cNvSpPr>
            <a:spLocks noGrp="1"/>
          </p:cNvSpPr>
          <p:nvPr>
            <p:ph type="dt" sz="half" idx="10"/>
          </p:nvPr>
        </p:nvSpPr>
        <p:spPr/>
        <p:txBody>
          <a:bodyPr/>
          <a:lstStyle>
            <a:lvl1pPr>
              <a:defRPr/>
            </a:lvl1pPr>
          </a:lstStyle>
          <a:p>
            <a:endParaRPr lang="zh-CN" altLang="en-US"/>
          </a:p>
        </p:txBody>
      </p:sp>
      <p:sp>
        <p:nvSpPr>
          <p:cNvPr id="6" name="页脚占位符 31748"/>
          <p:cNvSpPr>
            <a:spLocks noGrp="1"/>
          </p:cNvSpPr>
          <p:nvPr>
            <p:ph type="ftr" sz="quarter" idx="11"/>
          </p:nvPr>
        </p:nvSpPr>
        <p:spPr/>
        <p:txBody>
          <a:bodyPr/>
          <a:lstStyle>
            <a:lvl1pPr>
              <a:defRPr/>
            </a:lvl1pPr>
          </a:lstStyle>
          <a:p>
            <a:endParaRPr lang="zh-CN" altLang="en-US"/>
          </a:p>
        </p:txBody>
      </p:sp>
      <p:sp>
        <p:nvSpPr>
          <p:cNvPr id="7" name="灯片编号占位符 31749"/>
          <p:cNvSpPr>
            <a:spLocks noGrp="1"/>
          </p:cNvSpPr>
          <p:nvPr>
            <p:ph type="sldNum" sz="quarter" idx="12"/>
          </p:nvPr>
        </p:nvSpPr>
        <p:spPr/>
        <p:txBody>
          <a:bodyPr/>
          <a:lstStyle>
            <a:lvl1pPr>
              <a:defRPr/>
            </a:lvl1pPr>
          </a:lstStyle>
          <a:p>
            <a:fld id="{CC4EA63B-03CA-4D99-8C27-668CBD4ADF91}" type="slidenum">
              <a:rPr lang="zh-CN" altLang="en-US"/>
              <a:t>‹#›</a:t>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1747"/>
          <p:cNvSpPr>
            <a:spLocks noGrp="1"/>
          </p:cNvSpPr>
          <p:nvPr>
            <p:ph type="dt" sz="half" idx="10"/>
          </p:nvPr>
        </p:nvSpPr>
        <p:spPr/>
        <p:txBody>
          <a:bodyPr/>
          <a:lstStyle>
            <a:lvl1pPr>
              <a:defRPr/>
            </a:lvl1pPr>
          </a:lstStyle>
          <a:p>
            <a:endParaRPr lang="zh-CN" altLang="en-US"/>
          </a:p>
        </p:txBody>
      </p:sp>
      <p:sp>
        <p:nvSpPr>
          <p:cNvPr id="5" name="页脚占位符 31748"/>
          <p:cNvSpPr>
            <a:spLocks noGrp="1"/>
          </p:cNvSpPr>
          <p:nvPr>
            <p:ph type="ftr" sz="quarter" idx="11"/>
          </p:nvPr>
        </p:nvSpPr>
        <p:spPr/>
        <p:txBody>
          <a:bodyPr/>
          <a:lstStyle>
            <a:lvl1pPr>
              <a:defRPr/>
            </a:lvl1pPr>
          </a:lstStyle>
          <a:p>
            <a:endParaRPr lang="zh-CN" altLang="en-US"/>
          </a:p>
        </p:txBody>
      </p:sp>
      <p:sp>
        <p:nvSpPr>
          <p:cNvPr id="6" name="灯片编号占位符 31749"/>
          <p:cNvSpPr>
            <a:spLocks noGrp="1"/>
          </p:cNvSpPr>
          <p:nvPr>
            <p:ph type="sldNum" sz="quarter" idx="12"/>
          </p:nvPr>
        </p:nvSpPr>
        <p:spPr/>
        <p:txBody>
          <a:bodyPr/>
          <a:lstStyle>
            <a:lvl1pPr>
              <a:defRPr/>
            </a:lvl1pPr>
          </a:lstStyle>
          <a:p>
            <a:fld id="{5CD930FE-8EA7-4137-AE83-71E76D50AC73}" type="slidenum">
              <a:rPr lang="zh-CN" altLang="en-US"/>
              <a:t>‹#›</a:t>
            </a:fld>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1747"/>
          <p:cNvSpPr>
            <a:spLocks noGrp="1"/>
          </p:cNvSpPr>
          <p:nvPr>
            <p:ph type="dt" sz="half" idx="10"/>
          </p:nvPr>
        </p:nvSpPr>
        <p:spPr/>
        <p:txBody>
          <a:bodyPr/>
          <a:lstStyle>
            <a:lvl1pPr>
              <a:defRPr/>
            </a:lvl1pPr>
          </a:lstStyle>
          <a:p>
            <a:endParaRPr lang="zh-CN" altLang="en-US"/>
          </a:p>
        </p:txBody>
      </p:sp>
      <p:sp>
        <p:nvSpPr>
          <p:cNvPr id="5" name="页脚占位符 31748"/>
          <p:cNvSpPr>
            <a:spLocks noGrp="1"/>
          </p:cNvSpPr>
          <p:nvPr>
            <p:ph type="ftr" sz="quarter" idx="11"/>
          </p:nvPr>
        </p:nvSpPr>
        <p:spPr/>
        <p:txBody>
          <a:bodyPr/>
          <a:lstStyle>
            <a:lvl1pPr>
              <a:defRPr/>
            </a:lvl1pPr>
          </a:lstStyle>
          <a:p>
            <a:endParaRPr lang="zh-CN" altLang="en-US"/>
          </a:p>
        </p:txBody>
      </p:sp>
      <p:sp>
        <p:nvSpPr>
          <p:cNvPr id="6" name="灯片编号占位符 31749"/>
          <p:cNvSpPr>
            <a:spLocks noGrp="1"/>
          </p:cNvSpPr>
          <p:nvPr>
            <p:ph type="sldNum" sz="quarter" idx="12"/>
          </p:nvPr>
        </p:nvSpPr>
        <p:spPr/>
        <p:txBody>
          <a:bodyPr/>
          <a:lstStyle>
            <a:lvl1pPr>
              <a:defRPr/>
            </a:lvl1pPr>
          </a:lstStyle>
          <a:p>
            <a:fld id="{569CC2A1-C36A-40B4-9473-52FD4DDD3AEB}"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4099"/>
          <p:cNvSpPr>
            <a:spLocks noGrp="1"/>
          </p:cNvSpPr>
          <p:nvPr>
            <p:ph type="dt" sz="half" idx="10"/>
          </p:nvPr>
        </p:nvSpPr>
        <p:spPr/>
        <p:txBody>
          <a:bodyPr/>
          <a:lstStyle>
            <a:lvl1pPr>
              <a:defRPr/>
            </a:lvl1pPr>
          </a:lstStyle>
          <a:p>
            <a:endParaRPr lang="zh-CN" altLang="en-US"/>
          </a:p>
        </p:txBody>
      </p:sp>
      <p:sp>
        <p:nvSpPr>
          <p:cNvPr id="8" name="页脚占位符 4100"/>
          <p:cNvSpPr>
            <a:spLocks noGrp="1"/>
          </p:cNvSpPr>
          <p:nvPr>
            <p:ph type="ftr" sz="quarter" idx="11"/>
          </p:nvPr>
        </p:nvSpPr>
        <p:spPr/>
        <p:txBody>
          <a:bodyPr/>
          <a:lstStyle>
            <a:lvl1pPr>
              <a:defRPr/>
            </a:lvl1pPr>
          </a:lstStyle>
          <a:p>
            <a:endParaRPr lang="zh-CN" altLang="en-US"/>
          </a:p>
        </p:txBody>
      </p:sp>
      <p:sp>
        <p:nvSpPr>
          <p:cNvPr id="9" name="灯片编号占位符 4101"/>
          <p:cNvSpPr>
            <a:spLocks noGrp="1"/>
          </p:cNvSpPr>
          <p:nvPr>
            <p:ph type="sldNum" sz="quarter" idx="12"/>
          </p:nvPr>
        </p:nvSpPr>
        <p:spPr/>
        <p:txBody>
          <a:bodyPr/>
          <a:lstStyle>
            <a:lvl1pPr>
              <a:defRPr/>
            </a:lvl1pPr>
          </a:lstStyle>
          <a:p>
            <a:fld id="{EE3D21E8-B7A5-4639-8B9D-106B2A04B3E1}"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4099"/>
          <p:cNvSpPr>
            <a:spLocks noGrp="1"/>
          </p:cNvSpPr>
          <p:nvPr>
            <p:ph type="dt" sz="half" idx="10"/>
          </p:nvPr>
        </p:nvSpPr>
        <p:spPr/>
        <p:txBody>
          <a:bodyPr/>
          <a:lstStyle>
            <a:lvl1pPr>
              <a:defRPr/>
            </a:lvl1pPr>
          </a:lstStyle>
          <a:p>
            <a:endParaRPr lang="zh-CN" altLang="en-US"/>
          </a:p>
        </p:txBody>
      </p:sp>
      <p:sp>
        <p:nvSpPr>
          <p:cNvPr id="4" name="页脚占位符 4100"/>
          <p:cNvSpPr>
            <a:spLocks noGrp="1"/>
          </p:cNvSpPr>
          <p:nvPr>
            <p:ph type="ftr" sz="quarter" idx="11"/>
          </p:nvPr>
        </p:nvSpPr>
        <p:spPr/>
        <p:txBody>
          <a:bodyPr/>
          <a:lstStyle>
            <a:lvl1pPr>
              <a:defRPr/>
            </a:lvl1pPr>
          </a:lstStyle>
          <a:p>
            <a:endParaRPr lang="zh-CN" altLang="en-US"/>
          </a:p>
        </p:txBody>
      </p:sp>
      <p:sp>
        <p:nvSpPr>
          <p:cNvPr id="5" name="灯片编号占位符 4101"/>
          <p:cNvSpPr>
            <a:spLocks noGrp="1"/>
          </p:cNvSpPr>
          <p:nvPr>
            <p:ph type="sldNum" sz="quarter" idx="12"/>
          </p:nvPr>
        </p:nvSpPr>
        <p:spPr/>
        <p:txBody>
          <a:bodyPr/>
          <a:lstStyle>
            <a:lvl1pPr>
              <a:defRPr/>
            </a:lvl1pPr>
          </a:lstStyle>
          <a:p>
            <a:fld id="{6AC3B08C-5A61-40FD-9263-E75E87BB59C0}"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4099"/>
          <p:cNvSpPr>
            <a:spLocks noGrp="1"/>
          </p:cNvSpPr>
          <p:nvPr>
            <p:ph type="dt" sz="half" idx="10"/>
          </p:nvPr>
        </p:nvSpPr>
        <p:spPr/>
        <p:txBody>
          <a:bodyPr/>
          <a:lstStyle>
            <a:lvl1pPr>
              <a:defRPr/>
            </a:lvl1pPr>
          </a:lstStyle>
          <a:p>
            <a:endParaRPr lang="zh-CN" altLang="en-US"/>
          </a:p>
        </p:txBody>
      </p:sp>
      <p:sp>
        <p:nvSpPr>
          <p:cNvPr id="3" name="页脚占位符 4100"/>
          <p:cNvSpPr>
            <a:spLocks noGrp="1"/>
          </p:cNvSpPr>
          <p:nvPr>
            <p:ph type="ftr" sz="quarter" idx="11"/>
          </p:nvPr>
        </p:nvSpPr>
        <p:spPr/>
        <p:txBody>
          <a:bodyPr/>
          <a:lstStyle>
            <a:lvl1pPr>
              <a:defRPr/>
            </a:lvl1pPr>
          </a:lstStyle>
          <a:p>
            <a:endParaRPr lang="zh-CN" altLang="en-US"/>
          </a:p>
        </p:txBody>
      </p:sp>
      <p:sp>
        <p:nvSpPr>
          <p:cNvPr id="4" name="灯片编号占位符 4101"/>
          <p:cNvSpPr>
            <a:spLocks noGrp="1"/>
          </p:cNvSpPr>
          <p:nvPr>
            <p:ph type="sldNum" sz="quarter" idx="12"/>
          </p:nvPr>
        </p:nvSpPr>
        <p:spPr/>
        <p:txBody>
          <a:bodyPr/>
          <a:lstStyle>
            <a:lvl1pPr>
              <a:defRPr/>
            </a:lvl1pPr>
          </a:lstStyle>
          <a:p>
            <a:fld id="{B1D753B3-E3C1-4F53-BBE6-CA550CAD52D9}"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p>
        </p:txBody>
      </p:sp>
      <p:sp>
        <p:nvSpPr>
          <p:cNvPr id="5" name="日期占位符 4099"/>
          <p:cNvSpPr>
            <a:spLocks noGrp="1"/>
          </p:cNvSpPr>
          <p:nvPr>
            <p:ph type="dt" sz="half" idx="10"/>
          </p:nvPr>
        </p:nvSpPr>
        <p:spPr/>
        <p:txBody>
          <a:bodyPr/>
          <a:lstStyle>
            <a:lvl1pPr>
              <a:defRPr/>
            </a:lvl1pPr>
          </a:lstStyle>
          <a:p>
            <a:endParaRPr lang="zh-CN" altLang="en-US"/>
          </a:p>
        </p:txBody>
      </p:sp>
      <p:sp>
        <p:nvSpPr>
          <p:cNvPr id="6" name="页脚占位符 4100"/>
          <p:cNvSpPr>
            <a:spLocks noGrp="1"/>
          </p:cNvSpPr>
          <p:nvPr>
            <p:ph type="ftr" sz="quarter" idx="11"/>
          </p:nvPr>
        </p:nvSpPr>
        <p:spPr/>
        <p:txBody>
          <a:bodyPr/>
          <a:lstStyle>
            <a:lvl1pPr>
              <a:defRPr/>
            </a:lvl1pPr>
          </a:lstStyle>
          <a:p>
            <a:endParaRPr lang="zh-CN" altLang="en-US"/>
          </a:p>
        </p:txBody>
      </p:sp>
      <p:sp>
        <p:nvSpPr>
          <p:cNvPr id="7" name="灯片编号占位符 4101"/>
          <p:cNvSpPr>
            <a:spLocks noGrp="1"/>
          </p:cNvSpPr>
          <p:nvPr>
            <p:ph type="sldNum" sz="quarter" idx="12"/>
          </p:nvPr>
        </p:nvSpPr>
        <p:spPr/>
        <p:txBody>
          <a:bodyPr/>
          <a:lstStyle>
            <a:lvl1pPr>
              <a:defRPr/>
            </a:lvl1pPr>
          </a:lstStyle>
          <a:p>
            <a:fld id="{535A48B2-6013-4BC4-A72A-842303E8305B}"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p>
        </p:txBody>
      </p:sp>
      <p:sp>
        <p:nvSpPr>
          <p:cNvPr id="5" name="日期占位符 4099"/>
          <p:cNvSpPr>
            <a:spLocks noGrp="1"/>
          </p:cNvSpPr>
          <p:nvPr>
            <p:ph type="dt" sz="half" idx="10"/>
          </p:nvPr>
        </p:nvSpPr>
        <p:spPr/>
        <p:txBody>
          <a:bodyPr/>
          <a:lstStyle>
            <a:lvl1pPr>
              <a:defRPr/>
            </a:lvl1pPr>
          </a:lstStyle>
          <a:p>
            <a:endParaRPr lang="zh-CN" altLang="en-US"/>
          </a:p>
        </p:txBody>
      </p:sp>
      <p:sp>
        <p:nvSpPr>
          <p:cNvPr id="6" name="页脚占位符 4100"/>
          <p:cNvSpPr>
            <a:spLocks noGrp="1"/>
          </p:cNvSpPr>
          <p:nvPr>
            <p:ph type="ftr" sz="quarter" idx="11"/>
          </p:nvPr>
        </p:nvSpPr>
        <p:spPr/>
        <p:txBody>
          <a:bodyPr/>
          <a:lstStyle>
            <a:lvl1pPr>
              <a:defRPr/>
            </a:lvl1pPr>
          </a:lstStyle>
          <a:p>
            <a:endParaRPr lang="zh-CN" altLang="en-US"/>
          </a:p>
        </p:txBody>
      </p:sp>
      <p:sp>
        <p:nvSpPr>
          <p:cNvPr id="7" name="灯片编号占位符 4101"/>
          <p:cNvSpPr>
            <a:spLocks noGrp="1"/>
          </p:cNvSpPr>
          <p:nvPr>
            <p:ph type="sldNum" sz="quarter" idx="12"/>
          </p:nvPr>
        </p:nvSpPr>
        <p:spPr/>
        <p:txBody>
          <a:bodyPr/>
          <a:lstStyle>
            <a:lvl1pPr>
              <a:defRPr/>
            </a:lvl1pPr>
          </a:lstStyle>
          <a:p>
            <a:fld id="{DC329A25-C7CC-4DAE-AEAF-4A4EA15AA225}"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gradFill rotWithShape="0">
          <a:gsLst>
            <a:gs pos="0">
              <a:srgbClr val="FCFDFE"/>
            </a:gs>
            <a:gs pos="74001">
              <a:srgbClr val="E0F1F2"/>
            </a:gs>
            <a:gs pos="83000">
              <a:srgbClr val="E0F1F2"/>
            </a:gs>
            <a:gs pos="100000">
              <a:srgbClr val="EBF6F7"/>
            </a:gs>
          </a:gsLst>
          <a:lin ang="5400000"/>
        </a:gradFill>
        <a:effectLst/>
      </p:bgPr>
    </p:bg>
    <p:spTree>
      <p:nvGrpSpPr>
        <p:cNvPr id="1" name=""/>
        <p:cNvGrpSpPr/>
        <p:nvPr/>
      </p:nvGrpSpPr>
      <p:grpSpPr>
        <a:xfrm>
          <a:off x="0" y="0"/>
          <a:ext cx="0" cy="0"/>
          <a:chOff x="0" y="0"/>
          <a:chExt cx="0" cy="0"/>
        </a:xfrm>
      </p:grpSpPr>
      <p:sp>
        <p:nvSpPr>
          <p:cNvPr id="1026" name="标题 4097"/>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4098"/>
          <p:cNvSpPr>
            <a:spLocks noGrp="1" noChangeArrowheads="1"/>
          </p:cNvSpPr>
          <p:nvPr>
            <p:ph type="body" idx="9"/>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100" name="日期占位符 4099"/>
          <p:cNvSpPr>
            <a:spLocks noGrp="1"/>
          </p:cNvSpPr>
          <p:nvPr>
            <p:ph type="dt" sz="half" idx="2"/>
          </p:nvPr>
        </p:nvSpPr>
        <p:spPr>
          <a:xfrm>
            <a:off x="457200" y="6245225"/>
            <a:ext cx="2133600" cy="476250"/>
          </a:xfrm>
          <a:prstGeom prst="rect">
            <a:avLst/>
          </a:prstGeom>
          <a:noFill/>
          <a:ln w="9525">
            <a:noFill/>
          </a:ln>
        </p:spPr>
        <p:txBody>
          <a:bodyPr/>
          <a:lstStyle>
            <a:lvl1pPr>
              <a:defRPr sz="1400" noProof="1" dirty="0"/>
            </a:lvl1pPr>
          </a:lstStyle>
          <a:p>
            <a:endParaRPr lang="zh-CN" altLang="en-US"/>
          </a:p>
        </p:txBody>
      </p:sp>
      <p:sp>
        <p:nvSpPr>
          <p:cNvPr id="4101" name="页脚占位符 4100"/>
          <p:cNvSpPr>
            <a:spLocks noGrp="1"/>
          </p:cNvSpPr>
          <p:nvPr>
            <p:ph type="ftr" sz="quarter" idx="3"/>
          </p:nvPr>
        </p:nvSpPr>
        <p:spPr>
          <a:xfrm>
            <a:off x="3124200" y="6245225"/>
            <a:ext cx="2895600" cy="476250"/>
          </a:xfrm>
          <a:prstGeom prst="rect">
            <a:avLst/>
          </a:prstGeom>
          <a:noFill/>
          <a:ln w="9525">
            <a:noFill/>
          </a:ln>
        </p:spPr>
        <p:txBody>
          <a:bodyPr/>
          <a:lstStyle>
            <a:lvl1pPr algn="ctr">
              <a:defRPr sz="1400" noProof="1" dirty="0"/>
            </a:lvl1pPr>
          </a:lstStyle>
          <a:p>
            <a:endParaRPr lang="zh-CN" altLang="en-US"/>
          </a:p>
        </p:txBody>
      </p:sp>
      <p:sp>
        <p:nvSpPr>
          <p:cNvPr id="4102" name="灯片编号占位符 4101"/>
          <p:cNvSpPr>
            <a:spLocks noGrp="1"/>
          </p:cNvSpPr>
          <p:nvPr>
            <p:ph type="sldNum" sz="quarter" idx="4"/>
          </p:nvPr>
        </p:nvSpPr>
        <p:spPr>
          <a:xfrm>
            <a:off x="6553200" y="6245225"/>
            <a:ext cx="2133600" cy="476250"/>
          </a:xfrm>
          <a:prstGeom prst="rect">
            <a:avLst/>
          </a:prstGeom>
          <a:noFill/>
          <a:ln w="9525">
            <a:noFill/>
          </a:ln>
        </p:spPr>
        <p:txBody>
          <a:bodyPr vert="horz" wrap="square" lIns="91440" tIns="45720" rIns="91440" bIns="45720" numCol="1" anchor="t" anchorCtr="0" compatLnSpc="1"/>
          <a:lstStyle>
            <a:lvl1pPr algn="r">
              <a:defRPr sz="1400"/>
            </a:lvl1pPr>
          </a:lstStyle>
          <a:p>
            <a:fld id="{6D5CC245-E091-4559-BB8D-8FED8EB00738}"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buFont typeface="Arial" panose="020B0604020202020204" pitchFamily="34" charset="0"/>
        <a:defRPr sz="4400" kern="1200">
          <a:solidFill>
            <a:schemeClr val="tx2"/>
          </a:solidFill>
          <a:latin typeface="+mj-lt"/>
          <a:ea typeface="+mj-ea"/>
          <a:cs typeface="+mj-cs"/>
        </a:defRPr>
      </a:lvl1pPr>
      <a:lvl2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lvl="1"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lvl="2"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lvl="3"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lvl="4"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gradFill rotWithShape="0">
          <a:gsLst>
            <a:gs pos="0">
              <a:srgbClr val="FCFDFE"/>
            </a:gs>
            <a:gs pos="74001">
              <a:srgbClr val="E0F1F2"/>
            </a:gs>
            <a:gs pos="83000">
              <a:srgbClr val="E0F1F2"/>
            </a:gs>
            <a:gs pos="100000">
              <a:srgbClr val="EBF6F7"/>
            </a:gs>
          </a:gsLst>
          <a:lin ang="5400000"/>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2051" name="Rectangle 3"/>
          <p:cNvSpPr>
            <a:spLocks noGrp="1" noChangeArrowheads="1"/>
          </p:cNvSpPr>
          <p:nvPr>
            <p:ph type="body" idx="9"/>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buFontTx/>
              <a:buNone/>
              <a:defRPr sz="1400" b="0" smtClean="0">
                <a:solidFill>
                  <a:schemeClr val="tx1"/>
                </a:solidFill>
              </a:defRPr>
            </a:lvl1pPr>
          </a:lstStyle>
          <a:p>
            <a:pPr>
              <a:defRPr/>
            </a:pPr>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buFontTx/>
              <a:buNone/>
              <a:defRPr sz="1400" b="0" smtClean="0">
                <a:solidFill>
                  <a:schemeClr val="tx1"/>
                </a:solidFill>
              </a:defRPr>
            </a:lvl1pPr>
          </a:lstStyle>
          <a:p>
            <a:pPr>
              <a:defRPr/>
            </a:pPr>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fld id="{14DECA89-9EAD-4DA4-B546-8A07F8C8C7C8}"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buFont typeface="Arial" panose="020B0604020202020204" pitchFamily="34" charset="0"/>
        <a:defRPr sz="4400" kern="1200">
          <a:solidFill>
            <a:schemeClr val="tx2"/>
          </a:solidFill>
          <a:latin typeface="+mj-lt"/>
          <a:ea typeface="+mj-ea"/>
          <a:cs typeface="+mj-cs"/>
        </a:defRPr>
      </a:lvl1pPr>
      <a:lvl2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lvl="1"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lvl="2"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lvl="3"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lvl="4"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gradFill rotWithShape="0">
          <a:gsLst>
            <a:gs pos="0">
              <a:srgbClr val="FCFDFE"/>
            </a:gs>
            <a:gs pos="74001">
              <a:srgbClr val="E0F1F2"/>
            </a:gs>
            <a:gs pos="83000">
              <a:srgbClr val="E0F1F2"/>
            </a:gs>
            <a:gs pos="100000">
              <a:srgbClr val="EBF6F7"/>
            </a:gs>
          </a:gsLst>
          <a:lin ang="5400000"/>
        </a:gradFill>
        <a:effectLst/>
      </p:bgPr>
    </p:bg>
    <p:spTree>
      <p:nvGrpSpPr>
        <p:cNvPr id="1" name=""/>
        <p:cNvGrpSpPr/>
        <p:nvPr/>
      </p:nvGrpSpPr>
      <p:grpSpPr>
        <a:xfrm>
          <a:off x="0" y="0"/>
          <a:ext cx="0" cy="0"/>
          <a:chOff x="0" y="0"/>
          <a:chExt cx="0" cy="0"/>
        </a:xfrm>
      </p:grpSpPr>
      <p:sp>
        <p:nvSpPr>
          <p:cNvPr id="3074" name="标题 19457"/>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3075" name="文本占位符 19458"/>
          <p:cNvSpPr>
            <a:spLocks noGrp="1" noChangeArrowheads="1"/>
          </p:cNvSpPr>
          <p:nvPr>
            <p:ph type="body" idx="9"/>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9460" name="日期占位符 19459"/>
          <p:cNvSpPr>
            <a:spLocks noGrp="1"/>
          </p:cNvSpPr>
          <p:nvPr>
            <p:ph type="dt" sz="half" idx="2"/>
          </p:nvPr>
        </p:nvSpPr>
        <p:spPr>
          <a:xfrm>
            <a:off x="457200" y="6245225"/>
            <a:ext cx="2133600" cy="476250"/>
          </a:xfrm>
          <a:prstGeom prst="rect">
            <a:avLst/>
          </a:prstGeom>
          <a:noFill/>
          <a:ln w="9525">
            <a:noFill/>
          </a:ln>
        </p:spPr>
        <p:txBody>
          <a:bodyPr/>
          <a:lstStyle>
            <a:lvl1pPr>
              <a:defRPr sz="1400" noProof="1" dirty="0"/>
            </a:lvl1pPr>
          </a:lstStyle>
          <a:p>
            <a:endParaRPr lang="zh-CN" altLang="en-US"/>
          </a:p>
        </p:txBody>
      </p:sp>
      <p:sp>
        <p:nvSpPr>
          <p:cNvPr id="19461" name="页脚占位符 19460"/>
          <p:cNvSpPr>
            <a:spLocks noGrp="1"/>
          </p:cNvSpPr>
          <p:nvPr>
            <p:ph type="ftr" sz="quarter" idx="3"/>
          </p:nvPr>
        </p:nvSpPr>
        <p:spPr>
          <a:xfrm>
            <a:off x="3124200" y="6245225"/>
            <a:ext cx="2895600" cy="476250"/>
          </a:xfrm>
          <a:prstGeom prst="rect">
            <a:avLst/>
          </a:prstGeom>
          <a:noFill/>
          <a:ln w="9525">
            <a:noFill/>
          </a:ln>
        </p:spPr>
        <p:txBody>
          <a:bodyPr/>
          <a:lstStyle>
            <a:lvl1pPr algn="ctr">
              <a:defRPr sz="1400" noProof="1" dirty="0"/>
            </a:lvl1pPr>
          </a:lstStyle>
          <a:p>
            <a:endParaRPr lang="zh-CN" altLang="en-US"/>
          </a:p>
        </p:txBody>
      </p:sp>
      <p:sp>
        <p:nvSpPr>
          <p:cNvPr id="19462" name="灯片编号占位符 19461"/>
          <p:cNvSpPr>
            <a:spLocks noGrp="1"/>
          </p:cNvSpPr>
          <p:nvPr>
            <p:ph type="sldNum" sz="quarter" idx="4"/>
          </p:nvPr>
        </p:nvSpPr>
        <p:spPr>
          <a:xfrm>
            <a:off x="6553200" y="6245225"/>
            <a:ext cx="2133600" cy="476250"/>
          </a:xfrm>
          <a:prstGeom prst="rect">
            <a:avLst/>
          </a:prstGeom>
          <a:noFill/>
          <a:ln w="9525">
            <a:noFill/>
          </a:ln>
        </p:spPr>
        <p:txBody>
          <a:bodyPr vert="horz" wrap="square" lIns="91440" tIns="45720" rIns="91440" bIns="45720" numCol="1" anchor="t" anchorCtr="0" compatLnSpc="1"/>
          <a:lstStyle>
            <a:lvl1pPr algn="r">
              <a:defRPr sz="1400"/>
            </a:lvl1pPr>
          </a:lstStyle>
          <a:p>
            <a:fld id="{C5FEE514-5572-43C5-B3A7-B74A52868545}"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buFont typeface="Arial" panose="020B0604020202020204" pitchFamily="34" charset="0"/>
        <a:defRPr sz="4400" kern="1200">
          <a:solidFill>
            <a:schemeClr val="tx2"/>
          </a:solidFill>
          <a:latin typeface="+mj-lt"/>
          <a:ea typeface="+mj-ea"/>
          <a:cs typeface="+mj-cs"/>
        </a:defRPr>
      </a:lvl1pPr>
      <a:lvl2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lvl="1"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lvl="2"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lvl="3"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lvl="4"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auto">
      <p:bgPr>
        <a:gradFill rotWithShape="0">
          <a:gsLst>
            <a:gs pos="0">
              <a:srgbClr val="FCFDFE"/>
            </a:gs>
            <a:gs pos="74001">
              <a:srgbClr val="E0F1F2"/>
            </a:gs>
            <a:gs pos="83000">
              <a:srgbClr val="E0F1F2"/>
            </a:gs>
            <a:gs pos="100000">
              <a:srgbClr val="EBF6F7"/>
            </a:gs>
          </a:gsLst>
          <a:lin ang="5400000"/>
        </a:gradFill>
        <a:effectLst/>
      </p:bgPr>
    </p:bg>
    <p:spTree>
      <p:nvGrpSpPr>
        <p:cNvPr id="1" name=""/>
        <p:cNvGrpSpPr/>
        <p:nvPr/>
      </p:nvGrpSpPr>
      <p:grpSpPr>
        <a:xfrm>
          <a:off x="0" y="0"/>
          <a:ext cx="0" cy="0"/>
          <a:chOff x="0" y="0"/>
          <a:chExt cx="0" cy="0"/>
        </a:xfrm>
      </p:grpSpPr>
      <p:sp>
        <p:nvSpPr>
          <p:cNvPr id="4098" name="标题 31745"/>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4099" name="文本占位符 31746"/>
          <p:cNvSpPr>
            <a:spLocks noGrp="1" noChangeArrowheads="1"/>
          </p:cNvSpPr>
          <p:nvPr>
            <p:ph type="body" idx="9"/>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31748" name="日期占位符 31747"/>
          <p:cNvSpPr>
            <a:spLocks noGrp="1"/>
          </p:cNvSpPr>
          <p:nvPr>
            <p:ph type="dt" sz="half" idx="2"/>
          </p:nvPr>
        </p:nvSpPr>
        <p:spPr>
          <a:xfrm>
            <a:off x="457200" y="6245225"/>
            <a:ext cx="2133600" cy="476250"/>
          </a:xfrm>
          <a:prstGeom prst="rect">
            <a:avLst/>
          </a:prstGeom>
          <a:noFill/>
          <a:ln w="9525">
            <a:noFill/>
          </a:ln>
        </p:spPr>
        <p:txBody>
          <a:bodyPr/>
          <a:lstStyle>
            <a:lvl1pPr>
              <a:defRPr sz="1400" noProof="1" dirty="0"/>
            </a:lvl1pPr>
          </a:lstStyle>
          <a:p>
            <a:endParaRPr lang="zh-CN" altLang="en-US"/>
          </a:p>
        </p:txBody>
      </p:sp>
      <p:sp>
        <p:nvSpPr>
          <p:cNvPr id="31749" name="页脚占位符 31748"/>
          <p:cNvSpPr>
            <a:spLocks noGrp="1"/>
          </p:cNvSpPr>
          <p:nvPr>
            <p:ph type="ftr" sz="quarter" idx="3"/>
          </p:nvPr>
        </p:nvSpPr>
        <p:spPr>
          <a:xfrm>
            <a:off x="3124200" y="6245225"/>
            <a:ext cx="2895600" cy="476250"/>
          </a:xfrm>
          <a:prstGeom prst="rect">
            <a:avLst/>
          </a:prstGeom>
          <a:noFill/>
          <a:ln w="9525">
            <a:noFill/>
          </a:ln>
        </p:spPr>
        <p:txBody>
          <a:bodyPr/>
          <a:lstStyle>
            <a:lvl1pPr algn="ctr">
              <a:defRPr sz="1400" noProof="1" dirty="0"/>
            </a:lvl1pPr>
          </a:lstStyle>
          <a:p>
            <a:endParaRPr lang="zh-CN" altLang="en-US"/>
          </a:p>
        </p:txBody>
      </p:sp>
      <p:sp>
        <p:nvSpPr>
          <p:cNvPr id="31750" name="灯片编号占位符 31749"/>
          <p:cNvSpPr>
            <a:spLocks noGrp="1"/>
          </p:cNvSpPr>
          <p:nvPr>
            <p:ph type="sldNum" sz="quarter" idx="4"/>
          </p:nvPr>
        </p:nvSpPr>
        <p:spPr>
          <a:xfrm>
            <a:off x="6553200" y="6245225"/>
            <a:ext cx="2133600" cy="476250"/>
          </a:xfrm>
          <a:prstGeom prst="rect">
            <a:avLst/>
          </a:prstGeom>
          <a:noFill/>
          <a:ln w="9525">
            <a:noFill/>
          </a:ln>
        </p:spPr>
        <p:txBody>
          <a:bodyPr vert="horz" wrap="square" lIns="91440" tIns="45720" rIns="91440" bIns="45720" numCol="1" anchor="t" anchorCtr="0" compatLnSpc="1"/>
          <a:lstStyle>
            <a:lvl1pPr algn="r">
              <a:defRPr sz="1400"/>
            </a:lvl1pPr>
          </a:lstStyle>
          <a:p>
            <a:fld id="{A22F7B10-1873-4AB2-BEF7-4A124351EC7C}"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buFont typeface="Arial" panose="020B0604020202020204" pitchFamily="34" charset="0"/>
        <a:defRPr sz="4400" kern="1200">
          <a:solidFill>
            <a:schemeClr val="tx2"/>
          </a:solidFill>
          <a:latin typeface="+mj-lt"/>
          <a:ea typeface="+mj-ea"/>
          <a:cs typeface="+mj-cs"/>
        </a:defRPr>
      </a:lvl1pPr>
      <a:lvl2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lvl="1"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lvl="2"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lvl="3"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lvl="4"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Let's%20do%20it%202.mp3"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emf"/><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36825;&#23601;&#26159;&#22885;&#26519;&#21305;&#20811;1.flv" TargetMode="External"/><Relationship Id="rId2" Type="http://schemas.openxmlformats.org/officeDocument/2006/relationships/image" Target="../media/image4.png"/><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1" name="组合 5122"/>
          <p:cNvGrpSpPr/>
          <p:nvPr/>
        </p:nvGrpSpPr>
        <p:grpSpPr bwMode="auto">
          <a:xfrm>
            <a:off x="1547813" y="333375"/>
            <a:ext cx="5688012" cy="2663825"/>
            <a:chOff x="975" y="210"/>
            <a:chExt cx="3583" cy="1678"/>
          </a:xfrm>
        </p:grpSpPr>
        <p:pic>
          <p:nvPicPr>
            <p:cNvPr id="5122" name="图片 5123" descr="图片1dgyjstyj"/>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975" y="210"/>
              <a:ext cx="3583" cy="1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矩形 5124"/>
            <p:cNvSpPr>
              <a:spLocks noChangeArrowheads="1"/>
            </p:cNvSpPr>
            <p:nvPr/>
          </p:nvSpPr>
          <p:spPr bwMode="auto">
            <a:xfrm>
              <a:off x="1701" y="1369"/>
              <a:ext cx="1998"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4800" b="1">
                  <a:solidFill>
                    <a:srgbClr val="FFFF99"/>
                  </a:solidFill>
                </a:rPr>
                <a:t>Lesson 33</a:t>
              </a:r>
            </a:p>
          </p:txBody>
        </p:sp>
      </p:grpSp>
      <p:sp>
        <p:nvSpPr>
          <p:cNvPr id="5124" name="文本框 5125"/>
          <p:cNvSpPr txBox="1">
            <a:spLocks noChangeArrowheads="1"/>
          </p:cNvSpPr>
          <p:nvPr/>
        </p:nvSpPr>
        <p:spPr bwMode="auto">
          <a:xfrm>
            <a:off x="0" y="3501008"/>
            <a:ext cx="9144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5400" b="1" dirty="0">
                <a:solidFill>
                  <a:srgbClr val="0000FF"/>
                </a:solidFill>
                <a:latin typeface="Times New Roman" panose="02020603050405020304" pitchFamily="18" charset="0"/>
              </a:rPr>
              <a:t>2800 Years of Sports</a:t>
            </a:r>
          </a:p>
        </p:txBody>
      </p:sp>
      <p:sp>
        <p:nvSpPr>
          <p:cNvPr id="6" name="矩形 5"/>
          <p:cNvSpPr/>
          <p:nvPr/>
        </p:nvSpPr>
        <p:spPr>
          <a:xfrm>
            <a:off x="4236879" y="5589240"/>
            <a:ext cx="3294492" cy="498598"/>
          </a:xfrm>
          <a:prstGeom prst="rect">
            <a:avLst/>
          </a:prstGeom>
        </p:spPr>
        <p:txBody>
          <a:bodyPr wrap="none">
            <a:spAutoFit/>
          </a:bodyPr>
          <a:lstStyle/>
          <a:p>
            <a:pPr marL="342900" lvl="0" indent="-342900" algn="l"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文本框 17412"/>
          <p:cNvSpPr txBox="1">
            <a:spLocks noChangeArrowheads="1"/>
          </p:cNvSpPr>
          <p:nvPr/>
        </p:nvSpPr>
        <p:spPr bwMode="auto">
          <a:xfrm>
            <a:off x="303213" y="193675"/>
            <a:ext cx="85169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0000FF"/>
                </a:solidFill>
                <a:latin typeface="Times New Roman" panose="02020603050405020304" pitchFamily="18" charset="0"/>
              </a:rPr>
              <a:t>Listen to the passage and fill in the blanks.</a:t>
            </a:r>
          </a:p>
        </p:txBody>
      </p:sp>
      <p:sp>
        <p:nvSpPr>
          <p:cNvPr id="14338" name="文本框 17413"/>
          <p:cNvSpPr txBox="1">
            <a:spLocks noChangeArrowheads="1"/>
          </p:cNvSpPr>
          <p:nvPr/>
        </p:nvSpPr>
        <p:spPr bwMode="auto">
          <a:xfrm>
            <a:off x="250825" y="908050"/>
            <a:ext cx="8642350" cy="583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95000"/>
              </a:lnSpc>
            </a:pPr>
            <a:r>
              <a:rPr lang="en-US" altLang="zh-CN" sz="3600" b="1">
                <a:latin typeface="Times New Roman" panose="02020603050405020304" pitchFamily="18" charset="0"/>
              </a:rPr>
              <a:t>The Olympic Games are ______and ____. The ancient Olympics started in _____BC and lasted for more than a thousand years. They took place every four years. _________could not compete in the ancient Olympics. In 1896, a ___________ started the modern Olympic Games. He believed the games would help bring __________and fair play to people all over the world. Now there are ________and _________Olympics every four years.</a:t>
            </a:r>
          </a:p>
        </p:txBody>
      </p:sp>
      <p:sp>
        <p:nvSpPr>
          <p:cNvPr id="17415" name="文本框 17414"/>
          <p:cNvSpPr txBox="1">
            <a:spLocks noChangeArrowheads="1"/>
          </p:cNvSpPr>
          <p:nvPr/>
        </p:nvSpPr>
        <p:spPr bwMode="auto">
          <a:xfrm>
            <a:off x="5292725" y="836613"/>
            <a:ext cx="11731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3300"/>
                </a:solidFill>
                <a:latin typeface="Times New Roman" panose="02020603050405020304" pitchFamily="18" charset="0"/>
              </a:rPr>
              <a:t>new</a:t>
            </a:r>
          </a:p>
        </p:txBody>
      </p:sp>
      <p:sp>
        <p:nvSpPr>
          <p:cNvPr id="17416" name="文本框 17415"/>
          <p:cNvSpPr txBox="1">
            <a:spLocks noChangeArrowheads="1"/>
          </p:cNvSpPr>
          <p:nvPr/>
        </p:nvSpPr>
        <p:spPr bwMode="auto">
          <a:xfrm>
            <a:off x="7451725" y="908050"/>
            <a:ext cx="9350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3300"/>
                </a:solidFill>
                <a:latin typeface="Times New Roman" panose="02020603050405020304" pitchFamily="18" charset="0"/>
              </a:rPr>
              <a:t>old</a:t>
            </a:r>
          </a:p>
        </p:txBody>
      </p:sp>
      <p:sp>
        <p:nvSpPr>
          <p:cNvPr id="17417" name="文本框 17416"/>
          <p:cNvSpPr txBox="1">
            <a:spLocks noChangeArrowheads="1"/>
          </p:cNvSpPr>
          <p:nvPr/>
        </p:nvSpPr>
        <p:spPr bwMode="auto">
          <a:xfrm>
            <a:off x="6659563" y="1412875"/>
            <a:ext cx="10080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3300"/>
                </a:solidFill>
                <a:latin typeface="Times New Roman" panose="02020603050405020304" pitchFamily="18" charset="0"/>
              </a:rPr>
              <a:t>776</a:t>
            </a:r>
          </a:p>
        </p:txBody>
      </p:sp>
      <p:sp>
        <p:nvSpPr>
          <p:cNvPr id="17418" name="文本框 17417"/>
          <p:cNvSpPr txBox="1">
            <a:spLocks noChangeArrowheads="1"/>
          </p:cNvSpPr>
          <p:nvPr/>
        </p:nvSpPr>
        <p:spPr bwMode="auto">
          <a:xfrm>
            <a:off x="395288" y="2997200"/>
            <a:ext cx="20161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3300"/>
                </a:solidFill>
                <a:latin typeface="Times New Roman" panose="02020603050405020304" pitchFamily="18" charset="0"/>
              </a:rPr>
              <a:t>Woman</a:t>
            </a:r>
          </a:p>
        </p:txBody>
      </p:sp>
      <p:sp>
        <p:nvSpPr>
          <p:cNvPr id="17419" name="文本框 17418"/>
          <p:cNvSpPr txBox="1">
            <a:spLocks noChangeArrowheads="1"/>
          </p:cNvSpPr>
          <p:nvPr/>
        </p:nvSpPr>
        <p:spPr bwMode="auto">
          <a:xfrm>
            <a:off x="4427538" y="3500438"/>
            <a:ext cx="24685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3300"/>
                </a:solidFill>
                <a:latin typeface="Times New Roman" panose="02020603050405020304" pitchFamily="18" charset="0"/>
              </a:rPr>
              <a:t>Frenchman</a:t>
            </a:r>
          </a:p>
        </p:txBody>
      </p:sp>
      <p:sp>
        <p:nvSpPr>
          <p:cNvPr id="17420" name="文本框 17419"/>
          <p:cNvSpPr txBox="1">
            <a:spLocks noChangeArrowheads="1"/>
          </p:cNvSpPr>
          <p:nvPr/>
        </p:nvSpPr>
        <p:spPr bwMode="auto">
          <a:xfrm>
            <a:off x="323850" y="5084763"/>
            <a:ext cx="2305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3300"/>
                </a:solidFill>
                <a:latin typeface="Times New Roman" panose="02020603050405020304" pitchFamily="18" charset="0"/>
              </a:rPr>
              <a:t>friendship</a:t>
            </a:r>
          </a:p>
        </p:txBody>
      </p:sp>
      <p:sp>
        <p:nvSpPr>
          <p:cNvPr id="17421" name="文本框 17420"/>
          <p:cNvSpPr txBox="1">
            <a:spLocks noChangeArrowheads="1"/>
          </p:cNvSpPr>
          <p:nvPr/>
        </p:nvSpPr>
        <p:spPr bwMode="auto">
          <a:xfrm>
            <a:off x="5292725" y="5516563"/>
            <a:ext cx="19446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3300"/>
                </a:solidFill>
                <a:latin typeface="Times New Roman" panose="02020603050405020304" pitchFamily="18" charset="0"/>
              </a:rPr>
              <a:t>Summer</a:t>
            </a:r>
          </a:p>
        </p:txBody>
      </p:sp>
      <p:sp>
        <p:nvSpPr>
          <p:cNvPr id="17422" name="文本框 17421"/>
          <p:cNvSpPr txBox="1">
            <a:spLocks noChangeArrowheads="1"/>
          </p:cNvSpPr>
          <p:nvPr/>
        </p:nvSpPr>
        <p:spPr bwMode="auto">
          <a:xfrm>
            <a:off x="395288" y="6021388"/>
            <a:ext cx="1892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3300"/>
                </a:solidFill>
                <a:latin typeface="Times New Roman" panose="02020603050405020304" pitchFamily="18" charset="0"/>
              </a:rPr>
              <a:t>Winter</a:t>
            </a:r>
          </a:p>
        </p:txBody>
      </p:sp>
      <p:pic>
        <p:nvPicPr>
          <p:cNvPr id="14347" name="图片 17422" descr="12">
            <a:hlinkClick r:id="rId2" action="ppaction://hlinkfile"/>
          </p:cNvPr>
          <p:cNvPicPr>
            <a:picLocks noChangeAspect="1" noChangeArrowheads="1"/>
          </p:cNvPicPr>
          <p:nvPr/>
        </p:nvPicPr>
        <p:blipFill>
          <a:blip r:embed="rId3" cstate="email"/>
          <a:srcRect/>
          <a:stretch>
            <a:fillRect/>
          </a:stretch>
        </p:blipFill>
        <p:spPr bwMode="auto">
          <a:xfrm>
            <a:off x="7956550" y="5876925"/>
            <a:ext cx="95726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415"/>
                                        </p:tgtEl>
                                        <p:attrNameLst>
                                          <p:attrName>style.visibility</p:attrName>
                                        </p:attrNameLst>
                                      </p:cBhvr>
                                      <p:to>
                                        <p:strVal val="visible"/>
                                      </p:to>
                                    </p:set>
                                    <p:animEffect transition="in" filter="box(in)">
                                      <p:cBhvr>
                                        <p:cTn id="7" dur="500"/>
                                        <p:tgtEl>
                                          <p:spTgt spid="1741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416"/>
                                        </p:tgtEl>
                                        <p:attrNameLst>
                                          <p:attrName>style.visibility</p:attrName>
                                        </p:attrNameLst>
                                      </p:cBhvr>
                                      <p:to>
                                        <p:strVal val="visible"/>
                                      </p:to>
                                    </p:set>
                                    <p:animEffect transition="in" filter="box(in)">
                                      <p:cBhvr>
                                        <p:cTn id="12" dur="500"/>
                                        <p:tgtEl>
                                          <p:spTgt spid="1741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7417"/>
                                        </p:tgtEl>
                                        <p:attrNameLst>
                                          <p:attrName>style.visibility</p:attrName>
                                        </p:attrNameLst>
                                      </p:cBhvr>
                                      <p:to>
                                        <p:strVal val="visible"/>
                                      </p:to>
                                    </p:set>
                                    <p:animEffect transition="in" filter="box(in)">
                                      <p:cBhvr>
                                        <p:cTn id="17" dur="500"/>
                                        <p:tgtEl>
                                          <p:spTgt spid="1741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7418"/>
                                        </p:tgtEl>
                                        <p:attrNameLst>
                                          <p:attrName>style.visibility</p:attrName>
                                        </p:attrNameLst>
                                      </p:cBhvr>
                                      <p:to>
                                        <p:strVal val="visible"/>
                                      </p:to>
                                    </p:set>
                                    <p:animEffect transition="in" filter="box(in)">
                                      <p:cBhvr>
                                        <p:cTn id="22" dur="500"/>
                                        <p:tgtEl>
                                          <p:spTgt spid="1741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7419"/>
                                        </p:tgtEl>
                                        <p:attrNameLst>
                                          <p:attrName>style.visibility</p:attrName>
                                        </p:attrNameLst>
                                      </p:cBhvr>
                                      <p:to>
                                        <p:strVal val="visible"/>
                                      </p:to>
                                    </p:set>
                                    <p:animEffect transition="in" filter="box(in)">
                                      <p:cBhvr>
                                        <p:cTn id="27" dur="500"/>
                                        <p:tgtEl>
                                          <p:spTgt spid="17419"/>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7420"/>
                                        </p:tgtEl>
                                        <p:attrNameLst>
                                          <p:attrName>style.visibility</p:attrName>
                                        </p:attrNameLst>
                                      </p:cBhvr>
                                      <p:to>
                                        <p:strVal val="visible"/>
                                      </p:to>
                                    </p:set>
                                    <p:animEffect transition="in" filter="box(in)">
                                      <p:cBhvr>
                                        <p:cTn id="32" dur="500"/>
                                        <p:tgtEl>
                                          <p:spTgt spid="17420"/>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7421">
                                            <p:txEl>
                                              <p:pRg st="0" end="0"/>
                                            </p:txEl>
                                          </p:spTgt>
                                        </p:tgtEl>
                                        <p:attrNameLst>
                                          <p:attrName>style.visibility</p:attrName>
                                        </p:attrNameLst>
                                      </p:cBhvr>
                                      <p:to>
                                        <p:strVal val="visible"/>
                                      </p:to>
                                    </p:set>
                                    <p:animEffect transition="in" filter="box(in)">
                                      <p:cBhvr>
                                        <p:cTn id="37" dur="500"/>
                                        <p:tgtEl>
                                          <p:spTgt spid="1742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7422"/>
                                        </p:tgtEl>
                                        <p:attrNameLst>
                                          <p:attrName>style.visibility</p:attrName>
                                        </p:attrNameLst>
                                      </p:cBhvr>
                                      <p:to>
                                        <p:strVal val="visible"/>
                                      </p:to>
                                    </p:set>
                                    <p:animEffect transition="in" filter="box(in)">
                                      <p:cBhvr>
                                        <p:cTn id="42" dur="500"/>
                                        <p:tgtEl>
                                          <p:spTgt spid="174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p:bldP spid="17416" grpId="0"/>
      <p:bldP spid="17417" grpId="0"/>
      <p:bldP spid="17418" grpId="0"/>
      <p:bldP spid="17419" grpId="0"/>
      <p:bldP spid="17420" grpId="0"/>
      <p:bldP spid="174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矩形 18433"/>
          <p:cNvSpPr>
            <a:spLocks noChangeArrowheads="1" noChangeShapeType="1" noTextEdit="1"/>
          </p:cNvSpPr>
          <p:nvPr/>
        </p:nvSpPr>
        <p:spPr bwMode="auto">
          <a:xfrm>
            <a:off x="1524000" y="2209800"/>
            <a:ext cx="6019800" cy="2438400"/>
          </a:xfrm>
          <a:prstGeom prst="rect">
            <a:avLst/>
          </a:prstGeom>
        </p:spPr>
        <p:txBody>
          <a:bodyPr wrap="none" fromWordArt="1">
            <a:prstTxWarp prst="textPlain">
              <a:avLst>
                <a:gd name="adj" fmla="val 50000"/>
              </a:avLst>
            </a:prstTxWarp>
          </a:bodyPr>
          <a:lstStyle/>
          <a:p>
            <a:pPr algn="ctr"/>
            <a:r>
              <a:rPr lang="en-US" altLang="zh-CN"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a:cs typeface="Times New Roman" panose="02020603050405020304"/>
              </a:rPr>
              <a:t>Language Points</a:t>
            </a:r>
            <a:endParaRPr lang="zh-CN" altLang="en-US"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a:cs typeface="Times New Roman" panose="02020603050405020304"/>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文本框 20484"/>
          <p:cNvSpPr txBox="1">
            <a:spLocks noChangeArrowheads="1"/>
          </p:cNvSpPr>
          <p:nvPr/>
        </p:nvSpPr>
        <p:spPr bwMode="auto">
          <a:xfrm>
            <a:off x="179388" y="404664"/>
            <a:ext cx="8964612"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200" b="1" dirty="0">
                <a:latin typeface="Times New Roman" panose="02020603050405020304" pitchFamily="18" charset="0"/>
              </a:rPr>
              <a:t>1.</a:t>
            </a:r>
            <a:r>
              <a:rPr lang="en-US" altLang="zh-CN" sz="3200" b="1" dirty="0">
                <a:solidFill>
                  <a:srgbClr val="008000"/>
                </a:solidFill>
                <a:latin typeface="Times New Roman" panose="02020603050405020304" pitchFamily="18" charset="0"/>
              </a:rPr>
              <a:t> Yesterday I asked you to </a:t>
            </a:r>
            <a:r>
              <a:rPr lang="en-US" altLang="zh-CN" sz="3200" b="1" dirty="0">
                <a:solidFill>
                  <a:srgbClr val="FF3300"/>
                </a:solidFill>
                <a:latin typeface="Times New Roman" panose="02020603050405020304" pitchFamily="18" charset="0"/>
              </a:rPr>
              <a:t>do some </a:t>
            </a:r>
          </a:p>
          <a:p>
            <a:r>
              <a:rPr lang="en-US" altLang="zh-CN" sz="3200" b="1" dirty="0">
                <a:solidFill>
                  <a:srgbClr val="FF3300"/>
                </a:solidFill>
                <a:latin typeface="Times New Roman" panose="02020603050405020304" pitchFamily="18" charset="0"/>
              </a:rPr>
              <a:t>research on</a:t>
            </a:r>
            <a:r>
              <a:rPr lang="en-US" altLang="zh-CN" sz="3200" b="1" dirty="0">
                <a:solidFill>
                  <a:srgbClr val="008000"/>
                </a:solidFill>
                <a:latin typeface="Times New Roman" panose="02020603050405020304" pitchFamily="18" charset="0"/>
              </a:rPr>
              <a:t> the history of the Olympics.</a:t>
            </a:r>
          </a:p>
          <a:p>
            <a:r>
              <a:rPr lang="zh-CN" altLang="en-US" sz="3200" b="1" dirty="0">
                <a:latin typeface="Times New Roman" panose="02020603050405020304" pitchFamily="18" charset="0"/>
              </a:rPr>
              <a:t>昨天，我让你们对奥运历史</a:t>
            </a:r>
            <a:r>
              <a:rPr lang="zh-CN" altLang="en-US" sz="3200" b="1" dirty="0">
                <a:solidFill>
                  <a:srgbClr val="0000FF"/>
                </a:solidFill>
                <a:latin typeface="Times New Roman" panose="02020603050405020304" pitchFamily="18" charset="0"/>
              </a:rPr>
              <a:t>做一些研究</a:t>
            </a:r>
            <a:r>
              <a:rPr lang="zh-CN" altLang="en-US" sz="3200" b="1" dirty="0">
                <a:latin typeface="Times New Roman" panose="02020603050405020304" pitchFamily="18" charset="0"/>
              </a:rPr>
              <a:t>。</a:t>
            </a:r>
          </a:p>
          <a:p>
            <a:r>
              <a:rPr lang="en-US" altLang="zh-CN" sz="3200" b="1" dirty="0">
                <a:solidFill>
                  <a:srgbClr val="FF3300"/>
                </a:solidFill>
                <a:latin typeface="Times New Roman" panose="02020603050405020304" pitchFamily="18" charset="0"/>
              </a:rPr>
              <a:t>do some research on</a:t>
            </a:r>
            <a:r>
              <a:rPr lang="en-US" altLang="zh-CN" sz="3200" b="1" dirty="0">
                <a:latin typeface="Times New Roman" panose="02020603050405020304" pitchFamily="18" charset="0"/>
              </a:rPr>
              <a:t>     </a:t>
            </a:r>
            <a:r>
              <a:rPr lang="zh-CN" altLang="en-US" sz="3200" b="1" dirty="0">
                <a:solidFill>
                  <a:srgbClr val="0000FF"/>
                </a:solidFill>
                <a:latin typeface="Times New Roman" panose="02020603050405020304" pitchFamily="18" charset="0"/>
              </a:rPr>
              <a:t>做一些关于</a:t>
            </a:r>
            <a:r>
              <a:rPr lang="en-US" altLang="zh-CN" sz="3200" b="1" dirty="0">
                <a:solidFill>
                  <a:srgbClr val="0000FF"/>
                </a:solidFill>
                <a:latin typeface="Times New Roman" panose="02020603050405020304" pitchFamily="18" charset="0"/>
              </a:rPr>
              <a:t>...</a:t>
            </a:r>
            <a:r>
              <a:rPr lang="zh-CN" altLang="en-US" sz="3200" b="1" dirty="0">
                <a:solidFill>
                  <a:srgbClr val="0000FF"/>
                </a:solidFill>
                <a:latin typeface="Times New Roman" panose="02020603050405020304" pitchFamily="18" charset="0"/>
              </a:rPr>
              <a:t>的研究</a:t>
            </a:r>
          </a:p>
          <a:p>
            <a:r>
              <a:rPr lang="en-US" altLang="zh-CN" sz="3200" b="1" dirty="0">
                <a:latin typeface="Times New Roman" panose="02020603050405020304" pitchFamily="18" charset="0"/>
              </a:rPr>
              <a:t>She suggested that college graduates </a:t>
            </a:r>
            <a:r>
              <a:rPr lang="en-US" altLang="zh-CN" sz="3200" b="1" dirty="0">
                <a:solidFill>
                  <a:srgbClr val="FF3300"/>
                </a:solidFill>
                <a:latin typeface="Times New Roman" panose="02020603050405020304" pitchFamily="18" charset="0"/>
              </a:rPr>
              <a:t>do </a:t>
            </a:r>
          </a:p>
          <a:p>
            <a:r>
              <a:rPr lang="en-US" altLang="zh-CN" sz="3200" b="1" dirty="0">
                <a:solidFill>
                  <a:srgbClr val="FF3300"/>
                </a:solidFill>
                <a:latin typeface="Times New Roman" panose="02020603050405020304" pitchFamily="18" charset="0"/>
              </a:rPr>
              <a:t>some research on</a:t>
            </a:r>
            <a:r>
              <a:rPr lang="en-US" altLang="zh-CN" sz="3200" b="1" dirty="0">
                <a:latin typeface="Times New Roman" panose="02020603050405020304" pitchFamily="18" charset="0"/>
              </a:rPr>
              <a:t> the salaries of people in </a:t>
            </a:r>
          </a:p>
          <a:p>
            <a:r>
              <a:rPr lang="en-US" altLang="zh-CN" sz="3200" b="1" dirty="0">
                <a:latin typeface="Times New Roman" panose="02020603050405020304" pitchFamily="18" charset="0"/>
              </a:rPr>
              <a:t>this industry.</a:t>
            </a:r>
          </a:p>
          <a:p>
            <a:r>
              <a:rPr lang="zh-CN" altLang="en-US" sz="3200" b="1" dirty="0">
                <a:latin typeface="Times New Roman" panose="02020603050405020304" pitchFamily="18" charset="0"/>
              </a:rPr>
              <a:t>她建议毕业生们</a:t>
            </a:r>
            <a:r>
              <a:rPr lang="zh-CN" altLang="en-US" sz="3200" b="1" dirty="0">
                <a:solidFill>
                  <a:srgbClr val="0000FF"/>
                </a:solidFill>
                <a:latin typeface="Times New Roman" panose="02020603050405020304" pitchFamily="18" charset="0"/>
              </a:rPr>
              <a:t>做一些</a:t>
            </a:r>
            <a:r>
              <a:rPr lang="zh-CN" altLang="en-US" sz="3200" b="1" dirty="0">
                <a:latin typeface="Times New Roman" panose="02020603050405020304" pitchFamily="18" charset="0"/>
              </a:rPr>
              <a:t>该行业工资情况的</a:t>
            </a:r>
            <a:r>
              <a:rPr lang="zh-CN" altLang="en-US" sz="3200" b="1" dirty="0" smtClean="0">
                <a:solidFill>
                  <a:srgbClr val="0000FF"/>
                </a:solidFill>
                <a:latin typeface="Times New Roman" panose="02020603050405020304" pitchFamily="18" charset="0"/>
              </a:rPr>
              <a:t>调查</a:t>
            </a:r>
            <a:r>
              <a:rPr lang="zh-CN" altLang="en-US" sz="3200" b="1" dirty="0">
                <a:latin typeface="Times New Roman" panose="02020603050405020304" pitchFamily="18" charset="0"/>
              </a:rPr>
              <a:t>。</a:t>
            </a:r>
          </a:p>
          <a:p>
            <a:r>
              <a:rPr lang="en-US" altLang="zh-CN" sz="3200" b="1" dirty="0">
                <a:latin typeface="Times New Roman" panose="02020603050405020304" pitchFamily="18" charset="0"/>
              </a:rPr>
              <a:t>We are going to </a:t>
            </a:r>
            <a:r>
              <a:rPr lang="en-US" altLang="zh-CN" sz="3200" b="1" dirty="0">
                <a:solidFill>
                  <a:srgbClr val="FF3300"/>
                </a:solidFill>
                <a:latin typeface="Times New Roman" panose="02020603050405020304" pitchFamily="18" charset="0"/>
              </a:rPr>
              <a:t>do some research on</a:t>
            </a:r>
            <a:r>
              <a:rPr lang="en-US" altLang="zh-CN" sz="3200" b="1" dirty="0">
                <a:latin typeface="Times New Roman" panose="02020603050405020304" pitchFamily="18" charset="0"/>
              </a:rPr>
              <a:t> the </a:t>
            </a:r>
          </a:p>
          <a:p>
            <a:r>
              <a:rPr lang="en-US" altLang="zh-CN" sz="3200" b="1" dirty="0">
                <a:latin typeface="Times New Roman" panose="02020603050405020304" pitchFamily="18" charset="0"/>
              </a:rPr>
              <a:t>pollution of the Pearl River.</a:t>
            </a:r>
          </a:p>
          <a:p>
            <a:r>
              <a:rPr lang="zh-CN" altLang="en-US" sz="3200" b="1" dirty="0">
                <a:latin typeface="Times New Roman" panose="02020603050405020304" pitchFamily="18" charset="0"/>
              </a:rPr>
              <a:t>我们将</a:t>
            </a:r>
            <a:r>
              <a:rPr lang="zh-CN" altLang="en-US" sz="3200" b="1" dirty="0">
                <a:solidFill>
                  <a:srgbClr val="0000FF"/>
                </a:solidFill>
                <a:latin typeface="Times New Roman" panose="02020603050405020304" pitchFamily="18" charset="0"/>
              </a:rPr>
              <a:t>做一些关于</a:t>
            </a:r>
            <a:r>
              <a:rPr lang="zh-CN" altLang="en-US" sz="3200" b="1" dirty="0">
                <a:latin typeface="Times New Roman" panose="02020603050405020304" pitchFamily="18" charset="0"/>
              </a:rPr>
              <a:t>珠江污染</a:t>
            </a:r>
            <a:r>
              <a:rPr lang="zh-CN" altLang="en-US" sz="3200" b="1" dirty="0">
                <a:solidFill>
                  <a:srgbClr val="0000FF"/>
                </a:solidFill>
                <a:latin typeface="Times New Roman" panose="02020603050405020304" pitchFamily="18" charset="0"/>
              </a:rPr>
              <a:t>的研究</a:t>
            </a:r>
            <a:r>
              <a:rPr lang="zh-CN" altLang="en-US" sz="3200" b="1" dirty="0">
                <a:latin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485">
                                            <p:txEl>
                                              <p:pRg st="3" end="3"/>
                                            </p:txEl>
                                          </p:spTgt>
                                        </p:tgtEl>
                                        <p:attrNameLst>
                                          <p:attrName>style.visibility</p:attrName>
                                        </p:attrNameLst>
                                      </p:cBhvr>
                                      <p:to>
                                        <p:strVal val="visible"/>
                                      </p:to>
                                    </p:set>
                                    <p:animEffect transition="in" filter="blinds(horizontal)">
                                      <p:cBhvr>
                                        <p:cTn id="7" dur="500"/>
                                        <p:tgtEl>
                                          <p:spTgt spid="2048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0485">
                                            <p:txEl>
                                              <p:pRg st="4" end="4"/>
                                            </p:txEl>
                                          </p:spTgt>
                                        </p:tgtEl>
                                        <p:attrNameLst>
                                          <p:attrName>style.visibility</p:attrName>
                                        </p:attrNameLst>
                                      </p:cBhvr>
                                      <p:to>
                                        <p:strVal val="visible"/>
                                      </p:to>
                                    </p:set>
                                    <p:animEffect transition="in" filter="wipe(down)">
                                      <p:cBhvr>
                                        <p:cTn id="12" dur="500"/>
                                        <p:tgtEl>
                                          <p:spTgt spid="20485">
                                            <p:txEl>
                                              <p:pRg st="4" end="4"/>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20485">
                                            <p:txEl>
                                              <p:pRg st="5" end="5"/>
                                            </p:txEl>
                                          </p:spTgt>
                                        </p:tgtEl>
                                        <p:attrNameLst>
                                          <p:attrName>style.visibility</p:attrName>
                                        </p:attrNameLst>
                                      </p:cBhvr>
                                      <p:to>
                                        <p:strVal val="visible"/>
                                      </p:to>
                                    </p:set>
                                    <p:animEffect transition="in" filter="wipe(down)">
                                      <p:cBhvr>
                                        <p:cTn id="15" dur="500"/>
                                        <p:tgtEl>
                                          <p:spTgt spid="20485">
                                            <p:txEl>
                                              <p:pRg st="5" end="5"/>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20485">
                                            <p:txEl>
                                              <p:pRg st="6" end="6"/>
                                            </p:txEl>
                                          </p:spTgt>
                                        </p:tgtEl>
                                        <p:attrNameLst>
                                          <p:attrName>style.visibility</p:attrName>
                                        </p:attrNameLst>
                                      </p:cBhvr>
                                      <p:to>
                                        <p:strVal val="visible"/>
                                      </p:to>
                                    </p:set>
                                    <p:animEffect transition="in" filter="wipe(down)">
                                      <p:cBhvr>
                                        <p:cTn id="18" dur="500"/>
                                        <p:tgtEl>
                                          <p:spTgt spid="20485">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20485">
                                            <p:txEl>
                                              <p:pRg st="7" end="7"/>
                                            </p:txEl>
                                          </p:spTgt>
                                        </p:tgtEl>
                                        <p:attrNameLst>
                                          <p:attrName>style.visibility</p:attrName>
                                        </p:attrNameLst>
                                      </p:cBhvr>
                                      <p:to>
                                        <p:strVal val="visible"/>
                                      </p:to>
                                    </p:set>
                                    <p:animEffect transition="in" filter="box(in)">
                                      <p:cBhvr>
                                        <p:cTn id="23" dur="500"/>
                                        <p:tgtEl>
                                          <p:spTgt spid="20485">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0485">
                                            <p:txEl>
                                              <p:pRg st="8" end="8"/>
                                            </p:txEl>
                                          </p:spTgt>
                                        </p:tgtEl>
                                        <p:attrNameLst>
                                          <p:attrName>style.visibility</p:attrName>
                                        </p:attrNameLst>
                                      </p:cBhvr>
                                      <p:to>
                                        <p:strVal val="visible"/>
                                      </p:to>
                                    </p:set>
                                    <p:animEffect transition="in" filter="wipe(down)">
                                      <p:cBhvr>
                                        <p:cTn id="28" dur="500"/>
                                        <p:tgtEl>
                                          <p:spTgt spid="20485">
                                            <p:txEl>
                                              <p:pRg st="8" end="8"/>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20485">
                                            <p:txEl>
                                              <p:pRg st="9" end="9"/>
                                            </p:txEl>
                                          </p:spTgt>
                                        </p:tgtEl>
                                        <p:attrNameLst>
                                          <p:attrName>style.visibility</p:attrName>
                                        </p:attrNameLst>
                                      </p:cBhvr>
                                      <p:to>
                                        <p:strVal val="visible"/>
                                      </p:to>
                                    </p:set>
                                    <p:animEffect transition="in" filter="wipe(down)">
                                      <p:cBhvr>
                                        <p:cTn id="31" dur="500"/>
                                        <p:tgtEl>
                                          <p:spTgt spid="20485">
                                            <p:txEl>
                                              <p:pRg st="9" end="9"/>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nodeType="clickEffect">
                                  <p:stCondLst>
                                    <p:cond delay="0"/>
                                  </p:stCondLst>
                                  <p:childTnLst>
                                    <p:set>
                                      <p:cBhvr>
                                        <p:cTn id="35" dur="1" fill="hold">
                                          <p:stCondLst>
                                            <p:cond delay="0"/>
                                          </p:stCondLst>
                                        </p:cTn>
                                        <p:tgtEl>
                                          <p:spTgt spid="20485">
                                            <p:txEl>
                                              <p:pRg st="10" end="10"/>
                                            </p:txEl>
                                          </p:spTgt>
                                        </p:tgtEl>
                                        <p:attrNameLst>
                                          <p:attrName>style.visibility</p:attrName>
                                        </p:attrNameLst>
                                      </p:cBhvr>
                                      <p:to>
                                        <p:strVal val="visible"/>
                                      </p:to>
                                    </p:set>
                                    <p:animEffect transition="in" filter="box(in)">
                                      <p:cBhvr>
                                        <p:cTn id="36" dur="500"/>
                                        <p:tgtEl>
                                          <p:spTgt spid="2048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文本框 21506"/>
          <p:cNvSpPr txBox="1">
            <a:spLocks noChangeArrowheads="1"/>
          </p:cNvSpPr>
          <p:nvPr/>
        </p:nvSpPr>
        <p:spPr bwMode="auto">
          <a:xfrm>
            <a:off x="179388" y="332656"/>
            <a:ext cx="8964612"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200" b="1" dirty="0">
                <a:latin typeface="Times New Roman" panose="02020603050405020304" pitchFamily="18" charset="0"/>
              </a:rPr>
              <a:t>2. </a:t>
            </a:r>
            <a:r>
              <a:rPr lang="en-US" altLang="zh-CN" sz="3200" b="1" dirty="0">
                <a:solidFill>
                  <a:srgbClr val="008000"/>
                </a:solidFill>
                <a:latin typeface="Times New Roman" panose="02020603050405020304" pitchFamily="18" charset="0"/>
              </a:rPr>
              <a:t>The ancient Greeks wanted to have the </a:t>
            </a:r>
          </a:p>
          <a:p>
            <a:r>
              <a:rPr lang="en-US" altLang="zh-CN" sz="3200" b="1" dirty="0">
                <a:solidFill>
                  <a:srgbClr val="008000"/>
                </a:solidFill>
                <a:latin typeface="Times New Roman" panose="02020603050405020304" pitchFamily="18" charset="0"/>
              </a:rPr>
              <a:t>best athletes compete against each other.</a:t>
            </a:r>
          </a:p>
          <a:p>
            <a:r>
              <a:rPr lang="zh-CN" altLang="en-US" sz="3200" b="1" dirty="0">
                <a:latin typeface="Times New Roman" panose="02020603050405020304" pitchFamily="18" charset="0"/>
              </a:rPr>
              <a:t>古希腊人想让最优秀的运动员进行比赛。</a:t>
            </a:r>
          </a:p>
          <a:p>
            <a:r>
              <a:rPr lang="en-US" altLang="zh-CN" sz="3200" b="1" dirty="0">
                <a:latin typeface="Times New Roman" panose="02020603050405020304" pitchFamily="18" charset="0"/>
              </a:rPr>
              <a:t>compete </a:t>
            </a:r>
            <a:r>
              <a:rPr lang="zh-CN" altLang="en-US" sz="3200" b="1" dirty="0">
                <a:latin typeface="Times New Roman" panose="02020603050405020304" pitchFamily="18" charset="0"/>
              </a:rPr>
              <a:t>动词，“竞争；对抗；比赛”。</a:t>
            </a:r>
          </a:p>
          <a:p>
            <a:r>
              <a:rPr lang="en-US" altLang="zh-CN" sz="3200" b="1" dirty="0">
                <a:solidFill>
                  <a:srgbClr val="FF3300"/>
                </a:solidFill>
                <a:latin typeface="Times New Roman" panose="02020603050405020304" pitchFamily="18" charset="0"/>
              </a:rPr>
              <a:t>compete for/to do sth.</a:t>
            </a:r>
            <a:r>
              <a:rPr lang="en-US" altLang="zh-CN" sz="3200" b="1" dirty="0">
                <a:latin typeface="Times New Roman" panose="02020603050405020304" pitchFamily="18" charset="0"/>
              </a:rPr>
              <a:t>      </a:t>
            </a:r>
            <a:r>
              <a:rPr lang="zh-CN" altLang="en-US" sz="3200" b="1" dirty="0">
                <a:solidFill>
                  <a:srgbClr val="0000FF"/>
                </a:solidFill>
                <a:latin typeface="Times New Roman" panose="02020603050405020304" pitchFamily="18" charset="0"/>
              </a:rPr>
              <a:t>为</a:t>
            </a:r>
            <a:r>
              <a:rPr lang="en-US" altLang="zh-CN" sz="3200" b="1" dirty="0">
                <a:solidFill>
                  <a:srgbClr val="0000FF"/>
                </a:solidFill>
                <a:latin typeface="Times New Roman" panose="02020603050405020304" pitchFamily="18" charset="0"/>
              </a:rPr>
              <a:t>/</a:t>
            </a:r>
            <a:r>
              <a:rPr lang="zh-CN" altLang="en-US" sz="3200" b="1" dirty="0">
                <a:solidFill>
                  <a:srgbClr val="0000FF"/>
                </a:solidFill>
                <a:latin typeface="Times New Roman" panose="02020603050405020304" pitchFamily="18" charset="0"/>
              </a:rPr>
              <a:t>做</a:t>
            </a:r>
            <a:r>
              <a:rPr lang="en-US" altLang="zh-CN" sz="3200" b="1" dirty="0">
                <a:solidFill>
                  <a:srgbClr val="0000FF"/>
                </a:solidFill>
                <a:latin typeface="Times New Roman" panose="02020603050405020304" pitchFamily="18" charset="0"/>
              </a:rPr>
              <a:t>…….</a:t>
            </a:r>
            <a:r>
              <a:rPr lang="zh-CN" altLang="en-US" sz="3200" b="1" dirty="0">
                <a:solidFill>
                  <a:srgbClr val="0000FF"/>
                </a:solidFill>
                <a:latin typeface="Times New Roman" panose="02020603050405020304" pitchFamily="18" charset="0"/>
              </a:rPr>
              <a:t>而竞争</a:t>
            </a:r>
          </a:p>
          <a:p>
            <a:r>
              <a:rPr lang="en-US" altLang="zh-CN" sz="3200" b="1" dirty="0">
                <a:latin typeface="Times New Roman" panose="02020603050405020304" pitchFamily="18" charset="0"/>
              </a:rPr>
              <a:t>Several companies are </a:t>
            </a:r>
            <a:r>
              <a:rPr lang="en-US" altLang="zh-CN" sz="3200" b="1" dirty="0">
                <a:solidFill>
                  <a:srgbClr val="FF3300"/>
                </a:solidFill>
                <a:latin typeface="Times New Roman" panose="02020603050405020304" pitchFamily="18" charset="0"/>
              </a:rPr>
              <a:t>competing for /to </a:t>
            </a:r>
          </a:p>
          <a:p>
            <a:r>
              <a:rPr lang="en-US" altLang="zh-CN" sz="3200" b="1" dirty="0">
                <a:solidFill>
                  <a:srgbClr val="FF3300"/>
                </a:solidFill>
                <a:latin typeface="Times New Roman" panose="02020603050405020304" pitchFamily="18" charset="0"/>
              </a:rPr>
              <a:t>gain</a:t>
            </a:r>
            <a:r>
              <a:rPr lang="en-US" altLang="zh-CN" sz="3200" b="1" dirty="0">
                <a:latin typeface="Times New Roman" panose="02020603050405020304" pitchFamily="18" charset="0"/>
              </a:rPr>
              <a:t> the contract.</a:t>
            </a:r>
          </a:p>
          <a:p>
            <a:r>
              <a:rPr lang="zh-CN" altLang="en-US" sz="3200" b="1" dirty="0">
                <a:latin typeface="Times New Roman" panose="02020603050405020304" pitchFamily="18" charset="0"/>
              </a:rPr>
              <a:t>几家公司正</a:t>
            </a:r>
            <a:r>
              <a:rPr lang="zh-CN" altLang="en-US" sz="3200" b="1" dirty="0">
                <a:solidFill>
                  <a:srgbClr val="0000FF"/>
                </a:solidFill>
                <a:latin typeface="Times New Roman" panose="02020603050405020304" pitchFamily="18" charset="0"/>
              </a:rPr>
              <a:t>为</a:t>
            </a:r>
            <a:r>
              <a:rPr lang="zh-CN" altLang="en-US" sz="3200" b="1" dirty="0">
                <a:latin typeface="Times New Roman" panose="02020603050405020304" pitchFamily="18" charset="0"/>
              </a:rPr>
              <a:t>一项合同</a:t>
            </a:r>
            <a:r>
              <a:rPr lang="zh-CN" altLang="en-US" sz="3200" b="1" dirty="0">
                <a:solidFill>
                  <a:srgbClr val="0000FF"/>
                </a:solidFill>
                <a:latin typeface="Times New Roman" panose="02020603050405020304" pitchFamily="18" charset="0"/>
              </a:rPr>
              <a:t>而竞争</a:t>
            </a:r>
            <a:r>
              <a:rPr lang="zh-CN" altLang="en-US" sz="3200" b="1" dirty="0">
                <a:latin typeface="Times New Roman" panose="02020603050405020304" pitchFamily="18" charset="0"/>
              </a:rPr>
              <a:t>。</a:t>
            </a:r>
          </a:p>
          <a:p>
            <a:r>
              <a:rPr lang="en-US" altLang="zh-CN" sz="3200" b="1" dirty="0">
                <a:solidFill>
                  <a:srgbClr val="0000FF"/>
                </a:solidFill>
                <a:latin typeface="Times New Roman" panose="02020603050405020304" pitchFamily="18" charset="0"/>
              </a:rPr>
              <a:t>compete against      </a:t>
            </a:r>
            <a:r>
              <a:rPr lang="zh-CN" altLang="en-US" sz="3200" b="1" dirty="0">
                <a:solidFill>
                  <a:srgbClr val="0000FF"/>
                </a:solidFill>
                <a:latin typeface="Times New Roman" panose="02020603050405020304" pitchFamily="18" charset="0"/>
              </a:rPr>
              <a:t>和</a:t>
            </a:r>
            <a:r>
              <a:rPr lang="en-US" altLang="zh-CN" sz="3200" b="1" dirty="0">
                <a:solidFill>
                  <a:srgbClr val="0000FF"/>
                </a:solidFill>
                <a:latin typeface="Times New Roman" panose="02020603050405020304" pitchFamily="18" charset="0"/>
              </a:rPr>
              <a:t>……</a:t>
            </a:r>
            <a:r>
              <a:rPr lang="zh-CN" altLang="en-US" sz="3200" b="1" dirty="0">
                <a:solidFill>
                  <a:srgbClr val="0000FF"/>
                </a:solidFill>
                <a:latin typeface="Times New Roman" panose="02020603050405020304" pitchFamily="18" charset="0"/>
              </a:rPr>
              <a:t>竞争</a:t>
            </a:r>
          </a:p>
          <a:p>
            <a:r>
              <a:rPr lang="en-US" altLang="zh-CN" sz="3200" b="1" dirty="0">
                <a:latin typeface="Times New Roman" panose="02020603050405020304" pitchFamily="18" charset="0"/>
              </a:rPr>
              <a:t>I do not have you </a:t>
            </a:r>
            <a:r>
              <a:rPr lang="en-US" altLang="zh-CN" sz="3200" b="1" dirty="0">
                <a:solidFill>
                  <a:srgbClr val="FF3300"/>
                </a:solidFill>
                <a:latin typeface="Times New Roman" panose="02020603050405020304" pitchFamily="18" charset="0"/>
              </a:rPr>
              <a:t>compete against</a:t>
            </a:r>
            <a:r>
              <a:rPr lang="en-US" altLang="zh-CN" sz="3200" b="1" dirty="0">
                <a:latin typeface="Times New Roman" panose="02020603050405020304" pitchFamily="18" charset="0"/>
              </a:rPr>
              <a:t> your </a:t>
            </a:r>
          </a:p>
          <a:p>
            <a:r>
              <a:rPr lang="en-US" altLang="zh-CN" sz="3200" b="1" dirty="0">
                <a:latin typeface="Times New Roman" panose="02020603050405020304" pitchFamily="18" charset="0"/>
              </a:rPr>
              <a:t>classmates.</a:t>
            </a:r>
          </a:p>
          <a:p>
            <a:r>
              <a:rPr lang="zh-CN" altLang="en-US" sz="3200" b="1" dirty="0">
                <a:latin typeface="Times New Roman" panose="02020603050405020304" pitchFamily="18" charset="0"/>
              </a:rPr>
              <a:t>我不会让你们</a:t>
            </a:r>
            <a:r>
              <a:rPr lang="zh-CN" altLang="en-US" sz="3200" b="1" dirty="0">
                <a:solidFill>
                  <a:srgbClr val="0000FF"/>
                </a:solidFill>
                <a:latin typeface="Times New Roman" panose="02020603050405020304" pitchFamily="18" charset="0"/>
              </a:rPr>
              <a:t>与</a:t>
            </a:r>
            <a:r>
              <a:rPr lang="zh-CN" altLang="en-US" sz="3200" b="1" dirty="0">
                <a:latin typeface="Times New Roman" panose="02020603050405020304" pitchFamily="18" charset="0"/>
              </a:rPr>
              <a:t>同学</a:t>
            </a:r>
            <a:r>
              <a:rPr lang="zh-CN" altLang="en-US" sz="3200" b="1" dirty="0">
                <a:solidFill>
                  <a:srgbClr val="0000FF"/>
                </a:solidFill>
                <a:latin typeface="Times New Roman" panose="02020603050405020304" pitchFamily="18" charset="0"/>
              </a:rPr>
              <a:t>竞争</a:t>
            </a:r>
            <a:r>
              <a:rPr lang="zh-CN" altLang="en-US" sz="3200" b="1" dirty="0">
                <a:latin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507">
                                            <p:txEl>
                                              <p:pRg st="3" end="3"/>
                                            </p:txEl>
                                          </p:spTgt>
                                        </p:tgtEl>
                                        <p:attrNameLst>
                                          <p:attrName>style.visibility</p:attrName>
                                        </p:attrNameLst>
                                      </p:cBhvr>
                                      <p:to>
                                        <p:strVal val="visible"/>
                                      </p:to>
                                    </p:set>
                                    <p:animEffect transition="in" filter="blinds(horizontal)">
                                      <p:cBhvr>
                                        <p:cTn id="7" dur="500"/>
                                        <p:tgtEl>
                                          <p:spTgt spid="2150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1507">
                                            <p:txEl>
                                              <p:pRg st="4" end="4"/>
                                            </p:txEl>
                                          </p:spTgt>
                                        </p:tgtEl>
                                        <p:attrNameLst>
                                          <p:attrName>style.visibility</p:attrName>
                                        </p:attrNameLst>
                                      </p:cBhvr>
                                      <p:to>
                                        <p:strVal val="visible"/>
                                      </p:to>
                                    </p:set>
                                    <p:animEffect transition="in" filter="wipe(down)">
                                      <p:cBhvr>
                                        <p:cTn id="12" dur="500"/>
                                        <p:tgtEl>
                                          <p:spTgt spid="21507">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1507">
                                            <p:txEl>
                                              <p:pRg st="5" end="5"/>
                                            </p:txEl>
                                          </p:spTgt>
                                        </p:tgtEl>
                                        <p:attrNameLst>
                                          <p:attrName>style.visibility</p:attrName>
                                        </p:attrNameLst>
                                      </p:cBhvr>
                                      <p:to>
                                        <p:strVal val="visible"/>
                                      </p:to>
                                    </p:set>
                                    <p:animEffect transition="in" filter="blinds(horizontal)">
                                      <p:cBhvr>
                                        <p:cTn id="17" dur="500"/>
                                        <p:tgtEl>
                                          <p:spTgt spid="21507">
                                            <p:txEl>
                                              <p:pRg st="5" end="5"/>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21507">
                                            <p:txEl>
                                              <p:pRg st="6" end="6"/>
                                            </p:txEl>
                                          </p:spTgt>
                                        </p:tgtEl>
                                        <p:attrNameLst>
                                          <p:attrName>style.visibility</p:attrName>
                                        </p:attrNameLst>
                                      </p:cBhvr>
                                      <p:to>
                                        <p:strVal val="visible"/>
                                      </p:to>
                                    </p:set>
                                    <p:animEffect transition="in" filter="blinds(horizontal)">
                                      <p:cBhvr>
                                        <p:cTn id="20" dur="500"/>
                                        <p:tgtEl>
                                          <p:spTgt spid="21507">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21507">
                                            <p:txEl>
                                              <p:pRg st="7" end="7"/>
                                            </p:txEl>
                                          </p:spTgt>
                                        </p:tgtEl>
                                        <p:attrNameLst>
                                          <p:attrName>style.visibility</p:attrName>
                                        </p:attrNameLst>
                                      </p:cBhvr>
                                      <p:to>
                                        <p:strVal val="visible"/>
                                      </p:to>
                                    </p:set>
                                    <p:animEffect transition="in" filter="wipe(down)">
                                      <p:cBhvr>
                                        <p:cTn id="25" dur="500"/>
                                        <p:tgtEl>
                                          <p:spTgt spid="21507">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1507">
                                            <p:txEl>
                                              <p:pRg st="8" end="8"/>
                                            </p:txEl>
                                          </p:spTgt>
                                        </p:tgtEl>
                                        <p:attrNameLst>
                                          <p:attrName>style.visibility</p:attrName>
                                        </p:attrNameLst>
                                      </p:cBhvr>
                                      <p:to>
                                        <p:strVal val="visible"/>
                                      </p:to>
                                    </p:set>
                                    <p:animEffect transition="in" filter="blinds(horizontal)">
                                      <p:cBhvr>
                                        <p:cTn id="30" dur="500"/>
                                        <p:tgtEl>
                                          <p:spTgt spid="21507">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21507">
                                            <p:txEl>
                                              <p:pRg st="9" end="9"/>
                                            </p:txEl>
                                          </p:spTgt>
                                        </p:tgtEl>
                                        <p:attrNameLst>
                                          <p:attrName>style.visibility</p:attrName>
                                        </p:attrNameLst>
                                      </p:cBhvr>
                                      <p:to>
                                        <p:strVal val="visible"/>
                                      </p:to>
                                    </p:set>
                                    <p:animEffect transition="in" filter="blinds(horizontal)">
                                      <p:cBhvr>
                                        <p:cTn id="35" dur="500"/>
                                        <p:tgtEl>
                                          <p:spTgt spid="21507">
                                            <p:txEl>
                                              <p:pRg st="9" end="9"/>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21507">
                                            <p:txEl>
                                              <p:pRg st="10" end="10"/>
                                            </p:txEl>
                                          </p:spTgt>
                                        </p:tgtEl>
                                        <p:attrNameLst>
                                          <p:attrName>style.visibility</p:attrName>
                                        </p:attrNameLst>
                                      </p:cBhvr>
                                      <p:to>
                                        <p:strVal val="visible"/>
                                      </p:to>
                                    </p:set>
                                    <p:animEffect transition="in" filter="blinds(horizontal)">
                                      <p:cBhvr>
                                        <p:cTn id="38" dur="500"/>
                                        <p:tgtEl>
                                          <p:spTgt spid="21507">
                                            <p:txEl>
                                              <p:pRg st="10" end="1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21507">
                                            <p:txEl>
                                              <p:pRg st="11" end="11"/>
                                            </p:txEl>
                                          </p:spTgt>
                                        </p:tgtEl>
                                        <p:attrNameLst>
                                          <p:attrName>style.visibility</p:attrName>
                                        </p:attrNameLst>
                                      </p:cBhvr>
                                      <p:to>
                                        <p:strVal val="visible"/>
                                      </p:to>
                                    </p:set>
                                    <p:animEffect transition="in" filter="wipe(down)">
                                      <p:cBhvr>
                                        <p:cTn id="43" dur="500"/>
                                        <p:tgtEl>
                                          <p:spTgt spid="2150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文本框 22530"/>
          <p:cNvSpPr txBox="1">
            <a:spLocks noChangeArrowheads="1"/>
          </p:cNvSpPr>
          <p:nvPr/>
        </p:nvSpPr>
        <p:spPr bwMode="auto">
          <a:xfrm>
            <a:off x="179388" y="404664"/>
            <a:ext cx="8964612" cy="4572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5000"/>
              </a:lnSpc>
            </a:pPr>
            <a:r>
              <a:rPr lang="en-US" altLang="zh-CN" sz="3200" b="1" dirty="0">
                <a:solidFill>
                  <a:srgbClr val="0000FF"/>
                </a:solidFill>
                <a:latin typeface="Times New Roman" panose="02020603050405020304" pitchFamily="18" charset="0"/>
              </a:rPr>
              <a:t>have the best athletes compete</a:t>
            </a:r>
            <a:r>
              <a:rPr lang="zh-CN" altLang="en-US" sz="3200" b="1" dirty="0">
                <a:solidFill>
                  <a:srgbClr val="0000FF"/>
                </a:solidFill>
                <a:latin typeface="Times New Roman" panose="02020603050405020304" pitchFamily="18" charset="0"/>
              </a:rPr>
              <a:t>的语法结构为</a:t>
            </a:r>
            <a:r>
              <a:rPr lang="en-US" altLang="zh-CN" sz="3200" b="1" dirty="0">
                <a:solidFill>
                  <a:srgbClr val="0000FF"/>
                </a:solidFill>
                <a:latin typeface="Times New Roman" panose="02020603050405020304" pitchFamily="18" charset="0"/>
              </a:rPr>
              <a:t>:</a:t>
            </a:r>
          </a:p>
          <a:p>
            <a:pPr>
              <a:lnSpc>
                <a:spcPct val="155000"/>
              </a:lnSpc>
            </a:pPr>
            <a:r>
              <a:rPr lang="en-US" altLang="zh-CN" sz="3200" b="1" dirty="0">
                <a:solidFill>
                  <a:srgbClr val="FF3300"/>
                </a:solidFill>
                <a:latin typeface="Times New Roman" panose="02020603050405020304" pitchFamily="18" charset="0"/>
              </a:rPr>
              <a:t>have sb. do sth.</a:t>
            </a:r>
            <a:r>
              <a:rPr lang="en-US" altLang="zh-CN" sz="3200" b="1" dirty="0">
                <a:latin typeface="Times New Roman" panose="02020603050405020304" pitchFamily="18" charset="0"/>
              </a:rPr>
              <a:t>          </a:t>
            </a:r>
            <a:r>
              <a:rPr lang="zh-CN" altLang="en-US" sz="3200" b="1" dirty="0">
                <a:solidFill>
                  <a:srgbClr val="0000FF"/>
                </a:solidFill>
                <a:latin typeface="Times New Roman" panose="02020603050405020304" pitchFamily="18" charset="0"/>
              </a:rPr>
              <a:t>让某人做某事</a:t>
            </a:r>
          </a:p>
          <a:p>
            <a:pPr>
              <a:lnSpc>
                <a:spcPct val="155000"/>
              </a:lnSpc>
            </a:pPr>
            <a:r>
              <a:rPr lang="en-US" altLang="zh-CN" sz="3200" b="1" dirty="0">
                <a:latin typeface="Times New Roman" panose="02020603050405020304" pitchFamily="18" charset="0"/>
              </a:rPr>
              <a:t>The teacher </a:t>
            </a:r>
            <a:r>
              <a:rPr lang="en-US" altLang="zh-CN" sz="3200" b="1" dirty="0">
                <a:solidFill>
                  <a:srgbClr val="FF3300"/>
                </a:solidFill>
                <a:latin typeface="Times New Roman" panose="02020603050405020304" pitchFamily="18" charset="0"/>
              </a:rPr>
              <a:t>had</a:t>
            </a:r>
            <a:r>
              <a:rPr lang="en-US" altLang="zh-CN" sz="3200" b="1" dirty="0">
                <a:latin typeface="Times New Roman" panose="02020603050405020304" pitchFamily="18" charset="0"/>
              </a:rPr>
              <a:t> all his students </a:t>
            </a:r>
            <a:r>
              <a:rPr lang="en-US" altLang="zh-CN" sz="3200" b="1" dirty="0">
                <a:solidFill>
                  <a:srgbClr val="FF3300"/>
                </a:solidFill>
                <a:latin typeface="Times New Roman" panose="02020603050405020304" pitchFamily="18" charset="0"/>
              </a:rPr>
              <a:t>run</a:t>
            </a:r>
            <a:r>
              <a:rPr lang="en-US" altLang="zh-CN" sz="3200" b="1" dirty="0">
                <a:latin typeface="Times New Roman" panose="02020603050405020304" pitchFamily="18" charset="0"/>
              </a:rPr>
              <a:t> fast.</a:t>
            </a:r>
          </a:p>
          <a:p>
            <a:pPr>
              <a:lnSpc>
                <a:spcPct val="155000"/>
              </a:lnSpc>
            </a:pPr>
            <a:r>
              <a:rPr lang="zh-CN" altLang="en-US" sz="3200" b="1" dirty="0">
                <a:latin typeface="Times New Roman" panose="02020603050405020304" pitchFamily="18" charset="0"/>
              </a:rPr>
              <a:t>老师让所有的学生加快速度跑步。</a:t>
            </a:r>
          </a:p>
          <a:p>
            <a:pPr>
              <a:lnSpc>
                <a:spcPct val="155000"/>
              </a:lnSpc>
            </a:pPr>
            <a:r>
              <a:rPr lang="en-US" altLang="zh-CN" sz="3200" b="1" dirty="0">
                <a:latin typeface="Times New Roman" panose="02020603050405020304" pitchFamily="18" charset="0"/>
              </a:rPr>
              <a:t>She </a:t>
            </a:r>
            <a:r>
              <a:rPr lang="en-US" altLang="zh-CN" sz="3200" b="1" dirty="0">
                <a:solidFill>
                  <a:srgbClr val="FF3300"/>
                </a:solidFill>
                <a:latin typeface="Times New Roman" panose="02020603050405020304" pitchFamily="18" charset="0"/>
              </a:rPr>
              <a:t>had</a:t>
            </a:r>
            <a:r>
              <a:rPr lang="en-US" altLang="zh-CN" sz="3200" b="1" dirty="0">
                <a:latin typeface="Times New Roman" panose="02020603050405020304" pitchFamily="18" charset="0"/>
              </a:rPr>
              <a:t> him </a:t>
            </a:r>
            <a:r>
              <a:rPr lang="en-US" altLang="zh-CN" sz="3200" b="1" dirty="0">
                <a:solidFill>
                  <a:srgbClr val="FF3300"/>
                </a:solidFill>
                <a:latin typeface="Times New Roman" panose="02020603050405020304" pitchFamily="18" charset="0"/>
              </a:rPr>
              <a:t>wait</a:t>
            </a:r>
            <a:r>
              <a:rPr lang="en-US" altLang="zh-CN" sz="3200" b="1" dirty="0">
                <a:latin typeface="Times New Roman" panose="02020603050405020304" pitchFamily="18" charset="0"/>
              </a:rPr>
              <a:t> at the gate for 10 minutes.</a:t>
            </a:r>
          </a:p>
          <a:p>
            <a:pPr>
              <a:lnSpc>
                <a:spcPct val="155000"/>
              </a:lnSpc>
            </a:pPr>
            <a:r>
              <a:rPr lang="zh-CN" altLang="en-US" sz="3200" b="1" dirty="0">
                <a:latin typeface="Times New Roman" panose="02020603050405020304" pitchFamily="18" charset="0"/>
              </a:rPr>
              <a:t>她让他在大门口等了</a:t>
            </a:r>
            <a:r>
              <a:rPr lang="en-US" altLang="zh-CN" sz="3200" b="1" dirty="0">
                <a:latin typeface="Times New Roman" panose="02020603050405020304" pitchFamily="18" charset="0"/>
              </a:rPr>
              <a:t>10</a:t>
            </a:r>
            <a:r>
              <a:rPr lang="zh-CN" altLang="en-US" sz="3200" b="1" dirty="0">
                <a:latin typeface="Times New Roman" panose="02020603050405020304" pitchFamily="18" charset="0"/>
              </a:rPr>
              <a:t>分钟。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wipe(down)">
                                      <p:cBhvr>
                                        <p:cTn id="7" dur="500"/>
                                        <p:tgtEl>
                                          <p:spTgt spid="22531">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2531">
                                            <p:txEl>
                                              <p:pRg st="1" end="1"/>
                                            </p:txEl>
                                          </p:spTgt>
                                        </p:tgtEl>
                                        <p:attrNameLst>
                                          <p:attrName>style.visibility</p:attrName>
                                        </p:attrNameLst>
                                      </p:cBhvr>
                                      <p:to>
                                        <p:strVal val="visible"/>
                                      </p:to>
                                    </p:set>
                                    <p:animEffect transition="in" filter="wipe(down)">
                                      <p:cBhvr>
                                        <p:cTn id="10" dur="500"/>
                                        <p:tgtEl>
                                          <p:spTgt spid="2253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animEffect transition="in" filter="blinds(horizontal)">
                                      <p:cBhvr>
                                        <p:cTn id="15" dur="500"/>
                                        <p:tgtEl>
                                          <p:spTgt spid="2253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22531">
                                            <p:txEl>
                                              <p:pRg st="3" end="3"/>
                                            </p:txEl>
                                          </p:spTgt>
                                        </p:tgtEl>
                                        <p:attrNameLst>
                                          <p:attrName>style.visibility</p:attrName>
                                        </p:attrNameLst>
                                      </p:cBhvr>
                                      <p:to>
                                        <p:strVal val="visible"/>
                                      </p:to>
                                    </p:set>
                                    <p:animEffect transition="in" filter="wipe(down)">
                                      <p:cBhvr>
                                        <p:cTn id="20" dur="500"/>
                                        <p:tgtEl>
                                          <p:spTgt spid="22531">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2531">
                                            <p:txEl>
                                              <p:pRg st="4" end="4"/>
                                            </p:txEl>
                                          </p:spTgt>
                                        </p:tgtEl>
                                        <p:attrNameLst>
                                          <p:attrName>style.visibility</p:attrName>
                                        </p:attrNameLst>
                                      </p:cBhvr>
                                      <p:to>
                                        <p:strVal val="visible"/>
                                      </p:to>
                                    </p:set>
                                    <p:animEffect transition="in" filter="blinds(horizontal)">
                                      <p:cBhvr>
                                        <p:cTn id="25" dur="500"/>
                                        <p:tgtEl>
                                          <p:spTgt spid="22531">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22531">
                                            <p:txEl>
                                              <p:pRg st="5" end="5"/>
                                            </p:txEl>
                                          </p:spTgt>
                                        </p:tgtEl>
                                        <p:attrNameLst>
                                          <p:attrName>style.visibility</p:attrName>
                                        </p:attrNameLst>
                                      </p:cBhvr>
                                      <p:to>
                                        <p:strVal val="visible"/>
                                      </p:to>
                                    </p:set>
                                    <p:animEffect transition="in" filter="wipe(down)">
                                      <p:cBhvr>
                                        <p:cTn id="30" dur="500"/>
                                        <p:tgtEl>
                                          <p:spTgt spid="225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文本框 23554"/>
          <p:cNvSpPr txBox="1">
            <a:spLocks noChangeArrowheads="1"/>
          </p:cNvSpPr>
          <p:nvPr/>
        </p:nvSpPr>
        <p:spPr bwMode="auto">
          <a:xfrm>
            <a:off x="179388" y="260350"/>
            <a:ext cx="8964612" cy="5464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3200" b="1" dirty="0">
                <a:latin typeface="Times New Roman" panose="02020603050405020304" pitchFamily="18" charset="0"/>
              </a:rPr>
              <a:t>3.</a:t>
            </a:r>
            <a:r>
              <a:rPr lang="en-US" altLang="zh-CN" sz="3200" b="1" dirty="0">
                <a:solidFill>
                  <a:srgbClr val="0000FF"/>
                </a:solidFill>
                <a:latin typeface="Times New Roman" panose="02020603050405020304" pitchFamily="18" charset="0"/>
              </a:rPr>
              <a:t> </a:t>
            </a:r>
            <a:r>
              <a:rPr lang="en-US" altLang="zh-CN" sz="3200" b="1" dirty="0">
                <a:solidFill>
                  <a:srgbClr val="008000"/>
                </a:solidFill>
                <a:latin typeface="Times New Roman" panose="02020603050405020304" pitchFamily="18" charset="0"/>
              </a:rPr>
              <a:t>They held the event </a:t>
            </a:r>
            <a:r>
              <a:rPr lang="en-US" altLang="zh-CN" sz="3200" b="1" dirty="0">
                <a:solidFill>
                  <a:srgbClr val="FF3300"/>
                </a:solidFill>
                <a:latin typeface="Times New Roman" panose="02020603050405020304" pitchFamily="18" charset="0"/>
              </a:rPr>
              <a:t>every four years</a:t>
            </a:r>
            <a:r>
              <a:rPr lang="en-US" altLang="zh-CN" sz="3200" b="1" dirty="0">
                <a:solidFill>
                  <a:srgbClr val="008000"/>
                </a:solidFill>
                <a:latin typeface="Times New Roman" panose="02020603050405020304" pitchFamily="18" charset="0"/>
              </a:rPr>
              <a:t> in </a:t>
            </a:r>
          </a:p>
          <a:p>
            <a:pPr>
              <a:lnSpc>
                <a:spcPct val="110000"/>
              </a:lnSpc>
            </a:pPr>
            <a:r>
              <a:rPr lang="en-US" altLang="zh-CN" sz="3200" b="1" dirty="0">
                <a:solidFill>
                  <a:srgbClr val="008000"/>
                </a:solidFill>
                <a:latin typeface="Times New Roman" panose="02020603050405020304" pitchFamily="18" charset="0"/>
              </a:rPr>
              <a:t>Olympia.</a:t>
            </a:r>
          </a:p>
          <a:p>
            <a:pPr>
              <a:lnSpc>
                <a:spcPct val="110000"/>
              </a:lnSpc>
            </a:pPr>
            <a:r>
              <a:rPr lang="zh-CN" altLang="en-US" sz="3200" b="1" dirty="0">
                <a:latin typeface="Times New Roman" panose="02020603050405020304" pitchFamily="18" charset="0"/>
              </a:rPr>
              <a:t>他们</a:t>
            </a:r>
            <a:r>
              <a:rPr lang="zh-CN" altLang="en-US" sz="3200" b="1" dirty="0">
                <a:solidFill>
                  <a:srgbClr val="0000FF"/>
                </a:solidFill>
                <a:latin typeface="Times New Roman" panose="02020603050405020304" pitchFamily="18" charset="0"/>
              </a:rPr>
              <a:t>每四年</a:t>
            </a:r>
            <a:r>
              <a:rPr lang="zh-CN" altLang="en-US" sz="3200" b="1" dirty="0">
                <a:latin typeface="Times New Roman" panose="02020603050405020304" pitchFamily="18" charset="0"/>
              </a:rPr>
              <a:t>在奥林匹亚举行一次运动会。</a:t>
            </a:r>
          </a:p>
          <a:p>
            <a:pPr>
              <a:lnSpc>
                <a:spcPct val="110000"/>
              </a:lnSpc>
            </a:pPr>
            <a:r>
              <a:rPr lang="en-US" altLang="zh-CN" sz="3200" b="1" dirty="0">
                <a:solidFill>
                  <a:srgbClr val="FF3300"/>
                </a:solidFill>
                <a:latin typeface="Times New Roman" panose="02020603050405020304" pitchFamily="18" charset="0"/>
              </a:rPr>
              <a:t>every four years=every fourth year</a:t>
            </a:r>
            <a:r>
              <a:rPr lang="en-US" altLang="zh-CN" sz="3200" b="1" dirty="0">
                <a:latin typeface="Times New Roman" panose="02020603050405020304" pitchFamily="18" charset="0"/>
              </a:rPr>
              <a:t>  </a:t>
            </a:r>
            <a:r>
              <a:rPr lang="zh-CN" altLang="en-US" sz="3200" b="1" dirty="0">
                <a:solidFill>
                  <a:srgbClr val="0000FF"/>
                </a:solidFill>
                <a:latin typeface="Times New Roman" panose="02020603050405020304" pitchFamily="18" charset="0"/>
              </a:rPr>
              <a:t>每四年</a:t>
            </a:r>
          </a:p>
          <a:p>
            <a:pPr>
              <a:lnSpc>
                <a:spcPct val="110000"/>
              </a:lnSpc>
            </a:pPr>
            <a:r>
              <a:rPr lang="en-US" altLang="zh-CN" sz="3200" b="1" dirty="0">
                <a:solidFill>
                  <a:srgbClr val="0000FF"/>
                </a:solidFill>
                <a:latin typeface="Times New Roman" panose="02020603050405020304" pitchFamily="18" charset="0"/>
              </a:rPr>
              <a:t>every</a:t>
            </a:r>
            <a:r>
              <a:rPr lang="zh-CN" altLang="en-US" sz="3200" b="1" dirty="0">
                <a:solidFill>
                  <a:srgbClr val="0000FF"/>
                </a:solidFill>
                <a:latin typeface="Times New Roman" panose="02020603050405020304" pitchFamily="18" charset="0"/>
              </a:rPr>
              <a:t>与基数词、序数词、</a:t>
            </a:r>
            <a:r>
              <a:rPr lang="en-US" altLang="zh-CN" sz="3200" b="1" dirty="0">
                <a:solidFill>
                  <a:srgbClr val="0000FF"/>
                </a:solidFill>
                <a:latin typeface="Times New Roman" panose="02020603050405020304" pitchFamily="18" charset="0"/>
              </a:rPr>
              <a:t>other</a:t>
            </a:r>
            <a:r>
              <a:rPr lang="zh-CN" altLang="en-US" sz="3200" b="1" dirty="0">
                <a:solidFill>
                  <a:srgbClr val="0000FF"/>
                </a:solidFill>
                <a:latin typeface="Times New Roman" panose="02020603050405020304" pitchFamily="18" charset="0"/>
              </a:rPr>
              <a:t>或</a:t>
            </a:r>
            <a:r>
              <a:rPr lang="en-US" altLang="zh-CN" sz="3200" b="1" dirty="0">
                <a:solidFill>
                  <a:srgbClr val="0000FF"/>
                </a:solidFill>
                <a:latin typeface="Times New Roman" panose="02020603050405020304" pitchFamily="18" charset="0"/>
              </a:rPr>
              <a:t>few</a:t>
            </a:r>
            <a:r>
              <a:rPr lang="zh-CN" altLang="en-US" sz="3200" b="1" dirty="0">
                <a:solidFill>
                  <a:srgbClr val="0000FF"/>
                </a:solidFill>
                <a:latin typeface="Times New Roman" panose="02020603050405020304" pitchFamily="18" charset="0"/>
              </a:rPr>
              <a:t>连用，</a:t>
            </a:r>
          </a:p>
          <a:p>
            <a:pPr>
              <a:lnSpc>
                <a:spcPct val="110000"/>
              </a:lnSpc>
            </a:pPr>
            <a:r>
              <a:rPr lang="zh-CN" altLang="en-US" sz="3200" b="1" dirty="0">
                <a:solidFill>
                  <a:srgbClr val="0000FF"/>
                </a:solidFill>
                <a:latin typeface="Times New Roman" panose="02020603050405020304" pitchFamily="18" charset="0"/>
              </a:rPr>
              <a:t>表示时间或空间的间隔，意为“每</a:t>
            </a:r>
            <a:r>
              <a:rPr lang="en-US" altLang="zh-CN" sz="3200" b="1" dirty="0">
                <a:solidFill>
                  <a:srgbClr val="0000FF"/>
                </a:solidFill>
                <a:latin typeface="Times New Roman" panose="02020603050405020304" pitchFamily="18" charset="0"/>
              </a:rPr>
              <a:t>……;</a:t>
            </a:r>
            <a:r>
              <a:rPr lang="zh-CN" altLang="en-US" sz="3200" b="1" dirty="0">
                <a:solidFill>
                  <a:srgbClr val="0000FF"/>
                </a:solidFill>
                <a:latin typeface="Times New Roman" panose="02020603050405020304" pitchFamily="18" charset="0"/>
              </a:rPr>
              <a:t>每</a:t>
            </a:r>
          </a:p>
          <a:p>
            <a:pPr>
              <a:lnSpc>
                <a:spcPct val="110000"/>
              </a:lnSpc>
            </a:pPr>
            <a:r>
              <a:rPr lang="zh-CN" altLang="en-US" sz="3200" b="1" dirty="0">
                <a:solidFill>
                  <a:srgbClr val="0000FF"/>
                </a:solidFill>
                <a:latin typeface="Times New Roman" panose="02020603050405020304" pitchFamily="18" charset="0"/>
              </a:rPr>
              <a:t>隔</a:t>
            </a:r>
            <a:r>
              <a:rPr lang="en-US" altLang="zh-CN" sz="3200" b="1" dirty="0">
                <a:solidFill>
                  <a:srgbClr val="0000FF"/>
                </a:solidFill>
                <a:latin typeface="Times New Roman" panose="02020603050405020304" pitchFamily="18" charset="0"/>
              </a:rPr>
              <a:t>…..”</a:t>
            </a:r>
            <a:r>
              <a:rPr lang="zh-CN" altLang="en-US" sz="3200" b="1" dirty="0">
                <a:solidFill>
                  <a:srgbClr val="0000FF"/>
                </a:solidFill>
                <a:latin typeface="Times New Roman" panose="02020603050405020304" pitchFamily="18" charset="0"/>
              </a:rPr>
              <a:t>。</a:t>
            </a:r>
          </a:p>
          <a:p>
            <a:pPr>
              <a:lnSpc>
                <a:spcPct val="110000"/>
              </a:lnSpc>
            </a:pPr>
            <a:r>
              <a:rPr lang="en-US" altLang="zh-CN" sz="3200" b="1" dirty="0">
                <a:latin typeface="Times New Roman" panose="02020603050405020304" pitchFamily="18" charset="0"/>
              </a:rPr>
              <a:t>He comes here </a:t>
            </a:r>
            <a:r>
              <a:rPr lang="en-US" altLang="zh-CN" sz="3200" b="1" dirty="0">
                <a:solidFill>
                  <a:srgbClr val="FF3300"/>
                </a:solidFill>
                <a:latin typeface="Times New Roman" panose="02020603050405020304" pitchFamily="18" charset="0"/>
              </a:rPr>
              <a:t>every three days (every third </a:t>
            </a:r>
          </a:p>
          <a:p>
            <a:pPr>
              <a:lnSpc>
                <a:spcPct val="110000"/>
              </a:lnSpc>
            </a:pPr>
            <a:r>
              <a:rPr lang="en-US" altLang="zh-CN" sz="3200" b="1" dirty="0">
                <a:solidFill>
                  <a:srgbClr val="FF3300"/>
                </a:solidFill>
                <a:latin typeface="Times New Roman" panose="02020603050405020304" pitchFamily="18" charset="0"/>
              </a:rPr>
              <a:t>day).</a:t>
            </a:r>
          </a:p>
          <a:p>
            <a:pPr>
              <a:lnSpc>
                <a:spcPct val="110000"/>
              </a:lnSpc>
            </a:pPr>
            <a:r>
              <a:rPr lang="zh-CN" altLang="en-US" sz="3200" b="1" dirty="0">
                <a:latin typeface="Times New Roman" panose="02020603050405020304" pitchFamily="18" charset="0"/>
              </a:rPr>
              <a:t>他</a:t>
            </a:r>
            <a:r>
              <a:rPr lang="zh-CN" altLang="en-US" sz="3200" b="1" dirty="0">
                <a:solidFill>
                  <a:srgbClr val="0000FF"/>
                </a:solidFill>
                <a:latin typeface="Times New Roman" panose="02020603050405020304" pitchFamily="18" charset="0"/>
              </a:rPr>
              <a:t>每三天（每隔两天）</a:t>
            </a:r>
            <a:r>
              <a:rPr lang="zh-CN" altLang="en-US" sz="3200" b="1" dirty="0">
                <a:latin typeface="Times New Roman" panose="02020603050405020304" pitchFamily="18" charset="0"/>
              </a:rPr>
              <a:t>来这儿一次。</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3555">
                                            <p:txEl>
                                              <p:pRg st="3" end="3"/>
                                            </p:txEl>
                                          </p:spTgt>
                                        </p:tgtEl>
                                        <p:attrNameLst>
                                          <p:attrName>style.visibility</p:attrName>
                                        </p:attrNameLst>
                                      </p:cBhvr>
                                      <p:to>
                                        <p:strVal val="visible"/>
                                      </p:to>
                                    </p:set>
                                    <p:animEffect transition="in" filter="blinds(horizontal)">
                                      <p:cBhvr>
                                        <p:cTn id="7" dur="500"/>
                                        <p:tgtEl>
                                          <p:spTgt spid="23555">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3555">
                                            <p:txEl>
                                              <p:pRg st="4" end="4"/>
                                            </p:txEl>
                                          </p:spTgt>
                                        </p:tgtEl>
                                        <p:attrNameLst>
                                          <p:attrName>style.visibility</p:attrName>
                                        </p:attrNameLst>
                                      </p:cBhvr>
                                      <p:to>
                                        <p:strVal val="visible"/>
                                      </p:to>
                                    </p:set>
                                    <p:animEffect transition="in" filter="blinds(horizontal)">
                                      <p:cBhvr>
                                        <p:cTn id="10" dur="500"/>
                                        <p:tgtEl>
                                          <p:spTgt spid="23555">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3555">
                                            <p:txEl>
                                              <p:pRg st="5" end="5"/>
                                            </p:txEl>
                                          </p:spTgt>
                                        </p:tgtEl>
                                        <p:attrNameLst>
                                          <p:attrName>style.visibility</p:attrName>
                                        </p:attrNameLst>
                                      </p:cBhvr>
                                      <p:to>
                                        <p:strVal val="visible"/>
                                      </p:to>
                                    </p:set>
                                    <p:animEffect transition="in" filter="blinds(horizontal)">
                                      <p:cBhvr>
                                        <p:cTn id="13" dur="500"/>
                                        <p:tgtEl>
                                          <p:spTgt spid="23555">
                                            <p:txEl>
                                              <p:pRg st="5" end="5"/>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23555">
                                            <p:txEl>
                                              <p:pRg st="6" end="6"/>
                                            </p:txEl>
                                          </p:spTgt>
                                        </p:tgtEl>
                                        <p:attrNameLst>
                                          <p:attrName>style.visibility</p:attrName>
                                        </p:attrNameLst>
                                      </p:cBhvr>
                                      <p:to>
                                        <p:strVal val="visible"/>
                                      </p:to>
                                    </p:set>
                                    <p:animEffect transition="in" filter="blinds(horizontal)">
                                      <p:cBhvr>
                                        <p:cTn id="16" dur="500"/>
                                        <p:tgtEl>
                                          <p:spTgt spid="23555">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23555">
                                            <p:txEl>
                                              <p:pRg st="7" end="7"/>
                                            </p:txEl>
                                          </p:spTgt>
                                        </p:tgtEl>
                                        <p:attrNameLst>
                                          <p:attrName>style.visibility</p:attrName>
                                        </p:attrNameLst>
                                      </p:cBhvr>
                                      <p:to>
                                        <p:strVal val="visible"/>
                                      </p:to>
                                    </p:set>
                                    <p:animEffect transition="in" filter="wipe(down)">
                                      <p:cBhvr>
                                        <p:cTn id="21" dur="500"/>
                                        <p:tgtEl>
                                          <p:spTgt spid="23555">
                                            <p:txEl>
                                              <p:pRg st="7" end="7"/>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23555">
                                            <p:txEl>
                                              <p:pRg st="8" end="8"/>
                                            </p:txEl>
                                          </p:spTgt>
                                        </p:tgtEl>
                                        <p:attrNameLst>
                                          <p:attrName>style.visibility</p:attrName>
                                        </p:attrNameLst>
                                      </p:cBhvr>
                                      <p:to>
                                        <p:strVal val="visible"/>
                                      </p:to>
                                    </p:set>
                                    <p:animEffect transition="in" filter="wipe(down)">
                                      <p:cBhvr>
                                        <p:cTn id="24" dur="500"/>
                                        <p:tgtEl>
                                          <p:spTgt spid="23555">
                                            <p:txEl>
                                              <p:pRg st="8" end="8"/>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23555">
                                            <p:txEl>
                                              <p:pRg st="9" end="9"/>
                                            </p:txEl>
                                          </p:spTgt>
                                        </p:tgtEl>
                                        <p:attrNameLst>
                                          <p:attrName>style.visibility</p:attrName>
                                        </p:attrNameLst>
                                      </p:cBhvr>
                                      <p:to>
                                        <p:strVal val="visible"/>
                                      </p:to>
                                    </p:set>
                                    <p:animEffect transition="in" filter="box(in)">
                                      <p:cBhvr>
                                        <p:cTn id="29" dur="500"/>
                                        <p:tgtEl>
                                          <p:spTgt spid="2355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文本框 24578"/>
          <p:cNvSpPr txBox="1">
            <a:spLocks noChangeArrowheads="1"/>
          </p:cNvSpPr>
          <p:nvPr/>
        </p:nvSpPr>
        <p:spPr bwMode="auto">
          <a:xfrm>
            <a:off x="179388" y="260350"/>
            <a:ext cx="8964612" cy="526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5000"/>
              </a:lnSpc>
            </a:pPr>
            <a:r>
              <a:rPr lang="en-US" altLang="zh-CN" sz="3200" b="1" dirty="0">
                <a:latin typeface="Times New Roman" panose="02020603050405020304" pitchFamily="18" charset="0"/>
              </a:rPr>
              <a:t>4. </a:t>
            </a:r>
            <a:r>
              <a:rPr lang="en-US" altLang="zh-CN" sz="3200" b="1" dirty="0">
                <a:solidFill>
                  <a:srgbClr val="008000"/>
                </a:solidFill>
                <a:latin typeface="Times New Roman" panose="02020603050405020304" pitchFamily="18" charset="0"/>
              </a:rPr>
              <a:t>Good point, Wang Mei</a:t>
            </a:r>
            <a:r>
              <a:rPr lang="en-US" altLang="zh-CN" sz="3200" b="1" dirty="0">
                <a:latin typeface="Times New Roman" panose="02020603050405020304" pitchFamily="18" charset="0"/>
              </a:rPr>
              <a:t>.  </a:t>
            </a:r>
            <a:r>
              <a:rPr lang="zh-CN" altLang="en-US" sz="3200" b="1" dirty="0">
                <a:latin typeface="Times New Roman" panose="02020603050405020304" pitchFamily="18" charset="0"/>
              </a:rPr>
              <a:t>说得好，王梅。</a:t>
            </a:r>
          </a:p>
          <a:p>
            <a:pPr>
              <a:lnSpc>
                <a:spcPct val="125000"/>
              </a:lnSpc>
            </a:pPr>
            <a:endParaRPr lang="zh-CN" altLang="en-US" sz="1600" b="1" dirty="0"/>
          </a:p>
          <a:p>
            <a:pPr>
              <a:lnSpc>
                <a:spcPct val="125000"/>
              </a:lnSpc>
            </a:pPr>
            <a:r>
              <a:rPr lang="en-US" altLang="zh-CN" sz="3200" b="1" dirty="0">
                <a:solidFill>
                  <a:srgbClr val="FF3300"/>
                </a:solidFill>
                <a:latin typeface="Times New Roman" panose="02020603050405020304" pitchFamily="18" charset="0"/>
              </a:rPr>
              <a:t>good point</a:t>
            </a:r>
            <a:r>
              <a:rPr lang="en-US" altLang="zh-CN" sz="3200" b="1" dirty="0">
                <a:latin typeface="Times New Roman" panose="02020603050405020304" pitchFamily="18" charset="0"/>
              </a:rPr>
              <a:t>            </a:t>
            </a:r>
            <a:r>
              <a:rPr lang="zh-CN" altLang="en-US" sz="3200" b="1" dirty="0">
                <a:solidFill>
                  <a:srgbClr val="0000FF"/>
                </a:solidFill>
                <a:latin typeface="Times New Roman" panose="02020603050405020304" pitchFamily="18" charset="0"/>
              </a:rPr>
              <a:t>说得好；好主意</a:t>
            </a:r>
          </a:p>
          <a:p>
            <a:pPr>
              <a:lnSpc>
                <a:spcPct val="125000"/>
              </a:lnSpc>
            </a:pPr>
            <a:r>
              <a:rPr lang="en-US" altLang="zh-CN" sz="3200" b="1" dirty="0">
                <a:latin typeface="Times New Roman" panose="02020603050405020304" pitchFamily="18" charset="0"/>
              </a:rPr>
              <a:t>Do you have some details? Normally careful </a:t>
            </a:r>
          </a:p>
          <a:p>
            <a:pPr>
              <a:lnSpc>
                <a:spcPct val="125000"/>
              </a:lnSpc>
            </a:pPr>
            <a:r>
              <a:rPr lang="en-US" altLang="zh-CN" sz="3200" b="1" dirty="0">
                <a:latin typeface="Times New Roman" panose="02020603050405020304" pitchFamily="18" charset="0"/>
              </a:rPr>
              <a:t>is a </a:t>
            </a:r>
            <a:r>
              <a:rPr lang="en-US" altLang="zh-CN" sz="3200" b="1" dirty="0">
                <a:solidFill>
                  <a:srgbClr val="FF3300"/>
                </a:solidFill>
                <a:latin typeface="Times New Roman" panose="02020603050405020304" pitchFamily="18" charset="0"/>
              </a:rPr>
              <a:t>good point</a:t>
            </a:r>
            <a:r>
              <a:rPr lang="en-US" altLang="zh-CN" sz="3200" b="1" dirty="0">
                <a:latin typeface="Times New Roman" panose="02020603050405020304" pitchFamily="18" charset="0"/>
              </a:rPr>
              <a:t>.</a:t>
            </a:r>
          </a:p>
          <a:p>
            <a:pPr>
              <a:lnSpc>
                <a:spcPct val="125000"/>
              </a:lnSpc>
            </a:pPr>
            <a:r>
              <a:rPr lang="zh-CN" altLang="en-US" sz="3200" b="1" dirty="0">
                <a:latin typeface="Times New Roman" panose="02020603050405020304" pitchFamily="18" charset="0"/>
              </a:rPr>
              <a:t>能不能说具体点呢？通常来说认真是</a:t>
            </a:r>
            <a:r>
              <a:rPr lang="zh-CN" altLang="en-US" sz="3200" b="1" dirty="0">
                <a:solidFill>
                  <a:srgbClr val="0000FF"/>
                </a:solidFill>
                <a:latin typeface="Times New Roman" panose="02020603050405020304" pitchFamily="18" charset="0"/>
              </a:rPr>
              <a:t>优点</a:t>
            </a:r>
            <a:r>
              <a:rPr lang="zh-CN" altLang="en-US" sz="3200" b="1" dirty="0">
                <a:latin typeface="Times New Roman" panose="02020603050405020304" pitchFamily="18" charset="0"/>
              </a:rPr>
              <a:t>。</a:t>
            </a:r>
          </a:p>
          <a:p>
            <a:pPr>
              <a:lnSpc>
                <a:spcPct val="125000"/>
              </a:lnSpc>
            </a:pPr>
            <a:r>
              <a:rPr lang="en-US" altLang="zh-CN" sz="3200" b="1" dirty="0">
                <a:latin typeface="Times New Roman" panose="02020603050405020304" pitchFamily="18" charset="0"/>
              </a:rPr>
              <a:t>That’s a very </a:t>
            </a:r>
            <a:r>
              <a:rPr lang="en-US" altLang="zh-CN" sz="3200" b="1" dirty="0">
                <a:solidFill>
                  <a:srgbClr val="FF3300"/>
                </a:solidFill>
                <a:latin typeface="Times New Roman" panose="02020603050405020304" pitchFamily="18" charset="0"/>
              </a:rPr>
              <a:t>good point</a:t>
            </a:r>
            <a:r>
              <a:rPr lang="en-US" altLang="zh-CN" sz="3200" b="1" dirty="0">
                <a:latin typeface="Times New Roman" panose="02020603050405020304" pitchFamily="18" charset="0"/>
              </a:rPr>
              <a:t>. Shall I answer you </a:t>
            </a:r>
          </a:p>
          <a:p>
            <a:pPr>
              <a:lnSpc>
                <a:spcPct val="125000"/>
              </a:lnSpc>
            </a:pPr>
            <a:r>
              <a:rPr lang="en-US" altLang="zh-CN" sz="3200" b="1" dirty="0">
                <a:latin typeface="Times New Roman" panose="02020603050405020304" pitchFamily="18" charset="0"/>
              </a:rPr>
              <a:t>first?</a:t>
            </a:r>
          </a:p>
          <a:p>
            <a:pPr>
              <a:lnSpc>
                <a:spcPct val="125000"/>
              </a:lnSpc>
            </a:pPr>
            <a:r>
              <a:rPr lang="zh-CN" altLang="en-US" sz="3200" b="1" dirty="0">
                <a:latin typeface="Times New Roman" panose="02020603050405020304" pitchFamily="18" charset="0"/>
              </a:rPr>
              <a:t>这是个</a:t>
            </a:r>
            <a:r>
              <a:rPr lang="zh-CN" altLang="en-US" sz="3200" b="1" dirty="0">
                <a:solidFill>
                  <a:srgbClr val="0000FF"/>
                </a:solidFill>
                <a:latin typeface="Times New Roman" panose="02020603050405020304" pitchFamily="18" charset="0"/>
              </a:rPr>
              <a:t>很好的观点</a:t>
            </a:r>
            <a:r>
              <a:rPr lang="zh-CN" altLang="en-US" sz="3200" b="1" dirty="0">
                <a:latin typeface="Times New Roman" panose="02020603050405020304" pitchFamily="18" charset="0"/>
              </a:rPr>
              <a:t>。我先回答你么？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4579">
                                            <p:txEl>
                                              <p:pRg st="2" end="2"/>
                                            </p:txEl>
                                          </p:spTgt>
                                        </p:tgtEl>
                                        <p:attrNameLst>
                                          <p:attrName>style.visibility</p:attrName>
                                        </p:attrNameLst>
                                      </p:cBhvr>
                                      <p:to>
                                        <p:strVal val="visible"/>
                                      </p:to>
                                    </p:set>
                                    <p:animEffect transition="in" filter="blinds(horizontal)">
                                      <p:cBhvr>
                                        <p:cTn id="7" dur="500"/>
                                        <p:tgtEl>
                                          <p:spTgt spid="2457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4579">
                                            <p:txEl>
                                              <p:pRg st="3" end="3"/>
                                            </p:txEl>
                                          </p:spTgt>
                                        </p:tgtEl>
                                        <p:attrNameLst>
                                          <p:attrName>style.visibility</p:attrName>
                                        </p:attrNameLst>
                                      </p:cBhvr>
                                      <p:to>
                                        <p:strVal val="visible"/>
                                      </p:to>
                                    </p:set>
                                    <p:animEffect transition="in" filter="blinds(horizontal)">
                                      <p:cBhvr>
                                        <p:cTn id="12" dur="500"/>
                                        <p:tgtEl>
                                          <p:spTgt spid="24579">
                                            <p:txEl>
                                              <p:pRg st="3" end="3"/>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4579">
                                            <p:txEl>
                                              <p:pRg st="4" end="4"/>
                                            </p:txEl>
                                          </p:spTgt>
                                        </p:tgtEl>
                                        <p:attrNameLst>
                                          <p:attrName>style.visibility</p:attrName>
                                        </p:attrNameLst>
                                      </p:cBhvr>
                                      <p:to>
                                        <p:strVal val="visible"/>
                                      </p:to>
                                    </p:set>
                                    <p:animEffect transition="in" filter="blinds(horizontal)">
                                      <p:cBhvr>
                                        <p:cTn id="15" dur="500"/>
                                        <p:tgtEl>
                                          <p:spTgt spid="24579">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24579">
                                            <p:txEl>
                                              <p:pRg st="5" end="5"/>
                                            </p:txEl>
                                          </p:spTgt>
                                        </p:tgtEl>
                                        <p:attrNameLst>
                                          <p:attrName>style.visibility</p:attrName>
                                        </p:attrNameLst>
                                      </p:cBhvr>
                                      <p:to>
                                        <p:strVal val="visible"/>
                                      </p:to>
                                    </p:set>
                                    <p:animEffect transition="in" filter="wipe(down)">
                                      <p:cBhvr>
                                        <p:cTn id="20" dur="500"/>
                                        <p:tgtEl>
                                          <p:spTgt spid="24579">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4579">
                                            <p:txEl>
                                              <p:pRg st="6" end="6"/>
                                            </p:txEl>
                                          </p:spTgt>
                                        </p:tgtEl>
                                        <p:attrNameLst>
                                          <p:attrName>style.visibility</p:attrName>
                                        </p:attrNameLst>
                                      </p:cBhvr>
                                      <p:to>
                                        <p:strVal val="visible"/>
                                      </p:to>
                                    </p:set>
                                    <p:animEffect transition="in" filter="blinds(horizontal)">
                                      <p:cBhvr>
                                        <p:cTn id="25" dur="500"/>
                                        <p:tgtEl>
                                          <p:spTgt spid="24579">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24579">
                                            <p:txEl>
                                              <p:pRg st="7" end="7"/>
                                            </p:txEl>
                                          </p:spTgt>
                                        </p:tgtEl>
                                        <p:attrNameLst>
                                          <p:attrName>style.visibility</p:attrName>
                                        </p:attrNameLst>
                                      </p:cBhvr>
                                      <p:to>
                                        <p:strVal val="visible"/>
                                      </p:to>
                                    </p:set>
                                    <p:animEffect transition="in" filter="blinds(horizontal)">
                                      <p:cBhvr>
                                        <p:cTn id="28" dur="500"/>
                                        <p:tgtEl>
                                          <p:spTgt spid="24579">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24579">
                                            <p:txEl>
                                              <p:pRg st="8" end="8"/>
                                            </p:txEl>
                                          </p:spTgt>
                                        </p:tgtEl>
                                        <p:attrNameLst>
                                          <p:attrName>style.visibility</p:attrName>
                                        </p:attrNameLst>
                                      </p:cBhvr>
                                      <p:to>
                                        <p:strVal val="visible"/>
                                      </p:to>
                                    </p:set>
                                    <p:animEffect transition="in" filter="wipe(down)">
                                      <p:cBhvr>
                                        <p:cTn id="33" dur="500"/>
                                        <p:tgtEl>
                                          <p:spTgt spid="245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文本框 25602"/>
          <p:cNvSpPr txBox="1">
            <a:spLocks noChangeArrowheads="1"/>
          </p:cNvSpPr>
          <p:nvPr/>
        </p:nvSpPr>
        <p:spPr bwMode="auto">
          <a:xfrm>
            <a:off x="179388" y="260350"/>
            <a:ext cx="8964612" cy="5569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5000"/>
              </a:lnSpc>
            </a:pPr>
            <a:r>
              <a:rPr lang="en-US" altLang="zh-CN" sz="3200" b="1" dirty="0">
                <a:latin typeface="Times New Roman" panose="02020603050405020304" pitchFamily="18" charset="0"/>
              </a:rPr>
              <a:t>5. </a:t>
            </a:r>
            <a:r>
              <a:rPr lang="en-US" altLang="zh-CN" sz="3200" b="1" dirty="0">
                <a:solidFill>
                  <a:srgbClr val="FF3300"/>
                </a:solidFill>
                <a:latin typeface="Times New Roman" panose="02020603050405020304" pitchFamily="18" charset="0"/>
              </a:rPr>
              <a:t>Married</a:t>
            </a:r>
            <a:r>
              <a:rPr lang="en-US" altLang="zh-CN" sz="3200" b="1" dirty="0">
                <a:solidFill>
                  <a:srgbClr val="008000"/>
                </a:solidFill>
                <a:latin typeface="Times New Roman" panose="02020603050405020304" pitchFamily="18" charset="0"/>
              </a:rPr>
              <a:t> women couldn’t even watch the </a:t>
            </a:r>
          </a:p>
          <a:p>
            <a:pPr>
              <a:lnSpc>
                <a:spcPct val="125000"/>
              </a:lnSpc>
            </a:pPr>
            <a:r>
              <a:rPr lang="en-US" altLang="zh-CN" sz="3200" b="1" dirty="0">
                <a:solidFill>
                  <a:srgbClr val="008000"/>
                </a:solidFill>
                <a:latin typeface="Times New Roman" panose="02020603050405020304" pitchFamily="18" charset="0"/>
              </a:rPr>
              <a:t>games!</a:t>
            </a:r>
          </a:p>
          <a:p>
            <a:pPr>
              <a:lnSpc>
                <a:spcPct val="125000"/>
              </a:lnSpc>
            </a:pPr>
            <a:r>
              <a:rPr lang="zh-CN" altLang="en-US" sz="3200" b="1" dirty="0">
                <a:solidFill>
                  <a:srgbClr val="0000FF"/>
                </a:solidFill>
                <a:latin typeface="Times New Roman" panose="02020603050405020304" pitchFamily="18" charset="0"/>
              </a:rPr>
              <a:t>已婚</a:t>
            </a:r>
            <a:r>
              <a:rPr lang="zh-CN" altLang="en-US" sz="3200" b="1" dirty="0">
                <a:latin typeface="Times New Roman" panose="02020603050405020304" pitchFamily="18" charset="0"/>
              </a:rPr>
              <a:t>妇女甚至都不能观看这些比赛。</a:t>
            </a:r>
          </a:p>
          <a:p>
            <a:pPr>
              <a:lnSpc>
                <a:spcPct val="125000"/>
              </a:lnSpc>
            </a:pPr>
            <a:r>
              <a:rPr lang="en-US" altLang="zh-CN" sz="3200" b="1" dirty="0">
                <a:solidFill>
                  <a:srgbClr val="0000FF"/>
                </a:solidFill>
                <a:latin typeface="Times New Roman" panose="02020603050405020304" pitchFamily="18" charset="0"/>
              </a:rPr>
              <a:t>married</a:t>
            </a:r>
            <a:r>
              <a:rPr lang="zh-CN" altLang="en-US" sz="3200" b="1" dirty="0">
                <a:solidFill>
                  <a:srgbClr val="0000FF"/>
                </a:solidFill>
                <a:latin typeface="Times New Roman" panose="02020603050405020304" pitchFamily="18" charset="0"/>
              </a:rPr>
              <a:t>为形容词，意思是“已婚的，有配偶</a:t>
            </a:r>
          </a:p>
          <a:p>
            <a:pPr>
              <a:lnSpc>
                <a:spcPct val="125000"/>
              </a:lnSpc>
            </a:pPr>
            <a:r>
              <a:rPr lang="zh-CN" altLang="en-US" sz="3200" b="1" dirty="0">
                <a:solidFill>
                  <a:srgbClr val="0000FF"/>
                </a:solidFill>
                <a:latin typeface="Times New Roman" panose="02020603050405020304" pitchFamily="18" charset="0"/>
              </a:rPr>
              <a:t>的”。</a:t>
            </a:r>
          </a:p>
          <a:p>
            <a:pPr>
              <a:lnSpc>
                <a:spcPct val="125000"/>
              </a:lnSpc>
            </a:pPr>
            <a:r>
              <a:rPr lang="en-US" altLang="zh-CN" sz="3200" b="1" dirty="0">
                <a:latin typeface="Times New Roman" panose="02020603050405020304" pitchFamily="18" charset="0"/>
              </a:rPr>
              <a:t>She is a </a:t>
            </a:r>
            <a:r>
              <a:rPr lang="en-US" altLang="zh-CN" sz="3200" b="1" dirty="0">
                <a:solidFill>
                  <a:srgbClr val="FF3300"/>
                </a:solidFill>
                <a:latin typeface="Times New Roman" panose="02020603050405020304" pitchFamily="18" charset="0"/>
              </a:rPr>
              <a:t>married</a:t>
            </a:r>
            <a:r>
              <a:rPr lang="en-US" altLang="zh-CN" sz="3200" b="1" dirty="0">
                <a:latin typeface="Times New Roman" panose="02020603050405020304" pitchFamily="18" charset="0"/>
              </a:rPr>
              <a:t> woman.</a:t>
            </a:r>
          </a:p>
          <a:p>
            <a:pPr>
              <a:lnSpc>
                <a:spcPct val="125000"/>
              </a:lnSpc>
            </a:pPr>
            <a:r>
              <a:rPr lang="zh-CN" altLang="en-US" sz="3200" b="1" dirty="0">
                <a:latin typeface="Times New Roman" panose="02020603050405020304" pitchFamily="18" charset="0"/>
              </a:rPr>
              <a:t>她是个</a:t>
            </a:r>
            <a:r>
              <a:rPr lang="zh-CN" altLang="en-US" sz="3200" b="1" dirty="0">
                <a:solidFill>
                  <a:srgbClr val="0000FF"/>
                </a:solidFill>
                <a:latin typeface="Times New Roman" panose="02020603050405020304" pitchFamily="18" charset="0"/>
              </a:rPr>
              <a:t>已婚的</a:t>
            </a:r>
            <a:r>
              <a:rPr lang="zh-CN" altLang="en-US" sz="3200" b="1" dirty="0">
                <a:latin typeface="Times New Roman" panose="02020603050405020304" pitchFamily="18" charset="0"/>
              </a:rPr>
              <a:t>女人。</a:t>
            </a:r>
          </a:p>
          <a:p>
            <a:pPr>
              <a:lnSpc>
                <a:spcPct val="125000"/>
              </a:lnSpc>
            </a:pPr>
            <a:r>
              <a:rPr lang="en-US" altLang="zh-CN" sz="3200" b="1" dirty="0">
                <a:latin typeface="Times New Roman" panose="02020603050405020304" pitchFamily="18" charset="0"/>
              </a:rPr>
              <a:t>She </a:t>
            </a:r>
            <a:r>
              <a:rPr lang="en-US" altLang="zh-CN" sz="3200" b="1" dirty="0">
                <a:solidFill>
                  <a:srgbClr val="FF3300"/>
                </a:solidFill>
                <a:latin typeface="Times New Roman" panose="02020603050405020304" pitchFamily="18" charset="0"/>
              </a:rPr>
              <a:t>married</a:t>
            </a:r>
            <a:r>
              <a:rPr lang="en-US" altLang="zh-CN" sz="3200" b="1" dirty="0">
                <a:latin typeface="Times New Roman" panose="02020603050405020304" pitchFamily="18" charset="0"/>
              </a:rPr>
              <a:t> for money.</a:t>
            </a:r>
          </a:p>
          <a:p>
            <a:pPr>
              <a:lnSpc>
                <a:spcPct val="125000"/>
              </a:lnSpc>
            </a:pPr>
            <a:r>
              <a:rPr lang="zh-CN" altLang="en-US" sz="3200" b="1" dirty="0">
                <a:latin typeface="Times New Roman" panose="02020603050405020304" pitchFamily="18" charset="0"/>
              </a:rPr>
              <a:t>她为金钱而</a:t>
            </a:r>
            <a:r>
              <a:rPr lang="zh-CN" altLang="en-US" sz="3200" b="1" dirty="0">
                <a:solidFill>
                  <a:srgbClr val="0000FF"/>
                </a:solidFill>
                <a:latin typeface="Times New Roman" panose="02020603050405020304" pitchFamily="18" charset="0"/>
              </a:rPr>
              <a:t>结婚</a:t>
            </a:r>
            <a:r>
              <a:rPr lang="zh-CN" altLang="en-US" sz="3200" b="1" dirty="0">
                <a:latin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603">
                                            <p:txEl>
                                              <p:pRg st="3" end="3"/>
                                            </p:txEl>
                                          </p:spTgt>
                                        </p:tgtEl>
                                        <p:attrNameLst>
                                          <p:attrName>style.visibility</p:attrName>
                                        </p:attrNameLst>
                                      </p:cBhvr>
                                      <p:to>
                                        <p:strVal val="visible"/>
                                      </p:to>
                                    </p:set>
                                    <p:animEffect transition="in" filter="blinds(horizontal)">
                                      <p:cBhvr>
                                        <p:cTn id="7" dur="500"/>
                                        <p:tgtEl>
                                          <p:spTgt spid="2560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5603">
                                            <p:txEl>
                                              <p:pRg st="4" end="4"/>
                                            </p:txEl>
                                          </p:spTgt>
                                        </p:tgtEl>
                                        <p:attrNameLst>
                                          <p:attrName>style.visibility</p:attrName>
                                        </p:attrNameLst>
                                      </p:cBhvr>
                                      <p:to>
                                        <p:strVal val="visible"/>
                                      </p:to>
                                    </p:set>
                                    <p:animEffect transition="in" filter="blinds(horizontal)">
                                      <p:cBhvr>
                                        <p:cTn id="10" dur="500"/>
                                        <p:tgtEl>
                                          <p:spTgt spid="2560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25603">
                                            <p:txEl>
                                              <p:pRg st="5" end="5"/>
                                            </p:txEl>
                                          </p:spTgt>
                                        </p:tgtEl>
                                        <p:attrNameLst>
                                          <p:attrName>style.visibility</p:attrName>
                                        </p:attrNameLst>
                                      </p:cBhvr>
                                      <p:to>
                                        <p:strVal val="visible"/>
                                      </p:to>
                                    </p:set>
                                    <p:animEffect transition="in" filter="wipe(down)">
                                      <p:cBhvr>
                                        <p:cTn id="15" dur="500"/>
                                        <p:tgtEl>
                                          <p:spTgt spid="2560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25603">
                                            <p:txEl>
                                              <p:pRg st="6" end="6"/>
                                            </p:txEl>
                                          </p:spTgt>
                                        </p:tgtEl>
                                        <p:attrNameLst>
                                          <p:attrName>style.visibility</p:attrName>
                                        </p:attrNameLst>
                                      </p:cBhvr>
                                      <p:to>
                                        <p:strVal val="visible"/>
                                      </p:to>
                                    </p:set>
                                    <p:animEffect transition="in" filter="box(in)">
                                      <p:cBhvr>
                                        <p:cTn id="20" dur="500"/>
                                        <p:tgtEl>
                                          <p:spTgt spid="2560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25603">
                                            <p:txEl>
                                              <p:pRg st="7" end="7"/>
                                            </p:txEl>
                                          </p:spTgt>
                                        </p:tgtEl>
                                        <p:attrNameLst>
                                          <p:attrName>style.visibility</p:attrName>
                                        </p:attrNameLst>
                                      </p:cBhvr>
                                      <p:to>
                                        <p:strVal val="visible"/>
                                      </p:to>
                                    </p:set>
                                    <p:animEffect transition="in" filter="wipe(down)">
                                      <p:cBhvr>
                                        <p:cTn id="25" dur="500"/>
                                        <p:tgtEl>
                                          <p:spTgt spid="2560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25603">
                                            <p:txEl>
                                              <p:pRg st="8" end="8"/>
                                            </p:txEl>
                                          </p:spTgt>
                                        </p:tgtEl>
                                        <p:attrNameLst>
                                          <p:attrName>style.visibility</p:attrName>
                                        </p:attrNameLst>
                                      </p:cBhvr>
                                      <p:to>
                                        <p:strVal val="visible"/>
                                      </p:to>
                                    </p:set>
                                    <p:animEffect transition="in" filter="box(in)">
                                      <p:cBhvr>
                                        <p:cTn id="30" dur="500"/>
                                        <p:tgtEl>
                                          <p:spTgt spid="2560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文本框 26626"/>
          <p:cNvSpPr txBox="1">
            <a:spLocks noChangeArrowheads="1"/>
          </p:cNvSpPr>
          <p:nvPr/>
        </p:nvSpPr>
        <p:spPr bwMode="auto">
          <a:xfrm>
            <a:off x="179388" y="332656"/>
            <a:ext cx="8785225" cy="5569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5000"/>
              </a:lnSpc>
            </a:pPr>
            <a:r>
              <a:rPr lang="en-US" altLang="zh-CN" sz="3200" b="1" dirty="0">
                <a:latin typeface="Times New Roman" panose="02020603050405020304" pitchFamily="18" charset="0"/>
              </a:rPr>
              <a:t>6. </a:t>
            </a:r>
            <a:r>
              <a:rPr lang="en-US" altLang="zh-CN" sz="3200" b="1" dirty="0">
                <a:solidFill>
                  <a:srgbClr val="008000"/>
                </a:solidFill>
                <a:latin typeface="Times New Roman" panose="02020603050405020304" pitchFamily="18" charset="0"/>
              </a:rPr>
              <a:t>The ancient Greeks would </a:t>
            </a:r>
            <a:r>
              <a:rPr lang="en-US" altLang="zh-CN" sz="3200" b="1" dirty="0">
                <a:solidFill>
                  <a:srgbClr val="FF3300"/>
                </a:solidFill>
                <a:latin typeface="Times New Roman" panose="02020603050405020304" pitchFamily="18" charset="0"/>
              </a:rPr>
              <a:t>be amazed at</a:t>
            </a:r>
            <a:r>
              <a:rPr lang="en-US" altLang="zh-CN" sz="3200" b="1" dirty="0">
                <a:solidFill>
                  <a:srgbClr val="008000"/>
                </a:solidFill>
                <a:latin typeface="Times New Roman" panose="02020603050405020304" pitchFamily="18" charset="0"/>
              </a:rPr>
              <a:t> </a:t>
            </a:r>
          </a:p>
          <a:p>
            <a:pPr>
              <a:lnSpc>
                <a:spcPct val="125000"/>
              </a:lnSpc>
            </a:pPr>
            <a:r>
              <a:rPr lang="en-US" altLang="zh-CN" sz="3200" b="1" dirty="0">
                <a:solidFill>
                  <a:srgbClr val="008000"/>
                </a:solidFill>
                <a:latin typeface="Times New Roman" panose="02020603050405020304" pitchFamily="18" charset="0"/>
              </a:rPr>
              <a:t>how the Olympic Games have grown to </a:t>
            </a:r>
          </a:p>
          <a:p>
            <a:pPr>
              <a:lnSpc>
                <a:spcPct val="125000"/>
              </a:lnSpc>
            </a:pPr>
            <a:r>
              <a:rPr lang="en-US" altLang="zh-CN" sz="3200" b="1" dirty="0">
                <a:solidFill>
                  <a:srgbClr val="008000"/>
                </a:solidFill>
                <a:latin typeface="Times New Roman" panose="02020603050405020304" pitchFamily="18" charset="0"/>
              </a:rPr>
              <a:t>become a world event.</a:t>
            </a:r>
          </a:p>
          <a:p>
            <a:pPr>
              <a:lnSpc>
                <a:spcPct val="125000"/>
              </a:lnSpc>
            </a:pPr>
            <a:r>
              <a:rPr lang="zh-CN" altLang="en-US" sz="3200" b="1" dirty="0">
                <a:latin typeface="Times New Roman" panose="02020603050405020304" pitchFamily="18" charset="0"/>
              </a:rPr>
              <a:t>古希腊人会</a:t>
            </a:r>
            <a:r>
              <a:rPr lang="zh-CN" altLang="en-US" sz="3200" b="1" dirty="0">
                <a:solidFill>
                  <a:srgbClr val="0000FF"/>
                </a:solidFill>
                <a:latin typeface="Times New Roman" panose="02020603050405020304" pitchFamily="18" charset="0"/>
              </a:rPr>
              <a:t>惊讶于</a:t>
            </a:r>
            <a:r>
              <a:rPr lang="zh-CN" altLang="en-US" sz="3200" b="1" dirty="0">
                <a:latin typeface="Times New Roman" panose="02020603050405020304" pitchFamily="18" charset="0"/>
              </a:rPr>
              <a:t>奥林匹克运动会已经变</a:t>
            </a:r>
          </a:p>
          <a:p>
            <a:pPr>
              <a:lnSpc>
                <a:spcPct val="125000"/>
              </a:lnSpc>
            </a:pPr>
            <a:r>
              <a:rPr lang="zh-CN" altLang="en-US" sz="3200" b="1" dirty="0">
                <a:latin typeface="Times New Roman" panose="02020603050405020304" pitchFamily="18" charset="0"/>
              </a:rPr>
              <a:t>成了一项世界赛事。</a:t>
            </a:r>
          </a:p>
          <a:p>
            <a:pPr>
              <a:lnSpc>
                <a:spcPct val="125000"/>
              </a:lnSpc>
            </a:pPr>
            <a:r>
              <a:rPr lang="en-US" altLang="zh-CN" sz="3200" b="1" dirty="0">
                <a:solidFill>
                  <a:srgbClr val="FF3300"/>
                </a:solidFill>
                <a:latin typeface="Times New Roman" panose="02020603050405020304" pitchFamily="18" charset="0"/>
              </a:rPr>
              <a:t>be amazed at=be surprised at</a:t>
            </a:r>
            <a:r>
              <a:rPr lang="en-US" altLang="zh-CN" sz="3200" b="1" dirty="0">
                <a:latin typeface="Times New Roman" panose="02020603050405020304" pitchFamily="18" charset="0"/>
              </a:rPr>
              <a:t>    </a:t>
            </a:r>
            <a:r>
              <a:rPr lang="zh-CN" altLang="en-US" sz="3200" b="1" dirty="0">
                <a:solidFill>
                  <a:srgbClr val="0000FF"/>
                </a:solidFill>
                <a:latin typeface="Times New Roman" panose="02020603050405020304" pitchFamily="18" charset="0"/>
              </a:rPr>
              <a:t>惊讶于</a:t>
            </a:r>
            <a:r>
              <a:rPr lang="en-US" altLang="zh-CN" sz="3200" b="1" dirty="0">
                <a:solidFill>
                  <a:srgbClr val="0000FF"/>
                </a:solidFill>
                <a:latin typeface="Times New Roman" panose="02020603050405020304" pitchFamily="18" charset="0"/>
              </a:rPr>
              <a:t>……</a:t>
            </a:r>
          </a:p>
          <a:p>
            <a:pPr>
              <a:lnSpc>
                <a:spcPct val="125000"/>
              </a:lnSpc>
            </a:pPr>
            <a:r>
              <a:rPr lang="en-US" altLang="zh-CN" sz="3200" b="1" dirty="0">
                <a:latin typeface="Times New Roman" panose="02020603050405020304" pitchFamily="18" charset="0"/>
              </a:rPr>
              <a:t>You will </a:t>
            </a:r>
            <a:r>
              <a:rPr lang="en-US" altLang="zh-CN" sz="3200" b="1" dirty="0">
                <a:solidFill>
                  <a:srgbClr val="FF3300"/>
                </a:solidFill>
                <a:latin typeface="Times New Roman" panose="02020603050405020304" pitchFamily="18" charset="0"/>
              </a:rPr>
              <a:t>be amazed at</a:t>
            </a:r>
            <a:r>
              <a:rPr lang="en-US" altLang="zh-CN" sz="3200" b="1" dirty="0">
                <a:latin typeface="Times New Roman" panose="02020603050405020304" pitchFamily="18" charset="0"/>
              </a:rPr>
              <a:t> the progress we have </a:t>
            </a:r>
          </a:p>
          <a:p>
            <a:pPr>
              <a:lnSpc>
                <a:spcPct val="125000"/>
              </a:lnSpc>
            </a:pPr>
            <a:r>
              <a:rPr lang="en-US" altLang="zh-CN" sz="3200" b="1" dirty="0">
                <a:latin typeface="Times New Roman" panose="02020603050405020304" pitchFamily="18" charset="0"/>
              </a:rPr>
              <a:t>made.</a:t>
            </a:r>
          </a:p>
          <a:p>
            <a:pPr>
              <a:lnSpc>
                <a:spcPct val="125000"/>
              </a:lnSpc>
            </a:pPr>
            <a:r>
              <a:rPr lang="zh-CN" altLang="en-US" sz="3200" b="1" dirty="0">
                <a:latin typeface="Times New Roman" panose="02020603050405020304" pitchFamily="18" charset="0"/>
              </a:rPr>
              <a:t>你将会对我们的进展</a:t>
            </a:r>
            <a:r>
              <a:rPr lang="zh-CN" altLang="en-US" sz="3200" b="1" dirty="0">
                <a:solidFill>
                  <a:srgbClr val="0000FF"/>
                </a:solidFill>
                <a:latin typeface="Times New Roman" panose="02020603050405020304" pitchFamily="18" charset="0"/>
              </a:rPr>
              <a:t>感到惊讶。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627">
                                            <p:txEl>
                                              <p:pRg st="5" end="5"/>
                                            </p:txEl>
                                          </p:spTgt>
                                        </p:tgtEl>
                                        <p:attrNameLst>
                                          <p:attrName>style.visibility</p:attrName>
                                        </p:attrNameLst>
                                      </p:cBhvr>
                                      <p:to>
                                        <p:strVal val="visible"/>
                                      </p:to>
                                    </p:set>
                                    <p:animEffect transition="in" filter="blinds(horizontal)">
                                      <p:cBhvr>
                                        <p:cTn id="7" dur="500"/>
                                        <p:tgtEl>
                                          <p:spTgt spid="26627">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6627">
                                            <p:txEl>
                                              <p:pRg st="6" end="6"/>
                                            </p:txEl>
                                          </p:spTgt>
                                        </p:tgtEl>
                                        <p:attrNameLst>
                                          <p:attrName>style.visibility</p:attrName>
                                        </p:attrNameLst>
                                      </p:cBhvr>
                                      <p:to>
                                        <p:strVal val="visible"/>
                                      </p:to>
                                    </p:set>
                                    <p:animEffect transition="in" filter="wipe(down)">
                                      <p:cBhvr>
                                        <p:cTn id="12" dur="500"/>
                                        <p:tgtEl>
                                          <p:spTgt spid="26627">
                                            <p:txEl>
                                              <p:pRg st="6" end="6"/>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26627">
                                            <p:txEl>
                                              <p:pRg st="7" end="7"/>
                                            </p:txEl>
                                          </p:spTgt>
                                        </p:tgtEl>
                                        <p:attrNameLst>
                                          <p:attrName>style.visibility</p:attrName>
                                        </p:attrNameLst>
                                      </p:cBhvr>
                                      <p:to>
                                        <p:strVal val="visible"/>
                                      </p:to>
                                    </p:set>
                                    <p:animEffect transition="in" filter="wipe(down)">
                                      <p:cBhvr>
                                        <p:cTn id="15" dur="500"/>
                                        <p:tgtEl>
                                          <p:spTgt spid="26627">
                                            <p:txEl>
                                              <p:pRg st="7" end="7"/>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26627">
                                            <p:txEl>
                                              <p:pRg st="8" end="8"/>
                                            </p:txEl>
                                          </p:spTgt>
                                        </p:tgtEl>
                                        <p:attrNameLst>
                                          <p:attrName>style.visibility</p:attrName>
                                        </p:attrNameLst>
                                      </p:cBhvr>
                                      <p:to>
                                        <p:strVal val="visible"/>
                                      </p:to>
                                    </p:set>
                                    <p:animEffect transition="in" filter="box(in)">
                                      <p:cBhvr>
                                        <p:cTn id="20" dur="500"/>
                                        <p:tgtEl>
                                          <p:spTgt spid="2662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文本框 27650"/>
          <p:cNvSpPr txBox="1">
            <a:spLocks noChangeArrowheads="1"/>
          </p:cNvSpPr>
          <p:nvPr/>
        </p:nvSpPr>
        <p:spPr bwMode="auto">
          <a:xfrm>
            <a:off x="358775" y="260350"/>
            <a:ext cx="8785225" cy="5144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3200" b="1" dirty="0">
                <a:solidFill>
                  <a:srgbClr val="0000FF"/>
                </a:solidFill>
                <a:latin typeface="Times New Roman" panose="02020603050405020304" pitchFamily="18" charset="0"/>
              </a:rPr>
              <a:t>amaze</a:t>
            </a:r>
            <a:r>
              <a:rPr lang="zh-CN" altLang="en-US" sz="3200" b="1" dirty="0">
                <a:solidFill>
                  <a:srgbClr val="0000FF"/>
                </a:solidFill>
                <a:latin typeface="Times New Roman" panose="02020603050405020304" pitchFamily="18" charset="0"/>
              </a:rPr>
              <a:t>为动词，意思是“使</a:t>
            </a:r>
            <a:r>
              <a:rPr lang="en-US" altLang="zh-CN" sz="3200" b="1" dirty="0">
                <a:solidFill>
                  <a:srgbClr val="0000FF"/>
                </a:solidFill>
                <a:latin typeface="Times New Roman" panose="02020603050405020304" pitchFamily="18" charset="0"/>
              </a:rPr>
              <a:t>……</a:t>
            </a:r>
            <a:r>
              <a:rPr lang="zh-CN" altLang="en-US" sz="3200" b="1" dirty="0">
                <a:solidFill>
                  <a:srgbClr val="0000FF"/>
                </a:solidFill>
                <a:latin typeface="Times New Roman" panose="02020603050405020304" pitchFamily="18" charset="0"/>
              </a:rPr>
              <a:t>吃惊”。</a:t>
            </a:r>
          </a:p>
          <a:p>
            <a:pPr>
              <a:lnSpc>
                <a:spcPct val="130000"/>
              </a:lnSpc>
            </a:pPr>
            <a:r>
              <a:rPr lang="en-US" altLang="zh-CN" sz="3200" b="1" dirty="0">
                <a:latin typeface="Times New Roman" panose="02020603050405020304" pitchFamily="18" charset="0"/>
              </a:rPr>
              <a:t>What you told me just now</a:t>
            </a:r>
            <a:r>
              <a:rPr lang="en-US" altLang="zh-CN" sz="3200" b="1" dirty="0">
                <a:solidFill>
                  <a:srgbClr val="FF3300"/>
                </a:solidFill>
                <a:latin typeface="Times New Roman" panose="02020603050405020304" pitchFamily="18" charset="0"/>
              </a:rPr>
              <a:t> amazed </a:t>
            </a:r>
            <a:r>
              <a:rPr lang="en-US" altLang="zh-CN" sz="3200" b="1" dirty="0">
                <a:latin typeface="Times New Roman" panose="02020603050405020304" pitchFamily="18" charset="0"/>
              </a:rPr>
              <a:t>all of us.</a:t>
            </a:r>
          </a:p>
          <a:p>
            <a:pPr>
              <a:lnSpc>
                <a:spcPct val="130000"/>
              </a:lnSpc>
            </a:pPr>
            <a:r>
              <a:rPr lang="zh-CN" altLang="en-US" sz="3200" b="1" dirty="0">
                <a:latin typeface="Times New Roman" panose="02020603050405020304" pitchFamily="18" charset="0"/>
              </a:rPr>
              <a:t>刚才你说的事情让我们所有人都很</a:t>
            </a:r>
            <a:r>
              <a:rPr lang="zh-CN" altLang="en-US" sz="3200" b="1" dirty="0">
                <a:solidFill>
                  <a:srgbClr val="0000FF"/>
                </a:solidFill>
                <a:latin typeface="Times New Roman" panose="02020603050405020304" pitchFamily="18" charset="0"/>
              </a:rPr>
              <a:t>震惊</a:t>
            </a:r>
            <a:r>
              <a:rPr lang="zh-CN" altLang="en-US" sz="3200" b="1" dirty="0">
                <a:latin typeface="Times New Roman" panose="02020603050405020304" pitchFamily="18" charset="0"/>
              </a:rPr>
              <a:t>。</a:t>
            </a:r>
          </a:p>
          <a:p>
            <a:pPr>
              <a:lnSpc>
                <a:spcPct val="130000"/>
              </a:lnSpc>
            </a:pPr>
            <a:r>
              <a:rPr lang="en-US" altLang="zh-CN" sz="3200" b="1" dirty="0">
                <a:solidFill>
                  <a:srgbClr val="0000FF"/>
                </a:solidFill>
                <a:latin typeface="Times New Roman" panose="02020603050405020304" pitchFamily="18" charset="0"/>
              </a:rPr>
              <a:t>amazing</a:t>
            </a:r>
            <a:r>
              <a:rPr lang="zh-CN" altLang="en-US" sz="3200" b="1" dirty="0">
                <a:solidFill>
                  <a:srgbClr val="0000FF"/>
                </a:solidFill>
                <a:latin typeface="Times New Roman" panose="02020603050405020304" pitchFamily="18" charset="0"/>
              </a:rPr>
              <a:t>为形容词，意思是“令人震惊的”。</a:t>
            </a:r>
          </a:p>
          <a:p>
            <a:pPr>
              <a:lnSpc>
                <a:spcPct val="130000"/>
              </a:lnSpc>
            </a:pPr>
            <a:r>
              <a:rPr lang="en-US" altLang="zh-CN" sz="3200" b="1" dirty="0">
                <a:latin typeface="Times New Roman" panose="02020603050405020304" pitchFamily="18" charset="0"/>
              </a:rPr>
              <a:t>That news is </a:t>
            </a:r>
            <a:r>
              <a:rPr lang="en-US" altLang="zh-CN" sz="3200" b="1" dirty="0">
                <a:solidFill>
                  <a:srgbClr val="FF3300"/>
                </a:solidFill>
                <a:latin typeface="Times New Roman" panose="02020603050405020304" pitchFamily="18" charset="0"/>
              </a:rPr>
              <a:t>amazing</a:t>
            </a:r>
            <a:r>
              <a:rPr lang="en-US" altLang="zh-CN" sz="3200" b="1" dirty="0">
                <a:latin typeface="Times New Roman" panose="02020603050405020304" pitchFamily="18" charset="0"/>
              </a:rPr>
              <a:t>.</a:t>
            </a:r>
          </a:p>
          <a:p>
            <a:pPr>
              <a:lnSpc>
                <a:spcPct val="130000"/>
              </a:lnSpc>
            </a:pPr>
            <a:r>
              <a:rPr lang="zh-CN" altLang="en-US" sz="3200" b="1" dirty="0">
                <a:latin typeface="Times New Roman" panose="02020603050405020304" pitchFamily="18" charset="0"/>
              </a:rPr>
              <a:t>这个消息</a:t>
            </a:r>
            <a:r>
              <a:rPr lang="zh-CN" altLang="en-US" sz="3200" b="1" dirty="0">
                <a:solidFill>
                  <a:srgbClr val="0000FF"/>
                </a:solidFill>
                <a:latin typeface="Times New Roman" panose="02020603050405020304" pitchFamily="18" charset="0"/>
              </a:rPr>
              <a:t>令人震惊</a:t>
            </a:r>
            <a:r>
              <a:rPr lang="zh-CN" altLang="en-US" sz="3200" b="1" dirty="0">
                <a:latin typeface="Times New Roman" panose="02020603050405020304" pitchFamily="18" charset="0"/>
              </a:rPr>
              <a:t>。</a:t>
            </a:r>
          </a:p>
          <a:p>
            <a:pPr>
              <a:lnSpc>
                <a:spcPct val="130000"/>
              </a:lnSpc>
            </a:pPr>
            <a:r>
              <a:rPr lang="en-US" altLang="zh-CN" sz="3200" b="1" dirty="0">
                <a:latin typeface="Times New Roman" panose="02020603050405020304" pitchFamily="18" charset="0"/>
              </a:rPr>
              <a:t>That is an </a:t>
            </a:r>
            <a:r>
              <a:rPr lang="en-US" altLang="zh-CN" sz="3200" b="1" dirty="0">
                <a:solidFill>
                  <a:srgbClr val="FF3300"/>
                </a:solidFill>
                <a:latin typeface="Times New Roman" panose="02020603050405020304" pitchFamily="18" charset="0"/>
              </a:rPr>
              <a:t>amazing</a:t>
            </a:r>
            <a:r>
              <a:rPr lang="en-US" altLang="zh-CN" sz="3200" b="1" dirty="0">
                <a:latin typeface="Times New Roman" panose="02020603050405020304" pitchFamily="18" charset="0"/>
              </a:rPr>
              <a:t> result.</a:t>
            </a:r>
          </a:p>
          <a:p>
            <a:pPr>
              <a:lnSpc>
                <a:spcPct val="130000"/>
              </a:lnSpc>
            </a:pPr>
            <a:r>
              <a:rPr lang="zh-CN" altLang="en-US" sz="3200" b="1" dirty="0">
                <a:latin typeface="Times New Roman" panose="02020603050405020304" pitchFamily="18" charset="0"/>
              </a:rPr>
              <a:t>那是一个</a:t>
            </a:r>
            <a:r>
              <a:rPr lang="zh-CN" altLang="en-US" sz="3200" b="1" dirty="0">
                <a:solidFill>
                  <a:srgbClr val="0000FF"/>
                </a:solidFill>
                <a:latin typeface="Times New Roman" panose="02020603050405020304" pitchFamily="18" charset="0"/>
              </a:rPr>
              <a:t>令人震惊</a:t>
            </a:r>
            <a:r>
              <a:rPr lang="zh-CN" altLang="en-US" sz="3200" b="1" dirty="0">
                <a:latin typeface="Times New Roman" panose="02020603050405020304" pitchFamily="18" charset="0"/>
              </a:rPr>
              <a:t>的结果。</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blinds(horizontal)">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wipe(down)">
                                      <p:cBhvr>
                                        <p:cTn id="12" dur="500"/>
                                        <p:tgtEl>
                                          <p:spTgt spid="27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box(in)">
                                      <p:cBhvr>
                                        <p:cTn id="17" dur="500"/>
                                        <p:tgtEl>
                                          <p:spTgt spid="276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checkerboard(across)">
                                      <p:cBhvr>
                                        <p:cTn id="22" dur="500"/>
                                        <p:tgtEl>
                                          <p:spTgt spid="276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7651">
                                            <p:txEl>
                                              <p:pRg st="4" end="4"/>
                                            </p:txEl>
                                          </p:spTgt>
                                        </p:tgtEl>
                                        <p:attrNameLst>
                                          <p:attrName>style.visibility</p:attrName>
                                        </p:attrNameLst>
                                      </p:cBhvr>
                                      <p:to>
                                        <p:strVal val="visible"/>
                                      </p:to>
                                    </p:set>
                                    <p:animEffect transition="in" filter="blinds(horizontal)">
                                      <p:cBhvr>
                                        <p:cTn id="27" dur="500"/>
                                        <p:tgtEl>
                                          <p:spTgt spid="276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7651">
                                            <p:txEl>
                                              <p:pRg st="5" end="5"/>
                                            </p:txEl>
                                          </p:spTgt>
                                        </p:tgtEl>
                                        <p:attrNameLst>
                                          <p:attrName>style.visibility</p:attrName>
                                        </p:attrNameLst>
                                      </p:cBhvr>
                                      <p:to>
                                        <p:strVal val="visible"/>
                                      </p:to>
                                    </p:set>
                                    <p:animEffect transition="in" filter="wipe(down)">
                                      <p:cBhvr>
                                        <p:cTn id="32" dur="500"/>
                                        <p:tgtEl>
                                          <p:spTgt spid="2765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7651">
                                            <p:txEl>
                                              <p:pRg st="6" end="6"/>
                                            </p:txEl>
                                          </p:spTgt>
                                        </p:tgtEl>
                                        <p:attrNameLst>
                                          <p:attrName>style.visibility</p:attrName>
                                        </p:attrNameLst>
                                      </p:cBhvr>
                                      <p:to>
                                        <p:strVal val="visible"/>
                                      </p:to>
                                    </p:set>
                                    <p:animEffect transition="in" filter="blinds(horizontal)">
                                      <p:cBhvr>
                                        <p:cTn id="37" dur="500"/>
                                        <p:tgtEl>
                                          <p:spTgt spid="2765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27651">
                                            <p:txEl>
                                              <p:pRg st="7" end="7"/>
                                            </p:txEl>
                                          </p:spTgt>
                                        </p:tgtEl>
                                        <p:attrNameLst>
                                          <p:attrName>style.visibility</p:attrName>
                                        </p:attrNameLst>
                                      </p:cBhvr>
                                      <p:to>
                                        <p:strVal val="visible"/>
                                      </p:to>
                                    </p:set>
                                    <p:animEffect transition="in" filter="wipe(down)">
                                      <p:cBhvr>
                                        <p:cTn id="42" dur="500"/>
                                        <p:tgtEl>
                                          <p:spTgt spid="2765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图片 8194" descr="08061123"/>
          <p:cNvPicPr>
            <a:picLocks noChangeAspect="1" noChangeArrowheads="1"/>
          </p:cNvPicPr>
          <p:nvPr/>
        </p:nvPicPr>
        <p:blipFill>
          <a:blip r:embed="rId2" cstate="email"/>
          <a:srcRect/>
          <a:stretch>
            <a:fillRect/>
          </a:stretch>
        </p:blipFill>
        <p:spPr bwMode="auto">
          <a:xfrm>
            <a:off x="1835150" y="0"/>
            <a:ext cx="5832475"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文本框 8195"/>
          <p:cNvSpPr txBox="1">
            <a:spLocks noChangeArrowheads="1"/>
          </p:cNvSpPr>
          <p:nvPr/>
        </p:nvSpPr>
        <p:spPr bwMode="auto">
          <a:xfrm>
            <a:off x="2627313" y="333375"/>
            <a:ext cx="44640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90000"/>
              </a:lnSpc>
              <a:spcBef>
                <a:spcPct val="20000"/>
              </a:spcBef>
            </a:pPr>
            <a:r>
              <a:rPr lang="en-GB" altLang="zh-CN" sz="3600" b="1" dirty="0">
                <a:solidFill>
                  <a:srgbClr val="FF3399"/>
                </a:solidFill>
                <a:latin typeface="Times New Roman" panose="02020603050405020304" pitchFamily="18" charset="0"/>
              </a:rPr>
              <a:t>Words &amp; expressions</a:t>
            </a:r>
          </a:p>
        </p:txBody>
      </p:sp>
      <p:sp>
        <p:nvSpPr>
          <p:cNvPr id="8197" name="文本框 8196"/>
          <p:cNvSpPr txBox="1">
            <a:spLocks noChangeArrowheads="1"/>
          </p:cNvSpPr>
          <p:nvPr/>
        </p:nvSpPr>
        <p:spPr bwMode="auto">
          <a:xfrm>
            <a:off x="395288" y="1700213"/>
            <a:ext cx="2828925" cy="405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a:lnSpc>
                <a:spcPct val="130000"/>
              </a:lnSpc>
            </a:pPr>
            <a:r>
              <a:rPr lang="en-US" altLang="zh-CN" sz="4000" b="1" dirty="0">
                <a:solidFill>
                  <a:srgbClr val="3333FF"/>
                </a:solidFill>
                <a:latin typeface="Times New Roman" panose="02020603050405020304" pitchFamily="18" charset="0"/>
              </a:rPr>
              <a:t>BC</a:t>
            </a:r>
          </a:p>
          <a:p>
            <a:pPr algn="r">
              <a:lnSpc>
                <a:spcPct val="130000"/>
              </a:lnSpc>
            </a:pPr>
            <a:r>
              <a:rPr lang="en-US" altLang="zh-CN" sz="4000" b="1" dirty="0">
                <a:solidFill>
                  <a:srgbClr val="3333FF"/>
                </a:solidFill>
                <a:latin typeface="Times New Roman" panose="02020603050405020304" pitchFamily="18" charset="0"/>
              </a:rPr>
              <a:t>athlete</a:t>
            </a:r>
          </a:p>
          <a:p>
            <a:pPr algn="r">
              <a:lnSpc>
                <a:spcPct val="130000"/>
              </a:lnSpc>
            </a:pPr>
            <a:r>
              <a:rPr lang="en-US" altLang="zh-CN" sz="4000" b="1" dirty="0">
                <a:solidFill>
                  <a:srgbClr val="3333FF"/>
                </a:solidFill>
                <a:latin typeface="Times New Roman" panose="02020603050405020304" pitchFamily="18" charset="0"/>
              </a:rPr>
              <a:t>compete</a:t>
            </a:r>
          </a:p>
          <a:p>
            <a:pPr algn="r">
              <a:lnSpc>
                <a:spcPct val="130000"/>
              </a:lnSpc>
            </a:pPr>
            <a:r>
              <a:rPr lang="en-US" altLang="zh-CN" sz="4000" b="1" dirty="0">
                <a:solidFill>
                  <a:srgbClr val="3333FF"/>
                </a:solidFill>
                <a:latin typeface="Times New Roman" panose="02020603050405020304" pitchFamily="18" charset="0"/>
              </a:rPr>
              <a:t>Olympia</a:t>
            </a:r>
          </a:p>
          <a:p>
            <a:pPr algn="r">
              <a:lnSpc>
                <a:spcPct val="130000"/>
              </a:lnSpc>
            </a:pPr>
            <a:r>
              <a:rPr lang="en-US" altLang="zh-CN" sz="4000" b="1" dirty="0">
                <a:solidFill>
                  <a:srgbClr val="3333FF"/>
                </a:solidFill>
                <a:latin typeface="Times New Roman" panose="02020603050405020304" pitchFamily="18" charset="0"/>
              </a:rPr>
              <a:t>married</a:t>
            </a:r>
          </a:p>
        </p:txBody>
      </p:sp>
      <p:sp>
        <p:nvSpPr>
          <p:cNvPr id="8198" name="矩形 8197"/>
          <p:cNvSpPr>
            <a:spLocks noChangeArrowheads="1"/>
          </p:cNvSpPr>
          <p:nvPr/>
        </p:nvSpPr>
        <p:spPr bwMode="auto">
          <a:xfrm>
            <a:off x="3924300" y="1700213"/>
            <a:ext cx="5219700" cy="405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nSpc>
                <a:spcPct val="130000"/>
              </a:lnSpc>
            </a:pPr>
            <a:r>
              <a:rPr lang="zh-CN" altLang="en-US" sz="4000" b="1" dirty="0">
                <a:latin typeface="Times New Roman" panose="02020603050405020304" pitchFamily="18" charset="0"/>
              </a:rPr>
              <a:t>公元前</a:t>
            </a:r>
          </a:p>
          <a:p>
            <a:pPr marL="342900" indent="-342900">
              <a:lnSpc>
                <a:spcPct val="130000"/>
              </a:lnSpc>
            </a:pPr>
            <a:r>
              <a:rPr lang="en-US" altLang="zh-CN" sz="4000" b="1" dirty="0">
                <a:latin typeface="Times New Roman" panose="02020603050405020304" pitchFamily="18" charset="0"/>
              </a:rPr>
              <a:t>n. </a:t>
            </a:r>
            <a:r>
              <a:rPr lang="zh-CN" altLang="en-US" sz="4000" b="1" dirty="0">
                <a:latin typeface="Times New Roman" panose="02020603050405020304" pitchFamily="18" charset="0"/>
              </a:rPr>
              <a:t>运动员</a:t>
            </a:r>
          </a:p>
          <a:p>
            <a:pPr marL="342900" indent="-342900">
              <a:lnSpc>
                <a:spcPct val="130000"/>
              </a:lnSpc>
            </a:pPr>
            <a:r>
              <a:rPr lang="en-US" altLang="zh-CN" sz="4000" b="1" dirty="0">
                <a:latin typeface="Times New Roman" panose="02020603050405020304" pitchFamily="18" charset="0"/>
              </a:rPr>
              <a:t>n. </a:t>
            </a:r>
            <a:r>
              <a:rPr lang="zh-CN" altLang="en-US" sz="4000" b="1" dirty="0">
                <a:latin typeface="Times New Roman" panose="02020603050405020304" pitchFamily="18" charset="0"/>
              </a:rPr>
              <a:t>竞争；比赛</a:t>
            </a:r>
          </a:p>
          <a:p>
            <a:pPr marL="342900" indent="-342900">
              <a:lnSpc>
                <a:spcPct val="130000"/>
              </a:lnSpc>
            </a:pPr>
            <a:r>
              <a:rPr lang="zh-CN" altLang="en-US" sz="4000" b="1" dirty="0">
                <a:latin typeface="Times New Roman" panose="02020603050405020304" pitchFamily="18" charset="0"/>
              </a:rPr>
              <a:t>奥林匹亚</a:t>
            </a:r>
          </a:p>
          <a:p>
            <a:pPr marL="342900" indent="-342900">
              <a:lnSpc>
                <a:spcPct val="130000"/>
              </a:lnSpc>
            </a:pPr>
            <a:r>
              <a:rPr lang="en-US" altLang="zh-CN" sz="4000" b="1" dirty="0">
                <a:latin typeface="Times New Roman" panose="02020603050405020304" pitchFamily="18" charset="0"/>
              </a:rPr>
              <a:t>adj. </a:t>
            </a:r>
            <a:r>
              <a:rPr lang="zh-CN" altLang="en-US" sz="4000" b="1" dirty="0">
                <a:latin typeface="Times New Roman" panose="02020603050405020304" pitchFamily="18" charset="0"/>
              </a:rPr>
              <a:t>结婚的；已婚的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diamond(in)">
                                      <p:cBhvr>
                                        <p:cTn id="7" dur="2000"/>
                                        <p:tgtEl>
                                          <p:spTgt spid="819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8198">
                                            <p:txEl>
                                              <p:pRg st="0" end="0"/>
                                            </p:txEl>
                                          </p:spTgt>
                                        </p:tgtEl>
                                        <p:attrNameLst>
                                          <p:attrName>style.visibility</p:attrName>
                                        </p:attrNameLst>
                                      </p:cBhvr>
                                      <p:to>
                                        <p:strVal val="visible"/>
                                      </p:to>
                                    </p:set>
                                    <p:animEffect transition="in" filter="barn(inHorizontal)">
                                      <p:cBhvr>
                                        <p:cTn id="12" dur="500"/>
                                        <p:tgtEl>
                                          <p:spTgt spid="819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8198">
                                            <p:txEl>
                                              <p:pRg st="1" end="1"/>
                                            </p:txEl>
                                          </p:spTgt>
                                        </p:tgtEl>
                                        <p:attrNameLst>
                                          <p:attrName>style.visibility</p:attrName>
                                        </p:attrNameLst>
                                      </p:cBhvr>
                                      <p:to>
                                        <p:strVal val="visible"/>
                                      </p:to>
                                    </p:set>
                                    <p:animEffect transition="in" filter="barn(inHorizontal)">
                                      <p:cBhvr>
                                        <p:cTn id="17" dur="500"/>
                                        <p:tgtEl>
                                          <p:spTgt spid="819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nodeType="clickEffect">
                                  <p:stCondLst>
                                    <p:cond delay="0"/>
                                  </p:stCondLst>
                                  <p:childTnLst>
                                    <p:set>
                                      <p:cBhvr>
                                        <p:cTn id="21" dur="1" fill="hold">
                                          <p:stCondLst>
                                            <p:cond delay="0"/>
                                          </p:stCondLst>
                                        </p:cTn>
                                        <p:tgtEl>
                                          <p:spTgt spid="8198">
                                            <p:txEl>
                                              <p:pRg st="2" end="2"/>
                                            </p:txEl>
                                          </p:spTgt>
                                        </p:tgtEl>
                                        <p:attrNameLst>
                                          <p:attrName>style.visibility</p:attrName>
                                        </p:attrNameLst>
                                      </p:cBhvr>
                                      <p:to>
                                        <p:strVal val="visible"/>
                                      </p:to>
                                    </p:set>
                                    <p:animEffect transition="in" filter="barn(inHorizontal)">
                                      <p:cBhvr>
                                        <p:cTn id="22" dur="500"/>
                                        <p:tgtEl>
                                          <p:spTgt spid="819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nodeType="clickEffect">
                                  <p:stCondLst>
                                    <p:cond delay="0"/>
                                  </p:stCondLst>
                                  <p:childTnLst>
                                    <p:set>
                                      <p:cBhvr>
                                        <p:cTn id="26" dur="1" fill="hold">
                                          <p:stCondLst>
                                            <p:cond delay="0"/>
                                          </p:stCondLst>
                                        </p:cTn>
                                        <p:tgtEl>
                                          <p:spTgt spid="8198">
                                            <p:txEl>
                                              <p:pRg st="3" end="3"/>
                                            </p:txEl>
                                          </p:spTgt>
                                        </p:tgtEl>
                                        <p:attrNameLst>
                                          <p:attrName>style.visibility</p:attrName>
                                        </p:attrNameLst>
                                      </p:cBhvr>
                                      <p:to>
                                        <p:strVal val="visible"/>
                                      </p:to>
                                    </p:set>
                                    <p:animEffect transition="in" filter="barn(inHorizontal)">
                                      <p:cBhvr>
                                        <p:cTn id="27" dur="500"/>
                                        <p:tgtEl>
                                          <p:spTgt spid="819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nodeType="clickEffect">
                                  <p:stCondLst>
                                    <p:cond delay="0"/>
                                  </p:stCondLst>
                                  <p:childTnLst>
                                    <p:set>
                                      <p:cBhvr>
                                        <p:cTn id="31" dur="1" fill="hold">
                                          <p:stCondLst>
                                            <p:cond delay="0"/>
                                          </p:stCondLst>
                                        </p:cTn>
                                        <p:tgtEl>
                                          <p:spTgt spid="8198">
                                            <p:txEl>
                                              <p:pRg st="4" end="4"/>
                                            </p:txEl>
                                          </p:spTgt>
                                        </p:tgtEl>
                                        <p:attrNameLst>
                                          <p:attrName>style.visibility</p:attrName>
                                        </p:attrNameLst>
                                      </p:cBhvr>
                                      <p:to>
                                        <p:strVal val="visible"/>
                                      </p:to>
                                    </p:set>
                                    <p:animEffect transition="in" filter="barn(inHorizontal)">
                                      <p:cBhvr>
                                        <p:cTn id="32" dur="500"/>
                                        <p:tgtEl>
                                          <p:spTgt spid="819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文本框 28674"/>
          <p:cNvSpPr txBox="1">
            <a:spLocks noChangeArrowheads="1"/>
          </p:cNvSpPr>
          <p:nvPr/>
        </p:nvSpPr>
        <p:spPr bwMode="auto">
          <a:xfrm>
            <a:off x="164530" y="188640"/>
            <a:ext cx="8964612" cy="600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3200" b="1" dirty="0">
                <a:latin typeface="Times New Roman" panose="02020603050405020304" pitchFamily="18" charset="0"/>
              </a:rPr>
              <a:t>7.</a:t>
            </a:r>
            <a:r>
              <a:rPr lang="en-US" altLang="zh-CN" sz="3200" b="1" dirty="0">
                <a:solidFill>
                  <a:srgbClr val="0000FF"/>
                </a:solidFill>
                <a:latin typeface="Times New Roman" panose="02020603050405020304" pitchFamily="18" charset="0"/>
              </a:rPr>
              <a:t> </a:t>
            </a:r>
            <a:r>
              <a:rPr lang="en-US" altLang="zh-CN" sz="3200" b="1" dirty="0">
                <a:solidFill>
                  <a:srgbClr val="008000"/>
                </a:solidFill>
                <a:latin typeface="Times New Roman" panose="02020603050405020304" pitchFamily="18" charset="0"/>
              </a:rPr>
              <a:t>They also </a:t>
            </a:r>
            <a:r>
              <a:rPr lang="en-US" altLang="zh-CN" sz="3200" b="1" dirty="0">
                <a:solidFill>
                  <a:srgbClr val="FF3300"/>
                </a:solidFill>
                <a:latin typeface="Times New Roman" panose="02020603050405020304" pitchFamily="18" charset="0"/>
              </a:rPr>
              <a:t>represent</a:t>
            </a:r>
            <a:r>
              <a:rPr lang="en-US" altLang="zh-CN" sz="3200" b="1" dirty="0">
                <a:solidFill>
                  <a:srgbClr val="008000"/>
                </a:solidFill>
                <a:latin typeface="Times New Roman" panose="02020603050405020304" pitchFamily="18" charset="0"/>
              </a:rPr>
              <a:t> their countries at the </a:t>
            </a:r>
          </a:p>
          <a:p>
            <a:pPr>
              <a:lnSpc>
                <a:spcPct val="110000"/>
              </a:lnSpc>
            </a:pPr>
            <a:r>
              <a:rPr lang="en-US" altLang="zh-CN" sz="3200" b="1" dirty="0">
                <a:solidFill>
                  <a:srgbClr val="008000"/>
                </a:solidFill>
                <a:latin typeface="Times New Roman" panose="02020603050405020304" pitchFamily="18" charset="0"/>
              </a:rPr>
              <a:t>highest level.</a:t>
            </a:r>
          </a:p>
          <a:p>
            <a:pPr>
              <a:lnSpc>
                <a:spcPct val="110000"/>
              </a:lnSpc>
            </a:pPr>
            <a:r>
              <a:rPr lang="zh-CN" altLang="en-US" sz="3200" b="1" dirty="0">
                <a:latin typeface="Times New Roman" panose="02020603050405020304" pitchFamily="18" charset="0"/>
              </a:rPr>
              <a:t>他们也</a:t>
            </a:r>
            <a:r>
              <a:rPr lang="zh-CN" altLang="en-US" sz="3200" b="1" dirty="0">
                <a:solidFill>
                  <a:srgbClr val="0000FF"/>
                </a:solidFill>
                <a:latin typeface="Times New Roman" panose="02020603050405020304" pitchFamily="18" charset="0"/>
              </a:rPr>
              <a:t>代表</a:t>
            </a:r>
            <a:r>
              <a:rPr lang="zh-CN" altLang="en-US" sz="3200" b="1" dirty="0">
                <a:latin typeface="Times New Roman" panose="02020603050405020304" pitchFamily="18" charset="0"/>
              </a:rPr>
              <a:t>着国家的最高水平。</a:t>
            </a:r>
          </a:p>
          <a:p>
            <a:pPr>
              <a:lnSpc>
                <a:spcPct val="110000"/>
              </a:lnSpc>
            </a:pPr>
            <a:r>
              <a:rPr lang="en-US" altLang="zh-CN" sz="3200" b="1" dirty="0">
                <a:solidFill>
                  <a:srgbClr val="0000FF"/>
                </a:solidFill>
                <a:latin typeface="Times New Roman" panose="02020603050405020304" pitchFamily="18" charset="0"/>
              </a:rPr>
              <a:t>represent</a:t>
            </a:r>
            <a:r>
              <a:rPr lang="zh-CN" altLang="en-US" sz="3200" b="1" dirty="0">
                <a:solidFill>
                  <a:srgbClr val="0000FF"/>
                </a:solidFill>
                <a:latin typeface="Times New Roman" panose="02020603050405020304" pitchFamily="18" charset="0"/>
              </a:rPr>
              <a:t>意思是“代表；象征”，既可以表</a:t>
            </a:r>
          </a:p>
          <a:p>
            <a:pPr>
              <a:lnSpc>
                <a:spcPct val="110000"/>
              </a:lnSpc>
            </a:pPr>
            <a:r>
              <a:rPr lang="zh-CN" altLang="en-US" sz="3200" b="1" dirty="0">
                <a:solidFill>
                  <a:srgbClr val="0000FF"/>
                </a:solidFill>
                <a:latin typeface="Times New Roman" panose="02020603050405020304" pitchFamily="18" charset="0"/>
              </a:rPr>
              <a:t>达象征含义，也可以表示“代表</a:t>
            </a:r>
            <a:r>
              <a:rPr lang="en-US" altLang="zh-CN" sz="3200" b="1" dirty="0">
                <a:solidFill>
                  <a:srgbClr val="0000FF"/>
                </a:solidFill>
                <a:latin typeface="Times New Roman" panose="02020603050405020304" pitchFamily="18" charset="0"/>
              </a:rPr>
              <a:t>……(</a:t>
            </a:r>
            <a:r>
              <a:rPr lang="zh-CN" altLang="en-US" sz="3200" b="1" dirty="0">
                <a:solidFill>
                  <a:srgbClr val="0000FF"/>
                </a:solidFill>
                <a:latin typeface="Times New Roman" panose="02020603050405020304" pitchFamily="18" charset="0"/>
              </a:rPr>
              <a:t>某</a:t>
            </a:r>
          </a:p>
          <a:p>
            <a:pPr>
              <a:lnSpc>
                <a:spcPct val="110000"/>
              </a:lnSpc>
            </a:pPr>
            <a:r>
              <a:rPr lang="zh-CN" altLang="en-US" sz="3200" b="1" dirty="0">
                <a:solidFill>
                  <a:srgbClr val="0000FF"/>
                </a:solidFill>
                <a:latin typeface="Times New Roman" panose="02020603050405020304" pitchFamily="18" charset="0"/>
              </a:rPr>
              <a:t>人、某个团体</a:t>
            </a:r>
            <a:r>
              <a:rPr lang="en-US" altLang="zh-CN" sz="3200" b="1" dirty="0">
                <a:solidFill>
                  <a:srgbClr val="0000FF"/>
                </a:solidFill>
                <a:latin typeface="Times New Roman" panose="02020603050405020304" pitchFamily="18" charset="0"/>
              </a:rPr>
              <a:t>……)”</a:t>
            </a:r>
            <a:r>
              <a:rPr lang="zh-CN" altLang="en-US" sz="3200" b="1" dirty="0">
                <a:solidFill>
                  <a:srgbClr val="0000FF"/>
                </a:solidFill>
                <a:latin typeface="Times New Roman" panose="02020603050405020304" pitchFamily="18" charset="0"/>
              </a:rPr>
              <a:t>。</a:t>
            </a:r>
          </a:p>
          <a:p>
            <a:pPr>
              <a:lnSpc>
                <a:spcPct val="110000"/>
              </a:lnSpc>
            </a:pPr>
            <a:r>
              <a:rPr lang="en-US" altLang="zh-CN" sz="3200" b="1" dirty="0">
                <a:latin typeface="Times New Roman" panose="02020603050405020304" pitchFamily="18" charset="0"/>
              </a:rPr>
              <a:t>The dove </a:t>
            </a:r>
            <a:r>
              <a:rPr lang="en-US" altLang="zh-CN" sz="3200" b="1" dirty="0">
                <a:solidFill>
                  <a:srgbClr val="FF3300"/>
                </a:solidFill>
                <a:latin typeface="Times New Roman" panose="02020603050405020304" pitchFamily="18" charset="0"/>
              </a:rPr>
              <a:t>represents</a:t>
            </a:r>
            <a:r>
              <a:rPr lang="en-US" altLang="zh-CN" sz="3200" b="1" dirty="0">
                <a:latin typeface="Times New Roman" panose="02020603050405020304" pitchFamily="18" charset="0"/>
              </a:rPr>
              <a:t> peace.</a:t>
            </a:r>
          </a:p>
          <a:p>
            <a:pPr>
              <a:lnSpc>
                <a:spcPct val="110000"/>
              </a:lnSpc>
            </a:pPr>
            <a:r>
              <a:rPr lang="zh-CN" altLang="en-US" sz="3200" b="1" dirty="0">
                <a:latin typeface="Times New Roman" panose="02020603050405020304" pitchFamily="18" charset="0"/>
              </a:rPr>
              <a:t>鸽子</a:t>
            </a:r>
            <a:r>
              <a:rPr lang="zh-CN" altLang="en-US" sz="3200" b="1" dirty="0">
                <a:solidFill>
                  <a:srgbClr val="0000FF"/>
                </a:solidFill>
                <a:latin typeface="Times New Roman" panose="02020603050405020304" pitchFamily="18" charset="0"/>
              </a:rPr>
              <a:t>象征</a:t>
            </a:r>
            <a:r>
              <a:rPr lang="zh-CN" altLang="en-US" sz="3200" b="1" dirty="0">
                <a:latin typeface="Times New Roman" panose="02020603050405020304" pitchFamily="18" charset="0"/>
              </a:rPr>
              <a:t>和平。</a:t>
            </a:r>
          </a:p>
          <a:p>
            <a:pPr>
              <a:lnSpc>
                <a:spcPct val="110000"/>
              </a:lnSpc>
            </a:pPr>
            <a:r>
              <a:rPr lang="en-US" altLang="zh-CN" sz="3200" b="1" dirty="0">
                <a:solidFill>
                  <a:srgbClr val="0000FF"/>
                </a:solidFill>
                <a:latin typeface="Times New Roman" panose="02020603050405020304" pitchFamily="18" charset="0"/>
              </a:rPr>
              <a:t>represent</a:t>
            </a:r>
            <a:r>
              <a:rPr lang="zh-CN" altLang="en-US" sz="3200" b="1" dirty="0">
                <a:solidFill>
                  <a:srgbClr val="0000FF"/>
                </a:solidFill>
                <a:latin typeface="Times New Roman" panose="02020603050405020304" pitchFamily="18" charset="0"/>
              </a:rPr>
              <a:t>的名词形式为</a:t>
            </a:r>
            <a:r>
              <a:rPr lang="en-US" altLang="zh-CN" sz="3200" b="1" dirty="0">
                <a:solidFill>
                  <a:srgbClr val="0000FF"/>
                </a:solidFill>
                <a:latin typeface="Times New Roman" panose="02020603050405020304" pitchFamily="18" charset="0"/>
              </a:rPr>
              <a:t>representative</a:t>
            </a:r>
            <a:r>
              <a:rPr lang="zh-CN" altLang="en-US" sz="3200" b="1" dirty="0">
                <a:solidFill>
                  <a:srgbClr val="0000FF"/>
                </a:solidFill>
                <a:latin typeface="Times New Roman" panose="02020603050405020304" pitchFamily="18" charset="0"/>
              </a:rPr>
              <a:t>。</a:t>
            </a:r>
          </a:p>
          <a:p>
            <a:pPr>
              <a:lnSpc>
                <a:spcPct val="110000"/>
              </a:lnSpc>
            </a:pPr>
            <a:r>
              <a:rPr lang="en-US" altLang="zh-CN" sz="3200" b="1" dirty="0">
                <a:latin typeface="Times New Roman" panose="02020603050405020304" pitchFamily="18" charset="0"/>
              </a:rPr>
              <a:t>There are three </a:t>
            </a:r>
            <a:r>
              <a:rPr lang="en-US" altLang="zh-CN" sz="3200" b="1" dirty="0">
                <a:solidFill>
                  <a:srgbClr val="FF3300"/>
                </a:solidFill>
                <a:latin typeface="Times New Roman" panose="02020603050405020304" pitchFamily="18" charset="0"/>
              </a:rPr>
              <a:t>representatives</a:t>
            </a:r>
            <a:r>
              <a:rPr lang="en-US" altLang="zh-CN" sz="3200" b="1" dirty="0">
                <a:latin typeface="Times New Roman" panose="02020603050405020304" pitchFamily="18" charset="0"/>
              </a:rPr>
              <a:t> in our school</a:t>
            </a:r>
          </a:p>
          <a:p>
            <a:pPr>
              <a:lnSpc>
                <a:spcPct val="110000"/>
              </a:lnSpc>
            </a:pPr>
            <a:r>
              <a:rPr lang="zh-CN" altLang="en-US" sz="3200" b="1" dirty="0">
                <a:latin typeface="Times New Roman" panose="02020603050405020304" pitchFamily="18" charset="0"/>
              </a:rPr>
              <a:t>我们学校有</a:t>
            </a:r>
            <a:r>
              <a:rPr lang="en-US" altLang="zh-CN" sz="3200" b="1" dirty="0">
                <a:latin typeface="Times New Roman" panose="02020603050405020304" pitchFamily="18" charset="0"/>
              </a:rPr>
              <a:t>3</a:t>
            </a:r>
            <a:r>
              <a:rPr lang="zh-CN" altLang="en-US" sz="3200" b="1" dirty="0">
                <a:latin typeface="Times New Roman" panose="02020603050405020304" pitchFamily="18" charset="0"/>
              </a:rPr>
              <a:t>名</a:t>
            </a:r>
            <a:r>
              <a:rPr lang="zh-CN" altLang="en-US" sz="3200" b="1" dirty="0">
                <a:solidFill>
                  <a:srgbClr val="0000FF"/>
                </a:solidFill>
                <a:latin typeface="Times New Roman" panose="02020603050405020304" pitchFamily="18" charset="0"/>
              </a:rPr>
              <a:t>代表</a:t>
            </a:r>
            <a:r>
              <a:rPr lang="zh-CN" altLang="en-US" sz="3200" b="1" dirty="0">
                <a:latin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675">
                                            <p:txEl>
                                              <p:pRg st="3" end="3"/>
                                            </p:txEl>
                                          </p:spTgt>
                                        </p:tgtEl>
                                        <p:attrNameLst>
                                          <p:attrName>style.visibility</p:attrName>
                                        </p:attrNameLst>
                                      </p:cBhvr>
                                      <p:to>
                                        <p:strVal val="visible"/>
                                      </p:to>
                                    </p:set>
                                    <p:animEffect transition="in" filter="blinds(horizontal)">
                                      <p:cBhvr>
                                        <p:cTn id="7" dur="500"/>
                                        <p:tgtEl>
                                          <p:spTgt spid="28675">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8675">
                                            <p:txEl>
                                              <p:pRg st="4" end="4"/>
                                            </p:txEl>
                                          </p:spTgt>
                                        </p:tgtEl>
                                        <p:attrNameLst>
                                          <p:attrName>style.visibility</p:attrName>
                                        </p:attrNameLst>
                                      </p:cBhvr>
                                      <p:to>
                                        <p:strVal val="visible"/>
                                      </p:to>
                                    </p:set>
                                    <p:animEffect transition="in" filter="blinds(horizontal)">
                                      <p:cBhvr>
                                        <p:cTn id="10" dur="500"/>
                                        <p:tgtEl>
                                          <p:spTgt spid="28675">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8675">
                                            <p:txEl>
                                              <p:pRg st="5" end="5"/>
                                            </p:txEl>
                                          </p:spTgt>
                                        </p:tgtEl>
                                        <p:attrNameLst>
                                          <p:attrName>style.visibility</p:attrName>
                                        </p:attrNameLst>
                                      </p:cBhvr>
                                      <p:to>
                                        <p:strVal val="visible"/>
                                      </p:to>
                                    </p:set>
                                    <p:animEffect transition="in" filter="blinds(horizontal)">
                                      <p:cBhvr>
                                        <p:cTn id="13" dur="500"/>
                                        <p:tgtEl>
                                          <p:spTgt spid="28675">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28675">
                                            <p:txEl>
                                              <p:pRg st="6" end="6"/>
                                            </p:txEl>
                                          </p:spTgt>
                                        </p:tgtEl>
                                        <p:attrNameLst>
                                          <p:attrName>style.visibility</p:attrName>
                                        </p:attrNameLst>
                                      </p:cBhvr>
                                      <p:to>
                                        <p:strVal val="visible"/>
                                      </p:to>
                                    </p:set>
                                    <p:animEffect transition="in" filter="wipe(down)">
                                      <p:cBhvr>
                                        <p:cTn id="18" dur="500"/>
                                        <p:tgtEl>
                                          <p:spTgt spid="28675">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28675">
                                            <p:txEl>
                                              <p:pRg st="7" end="7"/>
                                            </p:txEl>
                                          </p:spTgt>
                                        </p:tgtEl>
                                        <p:attrNameLst>
                                          <p:attrName>style.visibility</p:attrName>
                                        </p:attrNameLst>
                                      </p:cBhvr>
                                      <p:to>
                                        <p:strVal val="visible"/>
                                      </p:to>
                                    </p:set>
                                    <p:animEffect transition="in" filter="box(in)">
                                      <p:cBhvr>
                                        <p:cTn id="23" dur="500"/>
                                        <p:tgtEl>
                                          <p:spTgt spid="28675">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28675">
                                            <p:txEl>
                                              <p:pRg st="8" end="8"/>
                                            </p:txEl>
                                          </p:spTgt>
                                        </p:tgtEl>
                                        <p:attrNameLst>
                                          <p:attrName>style.visibility</p:attrName>
                                        </p:attrNameLst>
                                      </p:cBhvr>
                                      <p:to>
                                        <p:strVal val="visible"/>
                                      </p:to>
                                    </p:set>
                                    <p:animEffect transition="in" filter="blinds(horizontal)">
                                      <p:cBhvr>
                                        <p:cTn id="28" dur="500"/>
                                        <p:tgtEl>
                                          <p:spTgt spid="28675">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28675">
                                            <p:txEl>
                                              <p:pRg st="9" end="9"/>
                                            </p:txEl>
                                          </p:spTgt>
                                        </p:tgtEl>
                                        <p:attrNameLst>
                                          <p:attrName>style.visibility</p:attrName>
                                        </p:attrNameLst>
                                      </p:cBhvr>
                                      <p:to>
                                        <p:strVal val="visible"/>
                                      </p:to>
                                    </p:set>
                                    <p:animEffect transition="in" filter="wipe(down)">
                                      <p:cBhvr>
                                        <p:cTn id="33" dur="500"/>
                                        <p:tgtEl>
                                          <p:spTgt spid="28675">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nodeType="clickEffect">
                                  <p:stCondLst>
                                    <p:cond delay="0"/>
                                  </p:stCondLst>
                                  <p:childTnLst>
                                    <p:set>
                                      <p:cBhvr>
                                        <p:cTn id="37" dur="1" fill="hold">
                                          <p:stCondLst>
                                            <p:cond delay="0"/>
                                          </p:stCondLst>
                                        </p:cTn>
                                        <p:tgtEl>
                                          <p:spTgt spid="28675">
                                            <p:txEl>
                                              <p:pRg st="10" end="10"/>
                                            </p:txEl>
                                          </p:spTgt>
                                        </p:tgtEl>
                                        <p:attrNameLst>
                                          <p:attrName>style.visibility</p:attrName>
                                        </p:attrNameLst>
                                      </p:cBhvr>
                                      <p:to>
                                        <p:strVal val="visible"/>
                                      </p:to>
                                    </p:set>
                                    <p:animEffect transition="in" filter="box(in)">
                                      <p:cBhvr>
                                        <p:cTn id="38" dur="500"/>
                                        <p:tgtEl>
                                          <p:spTgt spid="2867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1" name="组合 29700"/>
          <p:cNvGrpSpPr/>
          <p:nvPr/>
        </p:nvGrpSpPr>
        <p:grpSpPr bwMode="auto">
          <a:xfrm>
            <a:off x="2484438" y="404813"/>
            <a:ext cx="4668837" cy="1022350"/>
            <a:chOff x="1481" y="1132"/>
            <a:chExt cx="2941" cy="644"/>
          </a:xfrm>
        </p:grpSpPr>
        <p:pic>
          <p:nvPicPr>
            <p:cNvPr id="25602" name="图片 29701" descr="frame4"/>
            <p:cNvPicPr preferRelativeResize="0">
              <a:picLocks noChangeAspect="1" noChangeArrowheads="1"/>
            </p:cNvPicPr>
            <p:nvPr/>
          </p:nvPicPr>
          <p:blipFill>
            <a:blip r:embed="rId2" cstate="email"/>
            <a:srcRect/>
            <a:stretch>
              <a:fillRect/>
            </a:stretch>
          </p:blipFill>
          <p:spPr bwMode="auto">
            <a:xfrm>
              <a:off x="1481" y="1132"/>
              <a:ext cx="2941" cy="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矩形 29702"/>
            <p:cNvSpPr>
              <a:spLocks noChangeArrowheads="1" noChangeShapeType="1" noTextEdit="1"/>
            </p:cNvSpPr>
            <p:nvPr/>
          </p:nvSpPr>
          <p:spPr bwMode="auto">
            <a:xfrm>
              <a:off x="1701" y="1298"/>
              <a:ext cx="2585" cy="318"/>
            </a:xfrm>
            <a:prstGeom prst="rect">
              <a:avLst/>
            </a:prstGeom>
          </p:spPr>
          <p:txBody>
            <a:bodyPr wrap="none" fromWordArt="1">
              <a:prstTxWarp prst="textPlain">
                <a:avLst>
                  <a:gd name="adj" fmla="val 50000"/>
                </a:avLst>
              </a:prstTxWarp>
            </a:bodyPr>
            <a:lstStyle/>
            <a:p>
              <a:pPr algn="ctr"/>
              <a:r>
                <a:rPr lang="en-US" altLang="zh-CN" sz="3600" b="1" kern="10">
                  <a:ln w="9525">
                    <a:solidFill>
                      <a:srgbClr val="00FFFF"/>
                    </a:solidFill>
                    <a:round/>
                  </a:ln>
                  <a:solidFill>
                    <a:srgbClr val="FFFF99"/>
                  </a:solidFill>
                  <a:latin typeface="Arial" panose="020B0604020202020204"/>
                  <a:cs typeface="Arial" panose="020B0604020202020204"/>
                </a:rPr>
                <a:t>Time for Reflection </a:t>
              </a:r>
              <a:endParaRPr lang="zh-CN" altLang="en-US" sz="3600" b="1" kern="10">
                <a:ln w="9525">
                  <a:solidFill>
                    <a:srgbClr val="00FFFF"/>
                  </a:solidFill>
                  <a:round/>
                </a:ln>
                <a:solidFill>
                  <a:srgbClr val="FFFF99"/>
                </a:solidFill>
                <a:latin typeface="Arial" panose="020B0604020202020204"/>
                <a:cs typeface="Arial" panose="020B0604020202020204"/>
              </a:endParaRPr>
            </a:p>
          </p:txBody>
        </p:sp>
      </p:grpSp>
      <p:pic>
        <p:nvPicPr>
          <p:cNvPr id="25604" name="图片 29703" descr="165"/>
          <p:cNvPicPr preferRelativeResize="0">
            <a:picLocks noChangeAspect="1" noChangeArrowheads="1"/>
          </p:cNvPicPr>
          <p:nvPr/>
        </p:nvPicPr>
        <p:blipFill>
          <a:blip r:embed="rId3"/>
          <a:srcRect/>
          <a:stretch>
            <a:fillRect/>
          </a:stretch>
        </p:blipFill>
        <p:spPr bwMode="auto">
          <a:xfrm>
            <a:off x="1476375" y="476250"/>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矩形 29704"/>
          <p:cNvSpPr>
            <a:spLocks noChangeArrowheads="1"/>
          </p:cNvSpPr>
          <p:nvPr/>
        </p:nvSpPr>
        <p:spPr bwMode="auto">
          <a:xfrm>
            <a:off x="-252413" y="1916113"/>
            <a:ext cx="4752976"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en-US" altLang="zh-CN" sz="3600" b="1">
                <a:solidFill>
                  <a:srgbClr val="0000FF"/>
                </a:solidFill>
                <a:latin typeface="Times New Roman" panose="02020603050405020304" pitchFamily="18" charset="0"/>
              </a:rPr>
              <a:t>  </a:t>
            </a:r>
            <a:r>
              <a:rPr lang="en-US" altLang="zh-CN" sz="4000" b="1">
                <a:solidFill>
                  <a:srgbClr val="0000FF"/>
                </a:solidFill>
                <a:latin typeface="Times New Roman" panose="02020603050405020304" pitchFamily="18" charset="0"/>
              </a:rPr>
              <a:t>compete against</a:t>
            </a:r>
          </a:p>
          <a:p>
            <a:pPr>
              <a:lnSpc>
                <a:spcPct val="125000"/>
              </a:lnSpc>
            </a:pPr>
            <a:r>
              <a:rPr lang="en-US" altLang="zh-CN" sz="4000" b="1">
                <a:solidFill>
                  <a:srgbClr val="0000FF"/>
                </a:solidFill>
                <a:latin typeface="Times New Roman" panose="02020603050405020304" pitchFamily="18" charset="0"/>
              </a:rPr>
              <a:t>            take place</a:t>
            </a:r>
          </a:p>
          <a:p>
            <a:pPr>
              <a:lnSpc>
                <a:spcPct val="125000"/>
              </a:lnSpc>
            </a:pPr>
            <a:r>
              <a:rPr lang="en-US" altLang="zh-CN" sz="4000" b="1">
                <a:solidFill>
                  <a:srgbClr val="0000FF"/>
                </a:solidFill>
                <a:latin typeface="Times New Roman" panose="02020603050405020304" pitchFamily="18" charset="0"/>
              </a:rPr>
              <a:t>  every four years</a:t>
            </a:r>
          </a:p>
          <a:p>
            <a:pPr>
              <a:lnSpc>
                <a:spcPct val="125000"/>
              </a:lnSpc>
            </a:pPr>
            <a:r>
              <a:rPr lang="en-US" altLang="zh-CN" sz="4000" b="1">
                <a:solidFill>
                  <a:srgbClr val="0000FF"/>
                </a:solidFill>
                <a:latin typeface="Times New Roman" panose="02020603050405020304" pitchFamily="18" charset="0"/>
              </a:rPr>
              <a:t>       be amazed at</a:t>
            </a:r>
          </a:p>
          <a:p>
            <a:pPr>
              <a:lnSpc>
                <a:spcPct val="125000"/>
              </a:lnSpc>
            </a:pPr>
            <a:r>
              <a:rPr lang="en-US" altLang="zh-CN" sz="4000" b="1">
                <a:solidFill>
                  <a:srgbClr val="0000FF"/>
                </a:solidFill>
                <a:latin typeface="Times New Roman" panose="02020603050405020304" pitchFamily="18" charset="0"/>
              </a:rPr>
              <a:t>         Good point.</a:t>
            </a:r>
          </a:p>
          <a:p>
            <a:pPr>
              <a:lnSpc>
                <a:spcPct val="125000"/>
              </a:lnSpc>
            </a:pPr>
            <a:r>
              <a:rPr lang="en-US" altLang="zh-CN" sz="4000" b="1">
                <a:solidFill>
                  <a:srgbClr val="0000FF"/>
                </a:solidFill>
                <a:latin typeface="Times New Roman" panose="02020603050405020304" pitchFamily="18" charset="0"/>
              </a:rPr>
              <a:t>do some research on</a:t>
            </a:r>
          </a:p>
        </p:txBody>
      </p:sp>
      <p:sp>
        <p:nvSpPr>
          <p:cNvPr id="29706" name="文本框 29705"/>
          <p:cNvSpPr txBox="1">
            <a:spLocks noChangeArrowheads="1"/>
          </p:cNvSpPr>
          <p:nvPr/>
        </p:nvSpPr>
        <p:spPr bwMode="auto">
          <a:xfrm>
            <a:off x="4716463" y="1844675"/>
            <a:ext cx="4427537" cy="470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40000"/>
              </a:lnSpc>
            </a:pPr>
            <a:r>
              <a:rPr lang="zh-CN" altLang="en-US" sz="3600" b="1"/>
              <a:t>和</a:t>
            </a:r>
            <a:r>
              <a:rPr lang="en-US" altLang="zh-CN" sz="3600" b="1"/>
              <a:t>…..</a:t>
            </a:r>
            <a:r>
              <a:rPr lang="zh-CN" altLang="en-US" sz="3600" b="1"/>
              <a:t>竞争</a:t>
            </a:r>
          </a:p>
          <a:p>
            <a:pPr>
              <a:lnSpc>
                <a:spcPct val="140000"/>
              </a:lnSpc>
            </a:pPr>
            <a:r>
              <a:rPr lang="zh-CN" altLang="en-US" sz="3600" b="1"/>
              <a:t>发生</a:t>
            </a:r>
          </a:p>
          <a:p>
            <a:pPr>
              <a:lnSpc>
                <a:spcPct val="140000"/>
              </a:lnSpc>
            </a:pPr>
            <a:r>
              <a:rPr lang="zh-CN" altLang="en-US" sz="3600" b="1"/>
              <a:t>每四年</a:t>
            </a:r>
          </a:p>
          <a:p>
            <a:pPr>
              <a:lnSpc>
                <a:spcPct val="140000"/>
              </a:lnSpc>
            </a:pPr>
            <a:r>
              <a:rPr lang="zh-CN" altLang="en-US" sz="3600" b="1"/>
              <a:t>对</a:t>
            </a:r>
            <a:r>
              <a:rPr lang="en-US" altLang="zh-CN" sz="3600" b="1"/>
              <a:t>……</a:t>
            </a:r>
            <a:r>
              <a:rPr lang="zh-CN" altLang="en-US" sz="3600" b="1"/>
              <a:t>感到惊奇</a:t>
            </a:r>
          </a:p>
          <a:p>
            <a:pPr>
              <a:lnSpc>
                <a:spcPct val="140000"/>
              </a:lnSpc>
            </a:pPr>
            <a:r>
              <a:rPr lang="zh-CN" altLang="en-US" sz="3600" b="1"/>
              <a:t>好主意；说得好</a:t>
            </a:r>
          </a:p>
          <a:p>
            <a:pPr>
              <a:lnSpc>
                <a:spcPct val="140000"/>
              </a:lnSpc>
            </a:pPr>
            <a:r>
              <a:rPr lang="zh-CN" altLang="en-US" sz="3600" b="1"/>
              <a:t>做一些关于</a:t>
            </a:r>
            <a:r>
              <a:rPr lang="en-US" altLang="zh-CN" sz="3600" b="1"/>
              <a:t>…</a:t>
            </a:r>
            <a:r>
              <a:rPr lang="zh-CN" altLang="en-US" sz="3600" b="1"/>
              <a:t>的研究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9706">
                                            <p:txEl>
                                              <p:pRg st="0" end="0"/>
                                            </p:txEl>
                                          </p:spTgt>
                                        </p:tgtEl>
                                        <p:attrNameLst>
                                          <p:attrName>style.visibility</p:attrName>
                                        </p:attrNameLst>
                                      </p:cBhvr>
                                      <p:to>
                                        <p:strVal val="visible"/>
                                      </p:to>
                                    </p:set>
                                    <p:animEffect transition="in" filter="box(in)">
                                      <p:cBhvr>
                                        <p:cTn id="7" dur="500"/>
                                        <p:tgtEl>
                                          <p:spTgt spid="297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9706">
                                            <p:txEl>
                                              <p:pRg st="1" end="1"/>
                                            </p:txEl>
                                          </p:spTgt>
                                        </p:tgtEl>
                                        <p:attrNameLst>
                                          <p:attrName>style.visibility</p:attrName>
                                        </p:attrNameLst>
                                      </p:cBhvr>
                                      <p:to>
                                        <p:strVal val="visible"/>
                                      </p:to>
                                    </p:set>
                                    <p:animEffect transition="in" filter="box(in)">
                                      <p:cBhvr>
                                        <p:cTn id="12" dur="500"/>
                                        <p:tgtEl>
                                          <p:spTgt spid="2970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9706">
                                            <p:txEl>
                                              <p:pRg st="2" end="2"/>
                                            </p:txEl>
                                          </p:spTgt>
                                        </p:tgtEl>
                                        <p:attrNameLst>
                                          <p:attrName>style.visibility</p:attrName>
                                        </p:attrNameLst>
                                      </p:cBhvr>
                                      <p:to>
                                        <p:strVal val="visible"/>
                                      </p:to>
                                    </p:set>
                                    <p:animEffect transition="in" filter="box(in)">
                                      <p:cBhvr>
                                        <p:cTn id="17" dur="500"/>
                                        <p:tgtEl>
                                          <p:spTgt spid="2970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9706">
                                            <p:txEl>
                                              <p:pRg st="3" end="3"/>
                                            </p:txEl>
                                          </p:spTgt>
                                        </p:tgtEl>
                                        <p:attrNameLst>
                                          <p:attrName>style.visibility</p:attrName>
                                        </p:attrNameLst>
                                      </p:cBhvr>
                                      <p:to>
                                        <p:strVal val="visible"/>
                                      </p:to>
                                    </p:set>
                                    <p:animEffect transition="in" filter="box(in)">
                                      <p:cBhvr>
                                        <p:cTn id="22" dur="500"/>
                                        <p:tgtEl>
                                          <p:spTgt spid="2970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9706">
                                            <p:txEl>
                                              <p:pRg st="4" end="4"/>
                                            </p:txEl>
                                          </p:spTgt>
                                        </p:tgtEl>
                                        <p:attrNameLst>
                                          <p:attrName>style.visibility</p:attrName>
                                        </p:attrNameLst>
                                      </p:cBhvr>
                                      <p:to>
                                        <p:strVal val="visible"/>
                                      </p:to>
                                    </p:set>
                                    <p:animEffect transition="in" filter="box(in)">
                                      <p:cBhvr>
                                        <p:cTn id="27" dur="500"/>
                                        <p:tgtEl>
                                          <p:spTgt spid="2970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29706">
                                            <p:txEl>
                                              <p:pRg st="5" end="5"/>
                                            </p:txEl>
                                          </p:spTgt>
                                        </p:tgtEl>
                                        <p:attrNameLst>
                                          <p:attrName>style.visibility</p:attrName>
                                        </p:attrNameLst>
                                      </p:cBhvr>
                                      <p:to>
                                        <p:strVal val="visible"/>
                                      </p:to>
                                    </p:set>
                                    <p:animEffect transition="in" filter="box(in)">
                                      <p:cBhvr>
                                        <p:cTn id="32" dur="500"/>
                                        <p:tgtEl>
                                          <p:spTgt spid="2970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文本框 32772"/>
          <p:cNvSpPr txBox="1">
            <a:spLocks noChangeArrowheads="1"/>
          </p:cNvSpPr>
          <p:nvPr/>
        </p:nvSpPr>
        <p:spPr bwMode="auto">
          <a:xfrm>
            <a:off x="179388" y="260350"/>
            <a:ext cx="8785225" cy="637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0000FF"/>
                </a:solidFill>
                <a:latin typeface="Times New Roman" panose="02020603050405020304" pitchFamily="18" charset="0"/>
              </a:rPr>
              <a:t>Fill in the blanks with the correct forms of the words. The first letter is given.</a:t>
            </a:r>
          </a:p>
          <a:p>
            <a:pPr>
              <a:lnSpc>
                <a:spcPct val="105000"/>
              </a:lnSpc>
              <a:buFont typeface="Arial" panose="020B0604020202020204" pitchFamily="34" charset="0"/>
              <a:buAutoNum type="arabicPeriod"/>
            </a:pPr>
            <a:r>
              <a:rPr lang="en-US" altLang="zh-CN" sz="3600" b="1" dirty="0">
                <a:latin typeface="Times New Roman" panose="02020603050405020304" pitchFamily="18" charset="0"/>
              </a:rPr>
              <a:t> Although </a:t>
            </a:r>
            <a:r>
              <a:rPr lang="en-US" altLang="zh-CN" sz="3600" b="1" dirty="0" err="1">
                <a:latin typeface="Times New Roman" panose="02020603050405020304" pitchFamily="18" charset="0"/>
              </a:rPr>
              <a:t>Guo</a:t>
            </a:r>
            <a:r>
              <a:rPr lang="en-US" altLang="zh-CN" sz="3600" b="1" dirty="0">
                <a:latin typeface="Times New Roman" panose="02020603050405020304" pitchFamily="18" charset="0"/>
              </a:rPr>
              <a:t> </a:t>
            </a:r>
            <a:r>
              <a:rPr lang="en-US" altLang="zh-CN" sz="3600" b="1" dirty="0" err="1">
                <a:latin typeface="Times New Roman" panose="02020603050405020304" pitchFamily="18" charset="0"/>
              </a:rPr>
              <a:t>Wenjun</a:t>
            </a:r>
            <a:r>
              <a:rPr lang="en-US" altLang="zh-CN" sz="3600" b="1" dirty="0">
                <a:latin typeface="Times New Roman" panose="02020603050405020304" pitchFamily="18" charset="0"/>
              </a:rPr>
              <a:t> was m________ and had a baby, she still practiced hard for the Olympics and finally won a gold medal.</a:t>
            </a:r>
          </a:p>
          <a:p>
            <a:pPr>
              <a:lnSpc>
                <a:spcPct val="105000"/>
              </a:lnSpc>
              <a:buFont typeface="Arial" panose="020B0604020202020204" pitchFamily="34" charset="0"/>
              <a:buAutoNum type="arabicPeriod"/>
            </a:pPr>
            <a:r>
              <a:rPr lang="en-US" altLang="zh-CN" sz="3600" b="1" dirty="0">
                <a:latin typeface="Times New Roman" panose="02020603050405020304" pitchFamily="18" charset="0"/>
              </a:rPr>
              <a:t> </a:t>
            </a:r>
            <a:r>
              <a:rPr lang="en-US" altLang="zh-CN" sz="3600" b="1" dirty="0" err="1">
                <a:latin typeface="Times New Roman" panose="02020603050405020304" pitchFamily="18" charset="0"/>
              </a:rPr>
              <a:t>Xu</a:t>
            </a:r>
            <a:r>
              <a:rPr lang="en-US" altLang="zh-CN" sz="3600" b="1" dirty="0">
                <a:latin typeface="Times New Roman" panose="02020603050405020304" pitchFamily="18" charset="0"/>
              </a:rPr>
              <a:t> </a:t>
            </a:r>
            <a:r>
              <a:rPr lang="en-US" altLang="zh-CN" sz="3600" b="1" dirty="0" err="1">
                <a:latin typeface="Times New Roman" panose="02020603050405020304" pitchFamily="18" charset="0"/>
              </a:rPr>
              <a:t>Haifeng</a:t>
            </a:r>
            <a:r>
              <a:rPr lang="en-US" altLang="zh-CN" sz="3600" b="1" dirty="0">
                <a:latin typeface="Times New Roman" panose="02020603050405020304" pitchFamily="18" charset="0"/>
              </a:rPr>
              <a:t> won the first Olympic gold medal at the Los Angeles Olympics in 1984. Since then, Chinese a________ have achieved excellent performances throughout the world.</a:t>
            </a:r>
          </a:p>
        </p:txBody>
      </p:sp>
      <p:sp>
        <p:nvSpPr>
          <p:cNvPr id="32774" name="文本框 32773"/>
          <p:cNvSpPr txBox="1">
            <a:spLocks noChangeArrowheads="1"/>
          </p:cNvSpPr>
          <p:nvPr/>
        </p:nvSpPr>
        <p:spPr bwMode="auto">
          <a:xfrm>
            <a:off x="6516688" y="1412875"/>
            <a:ext cx="1655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3300"/>
                </a:solidFill>
                <a:latin typeface="Times New Roman" panose="02020603050405020304" pitchFamily="18" charset="0"/>
              </a:rPr>
              <a:t>arried</a:t>
            </a:r>
          </a:p>
        </p:txBody>
      </p:sp>
      <p:sp>
        <p:nvSpPr>
          <p:cNvPr id="32775" name="文本框 32774"/>
          <p:cNvSpPr txBox="1">
            <a:spLocks noChangeArrowheads="1"/>
          </p:cNvSpPr>
          <p:nvPr/>
        </p:nvSpPr>
        <p:spPr bwMode="auto">
          <a:xfrm>
            <a:off x="5940425" y="4868863"/>
            <a:ext cx="16033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3300"/>
                </a:solidFill>
                <a:latin typeface="Times New Roman" panose="02020603050405020304" pitchFamily="18" charset="0"/>
              </a:rPr>
              <a:t>thletes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2774"/>
                                        </p:tgtEl>
                                        <p:attrNameLst>
                                          <p:attrName>style.visibility</p:attrName>
                                        </p:attrNameLst>
                                      </p:cBhvr>
                                      <p:to>
                                        <p:strVal val="visible"/>
                                      </p:to>
                                    </p:set>
                                    <p:animEffect transition="in" filter="box(in)">
                                      <p:cBhvr>
                                        <p:cTn id="7" dur="500"/>
                                        <p:tgtEl>
                                          <p:spTgt spid="3277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2775"/>
                                        </p:tgtEl>
                                        <p:attrNameLst>
                                          <p:attrName>style.visibility</p:attrName>
                                        </p:attrNameLst>
                                      </p:cBhvr>
                                      <p:to>
                                        <p:strVal val="visible"/>
                                      </p:to>
                                    </p:set>
                                    <p:animEffect transition="in" filter="box(in)">
                                      <p:cBhvr>
                                        <p:cTn id="12" dur="500"/>
                                        <p:tgtEl>
                                          <p:spTgt spid="327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4" grpId="0"/>
      <p:bldP spid="3277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文本框 33796"/>
          <p:cNvSpPr txBox="1">
            <a:spLocks noChangeArrowheads="1"/>
          </p:cNvSpPr>
          <p:nvPr/>
        </p:nvSpPr>
        <p:spPr bwMode="auto">
          <a:xfrm>
            <a:off x="447675" y="554038"/>
            <a:ext cx="8085138"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3600" b="1" dirty="0">
                <a:latin typeface="Times New Roman" panose="02020603050405020304" pitchFamily="18" charset="0"/>
              </a:rPr>
              <a:t>3. London is an old but m________ city. It was the h_____ of the 30</a:t>
            </a:r>
            <a:r>
              <a:rPr lang="en-US" altLang="zh-CN" sz="3600" b="1" baseline="30000" dirty="0">
                <a:latin typeface="Times New Roman" panose="02020603050405020304" pitchFamily="18" charset="0"/>
              </a:rPr>
              <a:t>th</a:t>
            </a:r>
            <a:r>
              <a:rPr lang="en-US" altLang="zh-CN" sz="3600" b="1" dirty="0">
                <a:latin typeface="Times New Roman" panose="02020603050405020304" pitchFamily="18" charset="0"/>
              </a:rPr>
              <a:t> Olympic Games. Over two hundred countries and districts c__________ in the games.</a:t>
            </a:r>
          </a:p>
        </p:txBody>
      </p:sp>
      <p:sp>
        <p:nvSpPr>
          <p:cNvPr id="33798" name="文本框 33797"/>
          <p:cNvSpPr txBox="1">
            <a:spLocks noChangeArrowheads="1"/>
          </p:cNvSpPr>
          <p:nvPr/>
        </p:nvSpPr>
        <p:spPr bwMode="auto">
          <a:xfrm>
            <a:off x="5651500" y="765175"/>
            <a:ext cx="17478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3300"/>
                </a:solidFill>
                <a:latin typeface="Times New Roman" panose="02020603050405020304" pitchFamily="18" charset="0"/>
              </a:rPr>
              <a:t>odern</a:t>
            </a:r>
          </a:p>
        </p:txBody>
      </p:sp>
      <p:sp>
        <p:nvSpPr>
          <p:cNvPr id="33799" name="文本框 33798"/>
          <p:cNvSpPr txBox="1">
            <a:spLocks noChangeArrowheads="1"/>
          </p:cNvSpPr>
          <p:nvPr/>
        </p:nvSpPr>
        <p:spPr bwMode="auto">
          <a:xfrm>
            <a:off x="2843213" y="1628775"/>
            <a:ext cx="11731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3300"/>
                </a:solidFill>
                <a:latin typeface="Times New Roman" panose="02020603050405020304" pitchFamily="18" charset="0"/>
              </a:rPr>
              <a:t>ost</a:t>
            </a:r>
          </a:p>
        </p:txBody>
      </p:sp>
      <p:sp>
        <p:nvSpPr>
          <p:cNvPr id="33800" name="文本框 33799"/>
          <p:cNvSpPr txBox="1">
            <a:spLocks noChangeArrowheads="1"/>
          </p:cNvSpPr>
          <p:nvPr/>
        </p:nvSpPr>
        <p:spPr bwMode="auto">
          <a:xfrm>
            <a:off x="3348038" y="3213100"/>
            <a:ext cx="2036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3300"/>
                </a:solidFill>
                <a:latin typeface="Times New Roman" panose="02020603050405020304" pitchFamily="18" charset="0"/>
              </a:rPr>
              <a:t>ompeted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798"/>
                                        </p:tgtEl>
                                        <p:attrNameLst>
                                          <p:attrName>style.visibility</p:attrName>
                                        </p:attrNameLst>
                                      </p:cBhvr>
                                      <p:to>
                                        <p:strVal val="visible"/>
                                      </p:to>
                                    </p:set>
                                    <p:animEffect transition="in" filter="box(in)">
                                      <p:cBhvr>
                                        <p:cTn id="7" dur="500"/>
                                        <p:tgtEl>
                                          <p:spTgt spid="3379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3799"/>
                                        </p:tgtEl>
                                        <p:attrNameLst>
                                          <p:attrName>style.visibility</p:attrName>
                                        </p:attrNameLst>
                                      </p:cBhvr>
                                      <p:to>
                                        <p:strVal val="visible"/>
                                      </p:to>
                                    </p:set>
                                    <p:animEffect transition="in" filter="box(in)">
                                      <p:cBhvr>
                                        <p:cTn id="12" dur="500"/>
                                        <p:tgtEl>
                                          <p:spTgt spid="3379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3800"/>
                                        </p:tgtEl>
                                        <p:attrNameLst>
                                          <p:attrName>style.visibility</p:attrName>
                                        </p:attrNameLst>
                                      </p:cBhvr>
                                      <p:to>
                                        <p:strVal val="visible"/>
                                      </p:to>
                                    </p:set>
                                    <p:animEffect transition="in" filter="box(in)">
                                      <p:cBhvr>
                                        <p:cTn id="17" dur="500"/>
                                        <p:tgtEl>
                                          <p:spTgt spid="338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8" grpId="0"/>
      <p:bldP spid="33799" grpId="0"/>
      <p:bldP spid="3380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文本框 34820"/>
          <p:cNvSpPr txBox="1">
            <a:spLocks noChangeArrowheads="1"/>
          </p:cNvSpPr>
          <p:nvPr/>
        </p:nvSpPr>
        <p:spPr bwMode="auto">
          <a:xfrm>
            <a:off x="250825" y="260350"/>
            <a:ext cx="82280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0000FF"/>
                </a:solidFill>
                <a:latin typeface="Times New Roman" panose="02020603050405020304" pitchFamily="18" charset="0"/>
              </a:rPr>
              <a:t>Fill in the blanks with correct words.</a:t>
            </a:r>
          </a:p>
        </p:txBody>
      </p:sp>
      <p:sp>
        <p:nvSpPr>
          <p:cNvPr id="28674" name="文本框 34821"/>
          <p:cNvSpPr txBox="1">
            <a:spLocks noChangeArrowheads="1"/>
          </p:cNvSpPr>
          <p:nvPr/>
        </p:nvSpPr>
        <p:spPr bwMode="auto">
          <a:xfrm>
            <a:off x="376238" y="1058863"/>
            <a:ext cx="8372475" cy="493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0000"/>
              </a:lnSpc>
              <a:buFont typeface="Arial" panose="020B0604020202020204" pitchFamily="34" charset="0"/>
              <a:buAutoNum type="arabicPeriod"/>
            </a:pPr>
            <a:r>
              <a:rPr lang="en-US" altLang="zh-CN" sz="3600" b="1" dirty="0">
                <a:latin typeface="Times New Roman" panose="02020603050405020304" pitchFamily="18" charset="0"/>
              </a:rPr>
              <a:t> Do some ________ (</a:t>
            </a:r>
            <a:r>
              <a:rPr lang="zh-CN" altLang="en-US" sz="3600" b="1" dirty="0">
                <a:latin typeface="Times New Roman" panose="02020603050405020304" pitchFamily="18" charset="0"/>
              </a:rPr>
              <a:t>研究</a:t>
            </a:r>
            <a:r>
              <a:rPr lang="en-US" altLang="zh-CN" sz="3600" b="1" dirty="0">
                <a:latin typeface="Times New Roman" panose="02020603050405020304" pitchFamily="18" charset="0"/>
              </a:rPr>
              <a:t>) on what is more or less healthy.</a:t>
            </a:r>
          </a:p>
          <a:p>
            <a:pPr>
              <a:lnSpc>
                <a:spcPct val="110000"/>
              </a:lnSpc>
              <a:buFont typeface="Arial" panose="020B0604020202020204" pitchFamily="34" charset="0"/>
              <a:buAutoNum type="arabicPeriod"/>
            </a:pPr>
            <a:r>
              <a:rPr lang="en-US" altLang="zh-CN" sz="3600" b="1" dirty="0">
                <a:latin typeface="Times New Roman" panose="02020603050405020304" pitchFamily="18" charset="0"/>
              </a:rPr>
              <a:t> But the Olympics is the goal of every ________ (</a:t>
            </a:r>
            <a:r>
              <a:rPr lang="zh-CN" altLang="en-US" sz="3600" b="1" dirty="0">
                <a:latin typeface="Times New Roman" panose="02020603050405020304" pitchFamily="18" charset="0"/>
              </a:rPr>
              <a:t>运动员</a:t>
            </a:r>
            <a:r>
              <a:rPr lang="en-US" altLang="zh-CN" sz="3600" b="1" dirty="0">
                <a:latin typeface="Times New Roman" panose="02020603050405020304" pitchFamily="18" charset="0"/>
              </a:rPr>
              <a:t>). </a:t>
            </a:r>
          </a:p>
          <a:p>
            <a:pPr>
              <a:lnSpc>
                <a:spcPct val="110000"/>
              </a:lnSpc>
              <a:buFont typeface="Arial" panose="020B0604020202020204" pitchFamily="34" charset="0"/>
              <a:buAutoNum type="arabicPeriod"/>
            </a:pPr>
            <a:r>
              <a:rPr lang="en-US" altLang="zh-CN" sz="3600" b="1" dirty="0">
                <a:latin typeface="Times New Roman" panose="02020603050405020304" pitchFamily="18" charset="0"/>
              </a:rPr>
              <a:t> Many businesses ________ ________ (</a:t>
            </a:r>
            <a:r>
              <a:rPr lang="zh-CN" altLang="en-US" sz="3600" b="1" dirty="0">
                <a:latin typeface="Times New Roman" panose="02020603050405020304" pitchFamily="18" charset="0"/>
              </a:rPr>
              <a:t>与</a:t>
            </a:r>
            <a:r>
              <a:rPr lang="en-US" altLang="zh-CN" sz="3600" b="1" dirty="0">
                <a:latin typeface="Times New Roman" panose="02020603050405020304" pitchFamily="18" charset="0"/>
              </a:rPr>
              <a:t>……</a:t>
            </a:r>
            <a:r>
              <a:rPr lang="zh-CN" altLang="en-US" sz="3600" b="1" dirty="0">
                <a:latin typeface="Times New Roman" panose="02020603050405020304" pitchFamily="18" charset="0"/>
              </a:rPr>
              <a:t>竞争</a:t>
            </a:r>
            <a:r>
              <a:rPr lang="en-US" altLang="zh-CN" sz="3600" b="1" dirty="0">
                <a:latin typeface="Times New Roman" panose="02020603050405020304" pitchFamily="18" charset="0"/>
              </a:rPr>
              <a:t>) each other for profits. </a:t>
            </a:r>
          </a:p>
          <a:p>
            <a:pPr>
              <a:lnSpc>
                <a:spcPct val="110000"/>
              </a:lnSpc>
              <a:buFont typeface="Arial" panose="020B0604020202020204" pitchFamily="34" charset="0"/>
              <a:buAutoNum type="arabicPeriod"/>
            </a:pPr>
            <a:r>
              <a:rPr lang="en-US" altLang="zh-CN" sz="3600" b="1" dirty="0">
                <a:latin typeface="Times New Roman" panose="02020603050405020304" pitchFamily="18" charset="0"/>
              </a:rPr>
              <a:t> Tonight she ______ (</a:t>
            </a:r>
            <a:r>
              <a:rPr lang="zh-CN" altLang="en-US" sz="3600" b="1" dirty="0">
                <a:latin typeface="Times New Roman" panose="02020603050405020304" pitchFamily="18" charset="0"/>
              </a:rPr>
              <a:t>举办</a:t>
            </a:r>
            <a:r>
              <a:rPr lang="en-US" altLang="zh-CN" sz="3600" b="1" dirty="0">
                <a:latin typeface="Times New Roman" panose="02020603050405020304" pitchFamily="18" charset="0"/>
              </a:rPr>
              <a:t>) a ball for 300 guests. </a:t>
            </a:r>
          </a:p>
        </p:txBody>
      </p:sp>
      <p:sp>
        <p:nvSpPr>
          <p:cNvPr id="34823" name="文本框 34822"/>
          <p:cNvSpPr txBox="1">
            <a:spLocks noChangeArrowheads="1"/>
          </p:cNvSpPr>
          <p:nvPr/>
        </p:nvSpPr>
        <p:spPr bwMode="auto">
          <a:xfrm>
            <a:off x="2700338" y="1052513"/>
            <a:ext cx="2036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3300"/>
                </a:solidFill>
                <a:latin typeface="Times New Roman" panose="02020603050405020304" pitchFamily="18" charset="0"/>
              </a:rPr>
              <a:t>research</a:t>
            </a:r>
          </a:p>
        </p:txBody>
      </p:sp>
      <p:sp>
        <p:nvSpPr>
          <p:cNvPr id="34824" name="文本框 34823"/>
          <p:cNvSpPr txBox="1">
            <a:spLocks noChangeArrowheads="1"/>
          </p:cNvSpPr>
          <p:nvPr/>
        </p:nvSpPr>
        <p:spPr bwMode="auto">
          <a:xfrm>
            <a:off x="827088" y="2852738"/>
            <a:ext cx="20351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3300"/>
                </a:solidFill>
                <a:latin typeface="Times New Roman" panose="02020603050405020304" pitchFamily="18" charset="0"/>
              </a:rPr>
              <a:t>athlete</a:t>
            </a:r>
          </a:p>
        </p:txBody>
      </p:sp>
      <p:sp>
        <p:nvSpPr>
          <p:cNvPr id="34826" name="文本框 34825"/>
          <p:cNvSpPr txBox="1">
            <a:spLocks noChangeArrowheads="1"/>
          </p:cNvSpPr>
          <p:nvPr/>
        </p:nvSpPr>
        <p:spPr bwMode="auto">
          <a:xfrm>
            <a:off x="4356100" y="3500438"/>
            <a:ext cx="37449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3300"/>
                </a:solidFill>
                <a:latin typeface="Times New Roman" panose="02020603050405020304" pitchFamily="18" charset="0"/>
              </a:rPr>
              <a:t>compete   against</a:t>
            </a:r>
          </a:p>
        </p:txBody>
      </p:sp>
      <p:sp>
        <p:nvSpPr>
          <p:cNvPr id="34827" name="文本框 34826"/>
          <p:cNvSpPr txBox="1">
            <a:spLocks noChangeArrowheads="1"/>
          </p:cNvSpPr>
          <p:nvPr/>
        </p:nvSpPr>
        <p:spPr bwMode="auto">
          <a:xfrm>
            <a:off x="3419475" y="4724400"/>
            <a:ext cx="13874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3300"/>
                </a:solidFill>
                <a:latin typeface="Times New Roman" panose="02020603050405020304" pitchFamily="18" charset="0"/>
              </a:rPr>
              <a:t>hosts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4823"/>
                                        </p:tgtEl>
                                        <p:attrNameLst>
                                          <p:attrName>style.visibility</p:attrName>
                                        </p:attrNameLst>
                                      </p:cBhvr>
                                      <p:to>
                                        <p:strVal val="visible"/>
                                      </p:to>
                                    </p:set>
                                    <p:animEffect transition="in" filter="box(in)">
                                      <p:cBhvr>
                                        <p:cTn id="7" dur="500"/>
                                        <p:tgtEl>
                                          <p:spTgt spid="3482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4824">
                                            <p:txEl>
                                              <p:pRg st="0" end="0"/>
                                            </p:txEl>
                                          </p:spTgt>
                                        </p:tgtEl>
                                        <p:attrNameLst>
                                          <p:attrName>style.visibility</p:attrName>
                                        </p:attrNameLst>
                                      </p:cBhvr>
                                      <p:to>
                                        <p:strVal val="visible"/>
                                      </p:to>
                                    </p:set>
                                    <p:animEffect transition="in" filter="box(in)">
                                      <p:cBhvr>
                                        <p:cTn id="12" dur="500"/>
                                        <p:tgtEl>
                                          <p:spTgt spid="3482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4826">
                                            <p:txEl>
                                              <p:pRg st="0" end="0"/>
                                            </p:txEl>
                                          </p:spTgt>
                                        </p:tgtEl>
                                        <p:attrNameLst>
                                          <p:attrName>style.visibility</p:attrName>
                                        </p:attrNameLst>
                                      </p:cBhvr>
                                      <p:to>
                                        <p:strVal val="visible"/>
                                      </p:to>
                                    </p:set>
                                    <p:animEffect transition="in" filter="box(in)">
                                      <p:cBhvr>
                                        <p:cTn id="17" dur="500"/>
                                        <p:tgtEl>
                                          <p:spTgt spid="3482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4827"/>
                                        </p:tgtEl>
                                        <p:attrNameLst>
                                          <p:attrName>style.visibility</p:attrName>
                                        </p:attrNameLst>
                                      </p:cBhvr>
                                      <p:to>
                                        <p:strVal val="visible"/>
                                      </p:to>
                                    </p:set>
                                    <p:animEffect transition="in" filter="box(in)">
                                      <p:cBhvr>
                                        <p:cTn id="22" dur="500"/>
                                        <p:tgtEl>
                                          <p:spTgt spid="34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3" grpId="0"/>
      <p:bldP spid="3482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文本框 35844"/>
          <p:cNvSpPr txBox="1">
            <a:spLocks noChangeArrowheads="1"/>
          </p:cNvSpPr>
          <p:nvPr/>
        </p:nvSpPr>
        <p:spPr bwMode="auto">
          <a:xfrm>
            <a:off x="303213" y="409575"/>
            <a:ext cx="8589962" cy="627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5000"/>
              </a:lnSpc>
            </a:pPr>
            <a:r>
              <a:rPr lang="en-US" altLang="zh-CN" sz="3600" b="1" dirty="0">
                <a:latin typeface="Times New Roman" panose="02020603050405020304" pitchFamily="18" charset="0"/>
              </a:rPr>
              <a:t>5. When you _____ _____ ____ (</a:t>
            </a:r>
            <a:r>
              <a:rPr lang="zh-CN" altLang="en-US" sz="3600" b="1" dirty="0">
                <a:latin typeface="Times New Roman" panose="02020603050405020304" pitchFamily="18" charset="0"/>
              </a:rPr>
              <a:t>参加</a:t>
            </a:r>
            <a:r>
              <a:rPr lang="en-US" altLang="zh-CN" sz="3600" b="1" dirty="0">
                <a:latin typeface="Times New Roman" panose="02020603050405020304" pitchFamily="18" charset="0"/>
              </a:rPr>
              <a:t>) any performance, you get out as much as you put in. </a:t>
            </a:r>
          </a:p>
          <a:p>
            <a:pPr>
              <a:lnSpc>
                <a:spcPct val="125000"/>
              </a:lnSpc>
            </a:pPr>
            <a:r>
              <a:rPr lang="en-US" altLang="zh-CN" sz="3600" b="1" dirty="0">
                <a:latin typeface="Times New Roman" panose="02020603050405020304" pitchFamily="18" charset="0"/>
              </a:rPr>
              <a:t>6. The meeting will______ _____(</a:t>
            </a:r>
            <a:r>
              <a:rPr lang="zh-CN" altLang="en-US" sz="3600" b="1" dirty="0">
                <a:latin typeface="Times New Roman" panose="02020603050405020304" pitchFamily="18" charset="0"/>
              </a:rPr>
              <a:t>举行</a:t>
            </a:r>
            <a:r>
              <a:rPr lang="en-US" altLang="zh-CN" sz="3600" b="1" dirty="0">
                <a:latin typeface="Times New Roman" panose="02020603050405020304" pitchFamily="18" charset="0"/>
              </a:rPr>
              <a:t>) later this afternoon. </a:t>
            </a:r>
          </a:p>
          <a:p>
            <a:pPr>
              <a:lnSpc>
                <a:spcPct val="125000"/>
              </a:lnSpc>
            </a:pPr>
            <a:r>
              <a:rPr lang="en-US" altLang="zh-CN" sz="3600" b="1" dirty="0">
                <a:latin typeface="Times New Roman" panose="02020603050405020304" pitchFamily="18" charset="0"/>
              </a:rPr>
              <a:t>7. When you respect yourself, you‘ll be ________ (</a:t>
            </a:r>
            <a:r>
              <a:rPr lang="zh-CN" altLang="en-US" sz="3600" b="1" dirty="0">
                <a:latin typeface="Times New Roman" panose="02020603050405020304" pitchFamily="18" charset="0"/>
              </a:rPr>
              <a:t>感到惊奇的</a:t>
            </a:r>
            <a:r>
              <a:rPr lang="en-US" altLang="zh-CN" sz="3600" b="1" dirty="0">
                <a:latin typeface="Times New Roman" panose="02020603050405020304" pitchFamily="18" charset="0"/>
              </a:rPr>
              <a:t>) at the opportunities the world presents you. </a:t>
            </a:r>
          </a:p>
          <a:p>
            <a:pPr>
              <a:lnSpc>
                <a:spcPct val="125000"/>
              </a:lnSpc>
            </a:pPr>
            <a:r>
              <a:rPr lang="en-US" altLang="zh-CN" sz="3600" b="1" dirty="0">
                <a:latin typeface="Times New Roman" panose="02020603050405020304" pitchFamily="18" charset="0"/>
              </a:rPr>
              <a:t>8. It can ___________ (</a:t>
            </a:r>
            <a:r>
              <a:rPr lang="zh-CN" altLang="en-US" sz="3600" b="1" dirty="0">
                <a:latin typeface="Times New Roman" panose="02020603050405020304" pitchFamily="18" charset="0"/>
              </a:rPr>
              <a:t>代表</a:t>
            </a:r>
            <a:r>
              <a:rPr lang="en-US" altLang="zh-CN" sz="3600" b="1" dirty="0">
                <a:latin typeface="Times New Roman" panose="02020603050405020304" pitchFamily="18" charset="0"/>
              </a:rPr>
              <a:t>) all the China.</a:t>
            </a:r>
          </a:p>
        </p:txBody>
      </p:sp>
      <p:sp>
        <p:nvSpPr>
          <p:cNvPr id="35846" name="文本框 35845"/>
          <p:cNvSpPr txBox="1">
            <a:spLocks noChangeArrowheads="1"/>
          </p:cNvSpPr>
          <p:nvPr/>
        </p:nvSpPr>
        <p:spPr bwMode="auto">
          <a:xfrm>
            <a:off x="2987675" y="549275"/>
            <a:ext cx="34559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3300"/>
                </a:solidFill>
                <a:latin typeface="Times New Roman" panose="02020603050405020304" pitchFamily="18" charset="0"/>
              </a:rPr>
              <a:t>take    part      in</a:t>
            </a:r>
          </a:p>
        </p:txBody>
      </p:sp>
      <p:sp>
        <p:nvSpPr>
          <p:cNvPr id="35847" name="文本框 35846"/>
          <p:cNvSpPr txBox="1">
            <a:spLocks noChangeArrowheads="1"/>
          </p:cNvSpPr>
          <p:nvPr/>
        </p:nvSpPr>
        <p:spPr bwMode="auto">
          <a:xfrm>
            <a:off x="4211638" y="2492375"/>
            <a:ext cx="2540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3300"/>
                </a:solidFill>
                <a:latin typeface="Times New Roman" panose="02020603050405020304" pitchFamily="18" charset="0"/>
              </a:rPr>
              <a:t>take    place</a:t>
            </a:r>
          </a:p>
        </p:txBody>
      </p:sp>
      <p:sp>
        <p:nvSpPr>
          <p:cNvPr id="35848" name="文本框 35847"/>
          <p:cNvSpPr txBox="1">
            <a:spLocks noChangeArrowheads="1"/>
          </p:cNvSpPr>
          <p:nvPr/>
        </p:nvSpPr>
        <p:spPr bwMode="auto">
          <a:xfrm>
            <a:off x="611188" y="4652963"/>
            <a:ext cx="1943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3300"/>
                </a:solidFill>
                <a:latin typeface="Times New Roman" panose="02020603050405020304" pitchFamily="18" charset="0"/>
              </a:rPr>
              <a:t>amazed</a:t>
            </a:r>
          </a:p>
        </p:txBody>
      </p:sp>
      <p:sp>
        <p:nvSpPr>
          <p:cNvPr id="35849" name="文本框 35848"/>
          <p:cNvSpPr txBox="1">
            <a:spLocks noChangeArrowheads="1"/>
          </p:cNvSpPr>
          <p:nvPr/>
        </p:nvSpPr>
        <p:spPr bwMode="auto">
          <a:xfrm>
            <a:off x="2268538" y="5949950"/>
            <a:ext cx="22320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3300"/>
                </a:solidFill>
                <a:latin typeface="Times New Roman" panose="02020603050405020304" pitchFamily="18" charset="0"/>
              </a:rPr>
              <a:t>represent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5846">
                                            <p:txEl>
                                              <p:pRg st="0" end="0"/>
                                            </p:txEl>
                                          </p:spTgt>
                                        </p:tgtEl>
                                        <p:attrNameLst>
                                          <p:attrName>style.visibility</p:attrName>
                                        </p:attrNameLst>
                                      </p:cBhvr>
                                      <p:to>
                                        <p:strVal val="visible"/>
                                      </p:to>
                                    </p:set>
                                    <p:animEffect transition="in" filter="box(in)">
                                      <p:cBhvr>
                                        <p:cTn id="7" dur="500"/>
                                        <p:tgtEl>
                                          <p:spTgt spid="358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5847">
                                            <p:txEl>
                                              <p:pRg st="0" end="0"/>
                                            </p:txEl>
                                          </p:spTgt>
                                        </p:tgtEl>
                                        <p:attrNameLst>
                                          <p:attrName>style.visibility</p:attrName>
                                        </p:attrNameLst>
                                      </p:cBhvr>
                                      <p:to>
                                        <p:strVal val="visible"/>
                                      </p:to>
                                    </p:set>
                                    <p:animEffect transition="in" filter="box(in)">
                                      <p:cBhvr>
                                        <p:cTn id="12" dur="500"/>
                                        <p:tgtEl>
                                          <p:spTgt spid="358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5848"/>
                                        </p:tgtEl>
                                        <p:attrNameLst>
                                          <p:attrName>style.visibility</p:attrName>
                                        </p:attrNameLst>
                                      </p:cBhvr>
                                      <p:to>
                                        <p:strVal val="visible"/>
                                      </p:to>
                                    </p:set>
                                    <p:animEffect transition="in" filter="box(in)">
                                      <p:cBhvr>
                                        <p:cTn id="17" dur="500"/>
                                        <p:tgtEl>
                                          <p:spTgt spid="3584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5849">
                                            <p:txEl>
                                              <p:pRg st="0" end="0"/>
                                            </p:txEl>
                                          </p:spTgt>
                                        </p:tgtEl>
                                        <p:attrNameLst>
                                          <p:attrName>style.visibility</p:attrName>
                                        </p:attrNameLst>
                                      </p:cBhvr>
                                      <p:to>
                                        <p:strVal val="visible"/>
                                      </p:to>
                                    </p:set>
                                    <p:animEffect transition="in" filter="box(in)">
                                      <p:cBhvr>
                                        <p:cTn id="22" dur="500"/>
                                        <p:tgtEl>
                                          <p:spTgt spid="3584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图片 36868" descr="homework啊"/>
          <p:cNvPicPr>
            <a:picLocks noChangeAspect="1" noChangeArrowheads="1"/>
          </p:cNvPicPr>
          <p:nvPr/>
        </p:nvPicPr>
        <p:blipFill>
          <a:blip r:embed="rId2" cstate="email"/>
          <a:srcRect/>
          <a:stretch>
            <a:fillRect/>
          </a:stretch>
        </p:blipFill>
        <p:spPr bwMode="auto">
          <a:xfrm>
            <a:off x="1763713" y="333375"/>
            <a:ext cx="1828800"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2" name="矩形 36869"/>
          <p:cNvSpPr>
            <a:spLocks noChangeArrowheads="1"/>
          </p:cNvSpPr>
          <p:nvPr/>
        </p:nvSpPr>
        <p:spPr bwMode="auto">
          <a:xfrm>
            <a:off x="4140200" y="908050"/>
            <a:ext cx="3313113"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4800" b="1" dirty="0">
                <a:solidFill>
                  <a:srgbClr val="3333FF"/>
                </a:solidFill>
                <a:latin typeface="Times New Roman" panose="02020603050405020304" pitchFamily="18" charset="0"/>
              </a:rPr>
              <a:t>Homework</a:t>
            </a:r>
          </a:p>
        </p:txBody>
      </p:sp>
      <p:sp>
        <p:nvSpPr>
          <p:cNvPr id="30723" name="文本框 36870"/>
          <p:cNvSpPr txBox="1">
            <a:spLocks noChangeArrowheads="1"/>
          </p:cNvSpPr>
          <p:nvPr/>
        </p:nvSpPr>
        <p:spPr bwMode="auto">
          <a:xfrm>
            <a:off x="755650" y="2420938"/>
            <a:ext cx="7777163" cy="228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4000" b="1" dirty="0">
                <a:latin typeface="Times New Roman" panose="02020603050405020304" pitchFamily="18" charset="0"/>
              </a:rPr>
              <a:t>The Best Olympic Sport: Choose one Olympic sport, do some research on it and write a report.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矩形 37892"/>
          <p:cNvSpPr>
            <a:spLocks noChangeArrowheads="1" noChangeShapeType="1" noTextEdit="1"/>
          </p:cNvSpPr>
          <p:nvPr/>
        </p:nvSpPr>
        <p:spPr bwMode="auto">
          <a:xfrm>
            <a:off x="2411413" y="333375"/>
            <a:ext cx="4321175" cy="1368425"/>
          </a:xfrm>
          <a:prstGeom prst="rect">
            <a:avLst/>
          </a:prstGeom>
          <a:extLst>
            <a:ext uri="{91240B29-F687-4F45-9708-019B960494DF}">
              <a14:hiddenLine xmlns:a14="http://schemas.microsoft.com/office/drawing/2010/main" w="9525">
                <a:noFill/>
                <a:round/>
              </a14:hiddenLine>
            </a:ext>
          </a:extLst>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altLang="zh-CN" sz="3600" b="1" dirty="0">
                <a:gradFill rotWithShape="0">
                  <a:gsLst>
                    <a:gs pos="0">
                      <a:srgbClr val="FFFFCC"/>
                    </a:gs>
                    <a:gs pos="100000">
                      <a:srgbClr val="FF9999"/>
                    </a:gs>
                  </a:gsLst>
                  <a:lin ang="5400000" scaled="1"/>
                </a:gradFill>
                <a:latin typeface="Arial Black" panose="020B0A04020102020204"/>
              </a:rPr>
              <a:t>Preview</a:t>
            </a:r>
            <a:endParaRPr lang="zh-CN" altLang="en-US" sz="3600" b="1" dirty="0">
              <a:gradFill rotWithShape="0">
                <a:gsLst>
                  <a:gs pos="0">
                    <a:srgbClr val="FFFFCC"/>
                  </a:gs>
                  <a:gs pos="100000">
                    <a:srgbClr val="FF9999"/>
                  </a:gs>
                </a:gsLst>
                <a:lin ang="5400000" scaled="1"/>
              </a:gradFill>
              <a:latin typeface="Arial Black" panose="020B0A04020102020204"/>
            </a:endParaRPr>
          </a:p>
        </p:txBody>
      </p:sp>
      <p:sp>
        <p:nvSpPr>
          <p:cNvPr id="31746" name="矩形 37893"/>
          <p:cNvSpPr>
            <a:spLocks noChangeArrowheads="1"/>
          </p:cNvSpPr>
          <p:nvPr/>
        </p:nvSpPr>
        <p:spPr bwMode="auto">
          <a:xfrm>
            <a:off x="755650" y="2060575"/>
            <a:ext cx="7920038"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nSpc>
                <a:spcPct val="135000"/>
              </a:lnSpc>
              <a:buFont typeface="Arial" panose="020B0604020202020204" pitchFamily="34" charset="0"/>
              <a:buAutoNum type="arabicPeriod"/>
            </a:pPr>
            <a:r>
              <a:rPr lang="en-US" altLang="zh-CN" sz="4000" b="1" dirty="0">
                <a:latin typeface="Times New Roman" panose="02020603050405020304" pitchFamily="18" charset="0"/>
              </a:rPr>
              <a:t> Learn the words and expressions in Lesson 34</a:t>
            </a:r>
            <a:r>
              <a:rPr lang="en-US" altLang="zh-CN" sz="4000" b="1" dirty="0" smtClean="0">
                <a:latin typeface="Times New Roman" panose="02020603050405020304" pitchFamily="18" charset="0"/>
              </a:rPr>
              <a:t>. </a:t>
            </a:r>
            <a:endParaRPr lang="en-US" altLang="zh-CN" sz="4000" b="1" dirty="0">
              <a:solidFill>
                <a:srgbClr val="3333FF"/>
              </a:solidFill>
              <a:latin typeface="Times New Roman" panose="02020603050405020304" pitchFamily="18" charset="0"/>
            </a:endParaRPr>
          </a:p>
          <a:p>
            <a:pPr marL="342900" indent="-342900">
              <a:lnSpc>
                <a:spcPct val="135000"/>
              </a:lnSpc>
            </a:pPr>
            <a:r>
              <a:rPr lang="en-GB" altLang="zh-CN" sz="4000" b="1" dirty="0">
                <a:latin typeface="Times New Roman" panose="02020603050405020304" pitchFamily="18" charset="0"/>
              </a:rPr>
              <a:t>2. Underline the sentences you don’t understand on page 88.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图片 9218" descr="08061123"/>
          <p:cNvPicPr>
            <a:picLocks noChangeAspect="1" noChangeArrowheads="1"/>
          </p:cNvPicPr>
          <p:nvPr/>
        </p:nvPicPr>
        <p:blipFill>
          <a:blip r:embed="rId3" cstate="email"/>
          <a:srcRect/>
          <a:stretch>
            <a:fillRect/>
          </a:stretch>
        </p:blipFill>
        <p:spPr bwMode="auto">
          <a:xfrm>
            <a:off x="1835150" y="0"/>
            <a:ext cx="5832475"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文本框 9219"/>
          <p:cNvSpPr txBox="1">
            <a:spLocks noChangeArrowheads="1"/>
          </p:cNvSpPr>
          <p:nvPr/>
        </p:nvSpPr>
        <p:spPr bwMode="auto">
          <a:xfrm>
            <a:off x="2627313" y="333375"/>
            <a:ext cx="44640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90000"/>
              </a:lnSpc>
              <a:spcBef>
                <a:spcPct val="20000"/>
              </a:spcBef>
            </a:pPr>
            <a:r>
              <a:rPr lang="en-GB" altLang="zh-CN" sz="3600" b="1">
                <a:solidFill>
                  <a:srgbClr val="FF3399"/>
                </a:solidFill>
                <a:latin typeface="Times New Roman" panose="02020603050405020304" pitchFamily="18" charset="0"/>
              </a:rPr>
              <a:t>Words &amp; expressions</a:t>
            </a:r>
          </a:p>
        </p:txBody>
      </p:sp>
      <p:sp>
        <p:nvSpPr>
          <p:cNvPr id="9221" name="文本框 9220"/>
          <p:cNvSpPr txBox="1">
            <a:spLocks noChangeArrowheads="1"/>
          </p:cNvSpPr>
          <p:nvPr/>
        </p:nvSpPr>
        <p:spPr bwMode="auto">
          <a:xfrm>
            <a:off x="395288" y="1773238"/>
            <a:ext cx="2828925" cy="405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a:lnSpc>
                <a:spcPct val="130000"/>
              </a:lnSpc>
            </a:pPr>
            <a:r>
              <a:rPr lang="en-US" altLang="zh-CN" sz="4000" b="1" dirty="0">
                <a:solidFill>
                  <a:srgbClr val="3333FF"/>
                </a:solidFill>
                <a:latin typeface="Times New Roman" panose="02020603050405020304" pitchFamily="18" charset="0"/>
              </a:rPr>
              <a:t>host</a:t>
            </a:r>
          </a:p>
          <a:p>
            <a:pPr algn="r">
              <a:lnSpc>
                <a:spcPct val="130000"/>
              </a:lnSpc>
            </a:pPr>
            <a:r>
              <a:rPr lang="en-US" altLang="zh-CN" sz="4000" b="1" dirty="0">
                <a:solidFill>
                  <a:srgbClr val="3333FF"/>
                </a:solidFill>
                <a:latin typeface="Times New Roman" panose="02020603050405020304" pitchFamily="18" charset="0"/>
              </a:rPr>
              <a:t>Olympic</a:t>
            </a:r>
          </a:p>
          <a:p>
            <a:pPr algn="r">
              <a:lnSpc>
                <a:spcPct val="130000"/>
              </a:lnSpc>
            </a:pPr>
            <a:r>
              <a:rPr lang="en-US" altLang="zh-CN" sz="4000" b="1" dirty="0">
                <a:solidFill>
                  <a:srgbClr val="3333FF"/>
                </a:solidFill>
                <a:latin typeface="Times New Roman" panose="02020603050405020304" pitchFamily="18" charset="0"/>
              </a:rPr>
              <a:t>amazed</a:t>
            </a:r>
          </a:p>
          <a:p>
            <a:pPr algn="r">
              <a:lnSpc>
                <a:spcPct val="130000"/>
              </a:lnSpc>
            </a:pPr>
            <a:r>
              <a:rPr lang="en-US" altLang="zh-CN" sz="4000" b="1" dirty="0">
                <a:solidFill>
                  <a:srgbClr val="3333FF"/>
                </a:solidFill>
                <a:latin typeface="Times New Roman" panose="02020603050405020304" pitchFamily="18" charset="0"/>
              </a:rPr>
              <a:t>spirit</a:t>
            </a:r>
          </a:p>
          <a:p>
            <a:pPr algn="r">
              <a:lnSpc>
                <a:spcPct val="130000"/>
              </a:lnSpc>
            </a:pPr>
            <a:r>
              <a:rPr lang="en-US" altLang="zh-CN" sz="4000" b="1" dirty="0">
                <a:solidFill>
                  <a:srgbClr val="3333FF"/>
                </a:solidFill>
                <a:latin typeface="Times New Roman" panose="02020603050405020304" pitchFamily="18" charset="0"/>
              </a:rPr>
              <a:t>represent</a:t>
            </a:r>
          </a:p>
        </p:txBody>
      </p:sp>
      <p:sp>
        <p:nvSpPr>
          <p:cNvPr id="9222" name="矩形 9221"/>
          <p:cNvSpPr>
            <a:spLocks noChangeArrowheads="1"/>
          </p:cNvSpPr>
          <p:nvPr/>
        </p:nvSpPr>
        <p:spPr bwMode="auto">
          <a:xfrm>
            <a:off x="3924300" y="1700213"/>
            <a:ext cx="5219700" cy="405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nSpc>
                <a:spcPct val="130000"/>
              </a:lnSpc>
            </a:pPr>
            <a:r>
              <a:rPr lang="en-US" altLang="zh-CN" sz="4000" b="1" dirty="0">
                <a:latin typeface="Times New Roman" panose="02020603050405020304" pitchFamily="18" charset="0"/>
              </a:rPr>
              <a:t>v. </a:t>
            </a:r>
            <a:r>
              <a:rPr lang="zh-CN" altLang="en-US" sz="4000" b="1" dirty="0">
                <a:latin typeface="Times New Roman" panose="02020603050405020304" pitchFamily="18" charset="0"/>
              </a:rPr>
              <a:t>主办；主持 </a:t>
            </a:r>
            <a:r>
              <a:rPr lang="en-US" altLang="zh-CN" sz="4000" b="1" dirty="0">
                <a:latin typeface="Times New Roman" panose="02020603050405020304" pitchFamily="18" charset="0"/>
              </a:rPr>
              <a:t>n. </a:t>
            </a:r>
            <a:r>
              <a:rPr lang="zh-CN" altLang="en-US" sz="4000" b="1" dirty="0">
                <a:latin typeface="Times New Roman" panose="02020603050405020304" pitchFamily="18" charset="0"/>
              </a:rPr>
              <a:t>主人</a:t>
            </a:r>
          </a:p>
          <a:p>
            <a:pPr marL="342900" indent="-342900">
              <a:lnSpc>
                <a:spcPct val="130000"/>
              </a:lnSpc>
            </a:pPr>
            <a:r>
              <a:rPr lang="en-US" altLang="zh-CN" sz="4000" b="1" dirty="0">
                <a:latin typeface="Times New Roman" panose="02020603050405020304" pitchFamily="18" charset="0"/>
              </a:rPr>
              <a:t>adj. </a:t>
            </a:r>
            <a:r>
              <a:rPr lang="zh-CN" altLang="en-US" sz="4000" b="1" dirty="0">
                <a:latin typeface="Times New Roman" panose="02020603050405020304" pitchFamily="18" charset="0"/>
              </a:rPr>
              <a:t>奥林匹克运动会的</a:t>
            </a:r>
          </a:p>
          <a:p>
            <a:pPr marL="342900" indent="-342900">
              <a:lnSpc>
                <a:spcPct val="130000"/>
              </a:lnSpc>
            </a:pPr>
            <a:r>
              <a:rPr lang="en-US" altLang="zh-CN" sz="4000" b="1" dirty="0">
                <a:latin typeface="Times New Roman" panose="02020603050405020304" pitchFamily="18" charset="0"/>
              </a:rPr>
              <a:t>adj. </a:t>
            </a:r>
            <a:r>
              <a:rPr lang="zh-CN" altLang="en-US" sz="4000" b="1" dirty="0">
                <a:latin typeface="Times New Roman" panose="02020603050405020304" pitchFamily="18" charset="0"/>
              </a:rPr>
              <a:t>惊奇的；惊讶的</a:t>
            </a:r>
          </a:p>
          <a:p>
            <a:pPr marL="342900" indent="-342900">
              <a:lnSpc>
                <a:spcPct val="130000"/>
              </a:lnSpc>
            </a:pPr>
            <a:r>
              <a:rPr lang="en-US" altLang="zh-CN" sz="4000" b="1" dirty="0">
                <a:latin typeface="Times New Roman" panose="02020603050405020304" pitchFamily="18" charset="0"/>
              </a:rPr>
              <a:t>n. </a:t>
            </a:r>
            <a:r>
              <a:rPr lang="zh-CN" altLang="en-US" sz="4000" b="1" dirty="0">
                <a:latin typeface="Times New Roman" panose="02020603050405020304" pitchFamily="18" charset="0"/>
              </a:rPr>
              <a:t>精神；精灵</a:t>
            </a:r>
          </a:p>
          <a:p>
            <a:pPr marL="342900" indent="-342900">
              <a:lnSpc>
                <a:spcPct val="130000"/>
              </a:lnSpc>
            </a:pPr>
            <a:r>
              <a:rPr lang="en-US" altLang="zh-CN" sz="4000" b="1" dirty="0">
                <a:latin typeface="Times New Roman" panose="02020603050405020304" pitchFamily="18" charset="0"/>
              </a:rPr>
              <a:t>v. </a:t>
            </a:r>
            <a:r>
              <a:rPr lang="zh-CN" altLang="en-US" sz="4000" b="1" dirty="0">
                <a:latin typeface="Times New Roman" panose="02020603050405020304" pitchFamily="18" charset="0"/>
              </a:rPr>
              <a:t>代表；象征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diamond(in)">
                                      <p:cBhvr>
                                        <p:cTn id="7" dur="2000"/>
                                        <p:tgtEl>
                                          <p:spTgt spid="922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9222">
                                            <p:txEl>
                                              <p:pRg st="0" end="0"/>
                                            </p:txEl>
                                          </p:spTgt>
                                        </p:tgtEl>
                                        <p:attrNameLst>
                                          <p:attrName>style.visibility</p:attrName>
                                        </p:attrNameLst>
                                      </p:cBhvr>
                                      <p:to>
                                        <p:strVal val="visible"/>
                                      </p:to>
                                    </p:set>
                                    <p:animEffect transition="in" filter="barn(inHorizontal)">
                                      <p:cBhvr>
                                        <p:cTn id="12" dur="500"/>
                                        <p:tgtEl>
                                          <p:spTgt spid="922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9222">
                                            <p:txEl>
                                              <p:pRg st="1" end="1"/>
                                            </p:txEl>
                                          </p:spTgt>
                                        </p:tgtEl>
                                        <p:attrNameLst>
                                          <p:attrName>style.visibility</p:attrName>
                                        </p:attrNameLst>
                                      </p:cBhvr>
                                      <p:to>
                                        <p:strVal val="visible"/>
                                      </p:to>
                                    </p:set>
                                    <p:animEffect transition="in" filter="barn(inHorizontal)">
                                      <p:cBhvr>
                                        <p:cTn id="17" dur="500"/>
                                        <p:tgtEl>
                                          <p:spTgt spid="922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nodeType="clickEffect">
                                  <p:stCondLst>
                                    <p:cond delay="0"/>
                                  </p:stCondLst>
                                  <p:childTnLst>
                                    <p:set>
                                      <p:cBhvr>
                                        <p:cTn id="21" dur="1" fill="hold">
                                          <p:stCondLst>
                                            <p:cond delay="0"/>
                                          </p:stCondLst>
                                        </p:cTn>
                                        <p:tgtEl>
                                          <p:spTgt spid="9222">
                                            <p:txEl>
                                              <p:pRg st="2" end="2"/>
                                            </p:txEl>
                                          </p:spTgt>
                                        </p:tgtEl>
                                        <p:attrNameLst>
                                          <p:attrName>style.visibility</p:attrName>
                                        </p:attrNameLst>
                                      </p:cBhvr>
                                      <p:to>
                                        <p:strVal val="visible"/>
                                      </p:to>
                                    </p:set>
                                    <p:animEffect transition="in" filter="barn(inHorizontal)">
                                      <p:cBhvr>
                                        <p:cTn id="22" dur="500"/>
                                        <p:tgtEl>
                                          <p:spTgt spid="922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nodeType="clickEffect">
                                  <p:stCondLst>
                                    <p:cond delay="0"/>
                                  </p:stCondLst>
                                  <p:childTnLst>
                                    <p:set>
                                      <p:cBhvr>
                                        <p:cTn id="26" dur="1" fill="hold">
                                          <p:stCondLst>
                                            <p:cond delay="0"/>
                                          </p:stCondLst>
                                        </p:cTn>
                                        <p:tgtEl>
                                          <p:spTgt spid="9222">
                                            <p:txEl>
                                              <p:pRg st="3" end="3"/>
                                            </p:txEl>
                                          </p:spTgt>
                                        </p:tgtEl>
                                        <p:attrNameLst>
                                          <p:attrName>style.visibility</p:attrName>
                                        </p:attrNameLst>
                                      </p:cBhvr>
                                      <p:to>
                                        <p:strVal val="visible"/>
                                      </p:to>
                                    </p:set>
                                    <p:animEffect transition="in" filter="barn(inHorizontal)">
                                      <p:cBhvr>
                                        <p:cTn id="27" dur="500"/>
                                        <p:tgtEl>
                                          <p:spTgt spid="922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nodeType="clickEffect">
                                  <p:stCondLst>
                                    <p:cond delay="0"/>
                                  </p:stCondLst>
                                  <p:childTnLst>
                                    <p:set>
                                      <p:cBhvr>
                                        <p:cTn id="31" dur="1" fill="hold">
                                          <p:stCondLst>
                                            <p:cond delay="0"/>
                                          </p:stCondLst>
                                        </p:cTn>
                                        <p:tgtEl>
                                          <p:spTgt spid="9222">
                                            <p:txEl>
                                              <p:pRg st="4" end="4"/>
                                            </p:txEl>
                                          </p:spTgt>
                                        </p:tgtEl>
                                        <p:attrNameLst>
                                          <p:attrName>style.visibility</p:attrName>
                                        </p:attrNameLst>
                                      </p:cBhvr>
                                      <p:to>
                                        <p:strVal val="visible"/>
                                      </p:to>
                                    </p:set>
                                    <p:animEffect transition="in" filter="barn(inHorizontal)">
                                      <p:cBhvr>
                                        <p:cTn id="32" dur="500"/>
                                        <p:tgtEl>
                                          <p:spTgt spid="92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图片 12293" descr="这就是奥林匹克1[00_00_07][20140218-092130-1]"/>
          <p:cNvPicPr>
            <a:picLocks noChangeAspect="1" noChangeArrowheads="1"/>
          </p:cNvPicPr>
          <p:nvPr/>
        </p:nvPicPr>
        <p:blipFill>
          <a:blip r:embed="rId2"/>
          <a:srcRect/>
          <a:stretch>
            <a:fillRect/>
          </a:stretch>
        </p:blipFill>
        <p:spPr bwMode="auto">
          <a:xfrm>
            <a:off x="1763713" y="1828800"/>
            <a:ext cx="5545137" cy="361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4" name="图片 12294" descr="IconsLand_018">
            <a:hlinkClick r:id="rId3" action="ppaction://hlinkfile"/>
          </p:cNvPr>
          <p:cNvPicPr>
            <a:picLocks noChangeAspect="1" noChangeArrowheads="1"/>
          </p:cNvPicPr>
          <p:nvPr/>
        </p:nvPicPr>
        <p:blipFill>
          <a:blip r:embed="rId4" cstate="email">
            <a:clrChange>
              <a:clrFrom>
                <a:srgbClr val="FFFFFF"/>
              </a:clrFrom>
              <a:clrTo>
                <a:srgbClr val="FFFFFF">
                  <a:alpha val="0"/>
                </a:srgbClr>
              </a:clrTo>
            </a:clrChange>
          </a:blip>
          <a:srcRect/>
          <a:stretch>
            <a:fillRect/>
          </a:stretch>
        </p:blipFill>
        <p:spPr bwMode="auto">
          <a:xfrm>
            <a:off x="6516688" y="4652963"/>
            <a:ext cx="787400"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文本框 12295"/>
          <p:cNvSpPr txBox="1">
            <a:spLocks noChangeArrowheads="1"/>
          </p:cNvSpPr>
          <p:nvPr/>
        </p:nvSpPr>
        <p:spPr bwMode="auto">
          <a:xfrm>
            <a:off x="1527175" y="698500"/>
            <a:ext cx="59245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4400" b="1">
                <a:solidFill>
                  <a:srgbClr val="FF00FF"/>
                </a:solidFill>
                <a:latin typeface="Times New Roman" panose="02020603050405020304" pitchFamily="18" charset="0"/>
              </a:rPr>
              <a:t>This is Olympic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9" name="图片 11268" descr="雅典"/>
          <p:cNvPicPr>
            <a:picLocks noChangeAspect="1" noChangeArrowheads="1"/>
          </p:cNvPicPr>
          <p:nvPr/>
        </p:nvPicPr>
        <p:blipFill>
          <a:blip r:embed="rId2"/>
          <a:srcRect/>
          <a:stretch>
            <a:fillRect/>
          </a:stretch>
        </p:blipFill>
        <p:spPr bwMode="auto">
          <a:xfrm>
            <a:off x="1763713" y="188913"/>
            <a:ext cx="5545137"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矩形 11270"/>
          <p:cNvSpPr>
            <a:spLocks noChangeArrowheads="1"/>
          </p:cNvSpPr>
          <p:nvPr/>
        </p:nvSpPr>
        <p:spPr bwMode="auto">
          <a:xfrm>
            <a:off x="395288" y="3287713"/>
            <a:ext cx="8424862" cy="329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r>
              <a:rPr lang="zh-CN" altLang="en-US" sz="3600" b="1"/>
              <a:t>奥林匹克运动会（简称奥运会）是国际奥林匹克委员会主办的包含多种体育运动项目的国际性运动会，每四年举行一次。奥林匹克运动会最早起源于古希腊，因举办地在奥林匹亚而得名。奥林匹克运动会现在已经成为了和平与友谊的象征。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box(in)">
                                      <p:cBhvr>
                                        <p:cTn id="7" dur="500"/>
                                        <p:tgtEl>
                                          <p:spTgt spid="1126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271">
                                            <p:txEl>
                                              <p:pRg st="0" end="0"/>
                                            </p:txEl>
                                          </p:spTgt>
                                        </p:tgtEl>
                                        <p:attrNameLst>
                                          <p:attrName>style.visibility</p:attrName>
                                        </p:attrNameLst>
                                      </p:cBhvr>
                                      <p:to>
                                        <p:strVal val="visible"/>
                                      </p:to>
                                    </p:set>
                                    <p:animEffect transition="in" filter="checkerboard(across)">
                                      <p:cBhvr>
                                        <p:cTn id="12" dur="500"/>
                                        <p:tgtEl>
                                          <p:spTgt spid="112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矩形 13316"/>
          <p:cNvSpPr>
            <a:spLocks noChangeArrowheads="1" noChangeShapeType="1" noTextEdit="1"/>
          </p:cNvSpPr>
          <p:nvPr/>
        </p:nvSpPr>
        <p:spPr bwMode="auto">
          <a:xfrm>
            <a:off x="250825" y="549275"/>
            <a:ext cx="4249738" cy="685800"/>
          </a:xfrm>
          <a:prstGeom prst="rect">
            <a:avLst/>
          </a:prstGeom>
        </p:spPr>
        <p:txBody>
          <a:bodyPr wrap="none" fromWordArt="1">
            <a:prstTxWarp prst="textPlain">
              <a:avLst>
                <a:gd name="adj" fmla="val 50000"/>
              </a:avLst>
            </a:prstTxWarp>
          </a:bodyPr>
          <a:lstStyle/>
          <a:p>
            <a:pPr algn="ctr"/>
            <a:r>
              <a:rPr lang="en-US" altLang="zh-CN" sz="3600" b="1" kern="10" dirty="0">
                <a:ln w="12700">
                  <a:solidFill>
                    <a:srgbClr val="FF6699"/>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panose="020B0604020202020204"/>
                <a:cs typeface="Arial" panose="020B0604020202020204"/>
              </a:rPr>
              <a:t>Think about it!</a:t>
            </a:r>
            <a:endParaRPr lang="zh-CN" altLang="en-US" sz="3600" b="1" kern="10" dirty="0">
              <a:ln w="12700">
                <a:solidFill>
                  <a:srgbClr val="FF6699"/>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panose="020B0604020202020204"/>
              <a:cs typeface="Arial" panose="020B0604020202020204"/>
            </a:endParaRPr>
          </a:p>
        </p:txBody>
      </p:sp>
      <p:pic>
        <p:nvPicPr>
          <p:cNvPr id="10242" name="图片 13317" descr="图片2"/>
          <p:cNvPicPr>
            <a:picLocks noChangeAspect="1" noChangeArrowheads="1"/>
          </p:cNvPicPr>
          <p:nvPr/>
        </p:nvPicPr>
        <p:blipFill>
          <a:blip r:embed="rId2"/>
          <a:srcRect/>
          <a:stretch>
            <a:fillRect/>
          </a:stretch>
        </p:blipFill>
        <p:spPr bwMode="auto">
          <a:xfrm>
            <a:off x="5508625" y="333375"/>
            <a:ext cx="1150938"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文本框 13318"/>
          <p:cNvSpPr txBox="1">
            <a:spLocks noChangeArrowheads="1"/>
          </p:cNvSpPr>
          <p:nvPr/>
        </p:nvSpPr>
        <p:spPr bwMode="auto">
          <a:xfrm>
            <a:off x="395288" y="1916113"/>
            <a:ext cx="8156575" cy="3751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buFont typeface="Arial" panose="020B0604020202020204" pitchFamily="34" charset="0"/>
              <a:buAutoNum type="arabicPeriod"/>
            </a:pPr>
            <a:r>
              <a:rPr lang="en-US" altLang="zh-CN" sz="4000" b="1" dirty="0">
                <a:latin typeface="Times New Roman" panose="02020603050405020304" pitchFamily="18" charset="0"/>
              </a:rPr>
              <a:t> Have you ever watched the Olympics on TV? What did you watch?</a:t>
            </a:r>
          </a:p>
          <a:p>
            <a:pPr>
              <a:lnSpc>
                <a:spcPct val="120000"/>
              </a:lnSpc>
              <a:buFont typeface="Arial" panose="020B0604020202020204" pitchFamily="34" charset="0"/>
              <a:buAutoNum type="arabicPeriod"/>
            </a:pPr>
            <a:r>
              <a:rPr lang="en-US" altLang="zh-CN" sz="4000" b="1" dirty="0">
                <a:latin typeface="Times New Roman" panose="02020603050405020304" pitchFamily="18" charset="0"/>
              </a:rPr>
              <a:t> Do you think the Olympics are important? Why or why not?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文本框 14340"/>
          <p:cNvSpPr txBox="1">
            <a:spLocks noChangeArrowheads="1"/>
          </p:cNvSpPr>
          <p:nvPr/>
        </p:nvSpPr>
        <p:spPr bwMode="auto">
          <a:xfrm>
            <a:off x="2484438" y="836613"/>
            <a:ext cx="2808287" cy="679450"/>
          </a:xfrm>
          <a:prstGeom prst="rect">
            <a:avLst/>
          </a:prstGeom>
          <a:solidFill>
            <a:srgbClr val="00FFFF"/>
          </a:solidFill>
          <a:ln w="38100" cmpd="dbl">
            <a:solidFill>
              <a:srgbClr val="339966"/>
            </a:solidFill>
            <a:miter lim="800000"/>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spcBef>
                <a:spcPct val="50000"/>
              </a:spcBef>
            </a:pPr>
            <a:r>
              <a:rPr lang="en-US" altLang="zh-CN" sz="3600" b="1" dirty="0">
                <a:solidFill>
                  <a:srgbClr val="FF0000"/>
                </a:solidFill>
                <a:latin typeface="Times New Roman" panose="02020603050405020304" pitchFamily="18" charset="0"/>
              </a:rPr>
              <a:t>Objectives</a:t>
            </a:r>
          </a:p>
        </p:txBody>
      </p:sp>
      <p:pic>
        <p:nvPicPr>
          <p:cNvPr id="11266" name="图片 14341" descr="pair%20reading"/>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6227763" y="549275"/>
            <a:ext cx="1584325" cy="108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文本框 14342"/>
          <p:cNvSpPr txBox="1">
            <a:spLocks noChangeArrowheads="1"/>
          </p:cNvSpPr>
          <p:nvPr/>
        </p:nvSpPr>
        <p:spPr bwMode="auto">
          <a:xfrm>
            <a:off x="684213" y="2276475"/>
            <a:ext cx="7869237" cy="387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5000"/>
              </a:lnSpc>
              <a:buFont typeface="Arial" panose="020B0604020202020204" pitchFamily="34" charset="0"/>
              <a:buAutoNum type="arabicPeriod"/>
            </a:pPr>
            <a:r>
              <a:rPr lang="en-US" altLang="zh-CN" sz="4000" b="1" dirty="0">
                <a:latin typeface="Times New Roman" panose="02020603050405020304" pitchFamily="18" charset="0"/>
              </a:rPr>
              <a:t> To understand the conversation.</a:t>
            </a:r>
          </a:p>
          <a:p>
            <a:pPr>
              <a:lnSpc>
                <a:spcPct val="155000"/>
              </a:lnSpc>
            </a:pPr>
            <a:r>
              <a:rPr lang="en-US" altLang="zh-CN" sz="4000" b="1" dirty="0">
                <a:latin typeface="Times New Roman" panose="02020603050405020304" pitchFamily="18" charset="0"/>
              </a:rPr>
              <a:t>2. To learn some useful words and expressions about the history of the Olympics.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文本框 15364"/>
          <p:cNvSpPr txBox="1">
            <a:spLocks noChangeArrowheads="1"/>
          </p:cNvSpPr>
          <p:nvPr/>
        </p:nvSpPr>
        <p:spPr bwMode="auto">
          <a:xfrm>
            <a:off x="539750" y="765175"/>
            <a:ext cx="8135938"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4000" b="1" dirty="0">
                <a:solidFill>
                  <a:srgbClr val="FF0000"/>
                </a:solidFill>
                <a:latin typeface="Times New Roman" panose="02020603050405020304" pitchFamily="18" charset="0"/>
              </a:rPr>
              <a:t>Words:</a:t>
            </a:r>
            <a:r>
              <a:rPr lang="en-US" altLang="zh-CN" sz="4000" b="1" dirty="0">
                <a:latin typeface="Times New Roman" panose="02020603050405020304" pitchFamily="18" charset="0"/>
              </a:rPr>
              <a:t> </a:t>
            </a:r>
          </a:p>
          <a:p>
            <a:r>
              <a:rPr lang="en-US" altLang="zh-CN" sz="4000" b="1" dirty="0">
                <a:solidFill>
                  <a:srgbClr val="3333FF"/>
                </a:solidFill>
                <a:latin typeface="Times New Roman" panose="02020603050405020304" pitchFamily="18" charset="0"/>
              </a:rPr>
              <a:t>athlete     compete   married   host Olympic  amazed    spirit  represent</a:t>
            </a:r>
          </a:p>
        </p:txBody>
      </p:sp>
      <p:sp>
        <p:nvSpPr>
          <p:cNvPr id="12290" name="矩形 15365"/>
          <p:cNvSpPr>
            <a:spLocks noChangeArrowheads="1"/>
          </p:cNvSpPr>
          <p:nvPr/>
        </p:nvSpPr>
        <p:spPr bwMode="auto">
          <a:xfrm>
            <a:off x="539750" y="3213100"/>
            <a:ext cx="7920038"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5000"/>
              </a:lnSpc>
            </a:pPr>
            <a:r>
              <a:rPr lang="en-US" altLang="zh-CN" sz="4000" b="1" dirty="0">
                <a:solidFill>
                  <a:srgbClr val="FF0000"/>
                </a:solidFill>
                <a:latin typeface="Times New Roman" panose="02020603050405020304" pitchFamily="18" charset="0"/>
              </a:rPr>
              <a:t>Expressions:</a:t>
            </a:r>
          </a:p>
          <a:p>
            <a:pPr>
              <a:lnSpc>
                <a:spcPct val="125000"/>
              </a:lnSpc>
            </a:pPr>
            <a:r>
              <a:rPr lang="en-US" altLang="zh-CN" sz="4000" b="1" dirty="0">
                <a:solidFill>
                  <a:srgbClr val="0000FF"/>
                </a:solidFill>
                <a:latin typeface="Times New Roman" panose="02020603050405020304" pitchFamily="18" charset="0"/>
              </a:rPr>
              <a:t>compete against           take place</a:t>
            </a:r>
          </a:p>
          <a:p>
            <a:pPr>
              <a:lnSpc>
                <a:spcPct val="125000"/>
              </a:lnSpc>
            </a:pPr>
            <a:r>
              <a:rPr lang="en-US" altLang="zh-CN" sz="4000" b="1" dirty="0">
                <a:solidFill>
                  <a:srgbClr val="0000FF"/>
                </a:solidFill>
                <a:latin typeface="Times New Roman" panose="02020603050405020304" pitchFamily="18" charset="0"/>
              </a:rPr>
              <a:t>every four years          be amazed at</a:t>
            </a:r>
          </a:p>
          <a:p>
            <a:pPr>
              <a:lnSpc>
                <a:spcPct val="125000"/>
              </a:lnSpc>
            </a:pPr>
            <a:r>
              <a:rPr lang="en-US" altLang="zh-CN" sz="4000" b="1" dirty="0">
                <a:solidFill>
                  <a:srgbClr val="0000FF"/>
                </a:solidFill>
                <a:latin typeface="Times New Roman" panose="02020603050405020304" pitchFamily="18" charset="0"/>
              </a:rPr>
              <a:t>Good point.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文本框 16388"/>
          <p:cNvSpPr txBox="1">
            <a:spLocks noChangeArrowheads="1"/>
          </p:cNvSpPr>
          <p:nvPr/>
        </p:nvSpPr>
        <p:spPr bwMode="auto">
          <a:xfrm>
            <a:off x="323850" y="0"/>
            <a:ext cx="8516938"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0000FF"/>
                </a:solidFill>
                <a:latin typeface="Times New Roman" panose="02020603050405020304" pitchFamily="18" charset="0"/>
              </a:rPr>
              <a:t>Read the lesson and match the questions with the answers.</a:t>
            </a:r>
          </a:p>
        </p:txBody>
      </p:sp>
      <p:sp>
        <p:nvSpPr>
          <p:cNvPr id="13314" name="文本框 16389"/>
          <p:cNvSpPr txBox="1">
            <a:spLocks noChangeArrowheads="1"/>
          </p:cNvSpPr>
          <p:nvPr/>
        </p:nvSpPr>
        <p:spPr bwMode="auto">
          <a:xfrm>
            <a:off x="0" y="1335088"/>
            <a:ext cx="5795963" cy="552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90000"/>
              </a:lnSpc>
              <a:buFont typeface="Arial" panose="020B0604020202020204" pitchFamily="34" charset="0"/>
              <a:buAutoNum type="arabicPeriod"/>
            </a:pPr>
            <a:r>
              <a:rPr lang="en-US" altLang="zh-CN" sz="3600" b="1" dirty="0">
                <a:latin typeface="Times New Roman" panose="02020603050405020304" pitchFamily="18" charset="0"/>
              </a:rPr>
              <a:t>When did the Olympics begin?</a:t>
            </a:r>
          </a:p>
          <a:p>
            <a:pPr>
              <a:lnSpc>
                <a:spcPct val="90000"/>
              </a:lnSpc>
              <a:buFont typeface="Arial" panose="020B0604020202020204" pitchFamily="34" charset="0"/>
              <a:buAutoNum type="arabicPeriod"/>
            </a:pPr>
            <a:r>
              <a:rPr lang="en-US" altLang="zh-CN" sz="3600" b="1" dirty="0">
                <a:latin typeface="Times New Roman" panose="02020603050405020304" pitchFamily="18" charset="0"/>
              </a:rPr>
              <a:t>Where did the ancient Olympics start?</a:t>
            </a:r>
          </a:p>
          <a:p>
            <a:pPr>
              <a:lnSpc>
                <a:spcPct val="90000"/>
              </a:lnSpc>
              <a:buFont typeface="Arial" panose="020B0604020202020204" pitchFamily="34" charset="0"/>
              <a:buAutoNum type="arabicPeriod"/>
            </a:pPr>
            <a:r>
              <a:rPr lang="en-US" altLang="zh-CN" sz="3600" b="1" dirty="0">
                <a:latin typeface="Times New Roman" panose="02020603050405020304" pitchFamily="18" charset="0"/>
              </a:rPr>
              <a:t>When did the first </a:t>
            </a:r>
          </a:p>
          <a:p>
            <a:pPr>
              <a:lnSpc>
                <a:spcPct val="90000"/>
              </a:lnSpc>
            </a:pPr>
            <a:r>
              <a:rPr lang="en-US" altLang="zh-CN" sz="3600" b="1" dirty="0">
                <a:latin typeface="Times New Roman" panose="02020603050405020304" pitchFamily="18" charset="0"/>
              </a:rPr>
              <a:t>modern Olympics begin?</a:t>
            </a:r>
          </a:p>
          <a:p>
            <a:pPr>
              <a:lnSpc>
                <a:spcPct val="90000"/>
              </a:lnSpc>
            </a:pPr>
            <a:r>
              <a:rPr lang="en-US" altLang="zh-CN" sz="3600" b="1" dirty="0">
                <a:latin typeface="Times New Roman" panose="02020603050405020304" pitchFamily="18" charset="0"/>
              </a:rPr>
              <a:t>4.When were the Beijing Olympics?</a:t>
            </a:r>
          </a:p>
          <a:p>
            <a:pPr>
              <a:lnSpc>
                <a:spcPct val="90000"/>
              </a:lnSpc>
            </a:pPr>
            <a:r>
              <a:rPr lang="en-US" altLang="zh-CN" sz="3600" b="1" dirty="0">
                <a:latin typeface="Times New Roman" panose="02020603050405020304" pitchFamily="18" charset="0"/>
              </a:rPr>
              <a:t>5.Was this the first time for China to hold the Olympic Games?</a:t>
            </a:r>
          </a:p>
        </p:txBody>
      </p:sp>
      <p:sp>
        <p:nvSpPr>
          <p:cNvPr id="13315" name="文本框 16390"/>
          <p:cNvSpPr txBox="1">
            <a:spLocks noChangeArrowheads="1"/>
          </p:cNvSpPr>
          <p:nvPr/>
        </p:nvSpPr>
        <p:spPr bwMode="auto">
          <a:xfrm>
            <a:off x="6746875" y="1196975"/>
            <a:ext cx="2397125" cy="544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95000"/>
              </a:lnSpc>
            </a:pPr>
            <a:r>
              <a:rPr lang="en-US" altLang="zh-CN" sz="3600" b="1">
                <a:solidFill>
                  <a:srgbClr val="FF00FF"/>
                </a:solidFill>
                <a:latin typeface="Times New Roman" panose="02020603050405020304" pitchFamily="18" charset="0"/>
              </a:rPr>
              <a:t>In 1896.</a:t>
            </a:r>
          </a:p>
          <a:p>
            <a:pPr>
              <a:lnSpc>
                <a:spcPct val="195000"/>
              </a:lnSpc>
            </a:pPr>
            <a:r>
              <a:rPr lang="en-US" altLang="zh-CN" sz="3600" b="1">
                <a:solidFill>
                  <a:srgbClr val="FF00FF"/>
                </a:solidFill>
                <a:latin typeface="Times New Roman" panose="02020603050405020304" pitchFamily="18" charset="0"/>
              </a:rPr>
              <a:t>In 2008.</a:t>
            </a:r>
          </a:p>
          <a:p>
            <a:pPr>
              <a:lnSpc>
                <a:spcPct val="195000"/>
              </a:lnSpc>
            </a:pPr>
            <a:r>
              <a:rPr lang="en-US" altLang="zh-CN" sz="3600" b="1">
                <a:solidFill>
                  <a:srgbClr val="FF00FF"/>
                </a:solidFill>
                <a:latin typeface="Times New Roman" panose="02020603050405020304" pitchFamily="18" charset="0"/>
              </a:rPr>
              <a:t>Yes, it was.</a:t>
            </a:r>
          </a:p>
          <a:p>
            <a:pPr>
              <a:lnSpc>
                <a:spcPct val="195000"/>
              </a:lnSpc>
            </a:pPr>
            <a:r>
              <a:rPr lang="en-US" altLang="zh-CN" sz="3600" b="1">
                <a:solidFill>
                  <a:srgbClr val="FF00FF"/>
                </a:solidFill>
                <a:latin typeface="Times New Roman" panose="02020603050405020304" pitchFamily="18" charset="0"/>
              </a:rPr>
              <a:t>In 776 BC.</a:t>
            </a:r>
          </a:p>
          <a:p>
            <a:pPr>
              <a:lnSpc>
                <a:spcPct val="195000"/>
              </a:lnSpc>
            </a:pPr>
            <a:r>
              <a:rPr lang="en-US" altLang="zh-CN" sz="3600" b="1">
                <a:solidFill>
                  <a:srgbClr val="FF00FF"/>
                </a:solidFill>
                <a:latin typeface="Times New Roman" panose="02020603050405020304" pitchFamily="18" charset="0"/>
              </a:rPr>
              <a:t>In Greece.</a:t>
            </a:r>
          </a:p>
        </p:txBody>
      </p:sp>
      <p:sp>
        <p:nvSpPr>
          <p:cNvPr id="16392" name="直接连接符 16391"/>
          <p:cNvSpPr>
            <a:spLocks noChangeShapeType="1"/>
          </p:cNvSpPr>
          <p:nvPr/>
        </p:nvSpPr>
        <p:spPr bwMode="auto">
          <a:xfrm>
            <a:off x="4932363" y="1989138"/>
            <a:ext cx="1800225" cy="3095625"/>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393" name="直接连接符 16392"/>
          <p:cNvSpPr>
            <a:spLocks noChangeShapeType="1"/>
          </p:cNvSpPr>
          <p:nvPr/>
        </p:nvSpPr>
        <p:spPr bwMode="auto">
          <a:xfrm>
            <a:off x="4859338" y="2924175"/>
            <a:ext cx="1944687" cy="3097213"/>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394" name="直接连接符 16393"/>
          <p:cNvSpPr>
            <a:spLocks noChangeShapeType="1"/>
          </p:cNvSpPr>
          <p:nvPr/>
        </p:nvSpPr>
        <p:spPr bwMode="auto">
          <a:xfrm flipV="1">
            <a:off x="5219700" y="3068638"/>
            <a:ext cx="1584325" cy="1655762"/>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395" name="直接连接符 16394"/>
          <p:cNvSpPr>
            <a:spLocks noChangeShapeType="1"/>
          </p:cNvSpPr>
          <p:nvPr/>
        </p:nvSpPr>
        <p:spPr bwMode="auto">
          <a:xfrm flipV="1">
            <a:off x="5724525" y="4149725"/>
            <a:ext cx="1152525" cy="2087563"/>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396" name="直接连接符 16395"/>
          <p:cNvSpPr>
            <a:spLocks noChangeShapeType="1"/>
          </p:cNvSpPr>
          <p:nvPr/>
        </p:nvSpPr>
        <p:spPr bwMode="auto">
          <a:xfrm flipV="1">
            <a:off x="4500563" y="2060575"/>
            <a:ext cx="2159000" cy="1657350"/>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392"/>
                                        </p:tgtEl>
                                        <p:attrNameLst>
                                          <p:attrName>style.visibility</p:attrName>
                                        </p:attrNameLst>
                                      </p:cBhvr>
                                      <p:to>
                                        <p:strVal val="visible"/>
                                      </p:to>
                                    </p:set>
                                    <p:animEffect transition="in" filter="box(in)">
                                      <p:cBhvr>
                                        <p:cTn id="7" dur="500"/>
                                        <p:tgtEl>
                                          <p:spTgt spid="1639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393"/>
                                        </p:tgtEl>
                                        <p:attrNameLst>
                                          <p:attrName>style.visibility</p:attrName>
                                        </p:attrNameLst>
                                      </p:cBhvr>
                                      <p:to>
                                        <p:strVal val="visible"/>
                                      </p:to>
                                    </p:set>
                                    <p:animEffect transition="in" filter="box(in)">
                                      <p:cBhvr>
                                        <p:cTn id="12" dur="500"/>
                                        <p:tgtEl>
                                          <p:spTgt spid="1639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6396"/>
                                        </p:tgtEl>
                                        <p:attrNameLst>
                                          <p:attrName>style.visibility</p:attrName>
                                        </p:attrNameLst>
                                      </p:cBhvr>
                                      <p:to>
                                        <p:strVal val="visible"/>
                                      </p:to>
                                    </p:set>
                                    <p:animEffect transition="in" filter="box(in)">
                                      <p:cBhvr>
                                        <p:cTn id="17" dur="500"/>
                                        <p:tgtEl>
                                          <p:spTgt spid="1639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6394"/>
                                        </p:tgtEl>
                                        <p:attrNameLst>
                                          <p:attrName>style.visibility</p:attrName>
                                        </p:attrNameLst>
                                      </p:cBhvr>
                                      <p:to>
                                        <p:strVal val="visible"/>
                                      </p:to>
                                    </p:set>
                                    <p:animEffect transition="in" filter="box(in)">
                                      <p:cBhvr>
                                        <p:cTn id="22" dur="500"/>
                                        <p:tgtEl>
                                          <p:spTgt spid="16394"/>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6395"/>
                                        </p:tgtEl>
                                        <p:attrNameLst>
                                          <p:attrName>style.visibility</p:attrName>
                                        </p:attrNameLst>
                                      </p:cBhvr>
                                      <p:to>
                                        <p:strVal val="visible"/>
                                      </p:to>
                                    </p:set>
                                    <p:animEffect transition="in" filter="box(in)">
                                      <p:cBhvr>
                                        <p:cTn id="27" dur="500"/>
                                        <p:tgtEl>
                                          <p:spTgt spid="16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2" grpId="0" animBg="1"/>
      <p:bldP spid="16393" grpId="0" animBg="1"/>
      <p:bldP spid="16394" grpId="0" animBg="1"/>
      <p:bldP spid="16395" grpId="0" animBg="1"/>
      <p:bldP spid="16396" grpId="0" animBg="1"/>
    </p:bldLst>
  </p:timing>
</p:sld>
</file>

<file path=ppt/theme/theme1.xml><?xml version="1.0" encoding="utf-8"?>
<a:theme xmlns:a="http://schemas.openxmlformats.org/drawingml/2006/main" name="WWW.2PPT.COM&#10;">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2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3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1395</Words>
  <Application>Microsoft Office PowerPoint</Application>
  <PresentationFormat>全屏显示(4:3)</PresentationFormat>
  <Paragraphs>192</Paragraphs>
  <Slides>27</Slides>
  <Notes>1</Notes>
  <HiddenSlides>0</HiddenSlides>
  <MMClips>0</MMClips>
  <ScaleCrop>false</ScaleCrop>
  <HeadingPairs>
    <vt:vector size="6" baseType="variant">
      <vt:variant>
        <vt:lpstr>已用的字体</vt:lpstr>
      </vt:variant>
      <vt:variant>
        <vt:i4>6</vt:i4>
      </vt:variant>
      <vt:variant>
        <vt:lpstr>主题</vt:lpstr>
      </vt:variant>
      <vt:variant>
        <vt:i4>4</vt:i4>
      </vt:variant>
      <vt:variant>
        <vt:lpstr>幻灯片标题</vt:lpstr>
      </vt:variant>
      <vt:variant>
        <vt:i4>27</vt:i4>
      </vt:variant>
    </vt:vector>
  </HeadingPairs>
  <TitlesOfParts>
    <vt:vector size="37" baseType="lpstr">
      <vt:lpstr>宋体</vt:lpstr>
      <vt:lpstr>微软雅黑</vt:lpstr>
      <vt:lpstr>Arial</vt:lpstr>
      <vt:lpstr>Arial Black</vt:lpstr>
      <vt:lpstr>Calibri</vt:lpstr>
      <vt:lpstr>Times New Roman</vt:lpstr>
      <vt:lpstr>WWW.2PPT.COM
</vt:lpstr>
      <vt:lpstr>2_默认设计模板</vt:lpstr>
      <vt:lpstr>默认设计模板</vt:lpstr>
      <vt:lpstr>3_默认设计模板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2014-02-16T14:22:00Z</dcterms:created>
  <dcterms:modified xsi:type="dcterms:W3CDTF">2023-01-17T00:26:36Z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37334FF322C84838958121E5C07BA0D3</vt:lpwstr>
  </property>
  <property fmtid="{A09F084E-AD41-489F-8076-AA5BE3082BCA}" pid="100">
    <vt:ui4>5</vt:ui4>
  </property>
  <property fmtid="{64440492-4C8B-11D1-8B70-080036B11A03}" pid="11">
    <vt:lpwstr>www.2ppt.com-爱PPT提供资源下载</vt:lpwstr>
  </property>
</Properties>
</file>