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</p:sldMasterIdLst>
  <p:notesMasterIdLst>
    <p:notesMasterId r:id="rId23"/>
  </p:notesMasterIdLst>
  <p:handoutMasterIdLst>
    <p:handoutMasterId r:id="rId24"/>
  </p:handoutMasterIdLst>
  <p:sldIdLst>
    <p:sldId id="256" r:id="rId3"/>
    <p:sldId id="288" r:id="rId4"/>
    <p:sldId id="289" r:id="rId5"/>
    <p:sldId id="262" r:id="rId6"/>
    <p:sldId id="263" r:id="rId7"/>
    <p:sldId id="264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92" r:id="rId16"/>
    <p:sldId id="291" r:id="rId17"/>
    <p:sldId id="274" r:id="rId18"/>
    <p:sldId id="275" r:id="rId19"/>
    <p:sldId id="276" r:id="rId20"/>
    <p:sldId id="284" r:id="rId21"/>
    <p:sldId id="285" r:id="rId2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47EE9-E6BC-42C4-9B7B-E8B4677C695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7091D-2E10-4A74-A907-712F3ECDF7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973E-DAD3-4BC0-8A4B-645BA8A22FB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90F82-57EB-4F09-96A4-103DCD7C6E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7F6F-1CBA-43EE-B097-09C05275ACB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E3613-5863-4CDC-A646-67D2C5A06D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D450C-71E7-42EA-8611-ECD8A969BCD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5345A-73E9-4C8C-9940-2F70AB0C22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56BFD-9F0C-4EF7-9598-6199EDC72CB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E8482-472B-480F-BEA7-304B5A212EC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E4F45-A8BC-4D93-BE50-812380D81D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E5F94-E4C9-4F77-A084-849A521EE9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7B953-064D-434B-9A51-752BAE5AF93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43E52-59C3-40CB-A6BA-3C8B5B3CF0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20A2D-0A10-44B4-9524-BE21D0359C7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417B0-DA2A-44B8-93D1-A57591537F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D738A-B4DE-48ED-A011-A3E2B63C5CD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BF0B4-2D54-4AE7-B492-B8EC1CF0A3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0EF1E-FF91-44F1-ADE0-D80A62B4D21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B8F43-7E76-45ED-BAD6-9F83D7A45D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96FA8F0-AA03-4295-A76C-ECED1D5A9522}" type="slidenum">
              <a:rPr lang="zh-CN" altLang="en-US"/>
              <a:t>‹#›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1691680" y="502629"/>
            <a:ext cx="3459163" cy="414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806" tIns="22403" rIns="44806" bIns="22403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/>
              <a:t>七年级上册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0" y="1491630"/>
            <a:ext cx="9144000" cy="158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806" tIns="22403" rIns="44806" bIns="22403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Unit 2 This is my sister</a:t>
            </a:r>
          </a:p>
          <a:p>
            <a:pPr algn="ctr" eaLnBrk="1" hangingPunct="1"/>
            <a:endParaRPr lang="en-US" altLang="zh-CN" sz="36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B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08391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4"/>
          <p:cNvSpPr>
            <a:spLocks noChangeArrowheads="1"/>
          </p:cNvSpPr>
          <p:nvPr/>
        </p:nvSpPr>
        <p:spPr bwMode="auto">
          <a:xfrm>
            <a:off x="671540" y="1120902"/>
            <a:ext cx="7686675" cy="2575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marL="403225" indent="-403225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指导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1. </a:t>
            </a:r>
            <a:r>
              <a:rPr lang="zh-CN" altLang="en-US" dirty="0">
                <a:latin typeface="Times New Roman" panose="02020603050405020304" pitchFamily="18" charset="0"/>
              </a:rPr>
              <a:t>作文的前两句话已给出，第一空格处应填好自己的名字。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2. </a:t>
            </a:r>
            <a:r>
              <a:rPr lang="zh-CN" altLang="en-US" dirty="0">
                <a:latin typeface="Times New Roman" panose="02020603050405020304" pitchFamily="18" charset="0"/>
              </a:rPr>
              <a:t>然后，将照片上的家人的姓名或与自己的关系向大家作介绍。同学们可以按辈份或年龄的大小有顺序地依次进行介绍。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3. </a:t>
            </a:r>
            <a:r>
              <a:rPr lang="zh-CN" altLang="en-US" dirty="0">
                <a:latin typeface="Times New Roman" panose="02020603050405020304" pitchFamily="18" charset="0"/>
              </a:rPr>
              <a:t>注意运用正确的句型，在介绍父母或祖父母等多个人时，可用</a:t>
            </a:r>
            <a:r>
              <a:rPr lang="en-US" altLang="zh-CN" dirty="0">
                <a:latin typeface="Times New Roman" panose="02020603050405020304" pitchFamily="18" charset="0"/>
              </a:rPr>
              <a:t>These/Those are…</a:t>
            </a:r>
            <a:r>
              <a:rPr lang="zh-CN" altLang="en-US" dirty="0">
                <a:latin typeface="Times New Roman" panose="02020603050405020304" pitchFamily="18" charset="0"/>
              </a:rPr>
              <a:t>句型；在介绍单个的人时，应用</a:t>
            </a:r>
            <a:r>
              <a:rPr lang="en-US" altLang="zh-CN" dirty="0">
                <a:latin typeface="Times New Roman" panose="02020603050405020304" pitchFamily="18" charset="0"/>
              </a:rPr>
              <a:t>This/That is…</a:t>
            </a:r>
            <a:r>
              <a:rPr lang="zh-CN" altLang="en-US" dirty="0">
                <a:latin typeface="Times New Roman" panose="02020603050405020304" pitchFamily="18" charset="0"/>
              </a:rPr>
              <a:t>句型。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86147" y="72192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"/>
          <p:cNvSpPr>
            <a:spLocks noChangeArrowheads="1"/>
          </p:cNvSpPr>
          <p:nvPr/>
        </p:nvSpPr>
        <p:spPr bwMode="auto">
          <a:xfrm>
            <a:off x="914432" y="1387086"/>
            <a:ext cx="7515220" cy="2408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58" tIns="40829" rIns="81658" bIns="40829">
            <a:spAutoFit/>
          </a:bodyPr>
          <a:lstStyle>
            <a:lvl1pPr marL="633730" indent="-63373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Hi. I’m _____. Here is a photo of my family.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These are ____________</a:t>
            </a:r>
            <a:br>
              <a:rPr lang="en-US" altLang="zh-CN" dirty="0">
                <a:latin typeface="Times New Roman" panose="02020603050405020304" pitchFamily="18" charset="0"/>
              </a:rPr>
            </a:br>
            <a:r>
              <a:rPr lang="en-US" altLang="zh-CN" dirty="0">
                <a:latin typeface="Times New Roman" panose="02020603050405020304" pitchFamily="18" charset="0"/>
              </a:rPr>
              <a:t>__________________</a:t>
            </a:r>
            <a:br>
              <a:rPr lang="en-US" altLang="zh-CN" dirty="0">
                <a:latin typeface="Times New Roman" panose="02020603050405020304" pitchFamily="18" charset="0"/>
              </a:rPr>
            </a:br>
            <a:r>
              <a:rPr lang="en-US" altLang="zh-CN" dirty="0">
                <a:latin typeface="Times New Roman" panose="02020603050405020304" pitchFamily="18" charset="0"/>
              </a:rPr>
              <a:t>__________________</a:t>
            </a:r>
            <a:br>
              <a:rPr lang="en-US" altLang="zh-CN" dirty="0">
                <a:latin typeface="Times New Roman" panose="02020603050405020304" pitchFamily="18" charset="0"/>
              </a:rPr>
            </a:br>
            <a:r>
              <a:rPr lang="en-US" altLang="zh-CN" dirty="0">
                <a:latin typeface="Times New Roman" panose="02020603050405020304" pitchFamily="18" charset="0"/>
              </a:rPr>
              <a:t>__________________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__________________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__________________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3367110" y="857768"/>
            <a:ext cx="4419600" cy="395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marL="633730" indent="-63373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Here’s an example: </a:t>
            </a:r>
          </a:p>
        </p:txBody>
      </p:sp>
      <p:pic>
        <p:nvPicPr>
          <p:cNvPr id="92164" name="Picture 4" descr="截屏02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4824471" y="2003609"/>
            <a:ext cx="2895600" cy="1853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2071670" y="1360106"/>
            <a:ext cx="1447800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Jack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1395445" y="1645768"/>
            <a:ext cx="6477000" cy="2076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grandparents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Those are my parents.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Those are my aunt and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uncle. This is my brother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Bob. That is my cousin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Dale. </a:t>
            </a:r>
          </a:p>
        </p:txBody>
      </p:sp>
      <p:sp>
        <p:nvSpPr>
          <p:cNvPr id="7" name="流程图: 可选过程 6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autoUpdateAnimBg="0"/>
      <p:bldP spid="92165" grpId="0" autoUpdateAnimBg="0"/>
      <p:bldP spid="9216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928842" y="1429096"/>
            <a:ext cx="1447800" cy="39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Male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3757642" y="1429096"/>
            <a:ext cx="1447800" cy="39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5891242" y="1452900"/>
            <a:ext cx="1828800" cy="39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Female</a:t>
            </a:r>
          </a:p>
        </p:txBody>
      </p:sp>
      <p:sp>
        <p:nvSpPr>
          <p:cNvPr id="93189" name="Oval 5"/>
          <p:cNvSpPr>
            <a:spLocks noChangeArrowheads="1"/>
          </p:cNvSpPr>
          <p:nvPr/>
        </p:nvSpPr>
        <p:spPr bwMode="auto">
          <a:xfrm>
            <a:off x="314324" y="2000419"/>
            <a:ext cx="5272118" cy="2458278"/>
          </a:xfrm>
          <a:prstGeom prst="ellipse">
            <a:avLst/>
          </a:prstGeom>
          <a:noFill/>
          <a:ln w="9525">
            <a:solidFill>
              <a:srgbClr val="FFCC99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58" tIns="40829" rIns="81658" bIns="40829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190" name="Oval 6"/>
          <p:cNvSpPr>
            <a:spLocks noChangeArrowheads="1"/>
          </p:cNvSpPr>
          <p:nvPr/>
        </p:nvSpPr>
        <p:spPr bwMode="auto">
          <a:xfrm>
            <a:off x="3376642" y="2116270"/>
            <a:ext cx="5367366" cy="2285294"/>
          </a:xfrm>
          <a:prstGeom prst="ellipse">
            <a:avLst/>
          </a:prstGeom>
          <a:noFill/>
          <a:ln w="9525">
            <a:solidFill>
              <a:srgbClr val="FFCC99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58" tIns="40829" rIns="81658" bIns="40829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1624042" y="2116270"/>
            <a:ext cx="2133600" cy="39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father/dad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862042" y="2687593"/>
            <a:ext cx="2438400" cy="698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grandfather/</a:t>
            </a:r>
          </a:p>
          <a:p>
            <a:pPr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grandpa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557242" y="3430315"/>
            <a:ext cx="914400" cy="39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son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1700242" y="3487447"/>
            <a:ext cx="1676400" cy="39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brother</a:t>
            </a: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1624042" y="3830241"/>
            <a:ext cx="1447800" cy="39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uncle</a:t>
            </a: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3548074" y="2938359"/>
            <a:ext cx="2667000" cy="39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grandparents</a:t>
            </a: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4157674" y="2536846"/>
            <a:ext cx="1600200" cy="39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4081474" y="3395417"/>
            <a:ext cx="1524000" cy="39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cousin</a:t>
            </a: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5357842" y="2287667"/>
            <a:ext cx="2667000" cy="39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mother/mom</a:t>
            </a: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5738842" y="2744726"/>
            <a:ext cx="2667000" cy="39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grandmother/grandma</a:t>
            </a: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5434042" y="3544579"/>
            <a:ext cx="1981200" cy="39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daughter</a:t>
            </a:r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7491442" y="3544579"/>
            <a:ext cx="1295400" cy="39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sister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6119842" y="3944506"/>
            <a:ext cx="1219200" cy="39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aunt</a:t>
            </a:r>
          </a:p>
        </p:txBody>
      </p:sp>
      <p:sp>
        <p:nvSpPr>
          <p:cNvPr id="93204" name="Rectangle 20"/>
          <p:cNvSpPr>
            <a:spLocks noChangeArrowheads="1"/>
          </p:cNvSpPr>
          <p:nvPr/>
        </p:nvSpPr>
        <p:spPr bwMode="auto">
          <a:xfrm>
            <a:off x="1162056" y="772072"/>
            <a:ext cx="6624654" cy="44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58" tIns="40829" rIns="81658" bIns="40829">
            <a:spAutoFit/>
          </a:bodyPr>
          <a:lstStyle>
            <a:lvl1pPr marL="638175" indent="-638175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Group the words for family members you have learned.</a:t>
            </a: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71501" y="142831"/>
            <a:ext cx="1339913" cy="39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 Check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9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9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9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9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9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9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autoUpdateAnimBg="0"/>
      <p:bldP spid="93187" grpId="0" autoUpdateAnimBg="0"/>
      <p:bldP spid="93188" grpId="0" autoUpdateAnimBg="0"/>
      <p:bldP spid="93189" grpId="0" animBg="1"/>
      <p:bldP spid="93190" grpId="0" animBg="1"/>
      <p:bldP spid="93191" grpId="0" autoUpdateAnimBg="0"/>
      <p:bldP spid="93192" grpId="0" autoUpdateAnimBg="0"/>
      <p:bldP spid="93193" grpId="0" autoUpdateAnimBg="0"/>
      <p:bldP spid="93194" grpId="0" autoUpdateAnimBg="0"/>
      <p:bldP spid="93195" grpId="0" autoUpdateAnimBg="0"/>
      <p:bldP spid="93196" grpId="0" autoUpdateAnimBg="0"/>
      <p:bldP spid="93197" grpId="0" autoUpdateAnimBg="0"/>
      <p:bldP spid="93198" grpId="0" autoUpdateAnimBg="0"/>
      <p:bldP spid="93199" grpId="0" autoUpdateAnimBg="0"/>
      <p:bldP spid="93200" grpId="0" autoUpdateAnimBg="0"/>
      <p:bldP spid="93201" grpId="0" autoUpdateAnimBg="0"/>
      <p:bldP spid="93202" grpId="0" autoUpdateAnimBg="0"/>
      <p:bldP spid="93203" grpId="0" autoUpdateAnimBg="0"/>
      <p:bldP spid="9320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1957414" y="1386265"/>
            <a:ext cx="6257925" cy="275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/>
          <a:lstStyle>
            <a:lvl1pPr marL="963930" indent="-96393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Bill:   Here’s a photo of my family.</a:t>
            </a:r>
          </a:p>
          <a:p>
            <a:pPr>
              <a:lnSpc>
                <a:spcPct val="12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Dale:  ________ he?</a:t>
            </a:r>
          </a:p>
          <a:p>
            <a:pPr>
              <a:lnSpc>
                <a:spcPct val="12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Bill:   ____ my uncle.</a:t>
            </a:r>
          </a:p>
          <a:p>
            <a:pPr>
              <a:lnSpc>
                <a:spcPct val="12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Dale:  _____ this girl?</a:t>
            </a:r>
          </a:p>
          <a:p>
            <a:pPr>
              <a:lnSpc>
                <a:spcPct val="12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Bill:    _____ my cousin.</a:t>
            </a:r>
          </a:p>
          <a:p>
            <a:pPr>
              <a:lnSpc>
                <a:spcPct val="12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Dale: Are ___ your parents?</a:t>
            </a:r>
          </a:p>
          <a:p>
            <a:pPr>
              <a:lnSpc>
                <a:spcPct val="12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Bill:   Yes, ___ are. And these ___ my grandparents.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2786088" y="1783018"/>
            <a:ext cx="1905000" cy="38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Who’s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571776" y="2140094"/>
            <a:ext cx="1600200" cy="388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He’s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2571776" y="2497173"/>
            <a:ext cx="1600200" cy="39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Who’s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2614638" y="2887577"/>
            <a:ext cx="1600200" cy="38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She’s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2928963" y="3244653"/>
            <a:ext cx="1219200" cy="388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3041677" y="3601731"/>
            <a:ext cx="1601787" cy="38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5081613" y="3601731"/>
            <a:ext cx="990600" cy="38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</a:p>
        </p:txBody>
      </p:sp>
      <p:sp>
        <p:nvSpPr>
          <p:cNvPr id="94218" name="Rectangle 10"/>
          <p:cNvSpPr>
            <a:spLocks noChangeArrowheads="1"/>
          </p:cNvSpPr>
          <p:nvPr/>
        </p:nvSpPr>
        <p:spPr bwMode="auto">
          <a:xfrm>
            <a:off x="1778026" y="886357"/>
            <a:ext cx="3294062" cy="43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Complete the conversation. 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571501" y="142831"/>
            <a:ext cx="1339913" cy="39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 Check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utoUpdateAnimBg="0"/>
      <p:bldP spid="94211" grpId="0" autoUpdateAnimBg="0"/>
      <p:bldP spid="94212" grpId="0" autoUpdateAnimBg="0"/>
      <p:bldP spid="94213" grpId="0" autoUpdateAnimBg="0"/>
      <p:bldP spid="94214" grpId="0" autoUpdateAnimBg="0"/>
      <p:bldP spid="94215" grpId="0" autoUpdateAnimBg="0"/>
      <p:bldP spid="94216" grpId="0" autoUpdateAnimBg="0"/>
      <p:bldP spid="94217" grpId="0" autoUpdateAnimBg="0"/>
      <p:bldP spid="9421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504980" y="1000599"/>
            <a:ext cx="6210293" cy="2990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58" tIns="40829" rIns="81658" bIns="40829">
            <a:spAutoFit/>
          </a:bodyPr>
          <a:lstStyle>
            <a:lvl1pPr marL="633730" indent="-63373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写出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下列单词的复数形式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parent ________   	  2. sister 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brother _______     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4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girl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boy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	  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6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photo 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family _______	   8. bus _________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watch ________      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10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girl 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cousin _______      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12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dog _________</a:t>
            </a: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2643216" y="1496674"/>
            <a:ext cx="2057400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976841" y="1496674"/>
            <a:ext cx="1524000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sisters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571778" y="1925167"/>
            <a:ext cx="2057400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brothers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729178" y="1855327"/>
            <a:ext cx="2057400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girls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295553" y="2321919"/>
            <a:ext cx="2057400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boys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72091" y="2250504"/>
            <a:ext cx="2057400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photos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428903" y="2712324"/>
            <a:ext cx="2057400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families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857778" y="2712324"/>
            <a:ext cx="2057400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buses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428903" y="3107490"/>
            <a:ext cx="2057400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watches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900641" y="3107490"/>
            <a:ext cx="1600200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girls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571778" y="3497894"/>
            <a:ext cx="2057400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cousins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4800628" y="3464566"/>
            <a:ext cx="2057400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dogs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571501" y="142831"/>
            <a:ext cx="1339913" cy="39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 Check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b="1" noProof="1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分组活动</a:t>
            </a: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 bwMode="auto">
          <a:xfrm>
            <a:off x="1643043" y="1941711"/>
            <a:ext cx="739775" cy="1201367"/>
            <a:chOff x="4899026" y="401638"/>
            <a:chExt cx="1754188" cy="3908425"/>
          </a:xfrm>
        </p:grpSpPr>
        <p:sp>
          <p:nvSpPr>
            <p:cNvPr id="4" name="Freeform 174"/>
            <p:cNvSpPr/>
            <p:nvPr/>
          </p:nvSpPr>
          <p:spPr bwMode="auto">
            <a:xfrm>
              <a:off x="5864226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171"/>
                <a:gd name="T14" fmla="*/ 69 w 69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5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" name="Freeform 175"/>
            <p:cNvSpPr/>
            <p:nvPr/>
          </p:nvSpPr>
          <p:spPr bwMode="auto">
            <a:xfrm>
              <a:off x="5924551" y="4189413"/>
              <a:ext cx="142875" cy="120650"/>
            </a:xfrm>
            <a:custGeom>
              <a:avLst/>
              <a:gdLst>
                <a:gd name="T0" fmla="*/ 2147483647 w 38"/>
                <a:gd name="T1" fmla="*/ 0 h 32"/>
                <a:gd name="T2" fmla="*/ 0 w 38"/>
                <a:gd name="T3" fmla="*/ 2147483647 h 32"/>
                <a:gd name="T4" fmla="*/ 2147483647 w 38"/>
                <a:gd name="T5" fmla="*/ 2147483647 h 32"/>
                <a:gd name="T6" fmla="*/ 2147483647 w 38"/>
                <a:gd name="T7" fmla="*/ 2147483647 h 32"/>
                <a:gd name="T8" fmla="*/ 2147483647 w 38"/>
                <a:gd name="T9" fmla="*/ 2147483647 h 32"/>
                <a:gd name="T10" fmla="*/ 2147483647 w 38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2"/>
                <a:gd name="T20" fmla="*/ 38 w 38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2">
                  <a:moveTo>
                    <a:pt x="19" y="0"/>
                  </a:moveTo>
                  <a:cubicBezTo>
                    <a:pt x="8" y="0"/>
                    <a:pt x="3" y="2"/>
                    <a:pt x="0" y="4"/>
                  </a:cubicBezTo>
                  <a:cubicBezTo>
                    <a:pt x="4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7" y="32"/>
                    <a:pt x="33" y="21"/>
                    <a:pt x="38" y="4"/>
                  </a:cubicBezTo>
                  <a:cubicBezTo>
                    <a:pt x="35" y="2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" name="Freeform 176"/>
            <p:cNvSpPr/>
            <p:nvPr/>
          </p:nvSpPr>
          <p:spPr bwMode="auto">
            <a:xfrm>
              <a:off x="5511801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171"/>
                <a:gd name="T14" fmla="*/ 69 w 69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4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" name="Freeform 177"/>
            <p:cNvSpPr/>
            <p:nvPr/>
          </p:nvSpPr>
          <p:spPr bwMode="auto">
            <a:xfrm>
              <a:off x="5567363" y="4189413"/>
              <a:ext cx="146050" cy="120650"/>
            </a:xfrm>
            <a:custGeom>
              <a:avLst/>
              <a:gdLst>
                <a:gd name="T0" fmla="*/ 2147483647 w 39"/>
                <a:gd name="T1" fmla="*/ 0 h 32"/>
                <a:gd name="T2" fmla="*/ 0 w 39"/>
                <a:gd name="T3" fmla="*/ 2147483647 h 32"/>
                <a:gd name="T4" fmla="*/ 2147483647 w 39"/>
                <a:gd name="T5" fmla="*/ 2147483647 h 32"/>
                <a:gd name="T6" fmla="*/ 2147483647 w 39"/>
                <a:gd name="T7" fmla="*/ 2147483647 h 32"/>
                <a:gd name="T8" fmla="*/ 2147483647 w 39"/>
                <a:gd name="T9" fmla="*/ 2147483647 h 32"/>
                <a:gd name="T10" fmla="*/ 2147483647 w 39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32"/>
                <a:gd name="T20" fmla="*/ 39 w 39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32">
                  <a:moveTo>
                    <a:pt x="19" y="0"/>
                  </a:moveTo>
                  <a:cubicBezTo>
                    <a:pt x="9" y="0"/>
                    <a:pt x="4" y="2"/>
                    <a:pt x="0" y="4"/>
                  </a:cubicBezTo>
                  <a:cubicBezTo>
                    <a:pt x="5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8" y="32"/>
                    <a:pt x="34" y="21"/>
                    <a:pt x="39" y="4"/>
                  </a:cubicBezTo>
                  <a:cubicBezTo>
                    <a:pt x="35" y="2"/>
                    <a:pt x="30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" name="Freeform 178"/>
            <p:cNvSpPr/>
            <p:nvPr/>
          </p:nvSpPr>
          <p:spPr bwMode="auto">
            <a:xfrm>
              <a:off x="5383213" y="3094038"/>
              <a:ext cx="871538" cy="836613"/>
            </a:xfrm>
            <a:custGeom>
              <a:avLst/>
              <a:gdLst>
                <a:gd name="T0" fmla="*/ 0 w 232"/>
                <a:gd name="T1" fmla="*/ 0 h 223"/>
                <a:gd name="T2" fmla="*/ 2147483647 w 232"/>
                <a:gd name="T3" fmla="*/ 0 h 223"/>
                <a:gd name="T4" fmla="*/ 2147483647 w 232"/>
                <a:gd name="T5" fmla="*/ 2147483647 h 223"/>
                <a:gd name="T6" fmla="*/ 2147483647 w 232"/>
                <a:gd name="T7" fmla="*/ 2147483647 h 223"/>
                <a:gd name="T8" fmla="*/ 2147483647 w 232"/>
                <a:gd name="T9" fmla="*/ 2147483647 h 223"/>
                <a:gd name="T10" fmla="*/ 0 w 232"/>
                <a:gd name="T11" fmla="*/ 0 h 2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2"/>
                <a:gd name="T19" fmla="*/ 0 h 223"/>
                <a:gd name="T20" fmla="*/ 232 w 232"/>
                <a:gd name="T21" fmla="*/ 223 h 2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2" h="223">
                  <a:moveTo>
                    <a:pt x="0" y="0"/>
                  </a:moveTo>
                  <a:cubicBezTo>
                    <a:pt x="232" y="0"/>
                    <a:pt x="232" y="0"/>
                    <a:pt x="232" y="0"/>
                  </a:cubicBezTo>
                  <a:cubicBezTo>
                    <a:pt x="225" y="216"/>
                    <a:pt x="225" y="216"/>
                    <a:pt x="225" y="216"/>
                  </a:cubicBezTo>
                  <a:cubicBezTo>
                    <a:pt x="225" y="216"/>
                    <a:pt x="171" y="223"/>
                    <a:pt x="116" y="223"/>
                  </a:cubicBezTo>
                  <a:cubicBezTo>
                    <a:pt x="60" y="223"/>
                    <a:pt x="7" y="216"/>
                    <a:pt x="7" y="2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9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" name="Freeform 179"/>
            <p:cNvSpPr/>
            <p:nvPr/>
          </p:nvSpPr>
          <p:spPr bwMode="auto">
            <a:xfrm>
              <a:off x="4899026" y="401638"/>
              <a:ext cx="1754188" cy="2635250"/>
            </a:xfrm>
            <a:custGeom>
              <a:avLst/>
              <a:gdLst>
                <a:gd name="T0" fmla="*/ 2147483647 w 467"/>
                <a:gd name="T1" fmla="*/ 2147483647 h 702"/>
                <a:gd name="T2" fmla="*/ 2147483647 w 467"/>
                <a:gd name="T3" fmla="*/ 2147483647 h 702"/>
                <a:gd name="T4" fmla="*/ 2147483647 w 467"/>
                <a:gd name="T5" fmla="*/ 0 h 702"/>
                <a:gd name="T6" fmla="*/ 2147483647 w 467"/>
                <a:gd name="T7" fmla="*/ 2147483647 h 702"/>
                <a:gd name="T8" fmla="*/ 2147483647 w 467"/>
                <a:gd name="T9" fmla="*/ 2147483647 h 702"/>
                <a:gd name="T10" fmla="*/ 2147483647 w 467"/>
                <a:gd name="T11" fmla="*/ 2147483647 h 702"/>
                <a:gd name="T12" fmla="*/ 2147483647 w 467"/>
                <a:gd name="T13" fmla="*/ 2147483647 h 702"/>
                <a:gd name="T14" fmla="*/ 2147483647 w 467"/>
                <a:gd name="T15" fmla="*/ 2147483647 h 702"/>
                <a:gd name="T16" fmla="*/ 2147483647 w 467"/>
                <a:gd name="T17" fmla="*/ 2147483647 h 7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67"/>
                <a:gd name="T28" fmla="*/ 0 h 702"/>
                <a:gd name="T29" fmla="*/ 467 w 467"/>
                <a:gd name="T30" fmla="*/ 702 h 7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67" h="702">
                  <a:moveTo>
                    <a:pt x="398" y="506"/>
                  </a:moveTo>
                  <a:cubicBezTo>
                    <a:pt x="405" y="408"/>
                    <a:pt x="467" y="295"/>
                    <a:pt x="447" y="169"/>
                  </a:cubicBezTo>
                  <a:cubicBezTo>
                    <a:pt x="432" y="75"/>
                    <a:pt x="351" y="0"/>
                    <a:pt x="234" y="0"/>
                  </a:cubicBezTo>
                  <a:cubicBezTo>
                    <a:pt x="116" y="0"/>
                    <a:pt x="36" y="75"/>
                    <a:pt x="20" y="169"/>
                  </a:cubicBezTo>
                  <a:cubicBezTo>
                    <a:pt x="0" y="295"/>
                    <a:pt x="62" y="408"/>
                    <a:pt x="69" y="506"/>
                  </a:cubicBezTo>
                  <a:cubicBezTo>
                    <a:pt x="78" y="626"/>
                    <a:pt x="59" y="680"/>
                    <a:pt x="59" y="680"/>
                  </a:cubicBezTo>
                  <a:cubicBezTo>
                    <a:pt x="103" y="700"/>
                    <a:pt x="234" y="702"/>
                    <a:pt x="234" y="702"/>
                  </a:cubicBezTo>
                  <a:cubicBezTo>
                    <a:pt x="234" y="702"/>
                    <a:pt x="364" y="700"/>
                    <a:pt x="408" y="680"/>
                  </a:cubicBezTo>
                  <a:cubicBezTo>
                    <a:pt x="408" y="680"/>
                    <a:pt x="389" y="626"/>
                    <a:pt x="398" y="506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" name="Rectangle 180"/>
            <p:cNvSpPr>
              <a:spLocks noChangeArrowheads="1"/>
            </p:cNvSpPr>
            <p:nvPr/>
          </p:nvSpPr>
          <p:spPr bwMode="auto">
            <a:xfrm>
              <a:off x="5541963" y="2008188"/>
              <a:ext cx="514350" cy="495300"/>
            </a:xfrm>
            <a:prstGeom prst="rect">
              <a:avLst/>
            </a:prstGeom>
            <a:solidFill>
              <a:srgbClr val="F9F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" name="Freeform 181"/>
            <p:cNvSpPr/>
            <p:nvPr/>
          </p:nvSpPr>
          <p:spPr bwMode="auto">
            <a:xfrm>
              <a:off x="6213476" y="2973388"/>
              <a:ext cx="203200" cy="360363"/>
            </a:xfrm>
            <a:custGeom>
              <a:avLst/>
              <a:gdLst>
                <a:gd name="T0" fmla="*/ 2147483647 w 54"/>
                <a:gd name="T1" fmla="*/ 0 h 96"/>
                <a:gd name="T2" fmla="*/ 2147483647 w 54"/>
                <a:gd name="T3" fmla="*/ 2147483647 h 96"/>
                <a:gd name="T4" fmla="*/ 2147483647 w 54"/>
                <a:gd name="T5" fmla="*/ 2147483647 h 96"/>
                <a:gd name="T6" fmla="*/ 2147483647 w 54"/>
                <a:gd name="T7" fmla="*/ 2147483647 h 96"/>
                <a:gd name="T8" fmla="*/ 2147483647 w 54"/>
                <a:gd name="T9" fmla="*/ 2147483647 h 96"/>
                <a:gd name="T10" fmla="*/ 2147483647 w 54"/>
                <a:gd name="T11" fmla="*/ 2147483647 h 96"/>
                <a:gd name="T12" fmla="*/ 2147483647 w 54"/>
                <a:gd name="T13" fmla="*/ 0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96"/>
                <a:gd name="T23" fmla="*/ 54 w 54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96">
                  <a:moveTo>
                    <a:pt x="48" y="0"/>
                  </a:moveTo>
                  <a:cubicBezTo>
                    <a:pt x="48" y="0"/>
                    <a:pt x="54" y="37"/>
                    <a:pt x="44" y="60"/>
                  </a:cubicBezTo>
                  <a:cubicBezTo>
                    <a:pt x="34" y="82"/>
                    <a:pt x="24" y="96"/>
                    <a:pt x="12" y="91"/>
                  </a:cubicBezTo>
                  <a:cubicBezTo>
                    <a:pt x="0" y="87"/>
                    <a:pt x="19" y="63"/>
                    <a:pt x="20" y="62"/>
                  </a:cubicBezTo>
                  <a:cubicBezTo>
                    <a:pt x="20" y="62"/>
                    <a:pt x="14" y="64"/>
                    <a:pt x="12" y="60"/>
                  </a:cubicBezTo>
                  <a:cubicBezTo>
                    <a:pt x="10" y="57"/>
                    <a:pt x="9" y="26"/>
                    <a:pt x="13" y="8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" name="Freeform 182"/>
            <p:cNvSpPr/>
            <p:nvPr/>
          </p:nvSpPr>
          <p:spPr bwMode="auto">
            <a:xfrm>
              <a:off x="6273801" y="3157538"/>
              <a:ext cx="60325" cy="71438"/>
            </a:xfrm>
            <a:custGeom>
              <a:avLst/>
              <a:gdLst>
                <a:gd name="T0" fmla="*/ 0 w 16"/>
                <a:gd name="T1" fmla="*/ 2147483647 h 19"/>
                <a:gd name="T2" fmla="*/ 2147483647 w 16"/>
                <a:gd name="T3" fmla="*/ 2147483647 h 19"/>
                <a:gd name="T4" fmla="*/ 2147483647 w 16"/>
                <a:gd name="T5" fmla="*/ 0 h 19"/>
                <a:gd name="T6" fmla="*/ 0 w 16"/>
                <a:gd name="T7" fmla="*/ 2147483647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19"/>
                <a:gd name="T14" fmla="*/ 16 w 16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19">
                  <a:moveTo>
                    <a:pt x="0" y="19"/>
                  </a:moveTo>
                  <a:cubicBezTo>
                    <a:pt x="2" y="16"/>
                    <a:pt x="4" y="13"/>
                    <a:pt x="4" y="13"/>
                  </a:cubicBezTo>
                  <a:cubicBezTo>
                    <a:pt x="4" y="13"/>
                    <a:pt x="10" y="11"/>
                    <a:pt x="12" y="0"/>
                  </a:cubicBezTo>
                  <a:cubicBezTo>
                    <a:pt x="12" y="0"/>
                    <a:pt x="16" y="16"/>
                    <a:pt x="0" y="19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3" name="Freeform 183"/>
            <p:cNvSpPr/>
            <p:nvPr/>
          </p:nvSpPr>
          <p:spPr bwMode="auto">
            <a:xfrm>
              <a:off x="5173663" y="2008188"/>
              <a:ext cx="1238250" cy="1168400"/>
            </a:xfrm>
            <a:custGeom>
              <a:avLst/>
              <a:gdLst>
                <a:gd name="T0" fmla="*/ 2147483647 w 330"/>
                <a:gd name="T1" fmla="*/ 0 h 311"/>
                <a:gd name="T2" fmla="*/ 2147483647 w 330"/>
                <a:gd name="T3" fmla="*/ 2147483647 h 311"/>
                <a:gd name="T4" fmla="*/ 2147483647 w 330"/>
                <a:gd name="T5" fmla="*/ 2147483647 h 311"/>
                <a:gd name="T6" fmla="*/ 2147483647 w 330"/>
                <a:gd name="T7" fmla="*/ 2147483647 h 311"/>
                <a:gd name="T8" fmla="*/ 2147483647 w 330"/>
                <a:gd name="T9" fmla="*/ 2147483647 h 311"/>
                <a:gd name="T10" fmla="*/ 2147483647 w 330"/>
                <a:gd name="T11" fmla="*/ 2147483647 h 311"/>
                <a:gd name="T12" fmla="*/ 2147483647 w 330"/>
                <a:gd name="T13" fmla="*/ 2147483647 h 311"/>
                <a:gd name="T14" fmla="*/ 2147483647 w 330"/>
                <a:gd name="T15" fmla="*/ 0 h 311"/>
                <a:gd name="T16" fmla="*/ 2147483647 w 330"/>
                <a:gd name="T17" fmla="*/ 2147483647 h 311"/>
                <a:gd name="T18" fmla="*/ 2147483647 w 330"/>
                <a:gd name="T19" fmla="*/ 0 h 3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311"/>
                <a:gd name="T32" fmla="*/ 330 w 330"/>
                <a:gd name="T33" fmla="*/ 311 h 3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311">
                  <a:moveTo>
                    <a:pt x="98" y="0"/>
                  </a:moveTo>
                  <a:cubicBezTo>
                    <a:pt x="98" y="0"/>
                    <a:pt x="2" y="150"/>
                    <a:pt x="1" y="201"/>
                  </a:cubicBezTo>
                  <a:cubicBezTo>
                    <a:pt x="0" y="233"/>
                    <a:pt x="38" y="264"/>
                    <a:pt x="56" y="280"/>
                  </a:cubicBezTo>
                  <a:cubicBezTo>
                    <a:pt x="56" y="289"/>
                    <a:pt x="56" y="289"/>
                    <a:pt x="56" y="289"/>
                  </a:cubicBezTo>
                  <a:cubicBezTo>
                    <a:pt x="56" y="289"/>
                    <a:pt x="142" y="311"/>
                    <a:pt x="288" y="289"/>
                  </a:cubicBezTo>
                  <a:cubicBezTo>
                    <a:pt x="288" y="269"/>
                    <a:pt x="288" y="269"/>
                    <a:pt x="288" y="269"/>
                  </a:cubicBezTo>
                  <a:cubicBezTo>
                    <a:pt x="288" y="269"/>
                    <a:pt x="318" y="271"/>
                    <a:pt x="330" y="262"/>
                  </a:cubicBezTo>
                  <a:cubicBezTo>
                    <a:pt x="330" y="262"/>
                    <a:pt x="327" y="124"/>
                    <a:pt x="231" y="0"/>
                  </a:cubicBezTo>
                  <a:cubicBezTo>
                    <a:pt x="222" y="36"/>
                    <a:pt x="202" y="76"/>
                    <a:pt x="166" y="113"/>
                  </a:cubicBezTo>
                  <a:cubicBezTo>
                    <a:pt x="135" y="84"/>
                    <a:pt x="114" y="44"/>
                    <a:pt x="98" y="0"/>
                  </a:cubicBezTo>
                  <a:close/>
                </a:path>
              </a:pathLst>
            </a:custGeom>
            <a:solidFill>
              <a:srgbClr val="54A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" name="Freeform 184"/>
            <p:cNvSpPr/>
            <p:nvPr/>
          </p:nvSpPr>
          <p:spPr bwMode="auto">
            <a:xfrm>
              <a:off x="5327651" y="2316163"/>
              <a:ext cx="119063" cy="742950"/>
            </a:xfrm>
            <a:custGeom>
              <a:avLst/>
              <a:gdLst>
                <a:gd name="T0" fmla="*/ 0 w 32"/>
                <a:gd name="T1" fmla="*/ 2147483647 h 198"/>
                <a:gd name="T2" fmla="*/ 2147483647 w 32"/>
                <a:gd name="T3" fmla="*/ 2147483647 h 198"/>
                <a:gd name="T4" fmla="*/ 2147483647 w 32"/>
                <a:gd name="T5" fmla="*/ 0 h 198"/>
                <a:gd name="T6" fmla="*/ 0 w 32"/>
                <a:gd name="T7" fmla="*/ 2147483647 h 1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198"/>
                <a:gd name="T14" fmla="*/ 32 w 32"/>
                <a:gd name="T15" fmla="*/ 198 h 1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198">
                  <a:moveTo>
                    <a:pt x="0" y="185"/>
                  </a:moveTo>
                  <a:cubicBezTo>
                    <a:pt x="6" y="190"/>
                    <a:pt x="11" y="194"/>
                    <a:pt x="15" y="198"/>
                  </a:cubicBezTo>
                  <a:cubicBezTo>
                    <a:pt x="15" y="198"/>
                    <a:pt x="17" y="102"/>
                    <a:pt x="32" y="0"/>
                  </a:cubicBezTo>
                  <a:cubicBezTo>
                    <a:pt x="32" y="0"/>
                    <a:pt x="5" y="101"/>
                    <a:pt x="0" y="185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" name="Freeform 185"/>
            <p:cNvSpPr/>
            <p:nvPr/>
          </p:nvSpPr>
          <p:spPr bwMode="auto">
            <a:xfrm>
              <a:off x="6138863" y="2289175"/>
              <a:ext cx="165100" cy="728663"/>
            </a:xfrm>
            <a:custGeom>
              <a:avLst/>
              <a:gdLst>
                <a:gd name="T0" fmla="*/ 2147483647 w 44"/>
                <a:gd name="T1" fmla="*/ 2147483647 h 194"/>
                <a:gd name="T2" fmla="*/ 0 w 44"/>
                <a:gd name="T3" fmla="*/ 0 h 194"/>
                <a:gd name="T4" fmla="*/ 2147483647 w 44"/>
                <a:gd name="T5" fmla="*/ 2147483647 h 194"/>
                <a:gd name="T6" fmla="*/ 2147483647 w 44"/>
                <a:gd name="T7" fmla="*/ 2147483647 h 1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194"/>
                <a:gd name="T14" fmla="*/ 44 w 44"/>
                <a:gd name="T15" fmla="*/ 194 h 1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194">
                  <a:moveTo>
                    <a:pt x="44" y="194"/>
                  </a:moveTo>
                  <a:cubicBezTo>
                    <a:pt x="34" y="94"/>
                    <a:pt x="0" y="0"/>
                    <a:pt x="0" y="0"/>
                  </a:cubicBezTo>
                  <a:cubicBezTo>
                    <a:pt x="15" y="60"/>
                    <a:pt x="31" y="194"/>
                    <a:pt x="31" y="194"/>
                  </a:cubicBezTo>
                  <a:cubicBezTo>
                    <a:pt x="31" y="194"/>
                    <a:pt x="36" y="194"/>
                    <a:pt x="44" y="194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" name="Freeform 186"/>
            <p:cNvSpPr/>
            <p:nvPr/>
          </p:nvSpPr>
          <p:spPr bwMode="auto">
            <a:xfrm>
              <a:off x="5795963" y="2071688"/>
              <a:ext cx="323850" cy="360363"/>
            </a:xfrm>
            <a:custGeom>
              <a:avLst/>
              <a:gdLst>
                <a:gd name="T0" fmla="*/ 2147483647 w 86"/>
                <a:gd name="T1" fmla="*/ 2147483647 h 96"/>
                <a:gd name="T2" fmla="*/ 2147483647 w 86"/>
                <a:gd name="T3" fmla="*/ 2147483647 h 96"/>
                <a:gd name="T4" fmla="*/ 2147483647 w 86"/>
                <a:gd name="T5" fmla="*/ 2147483647 h 96"/>
                <a:gd name="T6" fmla="*/ 2147483647 w 86"/>
                <a:gd name="T7" fmla="*/ 0 h 96"/>
                <a:gd name="T8" fmla="*/ 2147483647 w 86"/>
                <a:gd name="T9" fmla="*/ 0 h 96"/>
                <a:gd name="T10" fmla="*/ 0 w 86"/>
                <a:gd name="T11" fmla="*/ 2147483647 h 96"/>
                <a:gd name="T12" fmla="*/ 2147483647 w 86"/>
                <a:gd name="T13" fmla="*/ 2147483647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96"/>
                <a:gd name="T23" fmla="*/ 86 w 86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96">
                  <a:moveTo>
                    <a:pt x="58" y="84"/>
                  </a:moveTo>
                  <a:cubicBezTo>
                    <a:pt x="63" y="75"/>
                    <a:pt x="50" y="60"/>
                    <a:pt x="50" y="60"/>
                  </a:cubicBezTo>
                  <a:cubicBezTo>
                    <a:pt x="50" y="60"/>
                    <a:pt x="72" y="64"/>
                    <a:pt x="79" y="49"/>
                  </a:cubicBezTo>
                  <a:cubicBezTo>
                    <a:pt x="86" y="34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9" y="32"/>
                    <a:pt x="30" y="65"/>
                    <a:pt x="0" y="96"/>
                  </a:cubicBezTo>
                  <a:cubicBezTo>
                    <a:pt x="0" y="96"/>
                    <a:pt x="52" y="94"/>
                    <a:pt x="58" y="84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7" name="Freeform 187"/>
            <p:cNvSpPr/>
            <p:nvPr/>
          </p:nvSpPr>
          <p:spPr bwMode="auto">
            <a:xfrm>
              <a:off x="5473701" y="2087563"/>
              <a:ext cx="322263" cy="344488"/>
            </a:xfrm>
            <a:custGeom>
              <a:avLst/>
              <a:gdLst>
                <a:gd name="T0" fmla="*/ 2147483647 w 86"/>
                <a:gd name="T1" fmla="*/ 0 h 92"/>
                <a:gd name="T2" fmla="*/ 2147483647 w 86"/>
                <a:gd name="T3" fmla="*/ 0 h 92"/>
                <a:gd name="T4" fmla="*/ 2147483647 w 86"/>
                <a:gd name="T5" fmla="*/ 2147483647 h 92"/>
                <a:gd name="T6" fmla="*/ 2147483647 w 86"/>
                <a:gd name="T7" fmla="*/ 2147483647 h 92"/>
                <a:gd name="T8" fmla="*/ 2147483647 w 86"/>
                <a:gd name="T9" fmla="*/ 2147483647 h 92"/>
                <a:gd name="T10" fmla="*/ 2147483647 w 86"/>
                <a:gd name="T11" fmla="*/ 2147483647 h 92"/>
                <a:gd name="T12" fmla="*/ 2147483647 w 86"/>
                <a:gd name="T13" fmla="*/ 0 h 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92"/>
                <a:gd name="T23" fmla="*/ 86 w 86"/>
                <a:gd name="T24" fmla="*/ 92 h 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92"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0" y="30"/>
                    <a:pt x="6" y="45"/>
                  </a:cubicBezTo>
                  <a:cubicBezTo>
                    <a:pt x="13" y="60"/>
                    <a:pt x="35" y="56"/>
                    <a:pt x="35" y="56"/>
                  </a:cubicBezTo>
                  <a:cubicBezTo>
                    <a:pt x="35" y="56"/>
                    <a:pt x="22" y="71"/>
                    <a:pt x="27" y="80"/>
                  </a:cubicBezTo>
                  <a:cubicBezTo>
                    <a:pt x="33" y="90"/>
                    <a:pt x="86" y="92"/>
                    <a:pt x="86" y="92"/>
                  </a:cubicBezTo>
                  <a:cubicBezTo>
                    <a:pt x="60" y="68"/>
                    <a:pt x="42" y="36"/>
                    <a:pt x="27" y="0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8" name="Freeform 188"/>
            <p:cNvSpPr/>
            <p:nvPr/>
          </p:nvSpPr>
          <p:spPr bwMode="auto">
            <a:xfrm>
              <a:off x="4913313" y="1411288"/>
              <a:ext cx="331788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2147483647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118"/>
                <a:gd name="T14" fmla="*/ 88 w 88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118">
                  <a:moveTo>
                    <a:pt x="61" y="17"/>
                  </a:moveTo>
                  <a:cubicBezTo>
                    <a:pt x="61" y="17"/>
                    <a:pt x="38" y="0"/>
                    <a:pt x="19" y="17"/>
                  </a:cubicBezTo>
                  <a:cubicBezTo>
                    <a:pt x="0" y="33"/>
                    <a:pt x="12" y="118"/>
                    <a:pt x="88" y="109"/>
                  </a:cubicBezTo>
                  <a:lnTo>
                    <a:pt x="61" y="1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9" name="Freeform 189"/>
            <p:cNvSpPr/>
            <p:nvPr/>
          </p:nvSpPr>
          <p:spPr bwMode="auto">
            <a:xfrm>
              <a:off x="6307138" y="1411288"/>
              <a:ext cx="330200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0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118"/>
                <a:gd name="T14" fmla="*/ 88 w 88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118">
                  <a:moveTo>
                    <a:pt x="27" y="17"/>
                  </a:moveTo>
                  <a:cubicBezTo>
                    <a:pt x="27" y="17"/>
                    <a:pt x="50" y="0"/>
                    <a:pt x="70" y="17"/>
                  </a:cubicBezTo>
                  <a:cubicBezTo>
                    <a:pt x="88" y="33"/>
                    <a:pt x="76" y="118"/>
                    <a:pt x="0" y="109"/>
                  </a:cubicBezTo>
                  <a:lnTo>
                    <a:pt x="27" y="1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" name="Oval 190"/>
            <p:cNvSpPr>
              <a:spLocks noChangeArrowheads="1"/>
            </p:cNvSpPr>
            <p:nvPr/>
          </p:nvSpPr>
          <p:spPr bwMode="auto">
            <a:xfrm>
              <a:off x="5080001" y="728663"/>
              <a:ext cx="1392238" cy="1389063"/>
            </a:xfrm>
            <a:prstGeom prst="ellipse">
              <a:avLst/>
            </a:pr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" name="Freeform 191"/>
            <p:cNvSpPr/>
            <p:nvPr/>
          </p:nvSpPr>
          <p:spPr bwMode="auto">
            <a:xfrm>
              <a:off x="5037138" y="550863"/>
              <a:ext cx="1470025" cy="871538"/>
            </a:xfrm>
            <a:custGeom>
              <a:avLst/>
              <a:gdLst>
                <a:gd name="T0" fmla="*/ 0 w 391"/>
                <a:gd name="T1" fmla="*/ 2147483647 h 232"/>
                <a:gd name="T2" fmla="*/ 2147483647 w 391"/>
                <a:gd name="T3" fmla="*/ 2147483647 h 232"/>
                <a:gd name="T4" fmla="*/ 2147483647 w 391"/>
                <a:gd name="T5" fmla="*/ 2147483647 h 232"/>
                <a:gd name="T6" fmla="*/ 2147483647 w 391"/>
                <a:gd name="T7" fmla="*/ 2147483647 h 232"/>
                <a:gd name="T8" fmla="*/ 2147483647 w 391"/>
                <a:gd name="T9" fmla="*/ 0 h 232"/>
                <a:gd name="T10" fmla="*/ 0 w 391"/>
                <a:gd name="T11" fmla="*/ 2147483647 h 232"/>
                <a:gd name="T12" fmla="*/ 0 w 391"/>
                <a:gd name="T13" fmla="*/ 2147483647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1"/>
                <a:gd name="T22" fmla="*/ 0 h 232"/>
                <a:gd name="T23" fmla="*/ 391 w 391"/>
                <a:gd name="T24" fmla="*/ 232 h 2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1" h="232">
                  <a:moveTo>
                    <a:pt x="0" y="232"/>
                  </a:moveTo>
                  <a:cubicBezTo>
                    <a:pt x="0" y="232"/>
                    <a:pt x="206" y="207"/>
                    <a:pt x="275" y="104"/>
                  </a:cubicBezTo>
                  <a:cubicBezTo>
                    <a:pt x="275" y="104"/>
                    <a:pt x="327" y="223"/>
                    <a:pt x="391" y="232"/>
                  </a:cubicBezTo>
                  <a:cubicBezTo>
                    <a:pt x="391" y="92"/>
                    <a:pt x="391" y="92"/>
                    <a:pt x="391" y="92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0" y="110"/>
                    <a:pt x="0" y="110"/>
                    <a:pt x="0" y="110"/>
                  </a:cubicBezTo>
                  <a:lnTo>
                    <a:pt x="0" y="232"/>
                  </a:ln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2" name="Freeform 192"/>
            <p:cNvSpPr/>
            <p:nvPr/>
          </p:nvSpPr>
          <p:spPr bwMode="auto">
            <a:xfrm>
              <a:off x="5399088" y="1397000"/>
              <a:ext cx="190500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2147483647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32"/>
                <a:gd name="T32" fmla="*/ 51 w 51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32">
                  <a:moveTo>
                    <a:pt x="4" y="32"/>
                  </a:moveTo>
                  <a:cubicBezTo>
                    <a:pt x="2" y="32"/>
                    <a:pt x="1" y="30"/>
                    <a:pt x="1" y="28"/>
                  </a:cubicBezTo>
                  <a:cubicBezTo>
                    <a:pt x="0" y="19"/>
                    <a:pt x="5" y="1"/>
                    <a:pt x="23" y="1"/>
                  </a:cubicBezTo>
                  <a:cubicBezTo>
                    <a:pt x="41" y="0"/>
                    <a:pt x="49" y="15"/>
                    <a:pt x="51" y="23"/>
                  </a:cubicBezTo>
                  <a:cubicBezTo>
                    <a:pt x="51" y="24"/>
                    <a:pt x="50" y="26"/>
                    <a:pt x="48" y="27"/>
                  </a:cubicBezTo>
                  <a:cubicBezTo>
                    <a:pt x="46" y="27"/>
                    <a:pt x="44" y="26"/>
                    <a:pt x="44" y="24"/>
                  </a:cubicBezTo>
                  <a:cubicBezTo>
                    <a:pt x="44" y="23"/>
                    <a:pt x="40" y="7"/>
                    <a:pt x="23" y="8"/>
                  </a:cubicBezTo>
                  <a:cubicBezTo>
                    <a:pt x="8" y="8"/>
                    <a:pt x="8" y="28"/>
                    <a:pt x="8" y="28"/>
                  </a:cubicBezTo>
                  <a:cubicBezTo>
                    <a:pt x="8" y="30"/>
                    <a:pt x="6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" name="Freeform 193"/>
            <p:cNvSpPr/>
            <p:nvPr/>
          </p:nvSpPr>
          <p:spPr bwMode="auto">
            <a:xfrm>
              <a:off x="5322888" y="1479550"/>
              <a:ext cx="106363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0 h 10"/>
                <a:gd name="T8" fmla="*/ 2147483647 w 28"/>
                <a:gd name="T9" fmla="*/ 2147483647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10"/>
                <a:gd name="T26" fmla="*/ 28 w 28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10">
                  <a:moveTo>
                    <a:pt x="20" y="10"/>
                  </a:moveTo>
                  <a:cubicBezTo>
                    <a:pt x="16" y="10"/>
                    <a:pt x="10" y="10"/>
                    <a:pt x="3" y="7"/>
                  </a:cubicBezTo>
                  <a:cubicBezTo>
                    <a:pt x="1" y="6"/>
                    <a:pt x="0" y="4"/>
                    <a:pt x="1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16" y="4"/>
                    <a:pt x="23" y="3"/>
                    <a:pt x="23" y="3"/>
                  </a:cubicBezTo>
                  <a:cubicBezTo>
                    <a:pt x="25" y="3"/>
                    <a:pt x="27" y="4"/>
                    <a:pt x="27" y="6"/>
                  </a:cubicBezTo>
                  <a:cubicBezTo>
                    <a:pt x="28" y="8"/>
                    <a:pt x="27" y="10"/>
                    <a:pt x="25" y="10"/>
                  </a:cubicBezTo>
                  <a:cubicBezTo>
                    <a:pt x="25" y="10"/>
                    <a:pt x="23" y="10"/>
                    <a:pt x="20" y="10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" name="Freeform 194"/>
            <p:cNvSpPr/>
            <p:nvPr/>
          </p:nvSpPr>
          <p:spPr bwMode="auto">
            <a:xfrm>
              <a:off x="5961063" y="1397000"/>
              <a:ext cx="192088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0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32"/>
                <a:gd name="T32" fmla="*/ 51 w 51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32"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5" y="32"/>
                    <a:pt x="44" y="30"/>
                    <a:pt x="44" y="28"/>
                  </a:cubicBezTo>
                  <a:cubicBezTo>
                    <a:pt x="44" y="28"/>
                    <a:pt x="43" y="8"/>
                    <a:pt x="28" y="8"/>
                  </a:cubicBezTo>
                  <a:cubicBezTo>
                    <a:pt x="11" y="7"/>
                    <a:pt x="7" y="23"/>
                    <a:pt x="7" y="24"/>
                  </a:cubicBezTo>
                  <a:cubicBezTo>
                    <a:pt x="7" y="26"/>
                    <a:pt x="5" y="27"/>
                    <a:pt x="3" y="27"/>
                  </a:cubicBezTo>
                  <a:cubicBezTo>
                    <a:pt x="1" y="26"/>
                    <a:pt x="0" y="24"/>
                    <a:pt x="0" y="23"/>
                  </a:cubicBezTo>
                  <a:cubicBezTo>
                    <a:pt x="2" y="15"/>
                    <a:pt x="10" y="0"/>
                    <a:pt x="28" y="1"/>
                  </a:cubicBezTo>
                  <a:cubicBezTo>
                    <a:pt x="46" y="1"/>
                    <a:pt x="51" y="19"/>
                    <a:pt x="51" y="28"/>
                  </a:cubicBezTo>
                  <a:cubicBezTo>
                    <a:pt x="51" y="30"/>
                    <a:pt x="49" y="32"/>
                    <a:pt x="47" y="32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" name="Freeform 195"/>
            <p:cNvSpPr/>
            <p:nvPr/>
          </p:nvSpPr>
          <p:spPr bwMode="auto">
            <a:xfrm>
              <a:off x="6122988" y="1479550"/>
              <a:ext cx="104775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2147483647 h 10"/>
                <a:gd name="T8" fmla="*/ 2147483647 w 28"/>
                <a:gd name="T9" fmla="*/ 0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10"/>
                <a:gd name="T26" fmla="*/ 28 w 28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10">
                  <a:moveTo>
                    <a:pt x="8" y="10"/>
                  </a:moveTo>
                  <a:cubicBezTo>
                    <a:pt x="5" y="10"/>
                    <a:pt x="4" y="10"/>
                    <a:pt x="3" y="10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5" y="3"/>
                  </a:cubicBezTo>
                  <a:cubicBezTo>
                    <a:pt x="5" y="3"/>
                    <a:pt x="12" y="4"/>
                    <a:pt x="23" y="0"/>
                  </a:cubicBezTo>
                  <a:cubicBezTo>
                    <a:pt x="25" y="0"/>
                    <a:pt x="27" y="1"/>
                    <a:pt x="27" y="3"/>
                  </a:cubicBezTo>
                  <a:cubicBezTo>
                    <a:pt x="28" y="4"/>
                    <a:pt x="27" y="6"/>
                    <a:pt x="25" y="7"/>
                  </a:cubicBezTo>
                  <a:cubicBezTo>
                    <a:pt x="18" y="10"/>
                    <a:pt x="12" y="10"/>
                    <a:pt x="8" y="10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6" name="Freeform 196"/>
            <p:cNvSpPr/>
            <p:nvPr/>
          </p:nvSpPr>
          <p:spPr bwMode="auto">
            <a:xfrm>
              <a:off x="5661026" y="1793875"/>
              <a:ext cx="236538" cy="131763"/>
            </a:xfrm>
            <a:custGeom>
              <a:avLst/>
              <a:gdLst>
                <a:gd name="T0" fmla="*/ 0 w 63"/>
                <a:gd name="T1" fmla="*/ 2147483647 h 35"/>
                <a:gd name="T2" fmla="*/ 2147483647 w 63"/>
                <a:gd name="T3" fmla="*/ 0 h 35"/>
                <a:gd name="T4" fmla="*/ 2147483647 w 63"/>
                <a:gd name="T5" fmla="*/ 2147483647 h 35"/>
                <a:gd name="T6" fmla="*/ 2147483647 w 63"/>
                <a:gd name="T7" fmla="*/ 2147483647 h 35"/>
                <a:gd name="T8" fmla="*/ 2147483647 w 63"/>
                <a:gd name="T9" fmla="*/ 2147483647 h 35"/>
                <a:gd name="T10" fmla="*/ 2147483647 w 63"/>
                <a:gd name="T11" fmla="*/ 2147483647 h 35"/>
                <a:gd name="T12" fmla="*/ 0 w 63"/>
                <a:gd name="T13" fmla="*/ 2147483647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5"/>
                <a:gd name="T23" fmla="*/ 63 w 63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5">
                  <a:moveTo>
                    <a:pt x="0" y="12"/>
                  </a:moveTo>
                  <a:cubicBezTo>
                    <a:pt x="0" y="12"/>
                    <a:pt x="8" y="0"/>
                    <a:pt x="17" y="0"/>
                  </a:cubicBezTo>
                  <a:cubicBezTo>
                    <a:pt x="26" y="1"/>
                    <a:pt x="31" y="10"/>
                    <a:pt x="31" y="10"/>
                  </a:cubicBezTo>
                  <a:cubicBezTo>
                    <a:pt x="31" y="10"/>
                    <a:pt x="40" y="1"/>
                    <a:pt x="49" y="1"/>
                  </a:cubicBezTo>
                  <a:cubicBezTo>
                    <a:pt x="59" y="1"/>
                    <a:pt x="63" y="13"/>
                    <a:pt x="63" y="13"/>
                  </a:cubicBezTo>
                  <a:cubicBezTo>
                    <a:pt x="63" y="13"/>
                    <a:pt x="54" y="35"/>
                    <a:pt x="31" y="35"/>
                  </a:cubicBezTo>
                  <a:cubicBezTo>
                    <a:pt x="7" y="35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C65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7" name="Freeform 197"/>
            <p:cNvSpPr/>
            <p:nvPr/>
          </p:nvSpPr>
          <p:spPr bwMode="auto">
            <a:xfrm>
              <a:off x="5721351" y="1614488"/>
              <a:ext cx="115888" cy="52388"/>
            </a:xfrm>
            <a:custGeom>
              <a:avLst/>
              <a:gdLst>
                <a:gd name="T0" fmla="*/ 0 w 31"/>
                <a:gd name="T1" fmla="*/ 2147483647 h 14"/>
                <a:gd name="T2" fmla="*/ 2147483647 w 31"/>
                <a:gd name="T3" fmla="*/ 0 h 14"/>
                <a:gd name="T4" fmla="*/ 2147483647 w 31"/>
                <a:gd name="T5" fmla="*/ 2147483647 h 14"/>
                <a:gd name="T6" fmla="*/ 2147483647 w 31"/>
                <a:gd name="T7" fmla="*/ 2147483647 h 14"/>
                <a:gd name="T8" fmla="*/ 0 w 31"/>
                <a:gd name="T9" fmla="*/ 2147483647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4"/>
                <a:gd name="T17" fmla="*/ 31 w 31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4">
                  <a:moveTo>
                    <a:pt x="0" y="14"/>
                  </a:moveTo>
                  <a:cubicBezTo>
                    <a:pt x="0" y="14"/>
                    <a:pt x="1" y="0"/>
                    <a:pt x="15" y="0"/>
                  </a:cubicBezTo>
                  <a:cubicBezTo>
                    <a:pt x="29" y="0"/>
                    <a:pt x="31" y="14"/>
                    <a:pt x="31" y="14"/>
                  </a:cubicBezTo>
                  <a:cubicBezTo>
                    <a:pt x="31" y="14"/>
                    <a:pt x="24" y="5"/>
                    <a:pt x="15" y="5"/>
                  </a:cubicBezTo>
                  <a:cubicBezTo>
                    <a:pt x="6" y="5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8" name="组合 26"/>
          <p:cNvGrpSpPr>
            <a:grpSpLocks noChangeAspect="1"/>
          </p:cNvGrpSpPr>
          <p:nvPr/>
        </p:nvGrpSpPr>
        <p:grpSpPr bwMode="auto">
          <a:xfrm>
            <a:off x="3714745" y="1941711"/>
            <a:ext cx="690563" cy="1201367"/>
            <a:chOff x="-5286125" y="1394461"/>
            <a:chExt cx="1277983" cy="2680062"/>
          </a:xfrm>
        </p:grpSpPr>
        <p:sp>
          <p:nvSpPr>
            <p:cNvPr id="29" name="Freeform 329"/>
            <p:cNvSpPr/>
            <p:nvPr/>
          </p:nvSpPr>
          <p:spPr bwMode="auto">
            <a:xfrm>
              <a:off x="-5033577" y="3086100"/>
              <a:ext cx="752203" cy="927463"/>
            </a:xfrm>
            <a:custGeom>
              <a:avLst/>
              <a:gdLst>
                <a:gd name="T0" fmla="*/ 2147483647 w 292"/>
                <a:gd name="T1" fmla="*/ 2147483647 h 360"/>
                <a:gd name="T2" fmla="*/ 2147483647 w 292"/>
                <a:gd name="T3" fmla="*/ 2147483647 h 360"/>
                <a:gd name="T4" fmla="*/ 2147483647 w 292"/>
                <a:gd name="T5" fmla="*/ 0 h 360"/>
                <a:gd name="T6" fmla="*/ 2147483647 w 292"/>
                <a:gd name="T7" fmla="*/ 0 h 360"/>
                <a:gd name="T8" fmla="*/ 2147483647 w 292"/>
                <a:gd name="T9" fmla="*/ 0 h 360"/>
                <a:gd name="T10" fmla="*/ 2147483647 w 292"/>
                <a:gd name="T11" fmla="*/ 0 h 360"/>
                <a:gd name="T12" fmla="*/ 2147483647 w 292"/>
                <a:gd name="T13" fmla="*/ 2147483647 h 360"/>
                <a:gd name="T14" fmla="*/ 2147483647 w 292"/>
                <a:gd name="T15" fmla="*/ 2147483647 h 360"/>
                <a:gd name="T16" fmla="*/ 2147483647 w 292"/>
                <a:gd name="T17" fmla="*/ 2147483647 h 360"/>
                <a:gd name="T18" fmla="*/ 2147483647 w 292"/>
                <a:gd name="T19" fmla="*/ 2147483647 h 360"/>
                <a:gd name="T20" fmla="*/ 2147483647 w 292"/>
                <a:gd name="T21" fmla="*/ 2147483647 h 360"/>
                <a:gd name="T22" fmla="*/ 2147483647 w 292"/>
                <a:gd name="T23" fmla="*/ 2147483647 h 360"/>
                <a:gd name="T24" fmla="*/ 2147483647 w 292"/>
                <a:gd name="T25" fmla="*/ 2147483647 h 3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2"/>
                <a:gd name="T40" fmla="*/ 0 h 360"/>
                <a:gd name="T41" fmla="*/ 292 w 292"/>
                <a:gd name="T42" fmla="*/ 360 h 3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2" h="360">
                  <a:moveTo>
                    <a:pt x="291" y="316"/>
                  </a:moveTo>
                  <a:cubicBezTo>
                    <a:pt x="290" y="304"/>
                    <a:pt x="281" y="313"/>
                    <a:pt x="274" y="298"/>
                  </a:cubicBezTo>
                  <a:cubicBezTo>
                    <a:pt x="262" y="270"/>
                    <a:pt x="241" y="0"/>
                    <a:pt x="241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30" y="270"/>
                    <a:pt x="18" y="298"/>
                  </a:cubicBezTo>
                  <a:cubicBezTo>
                    <a:pt x="12" y="313"/>
                    <a:pt x="2" y="304"/>
                    <a:pt x="1" y="316"/>
                  </a:cubicBezTo>
                  <a:cubicBezTo>
                    <a:pt x="0" y="336"/>
                    <a:pt x="108" y="360"/>
                    <a:pt x="108" y="360"/>
                  </a:cubicBezTo>
                  <a:cubicBezTo>
                    <a:pt x="142" y="74"/>
                    <a:pt x="142" y="74"/>
                    <a:pt x="142" y="74"/>
                  </a:cubicBezTo>
                  <a:cubicBezTo>
                    <a:pt x="150" y="74"/>
                    <a:pt x="150" y="74"/>
                    <a:pt x="150" y="74"/>
                  </a:cubicBezTo>
                  <a:cubicBezTo>
                    <a:pt x="184" y="360"/>
                    <a:pt x="184" y="360"/>
                    <a:pt x="184" y="360"/>
                  </a:cubicBezTo>
                  <a:cubicBezTo>
                    <a:pt x="184" y="360"/>
                    <a:pt x="292" y="336"/>
                    <a:pt x="291" y="316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0" name="Freeform 330"/>
            <p:cNvSpPr/>
            <p:nvPr/>
          </p:nvSpPr>
          <p:spPr bwMode="auto">
            <a:xfrm>
              <a:off x="-5058614" y="3881846"/>
              <a:ext cx="311331" cy="192677"/>
            </a:xfrm>
            <a:custGeom>
              <a:avLst/>
              <a:gdLst>
                <a:gd name="T0" fmla="*/ 2147483647 w 121"/>
                <a:gd name="T1" fmla="*/ 2147483647 h 75"/>
                <a:gd name="T2" fmla="*/ 0 w 121"/>
                <a:gd name="T3" fmla="*/ 2147483647 h 75"/>
                <a:gd name="T4" fmla="*/ 2147483647 w 121"/>
                <a:gd name="T5" fmla="*/ 2147483647 h 75"/>
                <a:gd name="T6" fmla="*/ 2147483647 w 121"/>
                <a:gd name="T7" fmla="*/ 2147483647 h 75"/>
                <a:gd name="T8" fmla="*/ 2147483647 w 121"/>
                <a:gd name="T9" fmla="*/ 214748364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1"/>
                <a:gd name="T16" fmla="*/ 0 h 75"/>
                <a:gd name="T17" fmla="*/ 121 w 121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1" h="75">
                  <a:moveTo>
                    <a:pt x="38" y="7"/>
                  </a:moveTo>
                  <a:cubicBezTo>
                    <a:pt x="25" y="10"/>
                    <a:pt x="0" y="17"/>
                    <a:pt x="0" y="57"/>
                  </a:cubicBezTo>
                  <a:cubicBezTo>
                    <a:pt x="0" y="74"/>
                    <a:pt x="36" y="73"/>
                    <a:pt x="59" y="73"/>
                  </a:cubicBezTo>
                  <a:cubicBezTo>
                    <a:pt x="82" y="73"/>
                    <a:pt x="121" y="75"/>
                    <a:pt x="121" y="59"/>
                  </a:cubicBezTo>
                  <a:cubicBezTo>
                    <a:pt x="121" y="37"/>
                    <a:pt x="81" y="0"/>
                    <a:pt x="38" y="7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1" name="Freeform 331"/>
            <p:cNvSpPr/>
            <p:nvPr/>
          </p:nvSpPr>
          <p:spPr bwMode="auto">
            <a:xfrm>
              <a:off x="-4566580" y="3881846"/>
              <a:ext cx="313509" cy="192677"/>
            </a:xfrm>
            <a:custGeom>
              <a:avLst/>
              <a:gdLst>
                <a:gd name="T0" fmla="*/ 2147483647 w 122"/>
                <a:gd name="T1" fmla="*/ 2147483647 h 75"/>
                <a:gd name="T2" fmla="*/ 2147483647 w 122"/>
                <a:gd name="T3" fmla="*/ 2147483647 h 75"/>
                <a:gd name="T4" fmla="*/ 2147483647 w 122"/>
                <a:gd name="T5" fmla="*/ 2147483647 h 75"/>
                <a:gd name="T6" fmla="*/ 0 w 122"/>
                <a:gd name="T7" fmla="*/ 2147483647 h 75"/>
                <a:gd name="T8" fmla="*/ 2147483647 w 122"/>
                <a:gd name="T9" fmla="*/ 214748364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"/>
                <a:gd name="T16" fmla="*/ 0 h 75"/>
                <a:gd name="T17" fmla="*/ 122 w 12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" h="75">
                  <a:moveTo>
                    <a:pt x="84" y="7"/>
                  </a:moveTo>
                  <a:cubicBezTo>
                    <a:pt x="97" y="10"/>
                    <a:pt x="122" y="17"/>
                    <a:pt x="122" y="57"/>
                  </a:cubicBezTo>
                  <a:cubicBezTo>
                    <a:pt x="122" y="74"/>
                    <a:pt x="86" y="73"/>
                    <a:pt x="63" y="73"/>
                  </a:cubicBezTo>
                  <a:cubicBezTo>
                    <a:pt x="40" y="73"/>
                    <a:pt x="0" y="75"/>
                    <a:pt x="0" y="59"/>
                  </a:cubicBezTo>
                  <a:cubicBezTo>
                    <a:pt x="0" y="37"/>
                    <a:pt x="41" y="0"/>
                    <a:pt x="84" y="7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2" name="Rectangle 332"/>
            <p:cNvSpPr>
              <a:spLocks noChangeArrowheads="1"/>
            </p:cNvSpPr>
            <p:nvPr/>
          </p:nvSpPr>
          <p:spPr bwMode="auto">
            <a:xfrm>
              <a:off x="-4811508" y="2422072"/>
              <a:ext cx="309154" cy="674914"/>
            </a:xfrm>
            <a:prstGeom prst="rect">
              <a:avLst/>
            </a:prstGeom>
            <a:solidFill>
              <a:srgbClr val="F4E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3" name="Freeform 333"/>
            <p:cNvSpPr/>
            <p:nvPr/>
          </p:nvSpPr>
          <p:spPr bwMode="auto">
            <a:xfrm>
              <a:off x="-4690677" y="2460172"/>
              <a:ext cx="62049" cy="72934"/>
            </a:xfrm>
            <a:custGeom>
              <a:avLst/>
              <a:gdLst>
                <a:gd name="T0" fmla="*/ 2147483647 w 24"/>
                <a:gd name="T1" fmla="*/ 2147483647 h 28"/>
                <a:gd name="T2" fmla="*/ 2147483647 w 24"/>
                <a:gd name="T3" fmla="*/ 2147483647 h 28"/>
                <a:gd name="T4" fmla="*/ 0 w 24"/>
                <a:gd name="T5" fmla="*/ 2147483647 h 28"/>
                <a:gd name="T6" fmla="*/ 0 w 24"/>
                <a:gd name="T7" fmla="*/ 2147483647 h 28"/>
                <a:gd name="T8" fmla="*/ 2147483647 w 24"/>
                <a:gd name="T9" fmla="*/ 0 h 28"/>
                <a:gd name="T10" fmla="*/ 2147483647 w 24"/>
                <a:gd name="T11" fmla="*/ 0 h 28"/>
                <a:gd name="T12" fmla="*/ 2147483647 w 24"/>
                <a:gd name="T13" fmla="*/ 2147483647 h 28"/>
                <a:gd name="T14" fmla="*/ 2147483647 w 24"/>
                <a:gd name="T15" fmla="*/ 2147483647 h 28"/>
                <a:gd name="T16" fmla="*/ 2147483647 w 24"/>
                <a:gd name="T17" fmla="*/ 2147483647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"/>
                <a:gd name="T28" fmla="*/ 0 h 28"/>
                <a:gd name="T29" fmla="*/ 24 w 24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" h="28">
                  <a:moveTo>
                    <a:pt x="19" y="28"/>
                  </a:moveTo>
                  <a:cubicBezTo>
                    <a:pt x="6" y="28"/>
                    <a:pt x="6" y="28"/>
                    <a:pt x="6" y="28"/>
                  </a:cubicBezTo>
                  <a:cubicBezTo>
                    <a:pt x="3" y="28"/>
                    <a:pt x="0" y="26"/>
                    <a:pt x="0" y="2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2" y="0"/>
                    <a:pt x="24" y="3"/>
                    <a:pt x="24" y="6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6"/>
                    <a:pt x="22" y="28"/>
                    <a:pt x="19" y="2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4" name="Freeform 334"/>
            <p:cNvSpPr/>
            <p:nvPr/>
          </p:nvSpPr>
          <p:spPr bwMode="auto">
            <a:xfrm>
              <a:off x="-4709182" y="2527663"/>
              <a:ext cx="101237" cy="504008"/>
            </a:xfrm>
            <a:custGeom>
              <a:avLst/>
              <a:gdLst>
                <a:gd name="T0" fmla="*/ 2147483647 w 93"/>
                <a:gd name="T1" fmla="*/ 0 h 463"/>
                <a:gd name="T2" fmla="*/ 0 w 93"/>
                <a:gd name="T3" fmla="*/ 2147483647 h 463"/>
                <a:gd name="T4" fmla="*/ 2147483647 w 93"/>
                <a:gd name="T5" fmla="*/ 2147483647 h 463"/>
                <a:gd name="T6" fmla="*/ 2147483647 w 93"/>
                <a:gd name="T7" fmla="*/ 2147483647 h 463"/>
                <a:gd name="T8" fmla="*/ 2147483647 w 93"/>
                <a:gd name="T9" fmla="*/ 0 h 463"/>
                <a:gd name="T10" fmla="*/ 2147483647 w 93"/>
                <a:gd name="T11" fmla="*/ 0 h 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3"/>
                <a:gd name="T19" fmla="*/ 0 h 463"/>
                <a:gd name="T20" fmla="*/ 93 w 93"/>
                <a:gd name="T21" fmla="*/ 463 h 4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3" h="463">
                  <a:moveTo>
                    <a:pt x="29" y="0"/>
                  </a:moveTo>
                  <a:lnTo>
                    <a:pt x="0" y="404"/>
                  </a:lnTo>
                  <a:lnTo>
                    <a:pt x="48" y="463"/>
                  </a:lnTo>
                  <a:lnTo>
                    <a:pt x="93" y="402"/>
                  </a:lnTo>
                  <a:lnTo>
                    <a:pt x="62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5" name="Freeform 335"/>
            <p:cNvSpPr/>
            <p:nvPr/>
          </p:nvSpPr>
          <p:spPr bwMode="auto">
            <a:xfrm>
              <a:off x="-4824571" y="2444932"/>
              <a:ext cx="326571" cy="146957"/>
            </a:xfrm>
            <a:custGeom>
              <a:avLst/>
              <a:gdLst>
                <a:gd name="T0" fmla="*/ 0 w 300"/>
                <a:gd name="T1" fmla="*/ 0 h 135"/>
                <a:gd name="T2" fmla="*/ 0 w 300"/>
                <a:gd name="T3" fmla="*/ 2147483647 h 135"/>
                <a:gd name="T4" fmla="*/ 2147483647 w 300"/>
                <a:gd name="T5" fmla="*/ 2147483647 h 135"/>
                <a:gd name="T6" fmla="*/ 2147483647 w 300"/>
                <a:gd name="T7" fmla="*/ 2147483647 h 135"/>
                <a:gd name="T8" fmla="*/ 2147483647 w 300"/>
                <a:gd name="T9" fmla="*/ 0 h 135"/>
                <a:gd name="T10" fmla="*/ 0 w 300"/>
                <a:gd name="T11" fmla="*/ 0 h 1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0"/>
                <a:gd name="T19" fmla="*/ 0 h 135"/>
                <a:gd name="T20" fmla="*/ 300 w 300"/>
                <a:gd name="T21" fmla="*/ 135 h 1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0" h="135">
                  <a:moveTo>
                    <a:pt x="0" y="0"/>
                  </a:moveTo>
                  <a:lnTo>
                    <a:pt x="0" y="135"/>
                  </a:lnTo>
                  <a:lnTo>
                    <a:pt x="154" y="47"/>
                  </a:lnTo>
                  <a:lnTo>
                    <a:pt x="293" y="135"/>
                  </a:lnTo>
                  <a:lnTo>
                    <a:pt x="3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6" name="Rectangle 336"/>
            <p:cNvSpPr>
              <a:spLocks noChangeArrowheads="1"/>
            </p:cNvSpPr>
            <p:nvPr/>
          </p:nvSpPr>
          <p:spPr bwMode="auto">
            <a:xfrm>
              <a:off x="-4824571" y="3050178"/>
              <a:ext cx="316774" cy="56606"/>
            </a:xfrm>
            <a:prstGeom prst="rect">
              <a:avLst/>
            </a:pr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7" name="Rectangle 337"/>
            <p:cNvSpPr>
              <a:spLocks noChangeArrowheads="1"/>
            </p:cNvSpPr>
            <p:nvPr/>
          </p:nvSpPr>
          <p:spPr bwMode="auto">
            <a:xfrm>
              <a:off x="-4692854" y="3050178"/>
              <a:ext cx="77289" cy="56606"/>
            </a:xfrm>
            <a:prstGeom prst="rect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8" name="Freeform 338"/>
            <p:cNvSpPr/>
            <p:nvPr/>
          </p:nvSpPr>
          <p:spPr bwMode="auto">
            <a:xfrm>
              <a:off x="-4319474" y="3155769"/>
              <a:ext cx="89263" cy="131717"/>
            </a:xfrm>
            <a:custGeom>
              <a:avLst/>
              <a:gdLst>
                <a:gd name="T0" fmla="*/ 2147483647 w 35"/>
                <a:gd name="T1" fmla="*/ 0 h 51"/>
                <a:gd name="T2" fmla="*/ 2147483647 w 35"/>
                <a:gd name="T3" fmla="*/ 2147483647 h 51"/>
                <a:gd name="T4" fmla="*/ 2147483647 w 35"/>
                <a:gd name="T5" fmla="*/ 2147483647 h 51"/>
                <a:gd name="T6" fmla="*/ 2147483647 w 35"/>
                <a:gd name="T7" fmla="*/ 2147483647 h 51"/>
                <a:gd name="T8" fmla="*/ 2147483647 w 35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1"/>
                <a:gd name="T17" fmla="*/ 35 w 35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1">
                  <a:moveTo>
                    <a:pt x="18" y="0"/>
                  </a:moveTo>
                  <a:cubicBezTo>
                    <a:pt x="18" y="0"/>
                    <a:pt x="16" y="10"/>
                    <a:pt x="12" y="19"/>
                  </a:cubicBezTo>
                  <a:cubicBezTo>
                    <a:pt x="7" y="29"/>
                    <a:pt x="0" y="39"/>
                    <a:pt x="7" y="43"/>
                  </a:cubicBezTo>
                  <a:cubicBezTo>
                    <a:pt x="19" y="51"/>
                    <a:pt x="35" y="21"/>
                    <a:pt x="35" y="17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9" name="Freeform 339"/>
            <p:cNvSpPr/>
            <p:nvPr/>
          </p:nvSpPr>
          <p:spPr bwMode="auto">
            <a:xfrm>
              <a:off x="-4376080" y="2985952"/>
              <a:ext cx="179614" cy="309154"/>
            </a:xfrm>
            <a:custGeom>
              <a:avLst/>
              <a:gdLst>
                <a:gd name="T0" fmla="*/ 2147483647 w 70"/>
                <a:gd name="T1" fmla="*/ 0 h 120"/>
                <a:gd name="T2" fmla="*/ 2147483647 w 70"/>
                <a:gd name="T3" fmla="*/ 2147483647 h 120"/>
                <a:gd name="T4" fmla="*/ 2147483647 w 70"/>
                <a:gd name="T5" fmla="*/ 2147483647 h 120"/>
                <a:gd name="T6" fmla="*/ 2147483647 w 70"/>
                <a:gd name="T7" fmla="*/ 2147483647 h 120"/>
                <a:gd name="T8" fmla="*/ 2147483647 w 70"/>
                <a:gd name="T9" fmla="*/ 2147483647 h 120"/>
                <a:gd name="T10" fmla="*/ 2147483647 w 70"/>
                <a:gd name="T11" fmla="*/ 2147483647 h 120"/>
                <a:gd name="T12" fmla="*/ 2147483647 w 70"/>
                <a:gd name="T13" fmla="*/ 2147483647 h 120"/>
                <a:gd name="T14" fmla="*/ 0 w 70"/>
                <a:gd name="T15" fmla="*/ 2147483647 h 120"/>
                <a:gd name="T16" fmla="*/ 2147483647 w 70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120"/>
                <a:gd name="T29" fmla="*/ 70 w 70"/>
                <a:gd name="T30" fmla="*/ 120 h 1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120">
                  <a:moveTo>
                    <a:pt x="45" y="0"/>
                  </a:moveTo>
                  <a:cubicBezTo>
                    <a:pt x="45" y="0"/>
                    <a:pt x="66" y="16"/>
                    <a:pt x="68" y="52"/>
                  </a:cubicBezTo>
                  <a:cubicBezTo>
                    <a:pt x="70" y="87"/>
                    <a:pt x="70" y="117"/>
                    <a:pt x="58" y="118"/>
                  </a:cubicBezTo>
                  <a:cubicBezTo>
                    <a:pt x="47" y="120"/>
                    <a:pt x="47" y="101"/>
                    <a:pt x="47" y="101"/>
                  </a:cubicBezTo>
                  <a:cubicBezTo>
                    <a:pt x="47" y="101"/>
                    <a:pt x="45" y="69"/>
                    <a:pt x="31" y="60"/>
                  </a:cubicBezTo>
                  <a:cubicBezTo>
                    <a:pt x="31" y="60"/>
                    <a:pt x="31" y="88"/>
                    <a:pt x="17" y="87"/>
                  </a:cubicBezTo>
                  <a:cubicBezTo>
                    <a:pt x="7" y="86"/>
                    <a:pt x="6" y="76"/>
                    <a:pt x="6" y="44"/>
                  </a:cubicBezTo>
                  <a:cubicBezTo>
                    <a:pt x="6" y="30"/>
                    <a:pt x="0" y="23"/>
                    <a:pt x="0" y="23"/>
                  </a:cubicBezTo>
                  <a:lnTo>
                    <a:pt x="4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0" name="Freeform 340"/>
            <p:cNvSpPr/>
            <p:nvPr/>
          </p:nvSpPr>
          <p:spPr bwMode="auto">
            <a:xfrm>
              <a:off x="-4283551" y="3165566"/>
              <a:ext cx="38100" cy="77289"/>
            </a:xfrm>
            <a:custGeom>
              <a:avLst/>
              <a:gdLst>
                <a:gd name="T0" fmla="*/ 2147483647 w 15"/>
                <a:gd name="T1" fmla="*/ 2147483647 h 30"/>
                <a:gd name="T2" fmla="*/ 2147483647 w 15"/>
                <a:gd name="T3" fmla="*/ 0 h 30"/>
                <a:gd name="T4" fmla="*/ 0 w 15"/>
                <a:gd name="T5" fmla="*/ 2147483647 h 30"/>
                <a:gd name="T6" fmla="*/ 2147483647 w 15"/>
                <a:gd name="T7" fmla="*/ 2147483647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30"/>
                <a:gd name="T14" fmla="*/ 15 w 15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30">
                  <a:moveTo>
                    <a:pt x="11" y="30"/>
                  </a:moveTo>
                  <a:cubicBezTo>
                    <a:pt x="11" y="30"/>
                    <a:pt x="15" y="15"/>
                    <a:pt x="3" y="0"/>
                  </a:cubicBezTo>
                  <a:cubicBezTo>
                    <a:pt x="3" y="0"/>
                    <a:pt x="0" y="8"/>
                    <a:pt x="0" y="11"/>
                  </a:cubicBezTo>
                  <a:cubicBezTo>
                    <a:pt x="0" y="11"/>
                    <a:pt x="11" y="20"/>
                    <a:pt x="11" y="3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1" name="Freeform 341"/>
            <p:cNvSpPr/>
            <p:nvPr/>
          </p:nvSpPr>
          <p:spPr bwMode="auto">
            <a:xfrm>
              <a:off x="-4538277" y="2373086"/>
              <a:ext cx="290649" cy="686888"/>
            </a:xfrm>
            <a:custGeom>
              <a:avLst/>
              <a:gdLst>
                <a:gd name="T0" fmla="*/ 0 w 113"/>
                <a:gd name="T1" fmla="*/ 2147483647 h 267"/>
                <a:gd name="T2" fmla="*/ 2147483647 w 113"/>
                <a:gd name="T3" fmla="*/ 2147483647 h 267"/>
                <a:gd name="T4" fmla="*/ 2147483647 w 113"/>
                <a:gd name="T5" fmla="*/ 2147483647 h 267"/>
                <a:gd name="T6" fmla="*/ 2147483647 w 113"/>
                <a:gd name="T7" fmla="*/ 2147483647 h 267"/>
                <a:gd name="T8" fmla="*/ 2147483647 w 113"/>
                <a:gd name="T9" fmla="*/ 2147483647 h 267"/>
                <a:gd name="T10" fmla="*/ 0 w 113"/>
                <a:gd name="T11" fmla="*/ 2147483647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3"/>
                <a:gd name="T19" fmla="*/ 0 h 267"/>
                <a:gd name="T20" fmla="*/ 113 w 113"/>
                <a:gd name="T21" fmla="*/ 267 h 2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3" h="267">
                  <a:moveTo>
                    <a:pt x="0" y="10"/>
                  </a:moveTo>
                  <a:cubicBezTo>
                    <a:pt x="0" y="10"/>
                    <a:pt x="21" y="0"/>
                    <a:pt x="43" y="58"/>
                  </a:cubicBezTo>
                  <a:cubicBezTo>
                    <a:pt x="65" y="117"/>
                    <a:pt x="113" y="239"/>
                    <a:pt x="113" y="239"/>
                  </a:cubicBezTo>
                  <a:cubicBezTo>
                    <a:pt x="62" y="267"/>
                    <a:pt x="62" y="267"/>
                    <a:pt x="62" y="267"/>
                  </a:cubicBezTo>
                  <a:cubicBezTo>
                    <a:pt x="36" y="207"/>
                    <a:pt x="36" y="207"/>
                    <a:pt x="36" y="207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" name="Freeform 342"/>
            <p:cNvSpPr/>
            <p:nvPr/>
          </p:nvSpPr>
          <p:spPr bwMode="auto">
            <a:xfrm>
              <a:off x="-4498000" y="2460172"/>
              <a:ext cx="167640" cy="597626"/>
            </a:xfrm>
            <a:custGeom>
              <a:avLst/>
              <a:gdLst>
                <a:gd name="T0" fmla="*/ 2147483647 w 65"/>
                <a:gd name="T1" fmla="*/ 2147483647 h 232"/>
                <a:gd name="T2" fmla="*/ 0 w 65"/>
                <a:gd name="T3" fmla="*/ 0 h 232"/>
                <a:gd name="T4" fmla="*/ 2147483647 w 65"/>
                <a:gd name="T5" fmla="*/ 2147483647 h 232"/>
                <a:gd name="T6" fmla="*/ 2147483647 w 65"/>
                <a:gd name="T7" fmla="*/ 2147483647 h 2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232"/>
                <a:gd name="T14" fmla="*/ 65 w 65"/>
                <a:gd name="T15" fmla="*/ 232 h 2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232">
                  <a:moveTo>
                    <a:pt x="40" y="21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65" y="206"/>
                    <a:pt x="46" y="232"/>
                  </a:cubicBezTo>
                  <a:lnTo>
                    <a:pt x="40" y="219"/>
                  </a:ln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3" name="Freeform 343"/>
            <p:cNvSpPr/>
            <p:nvPr/>
          </p:nvSpPr>
          <p:spPr bwMode="auto">
            <a:xfrm>
              <a:off x="-4585085" y="2429692"/>
              <a:ext cx="231866" cy="690154"/>
            </a:xfrm>
            <a:custGeom>
              <a:avLst/>
              <a:gdLst>
                <a:gd name="T0" fmla="*/ 2147483647 w 90"/>
                <a:gd name="T1" fmla="*/ 0 h 268"/>
                <a:gd name="T2" fmla="*/ 2147483647 w 90"/>
                <a:gd name="T3" fmla="*/ 2147483647 h 268"/>
                <a:gd name="T4" fmla="*/ 2147483647 w 90"/>
                <a:gd name="T5" fmla="*/ 2147483647 h 268"/>
                <a:gd name="T6" fmla="*/ 0 w 90"/>
                <a:gd name="T7" fmla="*/ 2147483647 h 268"/>
                <a:gd name="T8" fmla="*/ 2147483647 w 90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268"/>
                <a:gd name="T17" fmla="*/ 90 w 90"/>
                <a:gd name="T18" fmla="*/ 268 h 2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268">
                  <a:moveTo>
                    <a:pt x="30" y="0"/>
                  </a:moveTo>
                  <a:cubicBezTo>
                    <a:pt x="30" y="0"/>
                    <a:pt x="90" y="209"/>
                    <a:pt x="70" y="256"/>
                  </a:cubicBezTo>
                  <a:cubicBezTo>
                    <a:pt x="65" y="268"/>
                    <a:pt x="9" y="266"/>
                    <a:pt x="9" y="266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4" name="Rectangle 344"/>
            <p:cNvSpPr>
              <a:spLocks noChangeArrowheads="1"/>
            </p:cNvSpPr>
            <p:nvPr/>
          </p:nvSpPr>
          <p:spPr bwMode="auto">
            <a:xfrm>
              <a:off x="-4549162" y="2918460"/>
              <a:ext cx="126274" cy="23949"/>
            </a:xfrm>
            <a:prstGeom prst="rect">
              <a:avLst/>
            </a:pr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5" name="Freeform 345"/>
            <p:cNvSpPr/>
            <p:nvPr/>
          </p:nvSpPr>
          <p:spPr bwMode="auto">
            <a:xfrm>
              <a:off x="-5086917" y="3155769"/>
              <a:ext cx="89263" cy="131717"/>
            </a:xfrm>
            <a:custGeom>
              <a:avLst/>
              <a:gdLst>
                <a:gd name="T0" fmla="*/ 2147483647 w 35"/>
                <a:gd name="T1" fmla="*/ 0 h 51"/>
                <a:gd name="T2" fmla="*/ 2147483647 w 35"/>
                <a:gd name="T3" fmla="*/ 2147483647 h 51"/>
                <a:gd name="T4" fmla="*/ 2147483647 w 35"/>
                <a:gd name="T5" fmla="*/ 2147483647 h 51"/>
                <a:gd name="T6" fmla="*/ 0 w 35"/>
                <a:gd name="T7" fmla="*/ 2147483647 h 51"/>
                <a:gd name="T8" fmla="*/ 2147483647 w 35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1"/>
                <a:gd name="T17" fmla="*/ 35 w 35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1">
                  <a:moveTo>
                    <a:pt x="17" y="0"/>
                  </a:moveTo>
                  <a:cubicBezTo>
                    <a:pt x="17" y="0"/>
                    <a:pt x="18" y="10"/>
                    <a:pt x="23" y="19"/>
                  </a:cubicBezTo>
                  <a:cubicBezTo>
                    <a:pt x="28" y="29"/>
                    <a:pt x="35" y="39"/>
                    <a:pt x="28" y="43"/>
                  </a:cubicBezTo>
                  <a:cubicBezTo>
                    <a:pt x="16" y="51"/>
                    <a:pt x="0" y="21"/>
                    <a:pt x="0" y="17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6" name="Freeform 346"/>
            <p:cNvSpPr/>
            <p:nvPr/>
          </p:nvSpPr>
          <p:spPr bwMode="auto">
            <a:xfrm>
              <a:off x="-5120663" y="2985952"/>
              <a:ext cx="179614" cy="309154"/>
            </a:xfrm>
            <a:custGeom>
              <a:avLst/>
              <a:gdLst>
                <a:gd name="T0" fmla="*/ 2147483647 w 70"/>
                <a:gd name="T1" fmla="*/ 0 h 120"/>
                <a:gd name="T2" fmla="*/ 2147483647 w 70"/>
                <a:gd name="T3" fmla="*/ 2147483647 h 120"/>
                <a:gd name="T4" fmla="*/ 2147483647 w 70"/>
                <a:gd name="T5" fmla="*/ 2147483647 h 120"/>
                <a:gd name="T6" fmla="*/ 2147483647 w 70"/>
                <a:gd name="T7" fmla="*/ 2147483647 h 120"/>
                <a:gd name="T8" fmla="*/ 2147483647 w 70"/>
                <a:gd name="T9" fmla="*/ 2147483647 h 120"/>
                <a:gd name="T10" fmla="*/ 2147483647 w 70"/>
                <a:gd name="T11" fmla="*/ 2147483647 h 120"/>
                <a:gd name="T12" fmla="*/ 2147483647 w 70"/>
                <a:gd name="T13" fmla="*/ 2147483647 h 120"/>
                <a:gd name="T14" fmla="*/ 2147483647 w 70"/>
                <a:gd name="T15" fmla="*/ 2147483647 h 120"/>
                <a:gd name="T16" fmla="*/ 2147483647 w 70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120"/>
                <a:gd name="T29" fmla="*/ 70 w 70"/>
                <a:gd name="T30" fmla="*/ 120 h 1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120">
                  <a:moveTo>
                    <a:pt x="25" y="0"/>
                  </a:moveTo>
                  <a:cubicBezTo>
                    <a:pt x="25" y="0"/>
                    <a:pt x="4" y="16"/>
                    <a:pt x="2" y="52"/>
                  </a:cubicBezTo>
                  <a:cubicBezTo>
                    <a:pt x="0" y="87"/>
                    <a:pt x="0" y="117"/>
                    <a:pt x="12" y="118"/>
                  </a:cubicBezTo>
                  <a:cubicBezTo>
                    <a:pt x="23" y="120"/>
                    <a:pt x="22" y="101"/>
                    <a:pt x="22" y="101"/>
                  </a:cubicBezTo>
                  <a:cubicBezTo>
                    <a:pt x="22" y="101"/>
                    <a:pt x="25" y="69"/>
                    <a:pt x="39" y="60"/>
                  </a:cubicBezTo>
                  <a:cubicBezTo>
                    <a:pt x="39" y="60"/>
                    <a:pt x="39" y="88"/>
                    <a:pt x="53" y="87"/>
                  </a:cubicBezTo>
                  <a:cubicBezTo>
                    <a:pt x="63" y="86"/>
                    <a:pt x="64" y="76"/>
                    <a:pt x="64" y="44"/>
                  </a:cubicBezTo>
                  <a:cubicBezTo>
                    <a:pt x="64" y="30"/>
                    <a:pt x="70" y="23"/>
                    <a:pt x="70" y="23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7" name="Freeform 347"/>
            <p:cNvSpPr/>
            <p:nvPr/>
          </p:nvSpPr>
          <p:spPr bwMode="auto">
            <a:xfrm>
              <a:off x="-5071677" y="3165566"/>
              <a:ext cx="38100" cy="77289"/>
            </a:xfrm>
            <a:custGeom>
              <a:avLst/>
              <a:gdLst>
                <a:gd name="T0" fmla="*/ 2147483647 w 15"/>
                <a:gd name="T1" fmla="*/ 2147483647 h 30"/>
                <a:gd name="T2" fmla="*/ 2147483647 w 15"/>
                <a:gd name="T3" fmla="*/ 0 h 30"/>
                <a:gd name="T4" fmla="*/ 2147483647 w 15"/>
                <a:gd name="T5" fmla="*/ 2147483647 h 30"/>
                <a:gd name="T6" fmla="*/ 2147483647 w 15"/>
                <a:gd name="T7" fmla="*/ 2147483647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30"/>
                <a:gd name="T14" fmla="*/ 15 w 15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30">
                  <a:moveTo>
                    <a:pt x="4" y="30"/>
                  </a:moveTo>
                  <a:cubicBezTo>
                    <a:pt x="4" y="30"/>
                    <a:pt x="0" y="15"/>
                    <a:pt x="12" y="0"/>
                  </a:cubicBezTo>
                  <a:cubicBezTo>
                    <a:pt x="12" y="0"/>
                    <a:pt x="15" y="8"/>
                    <a:pt x="15" y="11"/>
                  </a:cubicBezTo>
                  <a:cubicBezTo>
                    <a:pt x="15" y="11"/>
                    <a:pt x="4" y="20"/>
                    <a:pt x="4" y="3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8" name="Freeform 348"/>
            <p:cNvSpPr/>
            <p:nvPr/>
          </p:nvSpPr>
          <p:spPr bwMode="auto">
            <a:xfrm>
              <a:off x="-5069500" y="2373086"/>
              <a:ext cx="290649" cy="686888"/>
            </a:xfrm>
            <a:custGeom>
              <a:avLst/>
              <a:gdLst>
                <a:gd name="T0" fmla="*/ 2147483647 w 113"/>
                <a:gd name="T1" fmla="*/ 2147483647 h 267"/>
                <a:gd name="T2" fmla="*/ 2147483647 w 113"/>
                <a:gd name="T3" fmla="*/ 2147483647 h 267"/>
                <a:gd name="T4" fmla="*/ 0 w 113"/>
                <a:gd name="T5" fmla="*/ 2147483647 h 267"/>
                <a:gd name="T6" fmla="*/ 2147483647 w 113"/>
                <a:gd name="T7" fmla="*/ 2147483647 h 267"/>
                <a:gd name="T8" fmla="*/ 2147483647 w 113"/>
                <a:gd name="T9" fmla="*/ 2147483647 h 267"/>
                <a:gd name="T10" fmla="*/ 2147483647 w 113"/>
                <a:gd name="T11" fmla="*/ 2147483647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3"/>
                <a:gd name="T19" fmla="*/ 0 h 267"/>
                <a:gd name="T20" fmla="*/ 113 w 113"/>
                <a:gd name="T21" fmla="*/ 267 h 2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3" h="267">
                  <a:moveTo>
                    <a:pt x="113" y="10"/>
                  </a:moveTo>
                  <a:cubicBezTo>
                    <a:pt x="113" y="10"/>
                    <a:pt x="92" y="0"/>
                    <a:pt x="69" y="58"/>
                  </a:cubicBezTo>
                  <a:cubicBezTo>
                    <a:pt x="47" y="117"/>
                    <a:pt x="0" y="239"/>
                    <a:pt x="0" y="239"/>
                  </a:cubicBezTo>
                  <a:cubicBezTo>
                    <a:pt x="50" y="267"/>
                    <a:pt x="50" y="267"/>
                    <a:pt x="50" y="267"/>
                  </a:cubicBezTo>
                  <a:cubicBezTo>
                    <a:pt x="77" y="207"/>
                    <a:pt x="77" y="207"/>
                    <a:pt x="77" y="207"/>
                  </a:cubicBezTo>
                  <a:lnTo>
                    <a:pt x="113" y="1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9" name="Freeform 349"/>
            <p:cNvSpPr/>
            <p:nvPr/>
          </p:nvSpPr>
          <p:spPr bwMode="auto">
            <a:xfrm>
              <a:off x="-4986768" y="2460172"/>
              <a:ext cx="167640" cy="597626"/>
            </a:xfrm>
            <a:custGeom>
              <a:avLst/>
              <a:gdLst>
                <a:gd name="T0" fmla="*/ 2147483647 w 65"/>
                <a:gd name="T1" fmla="*/ 2147483647 h 232"/>
                <a:gd name="T2" fmla="*/ 2147483647 w 65"/>
                <a:gd name="T3" fmla="*/ 0 h 232"/>
                <a:gd name="T4" fmla="*/ 2147483647 w 65"/>
                <a:gd name="T5" fmla="*/ 2147483647 h 232"/>
                <a:gd name="T6" fmla="*/ 2147483647 w 65"/>
                <a:gd name="T7" fmla="*/ 2147483647 h 2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232"/>
                <a:gd name="T14" fmla="*/ 65 w 65"/>
                <a:gd name="T15" fmla="*/ 232 h 2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232">
                  <a:moveTo>
                    <a:pt x="25" y="219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0" y="206"/>
                    <a:pt x="19" y="232"/>
                  </a:cubicBezTo>
                  <a:lnTo>
                    <a:pt x="25" y="219"/>
                  </a:ln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0" name="Freeform 350"/>
            <p:cNvSpPr/>
            <p:nvPr/>
          </p:nvSpPr>
          <p:spPr bwMode="auto">
            <a:xfrm>
              <a:off x="-4963908" y="2429692"/>
              <a:ext cx="229689" cy="690154"/>
            </a:xfrm>
            <a:custGeom>
              <a:avLst/>
              <a:gdLst>
                <a:gd name="T0" fmla="*/ 2147483647 w 89"/>
                <a:gd name="T1" fmla="*/ 0 h 268"/>
                <a:gd name="T2" fmla="*/ 2147483647 w 89"/>
                <a:gd name="T3" fmla="*/ 2147483647 h 268"/>
                <a:gd name="T4" fmla="*/ 2147483647 w 89"/>
                <a:gd name="T5" fmla="*/ 2147483647 h 268"/>
                <a:gd name="T6" fmla="*/ 2147483647 w 89"/>
                <a:gd name="T7" fmla="*/ 2147483647 h 268"/>
                <a:gd name="T8" fmla="*/ 2147483647 w 89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9"/>
                <a:gd name="T16" fmla="*/ 0 h 268"/>
                <a:gd name="T17" fmla="*/ 89 w 89"/>
                <a:gd name="T18" fmla="*/ 268 h 2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9" h="268">
                  <a:moveTo>
                    <a:pt x="60" y="0"/>
                  </a:moveTo>
                  <a:cubicBezTo>
                    <a:pt x="60" y="0"/>
                    <a:pt x="0" y="209"/>
                    <a:pt x="20" y="256"/>
                  </a:cubicBezTo>
                  <a:cubicBezTo>
                    <a:pt x="25" y="268"/>
                    <a:pt x="81" y="266"/>
                    <a:pt x="81" y="266"/>
                  </a:cubicBezTo>
                  <a:cubicBezTo>
                    <a:pt x="89" y="2"/>
                    <a:pt x="89" y="2"/>
                    <a:pt x="89" y="2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1" name="Rectangle 351"/>
            <p:cNvSpPr>
              <a:spLocks noChangeArrowheads="1"/>
            </p:cNvSpPr>
            <p:nvPr/>
          </p:nvSpPr>
          <p:spPr bwMode="auto">
            <a:xfrm>
              <a:off x="-4894240" y="2918460"/>
              <a:ext cx="126274" cy="23949"/>
            </a:xfrm>
            <a:prstGeom prst="rect">
              <a:avLst/>
            </a:pr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2" name="Freeform 352"/>
            <p:cNvSpPr/>
            <p:nvPr/>
          </p:nvSpPr>
          <p:spPr bwMode="auto">
            <a:xfrm>
              <a:off x="-5286125" y="1394461"/>
              <a:ext cx="1277983" cy="759823"/>
            </a:xfrm>
            <a:custGeom>
              <a:avLst/>
              <a:gdLst>
                <a:gd name="T0" fmla="*/ 2147483647 w 496"/>
                <a:gd name="T1" fmla="*/ 2147483647 h 295"/>
                <a:gd name="T2" fmla="*/ 2147483647 w 496"/>
                <a:gd name="T3" fmla="*/ 0 h 295"/>
                <a:gd name="T4" fmla="*/ 2147483647 w 496"/>
                <a:gd name="T5" fmla="*/ 2147483647 h 295"/>
                <a:gd name="T6" fmla="*/ 2147483647 w 496"/>
                <a:gd name="T7" fmla="*/ 2147483647 h 295"/>
                <a:gd name="T8" fmla="*/ 2147483647 w 496"/>
                <a:gd name="T9" fmla="*/ 2147483647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6"/>
                <a:gd name="T16" fmla="*/ 0 h 295"/>
                <a:gd name="T17" fmla="*/ 496 w 496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6" h="295">
                  <a:moveTo>
                    <a:pt x="67" y="234"/>
                  </a:moveTo>
                  <a:cubicBezTo>
                    <a:pt x="67" y="234"/>
                    <a:pt x="0" y="0"/>
                    <a:pt x="248" y="0"/>
                  </a:cubicBezTo>
                  <a:cubicBezTo>
                    <a:pt x="496" y="0"/>
                    <a:pt x="429" y="234"/>
                    <a:pt x="429" y="234"/>
                  </a:cubicBezTo>
                  <a:cubicBezTo>
                    <a:pt x="258" y="295"/>
                    <a:pt x="258" y="295"/>
                    <a:pt x="258" y="295"/>
                  </a:cubicBezTo>
                  <a:lnTo>
                    <a:pt x="67" y="234"/>
                  </a:lnTo>
                  <a:close/>
                </a:path>
              </a:pathLst>
            </a:custGeom>
            <a:solidFill>
              <a:srgbClr val="EA9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3" name="Freeform 353"/>
            <p:cNvSpPr/>
            <p:nvPr/>
          </p:nvSpPr>
          <p:spPr bwMode="auto">
            <a:xfrm>
              <a:off x="-5208837" y="1943101"/>
              <a:ext cx="209006" cy="296091"/>
            </a:xfrm>
            <a:custGeom>
              <a:avLst/>
              <a:gdLst>
                <a:gd name="T0" fmla="*/ 2147483647 w 81"/>
                <a:gd name="T1" fmla="*/ 2147483647 h 115"/>
                <a:gd name="T2" fmla="*/ 2147483647 w 81"/>
                <a:gd name="T3" fmla="*/ 2147483647 h 115"/>
                <a:gd name="T4" fmla="*/ 2147483647 w 81"/>
                <a:gd name="T5" fmla="*/ 2147483647 h 115"/>
                <a:gd name="T6" fmla="*/ 2147483647 w 81"/>
                <a:gd name="T7" fmla="*/ 2147483647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115"/>
                <a:gd name="T14" fmla="*/ 81 w 81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115">
                  <a:moveTo>
                    <a:pt x="81" y="26"/>
                  </a:moveTo>
                  <a:cubicBezTo>
                    <a:pt x="81" y="26"/>
                    <a:pt x="60" y="0"/>
                    <a:pt x="30" y="19"/>
                  </a:cubicBezTo>
                  <a:cubicBezTo>
                    <a:pt x="0" y="38"/>
                    <a:pt x="21" y="102"/>
                    <a:pt x="81" y="115"/>
                  </a:cubicBezTo>
                  <a:lnTo>
                    <a:pt x="81" y="26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4" name="Freeform 354"/>
            <p:cNvSpPr/>
            <p:nvPr/>
          </p:nvSpPr>
          <p:spPr bwMode="auto">
            <a:xfrm>
              <a:off x="-4291171" y="1943101"/>
              <a:ext cx="207917" cy="296091"/>
            </a:xfrm>
            <a:custGeom>
              <a:avLst/>
              <a:gdLst>
                <a:gd name="T0" fmla="*/ 0 w 81"/>
                <a:gd name="T1" fmla="*/ 2147483647 h 115"/>
                <a:gd name="T2" fmla="*/ 2147483647 w 81"/>
                <a:gd name="T3" fmla="*/ 2147483647 h 115"/>
                <a:gd name="T4" fmla="*/ 0 w 81"/>
                <a:gd name="T5" fmla="*/ 2147483647 h 115"/>
                <a:gd name="T6" fmla="*/ 0 w 81"/>
                <a:gd name="T7" fmla="*/ 2147483647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115"/>
                <a:gd name="T14" fmla="*/ 81 w 81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115">
                  <a:moveTo>
                    <a:pt x="0" y="26"/>
                  </a:moveTo>
                  <a:cubicBezTo>
                    <a:pt x="0" y="26"/>
                    <a:pt x="21" y="0"/>
                    <a:pt x="51" y="19"/>
                  </a:cubicBezTo>
                  <a:cubicBezTo>
                    <a:pt x="81" y="38"/>
                    <a:pt x="60" y="102"/>
                    <a:pt x="0" y="115"/>
                  </a:cubicBezTo>
                  <a:lnTo>
                    <a:pt x="0" y="26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5" name="Freeform 355"/>
            <p:cNvSpPr/>
            <p:nvPr/>
          </p:nvSpPr>
          <p:spPr bwMode="auto">
            <a:xfrm>
              <a:off x="-5033577" y="1758044"/>
              <a:ext cx="772886" cy="722811"/>
            </a:xfrm>
            <a:custGeom>
              <a:avLst/>
              <a:gdLst>
                <a:gd name="T0" fmla="*/ 2147483647 w 300"/>
                <a:gd name="T1" fmla="*/ 0 h 281"/>
                <a:gd name="T2" fmla="*/ 2147483647 w 300"/>
                <a:gd name="T3" fmla="*/ 0 h 281"/>
                <a:gd name="T4" fmla="*/ 2147483647 w 300"/>
                <a:gd name="T5" fmla="*/ 0 h 281"/>
                <a:gd name="T6" fmla="*/ 2147483647 w 300"/>
                <a:gd name="T7" fmla="*/ 2147483647 h 281"/>
                <a:gd name="T8" fmla="*/ 2147483647 w 300"/>
                <a:gd name="T9" fmla="*/ 2147483647 h 281"/>
                <a:gd name="T10" fmla="*/ 2147483647 w 300"/>
                <a:gd name="T11" fmla="*/ 2147483647 h 281"/>
                <a:gd name="T12" fmla="*/ 2147483647 w 300"/>
                <a:gd name="T13" fmla="*/ 2147483647 h 281"/>
                <a:gd name="T14" fmla="*/ 2147483647 w 300"/>
                <a:gd name="T15" fmla="*/ 2147483647 h 281"/>
                <a:gd name="T16" fmla="*/ 2147483647 w 300"/>
                <a:gd name="T17" fmla="*/ 0 h 2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0"/>
                <a:gd name="T28" fmla="*/ 0 h 281"/>
                <a:gd name="T29" fmla="*/ 300 w 300"/>
                <a:gd name="T30" fmla="*/ 281 h 28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0" h="281">
                  <a:moveTo>
                    <a:pt x="289" y="0"/>
                  </a:moveTo>
                  <a:cubicBezTo>
                    <a:pt x="150" y="0"/>
                    <a:pt x="150" y="0"/>
                    <a:pt x="15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" y="170"/>
                    <a:pt x="1" y="170"/>
                    <a:pt x="1" y="170"/>
                  </a:cubicBezTo>
                  <a:cubicBezTo>
                    <a:pt x="0" y="185"/>
                    <a:pt x="5" y="200"/>
                    <a:pt x="14" y="212"/>
                  </a:cubicBezTo>
                  <a:cubicBezTo>
                    <a:pt x="34" y="239"/>
                    <a:pt x="78" y="281"/>
                    <a:pt x="150" y="281"/>
                  </a:cubicBezTo>
                  <a:cubicBezTo>
                    <a:pt x="222" y="281"/>
                    <a:pt x="266" y="239"/>
                    <a:pt x="286" y="212"/>
                  </a:cubicBezTo>
                  <a:cubicBezTo>
                    <a:pt x="296" y="200"/>
                    <a:pt x="300" y="185"/>
                    <a:pt x="299" y="170"/>
                  </a:cubicBezTo>
                  <a:lnTo>
                    <a:pt x="289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6" name="Freeform 356"/>
            <p:cNvSpPr/>
            <p:nvPr/>
          </p:nvSpPr>
          <p:spPr bwMode="auto">
            <a:xfrm>
              <a:off x="-5022691" y="1466307"/>
              <a:ext cx="777240" cy="378823"/>
            </a:xfrm>
            <a:custGeom>
              <a:avLst/>
              <a:gdLst>
                <a:gd name="T0" fmla="*/ 2147483647 w 302"/>
                <a:gd name="T1" fmla="*/ 2147483647 h 147"/>
                <a:gd name="T2" fmla="*/ 2147483647 w 302"/>
                <a:gd name="T3" fmla="*/ 2147483647 h 147"/>
                <a:gd name="T4" fmla="*/ 2147483647 w 302"/>
                <a:gd name="T5" fmla="*/ 2147483647 h 147"/>
                <a:gd name="T6" fmla="*/ 2147483647 w 302"/>
                <a:gd name="T7" fmla="*/ 0 h 147"/>
                <a:gd name="T8" fmla="*/ 2147483647 w 302"/>
                <a:gd name="T9" fmla="*/ 2147483647 h 147"/>
                <a:gd name="T10" fmla="*/ 2147483647 w 302"/>
                <a:gd name="T11" fmla="*/ 2147483647 h 147"/>
                <a:gd name="T12" fmla="*/ 2147483647 w 302"/>
                <a:gd name="T13" fmla="*/ 2147483647 h 147"/>
                <a:gd name="T14" fmla="*/ 2147483647 w 302"/>
                <a:gd name="T15" fmla="*/ 2147483647 h 147"/>
                <a:gd name="T16" fmla="*/ 2147483647 w 302"/>
                <a:gd name="T17" fmla="*/ 2147483647 h 147"/>
                <a:gd name="T18" fmla="*/ 2147483647 w 302"/>
                <a:gd name="T19" fmla="*/ 2147483647 h 147"/>
                <a:gd name="T20" fmla="*/ 2147483647 w 302"/>
                <a:gd name="T21" fmla="*/ 2147483647 h 147"/>
                <a:gd name="T22" fmla="*/ 2147483647 w 302"/>
                <a:gd name="T23" fmla="*/ 2147483647 h 1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2"/>
                <a:gd name="T37" fmla="*/ 0 h 147"/>
                <a:gd name="T38" fmla="*/ 302 w 302"/>
                <a:gd name="T39" fmla="*/ 147 h 14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2" h="147">
                  <a:moveTo>
                    <a:pt x="7" y="126"/>
                  </a:moveTo>
                  <a:cubicBezTo>
                    <a:pt x="7" y="126"/>
                    <a:pt x="0" y="50"/>
                    <a:pt x="40" y="36"/>
                  </a:cubicBezTo>
                  <a:cubicBezTo>
                    <a:pt x="40" y="36"/>
                    <a:pt x="29" y="65"/>
                    <a:pt x="34" y="79"/>
                  </a:cubicBezTo>
                  <a:cubicBezTo>
                    <a:pt x="34" y="79"/>
                    <a:pt x="71" y="1"/>
                    <a:pt x="146" y="0"/>
                  </a:cubicBezTo>
                  <a:cubicBezTo>
                    <a:pt x="146" y="0"/>
                    <a:pt x="134" y="28"/>
                    <a:pt x="121" y="37"/>
                  </a:cubicBezTo>
                  <a:cubicBezTo>
                    <a:pt x="121" y="37"/>
                    <a:pt x="197" y="5"/>
                    <a:pt x="243" y="28"/>
                  </a:cubicBezTo>
                  <a:cubicBezTo>
                    <a:pt x="243" y="28"/>
                    <a:pt x="236" y="40"/>
                    <a:pt x="211" y="47"/>
                  </a:cubicBezTo>
                  <a:cubicBezTo>
                    <a:pt x="211" y="47"/>
                    <a:pt x="281" y="42"/>
                    <a:pt x="299" y="86"/>
                  </a:cubicBezTo>
                  <a:cubicBezTo>
                    <a:pt x="299" y="86"/>
                    <a:pt x="284" y="93"/>
                    <a:pt x="268" y="90"/>
                  </a:cubicBezTo>
                  <a:cubicBezTo>
                    <a:pt x="268" y="90"/>
                    <a:pt x="302" y="99"/>
                    <a:pt x="302" y="147"/>
                  </a:cubicBezTo>
                  <a:cubicBezTo>
                    <a:pt x="302" y="147"/>
                    <a:pt x="250" y="78"/>
                    <a:pt x="146" y="144"/>
                  </a:cubicBezTo>
                  <a:cubicBezTo>
                    <a:pt x="146" y="144"/>
                    <a:pt x="101" y="92"/>
                    <a:pt x="7" y="126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7" name="Freeform 357"/>
            <p:cNvSpPr/>
            <p:nvPr/>
          </p:nvSpPr>
          <p:spPr bwMode="auto">
            <a:xfrm>
              <a:off x="-4930163" y="2014946"/>
              <a:ext cx="128451" cy="48986"/>
            </a:xfrm>
            <a:custGeom>
              <a:avLst/>
              <a:gdLst>
                <a:gd name="T0" fmla="*/ 2147483647 w 50"/>
                <a:gd name="T1" fmla="*/ 2147483647 h 19"/>
                <a:gd name="T2" fmla="*/ 2147483647 w 50"/>
                <a:gd name="T3" fmla="*/ 2147483647 h 19"/>
                <a:gd name="T4" fmla="*/ 2147483647 w 50"/>
                <a:gd name="T5" fmla="*/ 2147483647 h 19"/>
                <a:gd name="T6" fmla="*/ 2147483647 w 50"/>
                <a:gd name="T7" fmla="*/ 2147483647 h 19"/>
                <a:gd name="T8" fmla="*/ 2147483647 w 50"/>
                <a:gd name="T9" fmla="*/ 2147483647 h 19"/>
                <a:gd name="T10" fmla="*/ 2147483647 w 50"/>
                <a:gd name="T11" fmla="*/ 2147483647 h 19"/>
                <a:gd name="T12" fmla="*/ 2147483647 w 50"/>
                <a:gd name="T13" fmla="*/ 2147483647 h 19"/>
                <a:gd name="T14" fmla="*/ 2147483647 w 50"/>
                <a:gd name="T15" fmla="*/ 2147483647 h 19"/>
                <a:gd name="T16" fmla="*/ 2147483647 w 50"/>
                <a:gd name="T17" fmla="*/ 2147483647 h 19"/>
                <a:gd name="T18" fmla="*/ 2147483647 w 50"/>
                <a:gd name="T19" fmla="*/ 2147483647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"/>
                <a:gd name="T31" fmla="*/ 0 h 19"/>
                <a:gd name="T32" fmla="*/ 50 w 50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" h="19">
                  <a:moveTo>
                    <a:pt x="4" y="18"/>
                  </a:moveTo>
                  <a:cubicBezTo>
                    <a:pt x="4" y="18"/>
                    <a:pt x="3" y="18"/>
                    <a:pt x="3" y="18"/>
                  </a:cubicBezTo>
                  <a:cubicBezTo>
                    <a:pt x="1" y="17"/>
                    <a:pt x="0" y="15"/>
                    <a:pt x="1" y="13"/>
                  </a:cubicBezTo>
                  <a:cubicBezTo>
                    <a:pt x="2" y="13"/>
                    <a:pt x="7" y="1"/>
                    <a:pt x="25" y="1"/>
                  </a:cubicBezTo>
                  <a:cubicBezTo>
                    <a:pt x="43" y="0"/>
                    <a:pt x="49" y="13"/>
                    <a:pt x="49" y="14"/>
                  </a:cubicBezTo>
                  <a:cubicBezTo>
                    <a:pt x="50" y="15"/>
                    <a:pt x="49" y="17"/>
                    <a:pt x="48" y="18"/>
                  </a:cubicBezTo>
                  <a:cubicBezTo>
                    <a:pt x="46" y="19"/>
                    <a:pt x="44" y="18"/>
                    <a:pt x="43" y="16"/>
                  </a:cubicBezTo>
                  <a:cubicBezTo>
                    <a:pt x="43" y="16"/>
                    <a:pt x="39" y="8"/>
                    <a:pt x="25" y="8"/>
                  </a:cubicBezTo>
                  <a:cubicBezTo>
                    <a:pt x="12" y="8"/>
                    <a:pt x="8" y="16"/>
                    <a:pt x="8" y="16"/>
                  </a:cubicBezTo>
                  <a:cubicBezTo>
                    <a:pt x="7" y="18"/>
                    <a:pt x="6" y="18"/>
                    <a:pt x="4" y="1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8" name="Freeform 358"/>
            <p:cNvSpPr/>
            <p:nvPr/>
          </p:nvSpPr>
          <p:spPr bwMode="auto">
            <a:xfrm>
              <a:off x="-4945403" y="1922418"/>
              <a:ext cx="182880" cy="41366"/>
            </a:xfrm>
            <a:custGeom>
              <a:avLst/>
              <a:gdLst>
                <a:gd name="T0" fmla="*/ 0 w 71"/>
                <a:gd name="T1" fmla="*/ 2147483647 h 16"/>
                <a:gd name="T2" fmla="*/ 0 w 71"/>
                <a:gd name="T3" fmla="*/ 2147483647 h 16"/>
                <a:gd name="T4" fmla="*/ 2147483647 w 71"/>
                <a:gd name="T5" fmla="*/ 2147483647 h 16"/>
                <a:gd name="T6" fmla="*/ 2147483647 w 71"/>
                <a:gd name="T7" fmla="*/ 2147483647 h 16"/>
                <a:gd name="T8" fmla="*/ 2147483647 w 71"/>
                <a:gd name="T9" fmla="*/ 2147483647 h 16"/>
                <a:gd name="T10" fmla="*/ 2147483647 w 71"/>
                <a:gd name="T11" fmla="*/ 2147483647 h 16"/>
                <a:gd name="T12" fmla="*/ 2147483647 w 71"/>
                <a:gd name="T13" fmla="*/ 0 h 16"/>
                <a:gd name="T14" fmla="*/ 2147483647 w 71"/>
                <a:gd name="T15" fmla="*/ 0 h 16"/>
                <a:gd name="T16" fmla="*/ 0 w 71"/>
                <a:gd name="T17" fmla="*/ 2147483647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6"/>
                <a:gd name="T29" fmla="*/ 71 w 71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6"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12"/>
                    <a:pt x="3" y="16"/>
                    <a:pt x="8" y="16"/>
                  </a:cubicBezTo>
                  <a:cubicBezTo>
                    <a:pt x="62" y="16"/>
                    <a:pt x="62" y="16"/>
                    <a:pt x="62" y="16"/>
                  </a:cubicBezTo>
                  <a:cubicBezTo>
                    <a:pt x="67" y="16"/>
                    <a:pt x="71" y="11"/>
                    <a:pt x="70" y="7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3"/>
                    <a:pt x="66" y="0"/>
                    <a:pt x="6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9" name="Freeform 359"/>
            <p:cNvSpPr/>
            <p:nvPr/>
          </p:nvSpPr>
          <p:spPr bwMode="auto">
            <a:xfrm>
              <a:off x="-4498000" y="2014946"/>
              <a:ext cx="129540" cy="48986"/>
            </a:xfrm>
            <a:custGeom>
              <a:avLst/>
              <a:gdLst>
                <a:gd name="T0" fmla="*/ 2147483647 w 50"/>
                <a:gd name="T1" fmla="*/ 2147483647 h 19"/>
                <a:gd name="T2" fmla="*/ 2147483647 w 50"/>
                <a:gd name="T3" fmla="*/ 2147483647 h 19"/>
                <a:gd name="T4" fmla="*/ 2147483647 w 50"/>
                <a:gd name="T5" fmla="*/ 2147483647 h 19"/>
                <a:gd name="T6" fmla="*/ 2147483647 w 50"/>
                <a:gd name="T7" fmla="*/ 2147483647 h 19"/>
                <a:gd name="T8" fmla="*/ 2147483647 w 50"/>
                <a:gd name="T9" fmla="*/ 2147483647 h 19"/>
                <a:gd name="T10" fmla="*/ 2147483647 w 50"/>
                <a:gd name="T11" fmla="*/ 2147483647 h 19"/>
                <a:gd name="T12" fmla="*/ 2147483647 w 50"/>
                <a:gd name="T13" fmla="*/ 2147483647 h 19"/>
                <a:gd name="T14" fmla="*/ 2147483647 w 50"/>
                <a:gd name="T15" fmla="*/ 2147483647 h 19"/>
                <a:gd name="T16" fmla="*/ 2147483647 w 50"/>
                <a:gd name="T17" fmla="*/ 2147483647 h 19"/>
                <a:gd name="T18" fmla="*/ 2147483647 w 50"/>
                <a:gd name="T19" fmla="*/ 2147483647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"/>
                <a:gd name="T31" fmla="*/ 0 h 19"/>
                <a:gd name="T32" fmla="*/ 50 w 50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" h="19">
                  <a:moveTo>
                    <a:pt x="4" y="18"/>
                  </a:moveTo>
                  <a:cubicBezTo>
                    <a:pt x="4" y="18"/>
                    <a:pt x="3" y="18"/>
                    <a:pt x="3" y="18"/>
                  </a:cubicBezTo>
                  <a:cubicBezTo>
                    <a:pt x="1" y="17"/>
                    <a:pt x="0" y="15"/>
                    <a:pt x="1" y="14"/>
                  </a:cubicBezTo>
                  <a:cubicBezTo>
                    <a:pt x="1" y="13"/>
                    <a:pt x="7" y="0"/>
                    <a:pt x="25" y="1"/>
                  </a:cubicBezTo>
                  <a:cubicBezTo>
                    <a:pt x="43" y="1"/>
                    <a:pt x="49" y="13"/>
                    <a:pt x="49" y="13"/>
                  </a:cubicBezTo>
                  <a:cubicBezTo>
                    <a:pt x="50" y="15"/>
                    <a:pt x="49" y="17"/>
                    <a:pt x="47" y="18"/>
                  </a:cubicBezTo>
                  <a:cubicBezTo>
                    <a:pt x="46" y="19"/>
                    <a:pt x="44" y="18"/>
                    <a:pt x="43" y="16"/>
                  </a:cubicBezTo>
                  <a:cubicBezTo>
                    <a:pt x="43" y="16"/>
                    <a:pt x="39" y="8"/>
                    <a:pt x="25" y="8"/>
                  </a:cubicBezTo>
                  <a:cubicBezTo>
                    <a:pt x="12" y="8"/>
                    <a:pt x="8" y="16"/>
                    <a:pt x="8" y="16"/>
                  </a:cubicBezTo>
                  <a:cubicBezTo>
                    <a:pt x="7" y="18"/>
                    <a:pt x="6" y="18"/>
                    <a:pt x="4" y="1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0" name="Freeform 360"/>
            <p:cNvSpPr/>
            <p:nvPr/>
          </p:nvSpPr>
          <p:spPr bwMode="auto">
            <a:xfrm>
              <a:off x="-4533922" y="1922418"/>
              <a:ext cx="182880" cy="41366"/>
            </a:xfrm>
            <a:custGeom>
              <a:avLst/>
              <a:gdLst>
                <a:gd name="T0" fmla="*/ 2147483647 w 71"/>
                <a:gd name="T1" fmla="*/ 2147483647 h 16"/>
                <a:gd name="T2" fmla="*/ 2147483647 w 71"/>
                <a:gd name="T3" fmla="*/ 2147483647 h 16"/>
                <a:gd name="T4" fmla="*/ 2147483647 w 71"/>
                <a:gd name="T5" fmla="*/ 2147483647 h 16"/>
                <a:gd name="T6" fmla="*/ 2147483647 w 71"/>
                <a:gd name="T7" fmla="*/ 2147483647 h 16"/>
                <a:gd name="T8" fmla="*/ 0 w 71"/>
                <a:gd name="T9" fmla="*/ 2147483647 h 16"/>
                <a:gd name="T10" fmla="*/ 0 w 71"/>
                <a:gd name="T11" fmla="*/ 2147483647 h 16"/>
                <a:gd name="T12" fmla="*/ 2147483647 w 71"/>
                <a:gd name="T13" fmla="*/ 0 h 16"/>
                <a:gd name="T14" fmla="*/ 2147483647 w 71"/>
                <a:gd name="T15" fmla="*/ 0 h 16"/>
                <a:gd name="T16" fmla="*/ 2147483647 w 71"/>
                <a:gd name="T17" fmla="*/ 2147483647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6"/>
                <a:gd name="T29" fmla="*/ 71 w 71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6">
                  <a:moveTo>
                    <a:pt x="71" y="8"/>
                  </a:moveTo>
                  <a:cubicBezTo>
                    <a:pt x="71" y="8"/>
                    <a:pt x="71" y="8"/>
                    <a:pt x="71" y="8"/>
                  </a:cubicBezTo>
                  <a:cubicBezTo>
                    <a:pt x="71" y="12"/>
                    <a:pt x="67" y="16"/>
                    <a:pt x="63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3"/>
                    <a:pt x="4" y="0"/>
                    <a:pt x="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71" y="3"/>
                    <a:pt x="71" y="8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" name="Freeform 361"/>
            <p:cNvSpPr/>
            <p:nvPr/>
          </p:nvSpPr>
          <p:spPr bwMode="auto">
            <a:xfrm>
              <a:off x="-4745105" y="2161904"/>
              <a:ext cx="160020" cy="66403"/>
            </a:xfrm>
            <a:custGeom>
              <a:avLst/>
              <a:gdLst>
                <a:gd name="T0" fmla="*/ 0 w 62"/>
                <a:gd name="T1" fmla="*/ 0 h 26"/>
                <a:gd name="T2" fmla="*/ 2147483647 w 62"/>
                <a:gd name="T3" fmla="*/ 2147483647 h 26"/>
                <a:gd name="T4" fmla="*/ 2147483647 w 62"/>
                <a:gd name="T5" fmla="*/ 0 h 26"/>
                <a:gd name="T6" fmla="*/ 2147483647 w 62"/>
                <a:gd name="T7" fmla="*/ 2147483647 h 26"/>
                <a:gd name="T8" fmla="*/ 0 w 62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26"/>
                <a:gd name="T17" fmla="*/ 62 w 6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26">
                  <a:moveTo>
                    <a:pt x="0" y="0"/>
                  </a:moveTo>
                  <a:cubicBezTo>
                    <a:pt x="0" y="0"/>
                    <a:pt x="5" y="26"/>
                    <a:pt x="31" y="25"/>
                  </a:cubicBezTo>
                  <a:cubicBezTo>
                    <a:pt x="57" y="24"/>
                    <a:pt x="62" y="0"/>
                    <a:pt x="62" y="0"/>
                  </a:cubicBezTo>
                  <a:cubicBezTo>
                    <a:pt x="62" y="0"/>
                    <a:pt x="47" y="16"/>
                    <a:pt x="31" y="16"/>
                  </a:cubicBezTo>
                  <a:cubicBezTo>
                    <a:pt x="16" y="1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2" name="Freeform 362"/>
            <p:cNvSpPr/>
            <p:nvPr/>
          </p:nvSpPr>
          <p:spPr bwMode="auto">
            <a:xfrm>
              <a:off x="-4824571" y="2297975"/>
              <a:ext cx="324394" cy="20683"/>
            </a:xfrm>
            <a:custGeom>
              <a:avLst/>
              <a:gdLst>
                <a:gd name="T0" fmla="*/ 2147483647 w 126"/>
                <a:gd name="T1" fmla="*/ 2147483647 h 8"/>
                <a:gd name="T2" fmla="*/ 2147483647 w 126"/>
                <a:gd name="T3" fmla="*/ 2147483647 h 8"/>
                <a:gd name="T4" fmla="*/ 2147483647 w 126"/>
                <a:gd name="T5" fmla="*/ 2147483647 h 8"/>
                <a:gd name="T6" fmla="*/ 0 w 126"/>
                <a:gd name="T7" fmla="*/ 2147483647 h 8"/>
                <a:gd name="T8" fmla="*/ 2147483647 w 126"/>
                <a:gd name="T9" fmla="*/ 0 h 8"/>
                <a:gd name="T10" fmla="*/ 2147483647 w 126"/>
                <a:gd name="T11" fmla="*/ 2147483647 h 8"/>
                <a:gd name="T12" fmla="*/ 2147483647 w 126"/>
                <a:gd name="T13" fmla="*/ 2147483647 h 8"/>
                <a:gd name="T14" fmla="*/ 2147483647 w 126"/>
                <a:gd name="T15" fmla="*/ 2147483647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6"/>
                <a:gd name="T25" fmla="*/ 0 h 8"/>
                <a:gd name="T26" fmla="*/ 126 w 126"/>
                <a:gd name="T27" fmla="*/ 8 h 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6" h="8">
                  <a:moveTo>
                    <a:pt x="123" y="8"/>
                  </a:moveTo>
                  <a:cubicBezTo>
                    <a:pt x="123" y="8"/>
                    <a:pt x="123" y="8"/>
                    <a:pt x="12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5" y="1"/>
                    <a:pt x="126" y="3"/>
                    <a:pt x="126" y="5"/>
                  </a:cubicBezTo>
                  <a:cubicBezTo>
                    <a:pt x="126" y="6"/>
                    <a:pt x="125" y="8"/>
                    <a:pt x="123" y="8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3" name="Freeform 363"/>
            <p:cNvSpPr/>
            <p:nvPr/>
          </p:nvSpPr>
          <p:spPr bwMode="auto">
            <a:xfrm>
              <a:off x="-4492557" y="2267495"/>
              <a:ext cx="41366" cy="56606"/>
            </a:xfrm>
            <a:custGeom>
              <a:avLst/>
              <a:gdLst>
                <a:gd name="T0" fmla="*/ 2147483647 w 16"/>
                <a:gd name="T1" fmla="*/ 2147483647 h 22"/>
                <a:gd name="T2" fmla="*/ 2147483647 w 16"/>
                <a:gd name="T3" fmla="*/ 2147483647 h 22"/>
                <a:gd name="T4" fmla="*/ 2147483647 w 16"/>
                <a:gd name="T5" fmla="*/ 2147483647 h 22"/>
                <a:gd name="T6" fmla="*/ 2147483647 w 16"/>
                <a:gd name="T7" fmla="*/ 2147483647 h 22"/>
                <a:gd name="T8" fmla="*/ 2147483647 w 16"/>
                <a:gd name="T9" fmla="*/ 2147483647 h 22"/>
                <a:gd name="T10" fmla="*/ 0 w 16"/>
                <a:gd name="T11" fmla="*/ 2147483647 h 22"/>
                <a:gd name="T12" fmla="*/ 2147483647 w 16"/>
                <a:gd name="T13" fmla="*/ 0 h 22"/>
                <a:gd name="T14" fmla="*/ 2147483647 w 16"/>
                <a:gd name="T15" fmla="*/ 2147483647 h 22"/>
                <a:gd name="T16" fmla="*/ 2147483647 w 16"/>
                <a:gd name="T17" fmla="*/ 2147483647 h 22"/>
                <a:gd name="T18" fmla="*/ 2147483647 w 16"/>
                <a:gd name="T19" fmla="*/ 2147483647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2"/>
                <a:gd name="T32" fmla="*/ 16 w 16"/>
                <a:gd name="T33" fmla="*/ 22 h 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2">
                  <a:moveTo>
                    <a:pt x="12" y="22"/>
                  </a:moveTo>
                  <a:cubicBezTo>
                    <a:pt x="12" y="22"/>
                    <a:pt x="11" y="22"/>
                    <a:pt x="11" y="22"/>
                  </a:cubicBezTo>
                  <a:cubicBezTo>
                    <a:pt x="9" y="21"/>
                    <a:pt x="8" y="19"/>
                    <a:pt x="9" y="18"/>
                  </a:cubicBezTo>
                  <a:cubicBezTo>
                    <a:pt x="10" y="15"/>
                    <a:pt x="9" y="12"/>
                    <a:pt x="8" y="10"/>
                  </a:cubicBezTo>
                  <a:cubicBezTo>
                    <a:pt x="7" y="7"/>
                    <a:pt x="3" y="6"/>
                    <a:pt x="3" y="6"/>
                  </a:cubicBezTo>
                  <a:cubicBezTo>
                    <a:pt x="1" y="6"/>
                    <a:pt x="0" y="4"/>
                    <a:pt x="0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5" y="0"/>
                    <a:pt x="11" y="2"/>
                    <a:pt x="14" y="7"/>
                  </a:cubicBezTo>
                  <a:cubicBezTo>
                    <a:pt x="16" y="11"/>
                    <a:pt x="16" y="15"/>
                    <a:pt x="15" y="19"/>
                  </a:cubicBezTo>
                  <a:cubicBezTo>
                    <a:pt x="15" y="21"/>
                    <a:pt x="13" y="22"/>
                    <a:pt x="12" y="22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64" name="组合 62"/>
          <p:cNvGrpSpPr>
            <a:grpSpLocks noChangeAspect="1"/>
          </p:cNvGrpSpPr>
          <p:nvPr/>
        </p:nvGrpSpPr>
        <p:grpSpPr bwMode="auto">
          <a:xfrm>
            <a:off x="500035" y="1941711"/>
            <a:ext cx="842963" cy="1201367"/>
            <a:chOff x="2581275" y="350838"/>
            <a:chExt cx="1997075" cy="3911600"/>
          </a:xfrm>
        </p:grpSpPr>
        <p:sp>
          <p:nvSpPr>
            <p:cNvPr id="65" name="Freeform 397"/>
            <p:cNvSpPr/>
            <p:nvPr/>
          </p:nvSpPr>
          <p:spPr bwMode="auto">
            <a:xfrm>
              <a:off x="3157538" y="3081338"/>
              <a:ext cx="874712" cy="1104900"/>
            </a:xfrm>
            <a:custGeom>
              <a:avLst/>
              <a:gdLst>
                <a:gd name="T0" fmla="*/ 2147483647 w 551"/>
                <a:gd name="T1" fmla="*/ 0 h 696"/>
                <a:gd name="T2" fmla="*/ 2147483647 w 551"/>
                <a:gd name="T3" fmla="*/ 0 h 696"/>
                <a:gd name="T4" fmla="*/ 2147483647 w 551"/>
                <a:gd name="T5" fmla="*/ 2147483647 h 696"/>
                <a:gd name="T6" fmla="*/ 2147483647 w 551"/>
                <a:gd name="T7" fmla="*/ 2147483647 h 696"/>
                <a:gd name="T8" fmla="*/ 2147483647 w 551"/>
                <a:gd name="T9" fmla="*/ 2147483647 h 696"/>
                <a:gd name="T10" fmla="*/ 2147483647 w 551"/>
                <a:gd name="T11" fmla="*/ 2147483647 h 696"/>
                <a:gd name="T12" fmla="*/ 2147483647 w 551"/>
                <a:gd name="T13" fmla="*/ 2147483647 h 696"/>
                <a:gd name="T14" fmla="*/ 0 w 551"/>
                <a:gd name="T15" fmla="*/ 2147483647 h 696"/>
                <a:gd name="T16" fmla="*/ 2147483647 w 551"/>
                <a:gd name="T17" fmla="*/ 0 h 6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1"/>
                <a:gd name="T28" fmla="*/ 0 h 696"/>
                <a:gd name="T29" fmla="*/ 551 w 551"/>
                <a:gd name="T30" fmla="*/ 696 h 6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1" h="696">
                  <a:moveTo>
                    <a:pt x="61" y="0"/>
                  </a:moveTo>
                  <a:lnTo>
                    <a:pt x="483" y="0"/>
                  </a:lnTo>
                  <a:lnTo>
                    <a:pt x="551" y="696"/>
                  </a:lnTo>
                  <a:lnTo>
                    <a:pt x="343" y="696"/>
                  </a:lnTo>
                  <a:lnTo>
                    <a:pt x="281" y="142"/>
                  </a:lnTo>
                  <a:lnTo>
                    <a:pt x="255" y="142"/>
                  </a:lnTo>
                  <a:lnTo>
                    <a:pt x="215" y="696"/>
                  </a:lnTo>
                  <a:lnTo>
                    <a:pt x="0" y="696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4C4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6" name="Freeform 398"/>
            <p:cNvSpPr/>
            <p:nvPr/>
          </p:nvSpPr>
          <p:spPr bwMode="auto">
            <a:xfrm>
              <a:off x="3097213" y="3998913"/>
              <a:ext cx="412750" cy="263525"/>
            </a:xfrm>
            <a:custGeom>
              <a:avLst/>
              <a:gdLst>
                <a:gd name="T0" fmla="*/ 2147483647 w 110"/>
                <a:gd name="T1" fmla="*/ 2147483647 h 70"/>
                <a:gd name="T2" fmla="*/ 2147483647 w 110"/>
                <a:gd name="T3" fmla="*/ 2147483647 h 70"/>
                <a:gd name="T4" fmla="*/ 0 w 110"/>
                <a:gd name="T5" fmla="*/ 2147483647 h 70"/>
                <a:gd name="T6" fmla="*/ 0 w 110"/>
                <a:gd name="T7" fmla="*/ 2147483647 h 70"/>
                <a:gd name="T8" fmla="*/ 2147483647 w 110"/>
                <a:gd name="T9" fmla="*/ 0 h 70"/>
                <a:gd name="T10" fmla="*/ 2147483647 w 110"/>
                <a:gd name="T11" fmla="*/ 0 h 70"/>
                <a:gd name="T12" fmla="*/ 2147483647 w 110"/>
                <a:gd name="T13" fmla="*/ 2147483647 h 70"/>
                <a:gd name="T14" fmla="*/ 2147483647 w 110"/>
                <a:gd name="T15" fmla="*/ 2147483647 h 70"/>
                <a:gd name="T16" fmla="*/ 2147483647 w 110"/>
                <a:gd name="T17" fmla="*/ 2147483647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0"/>
                <a:gd name="T28" fmla="*/ 0 h 70"/>
                <a:gd name="T29" fmla="*/ 110 w 110"/>
                <a:gd name="T30" fmla="*/ 70 h 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0" h="70">
                  <a:moveTo>
                    <a:pt x="98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5" y="70"/>
                    <a:pt x="0" y="65"/>
                    <a:pt x="0" y="5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4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6" y="0"/>
                    <a:pt x="110" y="24"/>
                    <a:pt x="110" y="5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65"/>
                    <a:pt x="105" y="70"/>
                    <a:pt x="98" y="70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7" name="Freeform 399"/>
            <p:cNvSpPr/>
            <p:nvPr/>
          </p:nvSpPr>
          <p:spPr bwMode="auto">
            <a:xfrm>
              <a:off x="3690938" y="3998913"/>
              <a:ext cx="412750" cy="263525"/>
            </a:xfrm>
            <a:custGeom>
              <a:avLst/>
              <a:gdLst>
                <a:gd name="T0" fmla="*/ 2147483647 w 110"/>
                <a:gd name="T1" fmla="*/ 2147483647 h 70"/>
                <a:gd name="T2" fmla="*/ 2147483647 w 110"/>
                <a:gd name="T3" fmla="*/ 2147483647 h 70"/>
                <a:gd name="T4" fmla="*/ 0 w 110"/>
                <a:gd name="T5" fmla="*/ 2147483647 h 70"/>
                <a:gd name="T6" fmla="*/ 0 w 110"/>
                <a:gd name="T7" fmla="*/ 2147483647 h 70"/>
                <a:gd name="T8" fmla="*/ 2147483647 w 110"/>
                <a:gd name="T9" fmla="*/ 0 h 70"/>
                <a:gd name="T10" fmla="*/ 2147483647 w 110"/>
                <a:gd name="T11" fmla="*/ 0 h 70"/>
                <a:gd name="T12" fmla="*/ 2147483647 w 110"/>
                <a:gd name="T13" fmla="*/ 2147483647 h 70"/>
                <a:gd name="T14" fmla="*/ 2147483647 w 110"/>
                <a:gd name="T15" fmla="*/ 2147483647 h 70"/>
                <a:gd name="T16" fmla="*/ 2147483647 w 110"/>
                <a:gd name="T17" fmla="*/ 2147483647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0"/>
                <a:gd name="T28" fmla="*/ 0 h 70"/>
                <a:gd name="T29" fmla="*/ 110 w 110"/>
                <a:gd name="T30" fmla="*/ 70 h 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0" h="70">
                  <a:moveTo>
                    <a:pt x="98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5" y="70"/>
                    <a:pt x="0" y="65"/>
                    <a:pt x="0" y="5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4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6" y="0"/>
                    <a:pt x="110" y="24"/>
                    <a:pt x="110" y="5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65"/>
                    <a:pt x="105" y="70"/>
                    <a:pt x="98" y="70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8" name="Rectangle 400"/>
            <p:cNvSpPr>
              <a:spLocks noChangeArrowheads="1"/>
            </p:cNvSpPr>
            <p:nvPr/>
          </p:nvSpPr>
          <p:spPr bwMode="auto">
            <a:xfrm>
              <a:off x="3352800" y="1968501"/>
              <a:ext cx="454025" cy="1116013"/>
            </a:xfrm>
            <a:prstGeom prst="rect">
              <a:avLst/>
            </a:prstGeom>
            <a:solidFill>
              <a:srgbClr val="F4E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9" name="Freeform 401"/>
            <p:cNvSpPr/>
            <p:nvPr/>
          </p:nvSpPr>
          <p:spPr bwMode="auto">
            <a:xfrm>
              <a:off x="3532188" y="2024063"/>
              <a:ext cx="87312" cy="104775"/>
            </a:xfrm>
            <a:custGeom>
              <a:avLst/>
              <a:gdLst>
                <a:gd name="T0" fmla="*/ 2147483647 w 23"/>
                <a:gd name="T1" fmla="*/ 2147483647 h 28"/>
                <a:gd name="T2" fmla="*/ 2147483647 w 23"/>
                <a:gd name="T3" fmla="*/ 2147483647 h 28"/>
                <a:gd name="T4" fmla="*/ 0 w 23"/>
                <a:gd name="T5" fmla="*/ 2147483647 h 28"/>
                <a:gd name="T6" fmla="*/ 0 w 23"/>
                <a:gd name="T7" fmla="*/ 2147483647 h 28"/>
                <a:gd name="T8" fmla="*/ 2147483647 w 23"/>
                <a:gd name="T9" fmla="*/ 0 h 28"/>
                <a:gd name="T10" fmla="*/ 2147483647 w 23"/>
                <a:gd name="T11" fmla="*/ 0 h 28"/>
                <a:gd name="T12" fmla="*/ 2147483647 w 23"/>
                <a:gd name="T13" fmla="*/ 2147483647 h 28"/>
                <a:gd name="T14" fmla="*/ 2147483647 w 23"/>
                <a:gd name="T15" fmla="*/ 2147483647 h 28"/>
                <a:gd name="T16" fmla="*/ 2147483647 w 23"/>
                <a:gd name="T17" fmla="*/ 2147483647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"/>
                <a:gd name="T28" fmla="*/ 0 h 28"/>
                <a:gd name="T29" fmla="*/ 23 w 23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" h="28">
                  <a:moveTo>
                    <a:pt x="18" y="28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2" y="28"/>
                    <a:pt x="0" y="26"/>
                    <a:pt x="0" y="2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3" y="3"/>
                    <a:pt x="23" y="6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6"/>
                    <a:pt x="21" y="28"/>
                    <a:pt x="18" y="2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0" name="Freeform 402"/>
            <p:cNvSpPr/>
            <p:nvPr/>
          </p:nvSpPr>
          <p:spPr bwMode="auto">
            <a:xfrm>
              <a:off x="3430588" y="2117726"/>
              <a:ext cx="309562" cy="966788"/>
            </a:xfrm>
            <a:custGeom>
              <a:avLst/>
              <a:gdLst>
                <a:gd name="T0" fmla="*/ 2147483647 w 195"/>
                <a:gd name="T1" fmla="*/ 0 h 609"/>
                <a:gd name="T2" fmla="*/ 0 w 195"/>
                <a:gd name="T3" fmla="*/ 2147483647 h 609"/>
                <a:gd name="T4" fmla="*/ 2147483647 w 195"/>
                <a:gd name="T5" fmla="*/ 2147483647 h 609"/>
                <a:gd name="T6" fmla="*/ 2147483647 w 195"/>
                <a:gd name="T7" fmla="*/ 2147483647 h 609"/>
                <a:gd name="T8" fmla="*/ 2147483647 w 195"/>
                <a:gd name="T9" fmla="*/ 0 h 609"/>
                <a:gd name="T10" fmla="*/ 2147483647 w 195"/>
                <a:gd name="T11" fmla="*/ 0 h 6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5"/>
                <a:gd name="T19" fmla="*/ 0 h 609"/>
                <a:gd name="T20" fmla="*/ 195 w 195"/>
                <a:gd name="T21" fmla="*/ 609 h 6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5" h="609">
                  <a:moveTo>
                    <a:pt x="74" y="0"/>
                  </a:moveTo>
                  <a:lnTo>
                    <a:pt x="0" y="519"/>
                  </a:lnTo>
                  <a:lnTo>
                    <a:pt x="100" y="609"/>
                  </a:lnTo>
                  <a:lnTo>
                    <a:pt x="195" y="517"/>
                  </a:lnTo>
                  <a:lnTo>
                    <a:pt x="107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" name="Freeform 403"/>
            <p:cNvSpPr/>
            <p:nvPr/>
          </p:nvSpPr>
          <p:spPr bwMode="auto">
            <a:xfrm>
              <a:off x="3333750" y="1998663"/>
              <a:ext cx="477837" cy="217488"/>
            </a:xfrm>
            <a:custGeom>
              <a:avLst/>
              <a:gdLst>
                <a:gd name="T0" fmla="*/ 0 w 301"/>
                <a:gd name="T1" fmla="*/ 2147483647 h 137"/>
                <a:gd name="T2" fmla="*/ 0 w 301"/>
                <a:gd name="T3" fmla="*/ 2147483647 h 137"/>
                <a:gd name="T4" fmla="*/ 2147483647 w 301"/>
                <a:gd name="T5" fmla="*/ 2147483647 h 137"/>
                <a:gd name="T6" fmla="*/ 2147483647 w 301"/>
                <a:gd name="T7" fmla="*/ 2147483647 h 137"/>
                <a:gd name="T8" fmla="*/ 2147483647 w 301"/>
                <a:gd name="T9" fmla="*/ 0 h 137"/>
                <a:gd name="T10" fmla="*/ 0 w 301"/>
                <a:gd name="T11" fmla="*/ 2147483647 h 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1"/>
                <a:gd name="T19" fmla="*/ 0 h 137"/>
                <a:gd name="T20" fmla="*/ 301 w 301"/>
                <a:gd name="T21" fmla="*/ 137 h 1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1" h="137">
                  <a:moveTo>
                    <a:pt x="0" y="2"/>
                  </a:moveTo>
                  <a:lnTo>
                    <a:pt x="0" y="137"/>
                  </a:lnTo>
                  <a:lnTo>
                    <a:pt x="154" y="49"/>
                  </a:lnTo>
                  <a:lnTo>
                    <a:pt x="296" y="137"/>
                  </a:lnTo>
                  <a:lnTo>
                    <a:pt x="30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2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2" name="Freeform 404"/>
            <p:cNvSpPr/>
            <p:nvPr/>
          </p:nvSpPr>
          <p:spPr bwMode="auto">
            <a:xfrm>
              <a:off x="2935288" y="2738438"/>
              <a:ext cx="269875" cy="527050"/>
            </a:xfrm>
            <a:custGeom>
              <a:avLst/>
              <a:gdLst>
                <a:gd name="T0" fmla="*/ 2147483647 w 72"/>
                <a:gd name="T1" fmla="*/ 0 h 140"/>
                <a:gd name="T2" fmla="*/ 2147483647 w 72"/>
                <a:gd name="T3" fmla="*/ 2147483647 h 140"/>
                <a:gd name="T4" fmla="*/ 2147483647 w 72"/>
                <a:gd name="T5" fmla="*/ 2147483647 h 140"/>
                <a:gd name="T6" fmla="*/ 2147483647 w 72"/>
                <a:gd name="T7" fmla="*/ 2147483647 h 140"/>
                <a:gd name="T8" fmla="*/ 2147483647 w 72"/>
                <a:gd name="T9" fmla="*/ 2147483647 h 140"/>
                <a:gd name="T10" fmla="*/ 2147483647 w 72"/>
                <a:gd name="T11" fmla="*/ 2147483647 h 140"/>
                <a:gd name="T12" fmla="*/ 2147483647 w 72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"/>
                <a:gd name="T22" fmla="*/ 0 h 140"/>
                <a:gd name="T23" fmla="*/ 72 w 72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" h="140">
                  <a:moveTo>
                    <a:pt x="15" y="0"/>
                  </a:moveTo>
                  <a:cubicBezTo>
                    <a:pt x="15" y="0"/>
                    <a:pt x="0" y="46"/>
                    <a:pt x="12" y="82"/>
                  </a:cubicBezTo>
                  <a:cubicBezTo>
                    <a:pt x="24" y="118"/>
                    <a:pt x="38" y="140"/>
                    <a:pt x="55" y="134"/>
                  </a:cubicBezTo>
                  <a:cubicBezTo>
                    <a:pt x="72" y="128"/>
                    <a:pt x="47" y="90"/>
                    <a:pt x="46" y="87"/>
                  </a:cubicBezTo>
                  <a:cubicBezTo>
                    <a:pt x="46" y="87"/>
                    <a:pt x="53" y="92"/>
                    <a:pt x="56" y="86"/>
                  </a:cubicBezTo>
                  <a:cubicBezTo>
                    <a:pt x="59" y="80"/>
                    <a:pt x="61" y="55"/>
                    <a:pt x="55" y="26"/>
                  </a:cubicBezTo>
                  <a:lnTo>
                    <a:pt x="1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3" name="Freeform 405"/>
            <p:cNvSpPr/>
            <p:nvPr/>
          </p:nvSpPr>
          <p:spPr bwMode="auto">
            <a:xfrm>
              <a:off x="3043238" y="2987676"/>
              <a:ext cx="84137" cy="115888"/>
            </a:xfrm>
            <a:custGeom>
              <a:avLst/>
              <a:gdLst>
                <a:gd name="T0" fmla="*/ 2147483647 w 22"/>
                <a:gd name="T1" fmla="*/ 2147483647 h 31"/>
                <a:gd name="T2" fmla="*/ 2147483647 w 22"/>
                <a:gd name="T3" fmla="*/ 2147483647 h 31"/>
                <a:gd name="T4" fmla="*/ 2147483647 w 22"/>
                <a:gd name="T5" fmla="*/ 0 h 31"/>
                <a:gd name="T6" fmla="*/ 2147483647 w 22"/>
                <a:gd name="T7" fmla="*/ 2147483647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31"/>
                <a:gd name="T14" fmla="*/ 22 w 22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31">
                  <a:moveTo>
                    <a:pt x="22" y="31"/>
                  </a:moveTo>
                  <a:cubicBezTo>
                    <a:pt x="20" y="26"/>
                    <a:pt x="17" y="22"/>
                    <a:pt x="17" y="21"/>
                  </a:cubicBezTo>
                  <a:cubicBezTo>
                    <a:pt x="17" y="21"/>
                    <a:pt x="9" y="17"/>
                    <a:pt x="7" y="0"/>
                  </a:cubicBezTo>
                  <a:cubicBezTo>
                    <a:pt x="7" y="0"/>
                    <a:pt x="0" y="26"/>
                    <a:pt x="22" y="31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4" name="Freeform 406"/>
            <p:cNvSpPr/>
            <p:nvPr/>
          </p:nvSpPr>
          <p:spPr bwMode="auto">
            <a:xfrm>
              <a:off x="2965450" y="1979613"/>
              <a:ext cx="376237" cy="898525"/>
            </a:xfrm>
            <a:custGeom>
              <a:avLst/>
              <a:gdLst>
                <a:gd name="T0" fmla="*/ 2147483647 w 100"/>
                <a:gd name="T1" fmla="*/ 0 h 239"/>
                <a:gd name="T2" fmla="*/ 2147483647 w 100"/>
                <a:gd name="T3" fmla="*/ 2147483647 h 239"/>
                <a:gd name="T4" fmla="*/ 2147483647 w 100"/>
                <a:gd name="T5" fmla="*/ 2147483647 h 239"/>
                <a:gd name="T6" fmla="*/ 2147483647 w 100"/>
                <a:gd name="T7" fmla="*/ 2147483647 h 239"/>
                <a:gd name="T8" fmla="*/ 2147483647 w 100"/>
                <a:gd name="T9" fmla="*/ 2147483647 h 239"/>
                <a:gd name="T10" fmla="*/ 2147483647 w 100"/>
                <a:gd name="T11" fmla="*/ 0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"/>
                <a:gd name="T19" fmla="*/ 0 h 239"/>
                <a:gd name="T20" fmla="*/ 100 w 100"/>
                <a:gd name="T21" fmla="*/ 239 h 2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" h="239">
                  <a:moveTo>
                    <a:pt x="90" y="0"/>
                  </a:moveTo>
                  <a:cubicBezTo>
                    <a:pt x="90" y="0"/>
                    <a:pt x="70" y="10"/>
                    <a:pt x="42" y="83"/>
                  </a:cubicBezTo>
                  <a:cubicBezTo>
                    <a:pt x="24" y="127"/>
                    <a:pt x="0" y="179"/>
                    <a:pt x="1" y="207"/>
                  </a:cubicBezTo>
                  <a:cubicBezTo>
                    <a:pt x="2" y="218"/>
                    <a:pt x="50" y="239"/>
                    <a:pt x="61" y="237"/>
                  </a:cubicBezTo>
                  <a:cubicBezTo>
                    <a:pt x="100" y="13"/>
                    <a:pt x="100" y="13"/>
                    <a:pt x="100" y="13"/>
                  </a:cubicBezTo>
                  <a:lnTo>
                    <a:pt x="90" y="0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5" name="Freeform 407"/>
            <p:cNvSpPr/>
            <p:nvPr/>
          </p:nvSpPr>
          <p:spPr bwMode="auto">
            <a:xfrm>
              <a:off x="3138488" y="2076451"/>
              <a:ext cx="153987" cy="793750"/>
            </a:xfrm>
            <a:custGeom>
              <a:avLst/>
              <a:gdLst>
                <a:gd name="T0" fmla="*/ 2147483647 w 41"/>
                <a:gd name="T1" fmla="*/ 2147483647 h 211"/>
                <a:gd name="T2" fmla="*/ 2147483647 w 41"/>
                <a:gd name="T3" fmla="*/ 0 h 211"/>
                <a:gd name="T4" fmla="*/ 0 w 41"/>
                <a:gd name="T5" fmla="*/ 2147483647 h 211"/>
                <a:gd name="T6" fmla="*/ 2147483647 w 41"/>
                <a:gd name="T7" fmla="*/ 2147483647 h 2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211"/>
                <a:gd name="T14" fmla="*/ 41 w 41"/>
                <a:gd name="T15" fmla="*/ 211 h 2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211">
                  <a:moveTo>
                    <a:pt x="14" y="211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6" y="210"/>
                    <a:pt x="11" y="211"/>
                    <a:pt x="14" y="211"/>
                  </a:cubicBezTo>
                  <a:close/>
                </a:path>
              </a:pathLst>
            </a:custGeom>
            <a:solidFill>
              <a:srgbClr val="B2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6" name="Freeform 408"/>
            <p:cNvSpPr/>
            <p:nvPr/>
          </p:nvSpPr>
          <p:spPr bwMode="auto">
            <a:xfrm>
              <a:off x="3097213" y="1974851"/>
              <a:ext cx="476250" cy="1354138"/>
            </a:xfrm>
            <a:custGeom>
              <a:avLst/>
              <a:gdLst>
                <a:gd name="T0" fmla="*/ 2147483647 w 127"/>
                <a:gd name="T1" fmla="*/ 2147483647 h 360"/>
                <a:gd name="T2" fmla="*/ 0 w 127"/>
                <a:gd name="T3" fmla="*/ 2147483647 h 360"/>
                <a:gd name="T4" fmla="*/ 2147483647 w 127"/>
                <a:gd name="T5" fmla="*/ 2147483647 h 360"/>
                <a:gd name="T6" fmla="*/ 2147483647 w 127"/>
                <a:gd name="T7" fmla="*/ 0 h 360"/>
                <a:gd name="T8" fmla="*/ 2147483647 w 127"/>
                <a:gd name="T9" fmla="*/ 2147483647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360"/>
                <a:gd name="T17" fmla="*/ 127 w 127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360">
                  <a:moveTo>
                    <a:pt x="55" y="1"/>
                  </a:moveTo>
                  <a:cubicBezTo>
                    <a:pt x="55" y="1"/>
                    <a:pt x="22" y="318"/>
                    <a:pt x="0" y="360"/>
                  </a:cubicBezTo>
                  <a:cubicBezTo>
                    <a:pt x="0" y="360"/>
                    <a:pt x="127" y="319"/>
                    <a:pt x="126" y="218"/>
                  </a:cubicBezTo>
                  <a:cubicBezTo>
                    <a:pt x="126" y="117"/>
                    <a:pt x="75" y="0"/>
                    <a:pt x="75" y="0"/>
                  </a:cubicBezTo>
                  <a:lnTo>
                    <a:pt x="55" y="1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7" name="Freeform 409"/>
            <p:cNvSpPr/>
            <p:nvPr/>
          </p:nvSpPr>
          <p:spPr bwMode="auto">
            <a:xfrm>
              <a:off x="3317875" y="2005013"/>
              <a:ext cx="252412" cy="749300"/>
            </a:xfrm>
            <a:custGeom>
              <a:avLst/>
              <a:gdLst>
                <a:gd name="T0" fmla="*/ 2147483647 w 67"/>
                <a:gd name="T1" fmla="*/ 2147483647 h 199"/>
                <a:gd name="T2" fmla="*/ 2147483647 w 67"/>
                <a:gd name="T3" fmla="*/ 0 h 199"/>
                <a:gd name="T4" fmla="*/ 0 w 67"/>
                <a:gd name="T5" fmla="*/ 2147483647 h 199"/>
                <a:gd name="T6" fmla="*/ 2147483647 w 67"/>
                <a:gd name="T7" fmla="*/ 2147483647 h 199"/>
                <a:gd name="T8" fmla="*/ 2147483647 w 67"/>
                <a:gd name="T9" fmla="*/ 2147483647 h 199"/>
                <a:gd name="T10" fmla="*/ 2147483647 w 67"/>
                <a:gd name="T11" fmla="*/ 2147483647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199"/>
                <a:gd name="T20" fmla="*/ 67 w 67"/>
                <a:gd name="T21" fmla="*/ 199 h 1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199">
                  <a:moveTo>
                    <a:pt x="67" y="199"/>
                  </a:moveTo>
                  <a:cubicBezTo>
                    <a:pt x="64" y="116"/>
                    <a:pt x="30" y="26"/>
                    <a:pt x="19" y="0"/>
                  </a:cubicBezTo>
                  <a:cubicBezTo>
                    <a:pt x="19" y="0"/>
                    <a:pt x="9" y="72"/>
                    <a:pt x="0" y="86"/>
                  </a:cubicBezTo>
                  <a:cubicBezTo>
                    <a:pt x="0" y="86"/>
                    <a:pt x="18" y="90"/>
                    <a:pt x="28" y="85"/>
                  </a:cubicBezTo>
                  <a:cubicBezTo>
                    <a:pt x="28" y="85"/>
                    <a:pt x="23" y="137"/>
                    <a:pt x="14" y="160"/>
                  </a:cubicBezTo>
                  <a:cubicBezTo>
                    <a:pt x="14" y="160"/>
                    <a:pt x="59" y="152"/>
                    <a:pt x="67" y="19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8" name="Freeform 410"/>
            <p:cNvSpPr/>
            <p:nvPr/>
          </p:nvSpPr>
          <p:spPr bwMode="auto">
            <a:xfrm>
              <a:off x="3971925" y="2738438"/>
              <a:ext cx="271462" cy="527050"/>
            </a:xfrm>
            <a:custGeom>
              <a:avLst/>
              <a:gdLst>
                <a:gd name="T0" fmla="*/ 2147483647 w 72"/>
                <a:gd name="T1" fmla="*/ 0 h 140"/>
                <a:gd name="T2" fmla="*/ 2147483647 w 72"/>
                <a:gd name="T3" fmla="*/ 2147483647 h 140"/>
                <a:gd name="T4" fmla="*/ 2147483647 w 72"/>
                <a:gd name="T5" fmla="*/ 2147483647 h 140"/>
                <a:gd name="T6" fmla="*/ 2147483647 w 72"/>
                <a:gd name="T7" fmla="*/ 2147483647 h 140"/>
                <a:gd name="T8" fmla="*/ 2147483647 w 72"/>
                <a:gd name="T9" fmla="*/ 2147483647 h 140"/>
                <a:gd name="T10" fmla="*/ 2147483647 w 72"/>
                <a:gd name="T11" fmla="*/ 2147483647 h 140"/>
                <a:gd name="T12" fmla="*/ 2147483647 w 72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"/>
                <a:gd name="T22" fmla="*/ 0 h 140"/>
                <a:gd name="T23" fmla="*/ 72 w 72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" h="140">
                  <a:moveTo>
                    <a:pt x="57" y="0"/>
                  </a:moveTo>
                  <a:cubicBezTo>
                    <a:pt x="57" y="0"/>
                    <a:pt x="72" y="46"/>
                    <a:pt x="60" y="82"/>
                  </a:cubicBezTo>
                  <a:cubicBezTo>
                    <a:pt x="48" y="118"/>
                    <a:pt x="34" y="140"/>
                    <a:pt x="17" y="134"/>
                  </a:cubicBezTo>
                  <a:cubicBezTo>
                    <a:pt x="0" y="128"/>
                    <a:pt x="25" y="90"/>
                    <a:pt x="26" y="87"/>
                  </a:cubicBezTo>
                  <a:cubicBezTo>
                    <a:pt x="26" y="87"/>
                    <a:pt x="19" y="92"/>
                    <a:pt x="16" y="86"/>
                  </a:cubicBezTo>
                  <a:cubicBezTo>
                    <a:pt x="13" y="80"/>
                    <a:pt x="11" y="55"/>
                    <a:pt x="17" y="26"/>
                  </a:cubicBezTo>
                  <a:lnTo>
                    <a:pt x="57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9" name="Freeform 411"/>
            <p:cNvSpPr/>
            <p:nvPr/>
          </p:nvSpPr>
          <p:spPr bwMode="auto">
            <a:xfrm>
              <a:off x="4051300" y="2987676"/>
              <a:ext cx="79375" cy="115888"/>
            </a:xfrm>
            <a:custGeom>
              <a:avLst/>
              <a:gdLst>
                <a:gd name="T0" fmla="*/ 0 w 21"/>
                <a:gd name="T1" fmla="*/ 2147483647 h 31"/>
                <a:gd name="T2" fmla="*/ 2147483647 w 21"/>
                <a:gd name="T3" fmla="*/ 2147483647 h 31"/>
                <a:gd name="T4" fmla="*/ 2147483647 w 21"/>
                <a:gd name="T5" fmla="*/ 0 h 31"/>
                <a:gd name="T6" fmla="*/ 0 w 21"/>
                <a:gd name="T7" fmla="*/ 2147483647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31"/>
                <a:gd name="T14" fmla="*/ 21 w 21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31">
                  <a:moveTo>
                    <a:pt x="0" y="31"/>
                  </a:moveTo>
                  <a:cubicBezTo>
                    <a:pt x="2" y="26"/>
                    <a:pt x="5" y="22"/>
                    <a:pt x="5" y="21"/>
                  </a:cubicBezTo>
                  <a:cubicBezTo>
                    <a:pt x="5" y="21"/>
                    <a:pt x="13" y="17"/>
                    <a:pt x="15" y="0"/>
                  </a:cubicBezTo>
                  <a:cubicBezTo>
                    <a:pt x="15" y="0"/>
                    <a:pt x="21" y="26"/>
                    <a:pt x="0" y="31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0" name="Freeform 412"/>
            <p:cNvSpPr/>
            <p:nvPr/>
          </p:nvSpPr>
          <p:spPr bwMode="auto">
            <a:xfrm>
              <a:off x="3836988" y="1979613"/>
              <a:ext cx="376237" cy="898525"/>
            </a:xfrm>
            <a:custGeom>
              <a:avLst/>
              <a:gdLst>
                <a:gd name="T0" fmla="*/ 2147483647 w 100"/>
                <a:gd name="T1" fmla="*/ 0 h 239"/>
                <a:gd name="T2" fmla="*/ 2147483647 w 100"/>
                <a:gd name="T3" fmla="*/ 2147483647 h 239"/>
                <a:gd name="T4" fmla="*/ 2147483647 w 100"/>
                <a:gd name="T5" fmla="*/ 2147483647 h 239"/>
                <a:gd name="T6" fmla="*/ 2147483647 w 100"/>
                <a:gd name="T7" fmla="*/ 2147483647 h 239"/>
                <a:gd name="T8" fmla="*/ 0 w 100"/>
                <a:gd name="T9" fmla="*/ 2147483647 h 239"/>
                <a:gd name="T10" fmla="*/ 2147483647 w 100"/>
                <a:gd name="T11" fmla="*/ 0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"/>
                <a:gd name="T19" fmla="*/ 0 h 239"/>
                <a:gd name="T20" fmla="*/ 100 w 100"/>
                <a:gd name="T21" fmla="*/ 239 h 2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" h="239">
                  <a:moveTo>
                    <a:pt x="10" y="0"/>
                  </a:moveTo>
                  <a:cubicBezTo>
                    <a:pt x="10" y="0"/>
                    <a:pt x="30" y="10"/>
                    <a:pt x="58" y="83"/>
                  </a:cubicBezTo>
                  <a:cubicBezTo>
                    <a:pt x="76" y="127"/>
                    <a:pt x="100" y="179"/>
                    <a:pt x="99" y="207"/>
                  </a:cubicBezTo>
                  <a:cubicBezTo>
                    <a:pt x="98" y="218"/>
                    <a:pt x="50" y="239"/>
                    <a:pt x="39" y="237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1" name="Freeform 413"/>
            <p:cNvSpPr/>
            <p:nvPr/>
          </p:nvSpPr>
          <p:spPr bwMode="auto">
            <a:xfrm>
              <a:off x="3886200" y="2076451"/>
              <a:ext cx="153987" cy="793750"/>
            </a:xfrm>
            <a:custGeom>
              <a:avLst/>
              <a:gdLst>
                <a:gd name="T0" fmla="*/ 2147483647 w 41"/>
                <a:gd name="T1" fmla="*/ 2147483647 h 211"/>
                <a:gd name="T2" fmla="*/ 0 w 41"/>
                <a:gd name="T3" fmla="*/ 0 h 211"/>
                <a:gd name="T4" fmla="*/ 2147483647 w 41"/>
                <a:gd name="T5" fmla="*/ 2147483647 h 211"/>
                <a:gd name="T6" fmla="*/ 2147483647 w 41"/>
                <a:gd name="T7" fmla="*/ 2147483647 h 2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211"/>
                <a:gd name="T14" fmla="*/ 41 w 41"/>
                <a:gd name="T15" fmla="*/ 211 h 2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211">
                  <a:moveTo>
                    <a:pt x="26" y="21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1" y="208"/>
                    <a:pt x="41" y="208"/>
                    <a:pt x="41" y="208"/>
                  </a:cubicBezTo>
                  <a:cubicBezTo>
                    <a:pt x="35" y="210"/>
                    <a:pt x="30" y="211"/>
                    <a:pt x="26" y="211"/>
                  </a:cubicBezTo>
                  <a:close/>
                </a:path>
              </a:pathLst>
            </a:custGeom>
            <a:solidFill>
              <a:srgbClr val="B2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2" name="Freeform 414"/>
            <p:cNvSpPr/>
            <p:nvPr/>
          </p:nvSpPr>
          <p:spPr bwMode="auto">
            <a:xfrm>
              <a:off x="3603625" y="1974851"/>
              <a:ext cx="477837" cy="1354138"/>
            </a:xfrm>
            <a:custGeom>
              <a:avLst/>
              <a:gdLst>
                <a:gd name="T0" fmla="*/ 2147483647 w 127"/>
                <a:gd name="T1" fmla="*/ 2147483647 h 360"/>
                <a:gd name="T2" fmla="*/ 2147483647 w 127"/>
                <a:gd name="T3" fmla="*/ 2147483647 h 360"/>
                <a:gd name="T4" fmla="*/ 2147483647 w 127"/>
                <a:gd name="T5" fmla="*/ 2147483647 h 360"/>
                <a:gd name="T6" fmla="*/ 2147483647 w 127"/>
                <a:gd name="T7" fmla="*/ 0 h 360"/>
                <a:gd name="T8" fmla="*/ 2147483647 w 127"/>
                <a:gd name="T9" fmla="*/ 2147483647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360"/>
                <a:gd name="T17" fmla="*/ 127 w 127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360">
                  <a:moveTo>
                    <a:pt x="72" y="1"/>
                  </a:moveTo>
                  <a:cubicBezTo>
                    <a:pt x="72" y="1"/>
                    <a:pt x="105" y="318"/>
                    <a:pt x="127" y="360"/>
                  </a:cubicBezTo>
                  <a:cubicBezTo>
                    <a:pt x="127" y="360"/>
                    <a:pt x="0" y="319"/>
                    <a:pt x="1" y="218"/>
                  </a:cubicBezTo>
                  <a:cubicBezTo>
                    <a:pt x="1" y="117"/>
                    <a:pt x="52" y="0"/>
                    <a:pt x="52" y="0"/>
                  </a:cubicBezTo>
                  <a:lnTo>
                    <a:pt x="72" y="1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3" name="Freeform 415"/>
            <p:cNvSpPr/>
            <p:nvPr/>
          </p:nvSpPr>
          <p:spPr bwMode="auto">
            <a:xfrm>
              <a:off x="3608388" y="2005013"/>
              <a:ext cx="250825" cy="749300"/>
            </a:xfrm>
            <a:custGeom>
              <a:avLst/>
              <a:gdLst>
                <a:gd name="T0" fmla="*/ 0 w 67"/>
                <a:gd name="T1" fmla="*/ 2147483647 h 199"/>
                <a:gd name="T2" fmla="*/ 2147483647 w 67"/>
                <a:gd name="T3" fmla="*/ 0 h 199"/>
                <a:gd name="T4" fmla="*/ 2147483647 w 67"/>
                <a:gd name="T5" fmla="*/ 2147483647 h 199"/>
                <a:gd name="T6" fmla="*/ 2147483647 w 67"/>
                <a:gd name="T7" fmla="*/ 2147483647 h 199"/>
                <a:gd name="T8" fmla="*/ 2147483647 w 67"/>
                <a:gd name="T9" fmla="*/ 2147483647 h 199"/>
                <a:gd name="T10" fmla="*/ 0 w 67"/>
                <a:gd name="T11" fmla="*/ 2147483647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199"/>
                <a:gd name="T20" fmla="*/ 67 w 67"/>
                <a:gd name="T21" fmla="*/ 199 h 1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199">
                  <a:moveTo>
                    <a:pt x="0" y="199"/>
                  </a:moveTo>
                  <a:cubicBezTo>
                    <a:pt x="3" y="116"/>
                    <a:pt x="37" y="26"/>
                    <a:pt x="48" y="0"/>
                  </a:cubicBezTo>
                  <a:cubicBezTo>
                    <a:pt x="48" y="0"/>
                    <a:pt x="58" y="72"/>
                    <a:pt x="67" y="86"/>
                  </a:cubicBezTo>
                  <a:cubicBezTo>
                    <a:pt x="67" y="86"/>
                    <a:pt x="49" y="90"/>
                    <a:pt x="39" y="85"/>
                  </a:cubicBezTo>
                  <a:cubicBezTo>
                    <a:pt x="39" y="85"/>
                    <a:pt x="44" y="137"/>
                    <a:pt x="53" y="160"/>
                  </a:cubicBezTo>
                  <a:cubicBezTo>
                    <a:pt x="53" y="160"/>
                    <a:pt x="8" y="152"/>
                    <a:pt x="0" y="19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4" name="Freeform 416"/>
            <p:cNvSpPr/>
            <p:nvPr/>
          </p:nvSpPr>
          <p:spPr bwMode="auto">
            <a:xfrm>
              <a:off x="2668588" y="1125538"/>
              <a:ext cx="296862" cy="511175"/>
            </a:xfrm>
            <a:custGeom>
              <a:avLst/>
              <a:gdLst>
                <a:gd name="T0" fmla="*/ 2147483647 w 79"/>
                <a:gd name="T1" fmla="*/ 2147483647 h 136"/>
                <a:gd name="T2" fmla="*/ 2147483647 w 79"/>
                <a:gd name="T3" fmla="*/ 2147483647 h 136"/>
                <a:gd name="T4" fmla="*/ 2147483647 w 79"/>
                <a:gd name="T5" fmla="*/ 2147483647 h 136"/>
                <a:gd name="T6" fmla="*/ 2147483647 w 79"/>
                <a:gd name="T7" fmla="*/ 2147483647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36"/>
                <a:gd name="T14" fmla="*/ 79 w 79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36">
                  <a:moveTo>
                    <a:pt x="79" y="37"/>
                  </a:moveTo>
                  <a:cubicBezTo>
                    <a:pt x="79" y="37"/>
                    <a:pt x="61" y="0"/>
                    <a:pt x="31" y="14"/>
                  </a:cubicBezTo>
                  <a:cubicBezTo>
                    <a:pt x="0" y="27"/>
                    <a:pt x="8" y="117"/>
                    <a:pt x="77" y="136"/>
                  </a:cubicBezTo>
                  <a:lnTo>
                    <a:pt x="79" y="3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5" name="Freeform 417"/>
            <p:cNvSpPr/>
            <p:nvPr/>
          </p:nvSpPr>
          <p:spPr bwMode="auto">
            <a:xfrm>
              <a:off x="4194175" y="1125538"/>
              <a:ext cx="296862" cy="511175"/>
            </a:xfrm>
            <a:custGeom>
              <a:avLst/>
              <a:gdLst>
                <a:gd name="T0" fmla="*/ 0 w 79"/>
                <a:gd name="T1" fmla="*/ 2147483647 h 136"/>
                <a:gd name="T2" fmla="*/ 2147483647 w 79"/>
                <a:gd name="T3" fmla="*/ 2147483647 h 136"/>
                <a:gd name="T4" fmla="*/ 2147483647 w 79"/>
                <a:gd name="T5" fmla="*/ 2147483647 h 136"/>
                <a:gd name="T6" fmla="*/ 0 w 79"/>
                <a:gd name="T7" fmla="*/ 2147483647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36"/>
                <a:gd name="T14" fmla="*/ 79 w 79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36">
                  <a:moveTo>
                    <a:pt x="0" y="37"/>
                  </a:moveTo>
                  <a:cubicBezTo>
                    <a:pt x="0" y="37"/>
                    <a:pt x="18" y="0"/>
                    <a:pt x="48" y="14"/>
                  </a:cubicBezTo>
                  <a:cubicBezTo>
                    <a:pt x="79" y="27"/>
                    <a:pt x="71" y="117"/>
                    <a:pt x="1" y="136"/>
                  </a:cubicBezTo>
                  <a:lnTo>
                    <a:pt x="0" y="3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6" name="Freeform 418"/>
            <p:cNvSpPr/>
            <p:nvPr/>
          </p:nvSpPr>
          <p:spPr bwMode="auto">
            <a:xfrm>
              <a:off x="2913063" y="1076326"/>
              <a:ext cx="1333500" cy="963613"/>
            </a:xfrm>
            <a:custGeom>
              <a:avLst/>
              <a:gdLst>
                <a:gd name="T0" fmla="*/ 2147483647 w 355"/>
                <a:gd name="T1" fmla="*/ 2147483647 h 256"/>
                <a:gd name="T2" fmla="*/ 2147483647 w 355"/>
                <a:gd name="T3" fmla="*/ 2147483647 h 256"/>
                <a:gd name="T4" fmla="*/ 2147483647 w 355"/>
                <a:gd name="T5" fmla="*/ 2147483647 h 256"/>
                <a:gd name="T6" fmla="*/ 2147483647 w 355"/>
                <a:gd name="T7" fmla="*/ 2147483647 h 256"/>
                <a:gd name="T8" fmla="*/ 0 w 355"/>
                <a:gd name="T9" fmla="*/ 2147483647 h 256"/>
                <a:gd name="T10" fmla="*/ 0 w 355"/>
                <a:gd name="T11" fmla="*/ 0 h 256"/>
                <a:gd name="T12" fmla="*/ 2147483647 w 355"/>
                <a:gd name="T13" fmla="*/ 0 h 256"/>
                <a:gd name="T14" fmla="*/ 2147483647 w 355"/>
                <a:gd name="T15" fmla="*/ 2147483647 h 2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55"/>
                <a:gd name="T25" fmla="*/ 0 h 256"/>
                <a:gd name="T26" fmla="*/ 355 w 355"/>
                <a:gd name="T27" fmla="*/ 256 h 2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55" h="256">
                  <a:moveTo>
                    <a:pt x="355" y="160"/>
                  </a:moveTo>
                  <a:cubicBezTo>
                    <a:pt x="355" y="191"/>
                    <a:pt x="335" y="218"/>
                    <a:pt x="305" y="227"/>
                  </a:cubicBezTo>
                  <a:cubicBezTo>
                    <a:pt x="265" y="240"/>
                    <a:pt x="211" y="256"/>
                    <a:pt x="177" y="256"/>
                  </a:cubicBezTo>
                  <a:cubicBezTo>
                    <a:pt x="144" y="256"/>
                    <a:pt x="89" y="240"/>
                    <a:pt x="49" y="227"/>
                  </a:cubicBezTo>
                  <a:cubicBezTo>
                    <a:pt x="20" y="218"/>
                    <a:pt x="0" y="191"/>
                    <a:pt x="0" y="16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55" y="0"/>
                    <a:pt x="355" y="0"/>
                    <a:pt x="355" y="0"/>
                  </a:cubicBezTo>
                  <a:lnTo>
                    <a:pt x="355" y="16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7" name="Oval 419"/>
            <p:cNvSpPr>
              <a:spLocks noChangeArrowheads="1"/>
            </p:cNvSpPr>
            <p:nvPr/>
          </p:nvSpPr>
          <p:spPr bwMode="auto">
            <a:xfrm>
              <a:off x="3122613" y="1392238"/>
              <a:ext cx="161925" cy="165100"/>
            </a:xfrm>
            <a:prstGeom prst="ellipse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8" name="Freeform 420"/>
            <p:cNvSpPr/>
            <p:nvPr/>
          </p:nvSpPr>
          <p:spPr bwMode="auto">
            <a:xfrm>
              <a:off x="3175000" y="1403351"/>
              <a:ext cx="79375" cy="49213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3"/>
                <a:gd name="T17" fmla="*/ 21 w 21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3">
                  <a:moveTo>
                    <a:pt x="1" y="4"/>
                  </a:moveTo>
                  <a:cubicBezTo>
                    <a:pt x="0" y="8"/>
                    <a:pt x="4" y="11"/>
                    <a:pt x="9" y="12"/>
                  </a:cubicBezTo>
                  <a:cubicBezTo>
                    <a:pt x="15" y="13"/>
                    <a:pt x="20" y="12"/>
                    <a:pt x="20" y="8"/>
                  </a:cubicBezTo>
                  <a:cubicBezTo>
                    <a:pt x="21" y="5"/>
                    <a:pt x="17" y="2"/>
                    <a:pt x="12" y="1"/>
                  </a:cubicBezTo>
                  <a:cubicBezTo>
                    <a:pt x="6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E8D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9" name="Freeform 421"/>
            <p:cNvSpPr/>
            <p:nvPr/>
          </p:nvSpPr>
          <p:spPr bwMode="auto">
            <a:xfrm>
              <a:off x="3078163" y="1282701"/>
              <a:ext cx="233362" cy="73025"/>
            </a:xfrm>
            <a:custGeom>
              <a:avLst/>
              <a:gdLst>
                <a:gd name="T0" fmla="*/ 2147483647 w 147"/>
                <a:gd name="T1" fmla="*/ 0 h 46"/>
                <a:gd name="T2" fmla="*/ 0 w 147"/>
                <a:gd name="T3" fmla="*/ 2147483647 h 46"/>
                <a:gd name="T4" fmla="*/ 2147483647 w 147"/>
                <a:gd name="T5" fmla="*/ 2147483647 h 46"/>
                <a:gd name="T6" fmla="*/ 2147483647 w 147"/>
                <a:gd name="T7" fmla="*/ 2147483647 h 46"/>
                <a:gd name="T8" fmla="*/ 2147483647 w 147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7"/>
                <a:gd name="T16" fmla="*/ 0 h 46"/>
                <a:gd name="T17" fmla="*/ 147 w 14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7" h="46">
                  <a:moveTo>
                    <a:pt x="14" y="0"/>
                  </a:moveTo>
                  <a:lnTo>
                    <a:pt x="0" y="41"/>
                  </a:lnTo>
                  <a:lnTo>
                    <a:pt x="147" y="46"/>
                  </a:lnTo>
                  <a:lnTo>
                    <a:pt x="132" y="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AD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0" name="Oval 422"/>
            <p:cNvSpPr>
              <a:spLocks noChangeArrowheads="1"/>
            </p:cNvSpPr>
            <p:nvPr/>
          </p:nvSpPr>
          <p:spPr bwMode="auto">
            <a:xfrm>
              <a:off x="3894138" y="1392238"/>
              <a:ext cx="165100" cy="165100"/>
            </a:xfrm>
            <a:prstGeom prst="ellipse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1" name="Freeform 423"/>
            <p:cNvSpPr/>
            <p:nvPr/>
          </p:nvSpPr>
          <p:spPr bwMode="auto">
            <a:xfrm>
              <a:off x="3946525" y="1403351"/>
              <a:ext cx="79375" cy="49213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3"/>
                <a:gd name="T17" fmla="*/ 21 w 21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3">
                  <a:moveTo>
                    <a:pt x="1" y="4"/>
                  </a:moveTo>
                  <a:cubicBezTo>
                    <a:pt x="0" y="8"/>
                    <a:pt x="4" y="11"/>
                    <a:pt x="10" y="12"/>
                  </a:cubicBezTo>
                  <a:cubicBezTo>
                    <a:pt x="15" y="13"/>
                    <a:pt x="20" y="12"/>
                    <a:pt x="21" y="8"/>
                  </a:cubicBezTo>
                  <a:cubicBezTo>
                    <a:pt x="21" y="5"/>
                    <a:pt x="17" y="2"/>
                    <a:pt x="12" y="1"/>
                  </a:cubicBezTo>
                  <a:cubicBezTo>
                    <a:pt x="7" y="0"/>
                    <a:pt x="2" y="1"/>
                    <a:pt x="1" y="4"/>
                  </a:cubicBezTo>
                  <a:close/>
                </a:path>
              </a:pathLst>
            </a:custGeom>
            <a:solidFill>
              <a:srgbClr val="E8D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2" name="Freeform 424"/>
            <p:cNvSpPr/>
            <p:nvPr/>
          </p:nvSpPr>
          <p:spPr bwMode="auto">
            <a:xfrm>
              <a:off x="3867150" y="1282701"/>
              <a:ext cx="236537" cy="76200"/>
            </a:xfrm>
            <a:custGeom>
              <a:avLst/>
              <a:gdLst>
                <a:gd name="T0" fmla="*/ 2147483647 w 149"/>
                <a:gd name="T1" fmla="*/ 0 h 48"/>
                <a:gd name="T2" fmla="*/ 2147483647 w 149"/>
                <a:gd name="T3" fmla="*/ 2147483647 h 48"/>
                <a:gd name="T4" fmla="*/ 0 w 149"/>
                <a:gd name="T5" fmla="*/ 2147483647 h 48"/>
                <a:gd name="T6" fmla="*/ 2147483647 w 149"/>
                <a:gd name="T7" fmla="*/ 2147483647 h 48"/>
                <a:gd name="T8" fmla="*/ 2147483647 w 149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9"/>
                <a:gd name="T16" fmla="*/ 0 h 48"/>
                <a:gd name="T17" fmla="*/ 149 w 149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9" h="48">
                  <a:moveTo>
                    <a:pt x="133" y="0"/>
                  </a:moveTo>
                  <a:lnTo>
                    <a:pt x="149" y="41"/>
                  </a:lnTo>
                  <a:lnTo>
                    <a:pt x="0" y="48"/>
                  </a:lnTo>
                  <a:lnTo>
                    <a:pt x="14" y="5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AD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3" name="Freeform 425"/>
            <p:cNvSpPr/>
            <p:nvPr/>
          </p:nvSpPr>
          <p:spPr bwMode="auto">
            <a:xfrm>
              <a:off x="3246438" y="1741488"/>
              <a:ext cx="647700" cy="125413"/>
            </a:xfrm>
            <a:custGeom>
              <a:avLst/>
              <a:gdLst>
                <a:gd name="T0" fmla="*/ 2147483647 w 172"/>
                <a:gd name="T1" fmla="*/ 2147483647 h 33"/>
                <a:gd name="T2" fmla="*/ 2147483647 w 172"/>
                <a:gd name="T3" fmla="*/ 2147483647 h 33"/>
                <a:gd name="T4" fmla="*/ 2147483647 w 172"/>
                <a:gd name="T5" fmla="*/ 2147483647 h 33"/>
                <a:gd name="T6" fmla="*/ 2147483647 w 172"/>
                <a:gd name="T7" fmla="*/ 2147483647 h 33"/>
                <a:gd name="T8" fmla="*/ 2147483647 w 172"/>
                <a:gd name="T9" fmla="*/ 2147483647 h 33"/>
                <a:gd name="T10" fmla="*/ 2147483647 w 172"/>
                <a:gd name="T11" fmla="*/ 2147483647 h 33"/>
                <a:gd name="T12" fmla="*/ 2147483647 w 172"/>
                <a:gd name="T13" fmla="*/ 2147483647 h 33"/>
                <a:gd name="T14" fmla="*/ 2147483647 w 172"/>
                <a:gd name="T15" fmla="*/ 2147483647 h 33"/>
                <a:gd name="T16" fmla="*/ 2147483647 w 172"/>
                <a:gd name="T17" fmla="*/ 2147483647 h 33"/>
                <a:gd name="T18" fmla="*/ 2147483647 w 172"/>
                <a:gd name="T19" fmla="*/ 2147483647 h 33"/>
                <a:gd name="T20" fmla="*/ 2147483647 w 172"/>
                <a:gd name="T21" fmla="*/ 2147483647 h 33"/>
                <a:gd name="T22" fmla="*/ 2147483647 w 172"/>
                <a:gd name="T23" fmla="*/ 2147483647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2"/>
                <a:gd name="T37" fmla="*/ 0 h 33"/>
                <a:gd name="T38" fmla="*/ 172 w 172"/>
                <a:gd name="T39" fmla="*/ 33 h 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2" h="33">
                  <a:moveTo>
                    <a:pt x="85" y="33"/>
                  </a:moveTo>
                  <a:cubicBezTo>
                    <a:pt x="68" y="33"/>
                    <a:pt x="51" y="31"/>
                    <a:pt x="36" y="28"/>
                  </a:cubicBezTo>
                  <a:cubicBezTo>
                    <a:pt x="14" y="23"/>
                    <a:pt x="2" y="14"/>
                    <a:pt x="2" y="14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2" y="8"/>
                    <a:pt x="4" y="8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17" y="18"/>
                    <a:pt x="37" y="22"/>
                  </a:cubicBezTo>
                  <a:cubicBezTo>
                    <a:pt x="59" y="27"/>
                    <a:pt x="84" y="28"/>
                    <a:pt x="105" y="26"/>
                  </a:cubicBezTo>
                  <a:cubicBezTo>
                    <a:pt x="132" y="23"/>
                    <a:pt x="153" y="15"/>
                    <a:pt x="166" y="1"/>
                  </a:cubicBezTo>
                  <a:cubicBezTo>
                    <a:pt x="168" y="0"/>
                    <a:pt x="170" y="0"/>
                    <a:pt x="171" y="1"/>
                  </a:cubicBezTo>
                  <a:cubicBezTo>
                    <a:pt x="172" y="2"/>
                    <a:pt x="172" y="4"/>
                    <a:pt x="171" y="5"/>
                  </a:cubicBezTo>
                  <a:cubicBezTo>
                    <a:pt x="151" y="26"/>
                    <a:pt x="117" y="33"/>
                    <a:pt x="85" y="33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4" name="Freeform 426"/>
            <p:cNvSpPr/>
            <p:nvPr/>
          </p:nvSpPr>
          <p:spPr bwMode="auto">
            <a:xfrm>
              <a:off x="3397250" y="1595438"/>
              <a:ext cx="354012" cy="68263"/>
            </a:xfrm>
            <a:custGeom>
              <a:avLst/>
              <a:gdLst>
                <a:gd name="T0" fmla="*/ 0 w 94"/>
                <a:gd name="T1" fmla="*/ 0 h 18"/>
                <a:gd name="T2" fmla="*/ 2147483647 w 94"/>
                <a:gd name="T3" fmla="*/ 2147483647 h 18"/>
                <a:gd name="T4" fmla="*/ 2147483647 w 94"/>
                <a:gd name="T5" fmla="*/ 2147483647 h 18"/>
                <a:gd name="T6" fmla="*/ 2147483647 w 94"/>
                <a:gd name="T7" fmla="*/ 2147483647 h 18"/>
                <a:gd name="T8" fmla="*/ 0 w 94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8"/>
                <a:gd name="T17" fmla="*/ 94 w 94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8">
                  <a:moveTo>
                    <a:pt x="0" y="0"/>
                  </a:moveTo>
                  <a:cubicBezTo>
                    <a:pt x="0" y="0"/>
                    <a:pt x="19" y="18"/>
                    <a:pt x="48" y="18"/>
                  </a:cubicBezTo>
                  <a:cubicBezTo>
                    <a:pt x="76" y="18"/>
                    <a:pt x="94" y="1"/>
                    <a:pt x="94" y="1"/>
                  </a:cubicBezTo>
                  <a:cubicBezTo>
                    <a:pt x="94" y="1"/>
                    <a:pt x="75" y="11"/>
                    <a:pt x="48" y="11"/>
                  </a:cubicBezTo>
                  <a:cubicBezTo>
                    <a:pt x="20" y="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5" name="Freeform 427"/>
            <p:cNvSpPr/>
            <p:nvPr/>
          </p:nvSpPr>
          <p:spPr bwMode="auto">
            <a:xfrm>
              <a:off x="2581275" y="350838"/>
              <a:ext cx="1997075" cy="1266825"/>
            </a:xfrm>
            <a:custGeom>
              <a:avLst/>
              <a:gdLst>
                <a:gd name="T0" fmla="*/ 2147483647 w 531"/>
                <a:gd name="T1" fmla="*/ 2147483647 h 337"/>
                <a:gd name="T2" fmla="*/ 2147483647 w 531"/>
                <a:gd name="T3" fmla="*/ 0 h 337"/>
                <a:gd name="T4" fmla="*/ 2147483647 w 531"/>
                <a:gd name="T5" fmla="*/ 2147483647 h 337"/>
                <a:gd name="T6" fmla="*/ 2147483647 w 531"/>
                <a:gd name="T7" fmla="*/ 2147483647 h 337"/>
                <a:gd name="T8" fmla="*/ 2147483647 w 531"/>
                <a:gd name="T9" fmla="*/ 2147483647 h 337"/>
                <a:gd name="T10" fmla="*/ 2147483647 w 531"/>
                <a:gd name="T11" fmla="*/ 2147483647 h 337"/>
                <a:gd name="T12" fmla="*/ 2147483647 w 531"/>
                <a:gd name="T13" fmla="*/ 2147483647 h 337"/>
                <a:gd name="T14" fmla="*/ 2147483647 w 531"/>
                <a:gd name="T15" fmla="*/ 2147483647 h 337"/>
                <a:gd name="T16" fmla="*/ 2147483647 w 531"/>
                <a:gd name="T17" fmla="*/ 2147483647 h 337"/>
                <a:gd name="T18" fmla="*/ 2147483647 w 531"/>
                <a:gd name="T19" fmla="*/ 2147483647 h 337"/>
                <a:gd name="T20" fmla="*/ 2147483647 w 531"/>
                <a:gd name="T21" fmla="*/ 2147483647 h 337"/>
                <a:gd name="T22" fmla="*/ 2147483647 w 531"/>
                <a:gd name="T23" fmla="*/ 2147483647 h 337"/>
                <a:gd name="T24" fmla="*/ 2147483647 w 531"/>
                <a:gd name="T25" fmla="*/ 2147483647 h 337"/>
                <a:gd name="T26" fmla="*/ 2147483647 w 531"/>
                <a:gd name="T27" fmla="*/ 2147483647 h 337"/>
                <a:gd name="T28" fmla="*/ 2147483647 w 531"/>
                <a:gd name="T29" fmla="*/ 2147483647 h 337"/>
                <a:gd name="T30" fmla="*/ 2147483647 w 531"/>
                <a:gd name="T31" fmla="*/ 2147483647 h 3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1"/>
                <a:gd name="T49" fmla="*/ 0 h 337"/>
                <a:gd name="T50" fmla="*/ 531 w 531"/>
                <a:gd name="T51" fmla="*/ 337 h 3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1" h="337">
                  <a:moveTo>
                    <a:pt x="484" y="224"/>
                  </a:moveTo>
                  <a:cubicBezTo>
                    <a:pt x="484" y="224"/>
                    <a:pt x="531" y="0"/>
                    <a:pt x="265" y="0"/>
                  </a:cubicBezTo>
                  <a:cubicBezTo>
                    <a:pt x="0" y="0"/>
                    <a:pt x="50" y="222"/>
                    <a:pt x="50" y="222"/>
                  </a:cubicBezTo>
                  <a:cubicBezTo>
                    <a:pt x="61" y="216"/>
                    <a:pt x="74" y="220"/>
                    <a:pt x="81" y="225"/>
                  </a:cubicBezTo>
                  <a:cubicBezTo>
                    <a:pt x="91" y="234"/>
                    <a:pt x="88" y="331"/>
                    <a:pt x="88" y="331"/>
                  </a:cubicBezTo>
                  <a:cubicBezTo>
                    <a:pt x="98" y="337"/>
                    <a:pt x="98" y="337"/>
                    <a:pt x="98" y="337"/>
                  </a:cubicBezTo>
                  <a:cubicBezTo>
                    <a:pt x="108" y="210"/>
                    <a:pt x="108" y="210"/>
                    <a:pt x="108" y="210"/>
                  </a:cubicBezTo>
                  <a:cubicBezTo>
                    <a:pt x="154" y="234"/>
                    <a:pt x="205" y="252"/>
                    <a:pt x="253" y="262"/>
                  </a:cubicBezTo>
                  <a:cubicBezTo>
                    <a:pt x="245" y="252"/>
                    <a:pt x="239" y="240"/>
                    <a:pt x="237" y="226"/>
                  </a:cubicBezTo>
                  <a:cubicBezTo>
                    <a:pt x="271" y="248"/>
                    <a:pt x="308" y="263"/>
                    <a:pt x="349" y="273"/>
                  </a:cubicBezTo>
                  <a:cubicBezTo>
                    <a:pt x="339" y="260"/>
                    <a:pt x="333" y="244"/>
                    <a:pt x="331" y="228"/>
                  </a:cubicBezTo>
                  <a:cubicBezTo>
                    <a:pt x="358" y="244"/>
                    <a:pt x="386" y="253"/>
                    <a:pt x="424" y="255"/>
                  </a:cubicBezTo>
                  <a:cubicBezTo>
                    <a:pt x="433" y="337"/>
                    <a:pt x="433" y="337"/>
                    <a:pt x="433" y="337"/>
                  </a:cubicBezTo>
                  <a:cubicBezTo>
                    <a:pt x="443" y="332"/>
                    <a:pt x="443" y="332"/>
                    <a:pt x="443" y="332"/>
                  </a:cubicBezTo>
                  <a:cubicBezTo>
                    <a:pt x="443" y="332"/>
                    <a:pt x="437" y="241"/>
                    <a:pt x="445" y="229"/>
                  </a:cubicBezTo>
                  <a:cubicBezTo>
                    <a:pt x="452" y="218"/>
                    <a:pt x="471" y="214"/>
                    <a:pt x="484" y="224"/>
                  </a:cubicBezTo>
                  <a:close/>
                </a:path>
              </a:pathLst>
            </a:custGeom>
            <a:solidFill>
              <a:srgbClr val="C65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96" name="组合 94"/>
          <p:cNvGrpSpPr/>
          <p:nvPr/>
        </p:nvGrpSpPr>
        <p:grpSpPr bwMode="auto">
          <a:xfrm>
            <a:off x="2643175" y="1856012"/>
            <a:ext cx="854075" cy="1263260"/>
            <a:chOff x="8874579" y="340547"/>
            <a:chExt cx="1339497" cy="2522491"/>
          </a:xfrm>
        </p:grpSpPr>
        <p:grpSp>
          <p:nvGrpSpPr>
            <p:cNvPr id="97" name="组合 98"/>
            <p:cNvGrpSpPr>
              <a:grpSpLocks noChangeAspect="1"/>
            </p:cNvGrpSpPr>
            <p:nvPr/>
          </p:nvGrpSpPr>
          <p:grpSpPr bwMode="auto">
            <a:xfrm>
              <a:off x="8874579" y="340547"/>
              <a:ext cx="1339497" cy="2483999"/>
              <a:chOff x="9736138" y="161925"/>
              <a:chExt cx="2235201" cy="4144963"/>
            </a:xfrm>
          </p:grpSpPr>
          <p:sp>
            <p:nvSpPr>
              <p:cNvPr id="100" name="Freeform 102"/>
              <p:cNvSpPr/>
              <p:nvPr/>
            </p:nvSpPr>
            <p:spPr bwMode="auto">
              <a:xfrm>
                <a:off x="9736138" y="161925"/>
                <a:ext cx="777875" cy="765175"/>
              </a:xfrm>
              <a:custGeom>
                <a:avLst/>
                <a:gdLst>
                  <a:gd name="T0" fmla="*/ 2147483647 w 207"/>
                  <a:gd name="T1" fmla="*/ 2147483647 h 204"/>
                  <a:gd name="T2" fmla="*/ 2147483647 w 207"/>
                  <a:gd name="T3" fmla="*/ 2147483647 h 204"/>
                  <a:gd name="T4" fmla="*/ 2147483647 w 207"/>
                  <a:gd name="T5" fmla="*/ 2147483647 h 204"/>
                  <a:gd name="T6" fmla="*/ 2147483647 w 207"/>
                  <a:gd name="T7" fmla="*/ 2147483647 h 204"/>
                  <a:gd name="T8" fmla="*/ 2147483647 w 207"/>
                  <a:gd name="T9" fmla="*/ 2147483647 h 204"/>
                  <a:gd name="T10" fmla="*/ 2147483647 w 207"/>
                  <a:gd name="T11" fmla="*/ 2147483647 h 204"/>
                  <a:gd name="T12" fmla="*/ 2147483647 w 207"/>
                  <a:gd name="T13" fmla="*/ 2147483647 h 204"/>
                  <a:gd name="T14" fmla="*/ 2147483647 w 207"/>
                  <a:gd name="T15" fmla="*/ 2147483647 h 204"/>
                  <a:gd name="T16" fmla="*/ 2147483647 w 207"/>
                  <a:gd name="T17" fmla="*/ 2147483647 h 204"/>
                  <a:gd name="T18" fmla="*/ 2147483647 w 207"/>
                  <a:gd name="T19" fmla="*/ 2147483647 h 204"/>
                  <a:gd name="T20" fmla="*/ 2147483647 w 207"/>
                  <a:gd name="T21" fmla="*/ 2147483647 h 204"/>
                  <a:gd name="T22" fmla="*/ 2147483647 w 207"/>
                  <a:gd name="T23" fmla="*/ 2147483647 h 204"/>
                  <a:gd name="T24" fmla="*/ 2147483647 w 207"/>
                  <a:gd name="T25" fmla="*/ 2147483647 h 20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7"/>
                  <a:gd name="T40" fmla="*/ 0 h 204"/>
                  <a:gd name="T41" fmla="*/ 207 w 207"/>
                  <a:gd name="T42" fmla="*/ 204 h 20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7" h="204">
                    <a:moveTo>
                      <a:pt x="136" y="182"/>
                    </a:moveTo>
                    <a:cubicBezTo>
                      <a:pt x="136" y="182"/>
                      <a:pt x="130" y="197"/>
                      <a:pt x="112" y="200"/>
                    </a:cubicBezTo>
                    <a:cubicBezTo>
                      <a:pt x="92" y="204"/>
                      <a:pt x="63" y="201"/>
                      <a:pt x="37" y="181"/>
                    </a:cubicBezTo>
                    <a:cubicBezTo>
                      <a:pt x="9" y="158"/>
                      <a:pt x="0" y="100"/>
                      <a:pt x="15" y="63"/>
                    </a:cubicBezTo>
                    <a:cubicBezTo>
                      <a:pt x="15" y="63"/>
                      <a:pt x="17" y="79"/>
                      <a:pt x="27" y="81"/>
                    </a:cubicBezTo>
                    <a:cubicBezTo>
                      <a:pt x="27" y="81"/>
                      <a:pt x="36" y="28"/>
                      <a:pt x="76" y="21"/>
                    </a:cubicBezTo>
                    <a:cubicBezTo>
                      <a:pt x="76" y="21"/>
                      <a:pt x="72" y="35"/>
                      <a:pt x="74" y="42"/>
                    </a:cubicBezTo>
                    <a:cubicBezTo>
                      <a:pt x="74" y="42"/>
                      <a:pt x="98" y="0"/>
                      <a:pt x="158" y="9"/>
                    </a:cubicBezTo>
                    <a:cubicBezTo>
                      <a:pt x="158" y="9"/>
                      <a:pt x="132" y="28"/>
                      <a:pt x="140" y="45"/>
                    </a:cubicBezTo>
                    <a:cubicBezTo>
                      <a:pt x="140" y="45"/>
                      <a:pt x="183" y="37"/>
                      <a:pt x="198" y="57"/>
                    </a:cubicBezTo>
                    <a:cubicBezTo>
                      <a:pt x="198" y="57"/>
                      <a:pt x="173" y="61"/>
                      <a:pt x="171" y="85"/>
                    </a:cubicBezTo>
                    <a:cubicBezTo>
                      <a:pt x="171" y="85"/>
                      <a:pt x="206" y="89"/>
                      <a:pt x="207" y="115"/>
                    </a:cubicBezTo>
                    <a:lnTo>
                      <a:pt x="136" y="182"/>
                    </a:lnTo>
                    <a:close/>
                  </a:path>
                </a:pathLst>
              </a:custGeom>
              <a:solidFill>
                <a:srgbClr val="6041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1" name="Freeform 103"/>
              <p:cNvSpPr/>
              <p:nvPr/>
            </p:nvSpPr>
            <p:spPr bwMode="auto">
              <a:xfrm>
                <a:off x="10183813" y="592138"/>
                <a:ext cx="269875" cy="290513"/>
              </a:xfrm>
              <a:custGeom>
                <a:avLst/>
                <a:gdLst>
                  <a:gd name="T0" fmla="*/ 2147483647 w 72"/>
                  <a:gd name="T1" fmla="*/ 2147483647 h 77"/>
                  <a:gd name="T2" fmla="*/ 2147483647 w 72"/>
                  <a:gd name="T3" fmla="*/ 2147483647 h 77"/>
                  <a:gd name="T4" fmla="*/ 2147483647 w 72"/>
                  <a:gd name="T5" fmla="*/ 2147483647 h 77"/>
                  <a:gd name="T6" fmla="*/ 2147483647 w 72"/>
                  <a:gd name="T7" fmla="*/ 2147483647 h 77"/>
                  <a:gd name="T8" fmla="*/ 2147483647 w 72"/>
                  <a:gd name="T9" fmla="*/ 214748364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77"/>
                  <a:gd name="T17" fmla="*/ 72 w 7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77">
                    <a:moveTo>
                      <a:pt x="12" y="75"/>
                    </a:moveTo>
                    <a:cubicBezTo>
                      <a:pt x="12" y="75"/>
                      <a:pt x="0" y="55"/>
                      <a:pt x="17" y="28"/>
                    </a:cubicBezTo>
                    <a:cubicBezTo>
                      <a:pt x="34" y="2"/>
                      <a:pt x="48" y="0"/>
                      <a:pt x="72" y="4"/>
                    </a:cubicBezTo>
                    <a:cubicBezTo>
                      <a:pt x="30" y="75"/>
                      <a:pt x="30" y="75"/>
                      <a:pt x="30" y="75"/>
                    </a:cubicBezTo>
                    <a:cubicBezTo>
                      <a:pt x="30" y="75"/>
                      <a:pt x="22" y="77"/>
                      <a:pt x="12" y="75"/>
                    </a:cubicBez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2" name="Freeform 104"/>
              <p:cNvSpPr/>
              <p:nvPr/>
            </p:nvSpPr>
            <p:spPr bwMode="auto">
              <a:xfrm>
                <a:off x="10029826" y="401638"/>
                <a:ext cx="1941513" cy="1651000"/>
              </a:xfrm>
              <a:custGeom>
                <a:avLst/>
                <a:gdLst>
                  <a:gd name="T0" fmla="*/ 2147483647 w 517"/>
                  <a:gd name="T1" fmla="*/ 0 h 440"/>
                  <a:gd name="T2" fmla="*/ 2147483647 w 517"/>
                  <a:gd name="T3" fmla="*/ 2147483647 h 440"/>
                  <a:gd name="T4" fmla="*/ 2147483647 w 517"/>
                  <a:gd name="T5" fmla="*/ 2147483647 h 440"/>
                  <a:gd name="T6" fmla="*/ 2147483647 w 517"/>
                  <a:gd name="T7" fmla="*/ 2147483647 h 440"/>
                  <a:gd name="T8" fmla="*/ 2147483647 w 517"/>
                  <a:gd name="T9" fmla="*/ 0 h 4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7"/>
                  <a:gd name="T16" fmla="*/ 0 h 440"/>
                  <a:gd name="T17" fmla="*/ 517 w 517"/>
                  <a:gd name="T18" fmla="*/ 440 h 4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7" h="440">
                    <a:moveTo>
                      <a:pt x="258" y="0"/>
                    </a:moveTo>
                    <a:cubicBezTo>
                      <a:pt x="45" y="0"/>
                      <a:pt x="0" y="229"/>
                      <a:pt x="74" y="348"/>
                    </a:cubicBezTo>
                    <a:cubicBezTo>
                      <a:pt x="131" y="440"/>
                      <a:pt x="258" y="427"/>
                      <a:pt x="258" y="427"/>
                    </a:cubicBezTo>
                    <a:cubicBezTo>
                      <a:pt x="258" y="427"/>
                      <a:pt x="386" y="440"/>
                      <a:pt x="443" y="348"/>
                    </a:cubicBezTo>
                    <a:cubicBezTo>
                      <a:pt x="517" y="229"/>
                      <a:pt x="472" y="0"/>
                      <a:pt x="258" y="0"/>
                    </a:cubicBezTo>
                    <a:close/>
                  </a:path>
                </a:pathLst>
              </a:custGeom>
              <a:solidFill>
                <a:srgbClr val="6D4C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3" name="Freeform 105"/>
              <p:cNvSpPr/>
              <p:nvPr/>
            </p:nvSpPr>
            <p:spPr bwMode="auto">
              <a:xfrm>
                <a:off x="11055351" y="3592513"/>
                <a:ext cx="284163" cy="714375"/>
              </a:xfrm>
              <a:custGeom>
                <a:avLst/>
                <a:gdLst>
                  <a:gd name="T0" fmla="*/ 0 w 76"/>
                  <a:gd name="T1" fmla="*/ 0 h 190"/>
                  <a:gd name="T2" fmla="*/ 2147483647 w 76"/>
                  <a:gd name="T3" fmla="*/ 0 h 190"/>
                  <a:gd name="T4" fmla="*/ 2147483647 w 76"/>
                  <a:gd name="T5" fmla="*/ 2147483647 h 190"/>
                  <a:gd name="T6" fmla="*/ 0 w 76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190"/>
                  <a:gd name="T14" fmla="*/ 76 w 76"/>
                  <a:gd name="T15" fmla="*/ 190 h 1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190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3" y="190"/>
                      <a:pt x="38" y="190"/>
                    </a:cubicBezTo>
                    <a:cubicBezTo>
                      <a:pt x="2" y="19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4" name="Freeform 107"/>
              <p:cNvSpPr/>
              <p:nvPr/>
            </p:nvSpPr>
            <p:spPr bwMode="auto">
              <a:xfrm>
                <a:off x="10660063" y="3592513"/>
                <a:ext cx="285750" cy="714375"/>
              </a:xfrm>
              <a:custGeom>
                <a:avLst/>
                <a:gdLst>
                  <a:gd name="T0" fmla="*/ 0 w 76"/>
                  <a:gd name="T1" fmla="*/ 0 h 190"/>
                  <a:gd name="T2" fmla="*/ 2147483647 w 76"/>
                  <a:gd name="T3" fmla="*/ 0 h 190"/>
                  <a:gd name="T4" fmla="*/ 2147483647 w 76"/>
                  <a:gd name="T5" fmla="*/ 2147483647 h 190"/>
                  <a:gd name="T6" fmla="*/ 0 w 76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190"/>
                  <a:gd name="T14" fmla="*/ 76 w 76"/>
                  <a:gd name="T15" fmla="*/ 190 h 1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190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3" y="190"/>
                      <a:pt x="38" y="190"/>
                    </a:cubicBezTo>
                    <a:cubicBezTo>
                      <a:pt x="3" y="19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5" name="Freeform 109"/>
              <p:cNvSpPr/>
              <p:nvPr/>
            </p:nvSpPr>
            <p:spPr bwMode="auto">
              <a:xfrm>
                <a:off x="11347451" y="2357438"/>
                <a:ext cx="368300" cy="901700"/>
              </a:xfrm>
              <a:custGeom>
                <a:avLst/>
                <a:gdLst>
                  <a:gd name="T0" fmla="*/ 2147483647 w 98"/>
                  <a:gd name="T1" fmla="*/ 2147483647 h 240"/>
                  <a:gd name="T2" fmla="*/ 2147483647 w 98"/>
                  <a:gd name="T3" fmla="*/ 2147483647 h 240"/>
                  <a:gd name="T4" fmla="*/ 2147483647 w 98"/>
                  <a:gd name="T5" fmla="*/ 2147483647 h 240"/>
                  <a:gd name="T6" fmla="*/ 2147483647 w 98"/>
                  <a:gd name="T7" fmla="*/ 2147483647 h 240"/>
                  <a:gd name="T8" fmla="*/ 2147483647 w 98"/>
                  <a:gd name="T9" fmla="*/ 2147483647 h 240"/>
                  <a:gd name="T10" fmla="*/ 2147483647 w 98"/>
                  <a:gd name="T11" fmla="*/ 2147483647 h 240"/>
                  <a:gd name="T12" fmla="*/ 2147483647 w 98"/>
                  <a:gd name="T13" fmla="*/ 2147483647 h 240"/>
                  <a:gd name="T14" fmla="*/ 2147483647 w 98"/>
                  <a:gd name="T15" fmla="*/ 2147483647 h 240"/>
                  <a:gd name="T16" fmla="*/ 2147483647 w 98"/>
                  <a:gd name="T17" fmla="*/ 2147483647 h 240"/>
                  <a:gd name="T18" fmla="*/ 0 w 98"/>
                  <a:gd name="T19" fmla="*/ 2147483647 h 240"/>
                  <a:gd name="T20" fmla="*/ 2147483647 w 98"/>
                  <a:gd name="T21" fmla="*/ 0 h 240"/>
                  <a:gd name="T22" fmla="*/ 2147483647 w 98"/>
                  <a:gd name="T23" fmla="*/ 2147483647 h 2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8"/>
                  <a:gd name="T37" fmla="*/ 0 h 240"/>
                  <a:gd name="T38" fmla="*/ 98 w 98"/>
                  <a:gd name="T39" fmla="*/ 240 h 24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8" h="240">
                    <a:moveTo>
                      <a:pt x="71" y="77"/>
                    </a:moveTo>
                    <a:cubicBezTo>
                      <a:pt x="71" y="90"/>
                      <a:pt x="36" y="158"/>
                      <a:pt x="34" y="161"/>
                    </a:cubicBezTo>
                    <a:cubicBezTo>
                      <a:pt x="34" y="161"/>
                      <a:pt x="44" y="163"/>
                      <a:pt x="49" y="168"/>
                    </a:cubicBezTo>
                    <a:cubicBezTo>
                      <a:pt x="53" y="173"/>
                      <a:pt x="59" y="182"/>
                      <a:pt x="56" y="191"/>
                    </a:cubicBezTo>
                    <a:cubicBezTo>
                      <a:pt x="56" y="191"/>
                      <a:pt x="62" y="178"/>
                      <a:pt x="80" y="187"/>
                    </a:cubicBezTo>
                    <a:cubicBezTo>
                      <a:pt x="98" y="195"/>
                      <a:pt x="73" y="232"/>
                      <a:pt x="62" y="235"/>
                    </a:cubicBezTo>
                    <a:cubicBezTo>
                      <a:pt x="51" y="238"/>
                      <a:pt x="14" y="240"/>
                      <a:pt x="11" y="207"/>
                    </a:cubicBezTo>
                    <a:cubicBezTo>
                      <a:pt x="8" y="175"/>
                      <a:pt x="3" y="151"/>
                      <a:pt x="3" y="151"/>
                    </a:cubicBezTo>
                    <a:cubicBezTo>
                      <a:pt x="3" y="151"/>
                      <a:pt x="35" y="85"/>
                      <a:pt x="35" y="79"/>
                    </a:cubicBezTo>
                    <a:cubicBezTo>
                      <a:pt x="35" y="73"/>
                      <a:pt x="0" y="11"/>
                      <a:pt x="0" y="11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71" y="65"/>
                      <a:pt x="71" y="77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6" name="Freeform 110"/>
              <p:cNvSpPr/>
              <p:nvPr/>
            </p:nvSpPr>
            <p:spPr bwMode="auto">
              <a:xfrm>
                <a:off x="11539538" y="3017838"/>
                <a:ext cx="25400" cy="120650"/>
              </a:xfrm>
              <a:custGeom>
                <a:avLst/>
                <a:gdLst>
                  <a:gd name="T0" fmla="*/ 2147483647 w 7"/>
                  <a:gd name="T1" fmla="*/ 2147483647 h 32"/>
                  <a:gd name="T2" fmla="*/ 2147483647 w 7"/>
                  <a:gd name="T3" fmla="*/ 0 h 32"/>
                  <a:gd name="T4" fmla="*/ 2147483647 w 7"/>
                  <a:gd name="T5" fmla="*/ 2147483647 h 32"/>
                  <a:gd name="T6" fmla="*/ 2147483647 w 7"/>
                  <a:gd name="T7" fmla="*/ 2147483647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32"/>
                  <a:gd name="T14" fmla="*/ 7 w 7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32">
                    <a:moveTo>
                      <a:pt x="5" y="15"/>
                    </a:moveTo>
                    <a:cubicBezTo>
                      <a:pt x="7" y="10"/>
                      <a:pt x="5" y="5"/>
                      <a:pt x="3" y="0"/>
                    </a:cubicBezTo>
                    <a:cubicBezTo>
                      <a:pt x="0" y="15"/>
                      <a:pt x="3" y="32"/>
                      <a:pt x="3" y="32"/>
                    </a:cubicBezTo>
                    <a:cubicBezTo>
                      <a:pt x="5" y="27"/>
                      <a:pt x="5" y="15"/>
                      <a:pt x="5" y="15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7" name="Freeform 111"/>
              <p:cNvSpPr/>
              <p:nvPr/>
            </p:nvSpPr>
            <p:spPr bwMode="auto">
              <a:xfrm>
                <a:off x="10183813" y="2368550"/>
                <a:ext cx="461963" cy="1020763"/>
              </a:xfrm>
              <a:custGeom>
                <a:avLst/>
                <a:gdLst>
                  <a:gd name="T0" fmla="*/ 2147483647 w 123"/>
                  <a:gd name="T1" fmla="*/ 0 h 272"/>
                  <a:gd name="T2" fmla="*/ 2147483647 w 123"/>
                  <a:gd name="T3" fmla="*/ 2147483647 h 272"/>
                  <a:gd name="T4" fmla="*/ 2147483647 w 123"/>
                  <a:gd name="T5" fmla="*/ 2147483647 h 272"/>
                  <a:gd name="T6" fmla="*/ 2147483647 w 123"/>
                  <a:gd name="T7" fmla="*/ 2147483647 h 272"/>
                  <a:gd name="T8" fmla="*/ 2147483647 w 123"/>
                  <a:gd name="T9" fmla="*/ 2147483647 h 272"/>
                  <a:gd name="T10" fmla="*/ 2147483647 w 123"/>
                  <a:gd name="T11" fmla="*/ 2147483647 h 272"/>
                  <a:gd name="T12" fmla="*/ 2147483647 w 123"/>
                  <a:gd name="T13" fmla="*/ 2147483647 h 272"/>
                  <a:gd name="T14" fmla="*/ 2147483647 w 123"/>
                  <a:gd name="T15" fmla="*/ 2147483647 h 272"/>
                  <a:gd name="T16" fmla="*/ 2147483647 w 123"/>
                  <a:gd name="T17" fmla="*/ 2147483647 h 272"/>
                  <a:gd name="T18" fmla="*/ 2147483647 w 123"/>
                  <a:gd name="T19" fmla="*/ 2147483647 h 272"/>
                  <a:gd name="T20" fmla="*/ 2147483647 w 123"/>
                  <a:gd name="T21" fmla="*/ 2147483647 h 272"/>
                  <a:gd name="T22" fmla="*/ 2147483647 w 123"/>
                  <a:gd name="T23" fmla="*/ 0 h 2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3"/>
                  <a:gd name="T37" fmla="*/ 0 h 272"/>
                  <a:gd name="T38" fmla="*/ 123 w 123"/>
                  <a:gd name="T39" fmla="*/ 272 h 2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3" h="272">
                    <a:moveTo>
                      <a:pt x="95" y="0"/>
                    </a:moveTo>
                    <a:cubicBezTo>
                      <a:pt x="95" y="0"/>
                      <a:pt x="89" y="134"/>
                      <a:pt x="59" y="154"/>
                    </a:cubicBezTo>
                    <a:cubicBezTo>
                      <a:pt x="29" y="173"/>
                      <a:pt x="9" y="174"/>
                      <a:pt x="4" y="189"/>
                    </a:cubicBezTo>
                    <a:cubicBezTo>
                      <a:pt x="0" y="204"/>
                      <a:pt x="40" y="206"/>
                      <a:pt x="55" y="194"/>
                    </a:cubicBezTo>
                    <a:cubicBezTo>
                      <a:pt x="55" y="194"/>
                      <a:pt x="19" y="248"/>
                      <a:pt x="33" y="259"/>
                    </a:cubicBezTo>
                    <a:cubicBezTo>
                      <a:pt x="47" y="269"/>
                      <a:pt x="64" y="231"/>
                      <a:pt x="64" y="231"/>
                    </a:cubicBezTo>
                    <a:cubicBezTo>
                      <a:pt x="64" y="231"/>
                      <a:pt x="51" y="261"/>
                      <a:pt x="61" y="267"/>
                    </a:cubicBezTo>
                    <a:cubicBezTo>
                      <a:pt x="71" y="272"/>
                      <a:pt x="85" y="239"/>
                      <a:pt x="85" y="239"/>
                    </a:cubicBezTo>
                    <a:cubicBezTo>
                      <a:pt x="85" y="239"/>
                      <a:pt x="78" y="265"/>
                      <a:pt x="87" y="267"/>
                    </a:cubicBezTo>
                    <a:cubicBezTo>
                      <a:pt x="99" y="271"/>
                      <a:pt x="116" y="232"/>
                      <a:pt x="116" y="232"/>
                    </a:cubicBezTo>
                    <a:cubicBezTo>
                      <a:pt x="123" y="6"/>
                      <a:pt x="123" y="6"/>
                      <a:pt x="123" y="6"/>
                    </a:cubicBez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8" name="Freeform 112"/>
              <p:cNvSpPr/>
              <p:nvPr/>
            </p:nvSpPr>
            <p:spPr bwMode="auto">
              <a:xfrm>
                <a:off x="10401301" y="3097213"/>
                <a:ext cx="165100" cy="112713"/>
              </a:xfrm>
              <a:custGeom>
                <a:avLst/>
                <a:gdLst>
                  <a:gd name="T0" fmla="*/ 0 w 44"/>
                  <a:gd name="T1" fmla="*/ 0 h 30"/>
                  <a:gd name="T2" fmla="*/ 2147483647 w 44"/>
                  <a:gd name="T3" fmla="*/ 2147483647 h 30"/>
                  <a:gd name="T4" fmla="*/ 0 w 44"/>
                  <a:gd name="T5" fmla="*/ 0 h 30"/>
                  <a:gd name="T6" fmla="*/ 0 60000 65536"/>
                  <a:gd name="T7" fmla="*/ 0 60000 65536"/>
                  <a:gd name="T8" fmla="*/ 0 60000 65536"/>
                  <a:gd name="T9" fmla="*/ 0 w 44"/>
                  <a:gd name="T10" fmla="*/ 0 h 30"/>
                  <a:gd name="T11" fmla="*/ 44 w 44"/>
                  <a:gd name="T12" fmla="*/ 30 h 3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4" h="30">
                    <a:moveTo>
                      <a:pt x="0" y="0"/>
                    </a:moveTo>
                    <a:cubicBezTo>
                      <a:pt x="0" y="0"/>
                      <a:pt x="14" y="19"/>
                      <a:pt x="44" y="15"/>
                    </a:cubicBezTo>
                    <a:cubicBezTo>
                      <a:pt x="44" y="15"/>
                      <a:pt x="12" y="30"/>
                      <a:pt x="0" y="0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9" name="Freeform 113"/>
              <p:cNvSpPr/>
              <p:nvPr/>
            </p:nvSpPr>
            <p:spPr bwMode="auto">
              <a:xfrm>
                <a:off x="9988551" y="2651125"/>
                <a:ext cx="866775" cy="738188"/>
              </a:xfrm>
              <a:custGeom>
                <a:avLst/>
                <a:gdLst>
                  <a:gd name="T0" fmla="*/ 2147483647 w 231"/>
                  <a:gd name="T1" fmla="*/ 2147483647 h 197"/>
                  <a:gd name="T2" fmla="*/ 2147483647 w 231"/>
                  <a:gd name="T3" fmla="*/ 2147483647 h 197"/>
                  <a:gd name="T4" fmla="*/ 2147483647 w 231"/>
                  <a:gd name="T5" fmla="*/ 2147483647 h 197"/>
                  <a:gd name="T6" fmla="*/ 2147483647 w 231"/>
                  <a:gd name="T7" fmla="*/ 2147483647 h 197"/>
                  <a:gd name="T8" fmla="*/ 2147483647 w 231"/>
                  <a:gd name="T9" fmla="*/ 2147483647 h 197"/>
                  <a:gd name="T10" fmla="*/ 2147483647 w 231"/>
                  <a:gd name="T11" fmla="*/ 2147483647 h 197"/>
                  <a:gd name="T12" fmla="*/ 2147483647 w 231"/>
                  <a:gd name="T13" fmla="*/ 2147483647 h 197"/>
                  <a:gd name="T14" fmla="*/ 2147483647 w 231"/>
                  <a:gd name="T15" fmla="*/ 2147483647 h 197"/>
                  <a:gd name="T16" fmla="*/ 2147483647 w 231"/>
                  <a:gd name="T17" fmla="*/ 2147483647 h 19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31"/>
                  <a:gd name="T28" fmla="*/ 0 h 197"/>
                  <a:gd name="T29" fmla="*/ 231 w 231"/>
                  <a:gd name="T30" fmla="*/ 197 h 19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31" h="197">
                    <a:moveTo>
                      <a:pt x="175" y="196"/>
                    </a:moveTo>
                    <a:cubicBezTo>
                      <a:pt x="6" y="130"/>
                      <a:pt x="6" y="130"/>
                      <a:pt x="6" y="130"/>
                    </a:cubicBezTo>
                    <a:cubicBezTo>
                      <a:pt x="2" y="129"/>
                      <a:pt x="0" y="125"/>
                      <a:pt x="2" y="121"/>
                    </a:cubicBezTo>
                    <a:cubicBezTo>
                      <a:pt x="47" y="5"/>
                      <a:pt x="47" y="5"/>
                      <a:pt x="47" y="5"/>
                    </a:cubicBezTo>
                    <a:cubicBezTo>
                      <a:pt x="48" y="2"/>
                      <a:pt x="52" y="0"/>
                      <a:pt x="56" y="1"/>
                    </a:cubicBezTo>
                    <a:cubicBezTo>
                      <a:pt x="225" y="66"/>
                      <a:pt x="225" y="66"/>
                      <a:pt x="225" y="66"/>
                    </a:cubicBezTo>
                    <a:cubicBezTo>
                      <a:pt x="229" y="68"/>
                      <a:pt x="231" y="72"/>
                      <a:pt x="229" y="76"/>
                    </a:cubicBezTo>
                    <a:cubicBezTo>
                      <a:pt x="184" y="191"/>
                      <a:pt x="184" y="191"/>
                      <a:pt x="184" y="191"/>
                    </a:cubicBezTo>
                    <a:cubicBezTo>
                      <a:pt x="183" y="195"/>
                      <a:pt x="179" y="197"/>
                      <a:pt x="175" y="196"/>
                    </a:cubicBez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0" name="Rectangle 114"/>
              <p:cNvSpPr>
                <a:spLocks noChangeArrowheads="1"/>
              </p:cNvSpPr>
              <p:nvPr/>
            </p:nvSpPr>
            <p:spPr bwMode="auto">
              <a:xfrm>
                <a:off x="10709276" y="1955800"/>
                <a:ext cx="585788" cy="582613"/>
              </a:xfrm>
              <a:prstGeom prst="rect">
                <a:avLst/>
              </a:pr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1" name="Freeform 115"/>
              <p:cNvSpPr/>
              <p:nvPr/>
            </p:nvSpPr>
            <p:spPr bwMode="auto">
              <a:xfrm>
                <a:off x="10415588" y="2005013"/>
                <a:ext cx="249238" cy="438150"/>
              </a:xfrm>
              <a:custGeom>
                <a:avLst/>
                <a:gdLst>
                  <a:gd name="T0" fmla="*/ 2147483647 w 66"/>
                  <a:gd name="T1" fmla="*/ 0 h 117"/>
                  <a:gd name="T2" fmla="*/ 0 w 66"/>
                  <a:gd name="T3" fmla="*/ 2147483647 h 117"/>
                  <a:gd name="T4" fmla="*/ 2147483647 w 66"/>
                  <a:gd name="T5" fmla="*/ 2147483647 h 117"/>
                  <a:gd name="T6" fmla="*/ 2147483647 w 66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117"/>
                  <a:gd name="T14" fmla="*/ 66 w 66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117">
                    <a:moveTo>
                      <a:pt x="60" y="0"/>
                    </a:moveTo>
                    <a:cubicBezTo>
                      <a:pt x="60" y="0"/>
                      <a:pt x="16" y="49"/>
                      <a:pt x="0" y="99"/>
                    </a:cubicBezTo>
                    <a:cubicBezTo>
                      <a:pt x="0" y="99"/>
                      <a:pt x="25" y="113"/>
                      <a:pt x="66" y="117"/>
                    </a:cubicBez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2" name="Freeform 116"/>
              <p:cNvSpPr/>
              <p:nvPr/>
            </p:nvSpPr>
            <p:spPr bwMode="auto">
              <a:xfrm>
                <a:off x="11336338" y="2005013"/>
                <a:ext cx="247650" cy="438150"/>
              </a:xfrm>
              <a:custGeom>
                <a:avLst/>
                <a:gdLst>
                  <a:gd name="T0" fmla="*/ 2147483647 w 66"/>
                  <a:gd name="T1" fmla="*/ 0 h 117"/>
                  <a:gd name="T2" fmla="*/ 2147483647 w 66"/>
                  <a:gd name="T3" fmla="*/ 2147483647 h 117"/>
                  <a:gd name="T4" fmla="*/ 0 w 66"/>
                  <a:gd name="T5" fmla="*/ 2147483647 h 117"/>
                  <a:gd name="T6" fmla="*/ 2147483647 w 66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117"/>
                  <a:gd name="T14" fmla="*/ 66 w 66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117">
                    <a:moveTo>
                      <a:pt x="6" y="0"/>
                    </a:moveTo>
                    <a:cubicBezTo>
                      <a:pt x="6" y="0"/>
                      <a:pt x="50" y="49"/>
                      <a:pt x="66" y="99"/>
                    </a:cubicBezTo>
                    <a:cubicBezTo>
                      <a:pt x="66" y="99"/>
                      <a:pt x="41" y="113"/>
                      <a:pt x="0" y="117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3" name="Freeform 117"/>
              <p:cNvSpPr/>
              <p:nvPr/>
            </p:nvSpPr>
            <p:spPr bwMode="auto">
              <a:xfrm>
                <a:off x="10577513" y="2932113"/>
                <a:ext cx="852488" cy="923925"/>
              </a:xfrm>
              <a:custGeom>
                <a:avLst/>
                <a:gdLst>
                  <a:gd name="T0" fmla="*/ 2147483647 w 227"/>
                  <a:gd name="T1" fmla="*/ 0 h 246"/>
                  <a:gd name="T2" fmla="*/ 2147483647 w 227"/>
                  <a:gd name="T3" fmla="*/ 0 h 246"/>
                  <a:gd name="T4" fmla="*/ 2147483647 w 227"/>
                  <a:gd name="T5" fmla="*/ 2147483647 h 246"/>
                  <a:gd name="T6" fmla="*/ 2147483647 w 227"/>
                  <a:gd name="T7" fmla="*/ 2147483647 h 246"/>
                  <a:gd name="T8" fmla="*/ 2147483647 w 227"/>
                  <a:gd name="T9" fmla="*/ 0 h 2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7"/>
                  <a:gd name="T16" fmla="*/ 0 h 246"/>
                  <a:gd name="T17" fmla="*/ 227 w 227"/>
                  <a:gd name="T18" fmla="*/ 246 h 2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7" h="246">
                    <a:moveTo>
                      <a:pt x="216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0" y="74"/>
                      <a:pt x="0" y="172"/>
                      <a:pt x="9" y="246"/>
                    </a:cubicBezTo>
                    <a:cubicBezTo>
                      <a:pt x="216" y="246"/>
                      <a:pt x="216" y="246"/>
                      <a:pt x="216" y="246"/>
                    </a:cubicBezTo>
                    <a:cubicBezTo>
                      <a:pt x="226" y="170"/>
                      <a:pt x="227" y="73"/>
                      <a:pt x="216" y="0"/>
                    </a:cubicBezTo>
                    <a:close/>
                  </a:path>
                </a:pathLst>
              </a:custGeom>
              <a:solidFill>
                <a:srgbClr val="D198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4" name="Freeform 118"/>
              <p:cNvSpPr/>
              <p:nvPr/>
            </p:nvSpPr>
            <p:spPr bwMode="auto">
              <a:xfrm>
                <a:off x="10596563" y="1966913"/>
                <a:ext cx="808038" cy="965200"/>
              </a:xfrm>
              <a:custGeom>
                <a:avLst/>
                <a:gdLst>
                  <a:gd name="T0" fmla="*/ 2147483647 w 215"/>
                  <a:gd name="T1" fmla="*/ 2147483647 h 257"/>
                  <a:gd name="T2" fmla="*/ 2147483647 w 215"/>
                  <a:gd name="T3" fmla="*/ 0 h 257"/>
                  <a:gd name="T4" fmla="*/ 2147483647 w 215"/>
                  <a:gd name="T5" fmla="*/ 2147483647 h 257"/>
                  <a:gd name="T6" fmla="*/ 2147483647 w 215"/>
                  <a:gd name="T7" fmla="*/ 0 h 257"/>
                  <a:gd name="T8" fmla="*/ 2147483647 w 215"/>
                  <a:gd name="T9" fmla="*/ 2147483647 h 257"/>
                  <a:gd name="T10" fmla="*/ 2147483647 w 215"/>
                  <a:gd name="T11" fmla="*/ 2147483647 h 257"/>
                  <a:gd name="T12" fmla="*/ 2147483647 w 215"/>
                  <a:gd name="T13" fmla="*/ 2147483647 h 257"/>
                  <a:gd name="T14" fmla="*/ 2147483647 w 215"/>
                  <a:gd name="T15" fmla="*/ 2147483647 h 257"/>
                  <a:gd name="T16" fmla="*/ 2147483647 w 215"/>
                  <a:gd name="T17" fmla="*/ 2147483647 h 2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5"/>
                  <a:gd name="T28" fmla="*/ 0 h 257"/>
                  <a:gd name="T29" fmla="*/ 215 w 215"/>
                  <a:gd name="T30" fmla="*/ 257 h 2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5" h="257">
                    <a:moveTo>
                      <a:pt x="202" y="8"/>
                    </a:moveTo>
                    <a:cubicBezTo>
                      <a:pt x="200" y="4"/>
                      <a:pt x="193" y="2"/>
                      <a:pt x="184" y="0"/>
                    </a:cubicBezTo>
                    <a:cubicBezTo>
                      <a:pt x="108" y="65"/>
                      <a:pt x="108" y="65"/>
                      <a:pt x="108" y="65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22" y="2"/>
                      <a:pt x="15" y="4"/>
                      <a:pt x="13" y="8"/>
                    </a:cubicBezTo>
                    <a:cubicBezTo>
                      <a:pt x="0" y="33"/>
                      <a:pt x="4" y="257"/>
                      <a:pt x="4" y="257"/>
                    </a:cubicBezTo>
                    <a:cubicBezTo>
                      <a:pt x="107" y="257"/>
                      <a:pt x="107" y="257"/>
                      <a:pt x="107" y="257"/>
                    </a:cubicBezTo>
                    <a:cubicBezTo>
                      <a:pt x="211" y="257"/>
                      <a:pt x="211" y="257"/>
                      <a:pt x="211" y="257"/>
                    </a:cubicBezTo>
                    <a:cubicBezTo>
                      <a:pt x="211" y="257"/>
                      <a:pt x="215" y="33"/>
                      <a:pt x="202" y="8"/>
                    </a:cubicBezTo>
                    <a:close/>
                  </a:path>
                </a:pathLst>
              </a:cu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5" name="Freeform 119"/>
              <p:cNvSpPr/>
              <p:nvPr/>
            </p:nvSpPr>
            <p:spPr bwMode="auto">
              <a:xfrm>
                <a:off x="10682288" y="1974850"/>
                <a:ext cx="319088" cy="311150"/>
              </a:xfrm>
              <a:custGeom>
                <a:avLst/>
                <a:gdLst>
                  <a:gd name="T0" fmla="*/ 2147483647 w 85"/>
                  <a:gd name="T1" fmla="*/ 0 h 83"/>
                  <a:gd name="T2" fmla="*/ 0 w 85"/>
                  <a:gd name="T3" fmla="*/ 2147483647 h 83"/>
                  <a:gd name="T4" fmla="*/ 2147483647 w 85"/>
                  <a:gd name="T5" fmla="*/ 2147483647 h 83"/>
                  <a:gd name="T6" fmla="*/ 2147483647 w 85"/>
                  <a:gd name="T7" fmla="*/ 0 h 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"/>
                  <a:gd name="T13" fmla="*/ 0 h 83"/>
                  <a:gd name="T14" fmla="*/ 85 w 85"/>
                  <a:gd name="T15" fmla="*/ 83 h 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" h="83">
                    <a:moveTo>
                      <a:pt x="10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25" y="67"/>
                      <a:pt x="53" y="61"/>
                      <a:pt x="85" y="63"/>
                    </a:cubicBez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6" name="Freeform 120"/>
              <p:cNvSpPr/>
              <p:nvPr/>
            </p:nvSpPr>
            <p:spPr bwMode="auto">
              <a:xfrm>
                <a:off x="11001376" y="1974850"/>
                <a:ext cx="315913" cy="311150"/>
              </a:xfrm>
              <a:custGeom>
                <a:avLst/>
                <a:gdLst>
                  <a:gd name="T0" fmla="*/ 2147483647 w 84"/>
                  <a:gd name="T1" fmla="*/ 0 h 83"/>
                  <a:gd name="T2" fmla="*/ 2147483647 w 84"/>
                  <a:gd name="T3" fmla="*/ 2147483647 h 83"/>
                  <a:gd name="T4" fmla="*/ 0 w 84"/>
                  <a:gd name="T5" fmla="*/ 2147483647 h 83"/>
                  <a:gd name="T6" fmla="*/ 2147483647 w 84"/>
                  <a:gd name="T7" fmla="*/ 0 h 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83"/>
                  <a:gd name="T14" fmla="*/ 84 w 84"/>
                  <a:gd name="T15" fmla="*/ 83 h 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83">
                    <a:moveTo>
                      <a:pt x="74" y="0"/>
                    </a:moveTo>
                    <a:cubicBezTo>
                      <a:pt x="84" y="83"/>
                      <a:pt x="84" y="83"/>
                      <a:pt x="84" y="83"/>
                    </a:cubicBezTo>
                    <a:cubicBezTo>
                      <a:pt x="59" y="69"/>
                      <a:pt x="31" y="62"/>
                      <a:pt x="0" y="63"/>
                    </a:cubicBez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" name="Freeform 121"/>
              <p:cNvSpPr/>
              <p:nvPr/>
            </p:nvSpPr>
            <p:spPr bwMode="auto">
              <a:xfrm>
                <a:off x="11749088" y="1009650"/>
                <a:ext cx="38100" cy="247650"/>
              </a:xfrm>
              <a:custGeom>
                <a:avLst/>
                <a:gdLst>
                  <a:gd name="T0" fmla="*/ 0 w 10"/>
                  <a:gd name="T1" fmla="*/ 2147483647 h 66"/>
                  <a:gd name="T2" fmla="*/ 0 w 10"/>
                  <a:gd name="T3" fmla="*/ 0 h 66"/>
                  <a:gd name="T4" fmla="*/ 2147483647 w 10"/>
                  <a:gd name="T5" fmla="*/ 2147483647 h 66"/>
                  <a:gd name="T6" fmla="*/ 0 w 10"/>
                  <a:gd name="T7" fmla="*/ 2147483647 h 6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66"/>
                  <a:gd name="T14" fmla="*/ 10 w 10"/>
                  <a:gd name="T15" fmla="*/ 66 h 6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66">
                    <a:moveTo>
                      <a:pt x="0" y="56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8"/>
                      <a:pt x="10" y="37"/>
                      <a:pt x="10" y="59"/>
                    </a:cubicBezTo>
                    <a:cubicBezTo>
                      <a:pt x="10" y="59"/>
                      <a:pt x="5" y="66"/>
                      <a:pt x="0" y="5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" name="Freeform 122"/>
              <p:cNvSpPr/>
              <p:nvPr/>
            </p:nvSpPr>
            <p:spPr bwMode="auto">
              <a:xfrm>
                <a:off x="10082213" y="1190625"/>
                <a:ext cx="412750" cy="473075"/>
              </a:xfrm>
              <a:custGeom>
                <a:avLst/>
                <a:gdLst>
                  <a:gd name="T0" fmla="*/ 2147483647 w 110"/>
                  <a:gd name="T1" fmla="*/ 2147483647 h 126"/>
                  <a:gd name="T2" fmla="*/ 2147483647 w 110"/>
                  <a:gd name="T3" fmla="*/ 2147483647 h 126"/>
                  <a:gd name="T4" fmla="*/ 2147483647 w 110"/>
                  <a:gd name="T5" fmla="*/ 2147483647 h 126"/>
                  <a:gd name="T6" fmla="*/ 2147483647 w 110"/>
                  <a:gd name="T7" fmla="*/ 2147483647 h 1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0"/>
                  <a:gd name="T13" fmla="*/ 0 h 126"/>
                  <a:gd name="T14" fmla="*/ 110 w 110"/>
                  <a:gd name="T15" fmla="*/ 126 h 1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0" h="126">
                    <a:moveTo>
                      <a:pt x="83" y="17"/>
                    </a:moveTo>
                    <a:cubicBezTo>
                      <a:pt x="83" y="17"/>
                      <a:pt x="56" y="0"/>
                      <a:pt x="28" y="14"/>
                    </a:cubicBezTo>
                    <a:cubicBezTo>
                      <a:pt x="0" y="28"/>
                      <a:pt x="18" y="123"/>
                      <a:pt x="110" y="126"/>
                    </a:cubicBezTo>
                    <a:lnTo>
                      <a:pt x="83" y="17"/>
                    </a:lnTo>
                    <a:close/>
                  </a:path>
                </a:pathLst>
              </a:custGeom>
              <a:solidFill>
                <a:srgbClr val="F4D3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" name="Freeform 123"/>
              <p:cNvSpPr/>
              <p:nvPr/>
            </p:nvSpPr>
            <p:spPr bwMode="auto">
              <a:xfrm>
                <a:off x="11501438" y="1190625"/>
                <a:ext cx="417513" cy="473075"/>
              </a:xfrm>
              <a:custGeom>
                <a:avLst/>
                <a:gdLst>
                  <a:gd name="T0" fmla="*/ 2147483647 w 111"/>
                  <a:gd name="T1" fmla="*/ 2147483647 h 126"/>
                  <a:gd name="T2" fmla="*/ 2147483647 w 111"/>
                  <a:gd name="T3" fmla="*/ 2147483647 h 126"/>
                  <a:gd name="T4" fmla="*/ 0 w 111"/>
                  <a:gd name="T5" fmla="*/ 2147483647 h 126"/>
                  <a:gd name="T6" fmla="*/ 2147483647 w 111"/>
                  <a:gd name="T7" fmla="*/ 2147483647 h 1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1"/>
                  <a:gd name="T13" fmla="*/ 0 h 126"/>
                  <a:gd name="T14" fmla="*/ 111 w 111"/>
                  <a:gd name="T15" fmla="*/ 126 h 1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1" h="126">
                    <a:moveTo>
                      <a:pt x="28" y="17"/>
                    </a:moveTo>
                    <a:cubicBezTo>
                      <a:pt x="28" y="17"/>
                      <a:pt x="54" y="0"/>
                      <a:pt x="82" y="14"/>
                    </a:cubicBezTo>
                    <a:cubicBezTo>
                      <a:pt x="111" y="28"/>
                      <a:pt x="93" y="123"/>
                      <a:pt x="0" y="126"/>
                    </a:cubicBezTo>
                    <a:lnTo>
                      <a:pt x="28" y="17"/>
                    </a:lnTo>
                    <a:close/>
                  </a:path>
                </a:pathLst>
              </a:custGeom>
              <a:solidFill>
                <a:srgbClr val="F4D3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" name="Freeform 124"/>
              <p:cNvSpPr/>
              <p:nvPr/>
            </p:nvSpPr>
            <p:spPr bwMode="auto">
              <a:xfrm>
                <a:off x="10160001" y="852488"/>
                <a:ext cx="1676400" cy="1177925"/>
              </a:xfrm>
              <a:custGeom>
                <a:avLst/>
                <a:gdLst>
                  <a:gd name="T0" fmla="*/ 2147483647 w 446"/>
                  <a:gd name="T1" fmla="*/ 2147483647 h 314"/>
                  <a:gd name="T2" fmla="*/ 2147483647 w 446"/>
                  <a:gd name="T3" fmla="*/ 0 h 314"/>
                  <a:gd name="T4" fmla="*/ 2147483647 w 446"/>
                  <a:gd name="T5" fmla="*/ 2147483647 h 314"/>
                  <a:gd name="T6" fmla="*/ 2147483647 w 446"/>
                  <a:gd name="T7" fmla="*/ 2147483647 h 314"/>
                  <a:gd name="T8" fmla="*/ 2147483647 w 446"/>
                  <a:gd name="T9" fmla="*/ 2147483647 h 3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6"/>
                  <a:gd name="T16" fmla="*/ 0 h 314"/>
                  <a:gd name="T17" fmla="*/ 446 w 446"/>
                  <a:gd name="T18" fmla="*/ 314 h 3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6" h="314">
                    <a:moveTo>
                      <a:pt x="391" y="4"/>
                    </a:moveTo>
                    <a:cubicBezTo>
                      <a:pt x="223" y="0"/>
                      <a:pt x="223" y="0"/>
                      <a:pt x="223" y="0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5" y="4"/>
                      <a:pt x="0" y="314"/>
                      <a:pt x="223" y="314"/>
                    </a:cubicBezTo>
                    <a:cubicBezTo>
                      <a:pt x="446" y="314"/>
                      <a:pt x="391" y="4"/>
                      <a:pt x="391" y="4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" name="Freeform 125"/>
              <p:cNvSpPr/>
              <p:nvPr/>
            </p:nvSpPr>
            <p:spPr bwMode="auto">
              <a:xfrm>
                <a:off x="10885488" y="1757363"/>
                <a:ext cx="241300" cy="115888"/>
              </a:xfrm>
              <a:custGeom>
                <a:avLst/>
                <a:gdLst>
                  <a:gd name="T0" fmla="*/ 0 w 64"/>
                  <a:gd name="T1" fmla="*/ 2147483647 h 31"/>
                  <a:gd name="T2" fmla="*/ 2147483647 w 64"/>
                  <a:gd name="T3" fmla="*/ 0 h 31"/>
                  <a:gd name="T4" fmla="*/ 2147483647 w 64"/>
                  <a:gd name="T5" fmla="*/ 2147483647 h 31"/>
                  <a:gd name="T6" fmla="*/ 2147483647 w 64"/>
                  <a:gd name="T7" fmla="*/ 2147483647 h 31"/>
                  <a:gd name="T8" fmla="*/ 2147483647 w 64"/>
                  <a:gd name="T9" fmla="*/ 2147483647 h 31"/>
                  <a:gd name="T10" fmla="*/ 2147483647 w 64"/>
                  <a:gd name="T11" fmla="*/ 2147483647 h 31"/>
                  <a:gd name="T12" fmla="*/ 0 w 64"/>
                  <a:gd name="T13" fmla="*/ 2147483647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"/>
                  <a:gd name="T22" fmla="*/ 0 h 31"/>
                  <a:gd name="T23" fmla="*/ 64 w 64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" h="31">
                    <a:moveTo>
                      <a:pt x="0" y="12"/>
                    </a:moveTo>
                    <a:cubicBezTo>
                      <a:pt x="0" y="12"/>
                      <a:pt x="8" y="0"/>
                      <a:pt x="18" y="0"/>
                    </a:cubicBezTo>
                    <a:cubicBezTo>
                      <a:pt x="27" y="1"/>
                      <a:pt x="32" y="10"/>
                      <a:pt x="32" y="10"/>
                    </a:cubicBezTo>
                    <a:cubicBezTo>
                      <a:pt x="32" y="10"/>
                      <a:pt x="40" y="0"/>
                      <a:pt x="50" y="1"/>
                    </a:cubicBezTo>
                    <a:cubicBezTo>
                      <a:pt x="59" y="1"/>
                      <a:pt x="64" y="13"/>
                      <a:pt x="64" y="13"/>
                    </a:cubicBezTo>
                    <a:cubicBezTo>
                      <a:pt x="64" y="13"/>
                      <a:pt x="54" y="31"/>
                      <a:pt x="31" y="31"/>
                    </a:cubicBezTo>
                    <a:cubicBezTo>
                      <a:pt x="8" y="31"/>
                      <a:pt x="0" y="12"/>
                      <a:pt x="0" y="12"/>
                    </a:cubicBezTo>
                    <a:close/>
                  </a:path>
                </a:pathLst>
              </a:custGeom>
              <a:solidFill>
                <a:srgbClr val="C650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" name="Freeform 126"/>
              <p:cNvSpPr/>
              <p:nvPr/>
            </p:nvSpPr>
            <p:spPr bwMode="auto">
              <a:xfrm>
                <a:off x="10945813" y="1543050"/>
                <a:ext cx="120650" cy="55563"/>
              </a:xfrm>
              <a:custGeom>
                <a:avLst/>
                <a:gdLst>
                  <a:gd name="T0" fmla="*/ 0 w 32"/>
                  <a:gd name="T1" fmla="*/ 2147483647 h 15"/>
                  <a:gd name="T2" fmla="*/ 2147483647 w 32"/>
                  <a:gd name="T3" fmla="*/ 0 h 15"/>
                  <a:gd name="T4" fmla="*/ 2147483647 w 32"/>
                  <a:gd name="T5" fmla="*/ 2147483647 h 15"/>
                  <a:gd name="T6" fmla="*/ 2147483647 w 32"/>
                  <a:gd name="T7" fmla="*/ 2147483647 h 15"/>
                  <a:gd name="T8" fmla="*/ 0 w 32"/>
                  <a:gd name="T9" fmla="*/ 2147483647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15"/>
                  <a:gd name="T17" fmla="*/ 32 w 32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15">
                    <a:moveTo>
                      <a:pt x="0" y="15"/>
                    </a:moveTo>
                    <a:cubicBezTo>
                      <a:pt x="0" y="15"/>
                      <a:pt x="2" y="0"/>
                      <a:pt x="15" y="0"/>
                    </a:cubicBezTo>
                    <a:cubicBezTo>
                      <a:pt x="29" y="0"/>
                      <a:pt x="32" y="15"/>
                      <a:pt x="32" y="15"/>
                    </a:cubicBezTo>
                    <a:cubicBezTo>
                      <a:pt x="32" y="15"/>
                      <a:pt x="24" y="6"/>
                      <a:pt x="16" y="6"/>
                    </a:cubicBezTo>
                    <a:cubicBezTo>
                      <a:pt x="7" y="6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" name="Freeform 127"/>
              <p:cNvSpPr/>
              <p:nvPr/>
            </p:nvSpPr>
            <p:spPr bwMode="auto">
              <a:xfrm>
                <a:off x="10517188" y="1474788"/>
                <a:ext cx="161925" cy="60325"/>
              </a:xfrm>
              <a:custGeom>
                <a:avLst/>
                <a:gdLst>
                  <a:gd name="T0" fmla="*/ 2147483647 w 43"/>
                  <a:gd name="T1" fmla="*/ 2147483647 h 16"/>
                  <a:gd name="T2" fmla="*/ 2147483647 w 43"/>
                  <a:gd name="T3" fmla="*/ 2147483647 h 16"/>
                  <a:gd name="T4" fmla="*/ 2147483647 w 43"/>
                  <a:gd name="T5" fmla="*/ 2147483647 h 16"/>
                  <a:gd name="T6" fmla="*/ 2147483647 w 43"/>
                  <a:gd name="T7" fmla="*/ 2147483647 h 16"/>
                  <a:gd name="T8" fmla="*/ 2147483647 w 43"/>
                  <a:gd name="T9" fmla="*/ 2147483647 h 16"/>
                  <a:gd name="T10" fmla="*/ 2147483647 w 43"/>
                  <a:gd name="T11" fmla="*/ 2147483647 h 16"/>
                  <a:gd name="T12" fmla="*/ 2147483647 w 43"/>
                  <a:gd name="T13" fmla="*/ 2147483647 h 16"/>
                  <a:gd name="T14" fmla="*/ 2147483647 w 43"/>
                  <a:gd name="T15" fmla="*/ 2147483647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6"/>
                  <a:gd name="T26" fmla="*/ 43 w 43"/>
                  <a:gd name="T27" fmla="*/ 16 h 1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6">
                    <a:moveTo>
                      <a:pt x="39" y="16"/>
                    </a:moveTo>
                    <a:cubicBezTo>
                      <a:pt x="39" y="16"/>
                      <a:pt x="39" y="16"/>
                      <a:pt x="39" y="16"/>
                    </a:cubicBezTo>
                    <a:cubicBezTo>
                      <a:pt x="38" y="16"/>
                      <a:pt x="13" y="13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5" y="0"/>
                      <a:pt x="6" y="1"/>
                    </a:cubicBezTo>
                    <a:cubicBezTo>
                      <a:pt x="15" y="7"/>
                      <a:pt x="39" y="9"/>
                      <a:pt x="39" y="9"/>
                    </a:cubicBezTo>
                    <a:cubicBezTo>
                      <a:pt x="41" y="9"/>
                      <a:pt x="43" y="11"/>
                      <a:pt x="43" y="13"/>
                    </a:cubicBezTo>
                    <a:cubicBezTo>
                      <a:pt x="42" y="14"/>
                      <a:pt x="41" y="16"/>
                      <a:pt x="39" y="16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" name="Freeform 128"/>
              <p:cNvSpPr/>
              <p:nvPr/>
            </p:nvSpPr>
            <p:spPr bwMode="auto">
              <a:xfrm>
                <a:off x="10521951" y="1419225"/>
                <a:ext cx="142875" cy="85725"/>
              </a:xfrm>
              <a:custGeom>
                <a:avLst/>
                <a:gdLst>
                  <a:gd name="T0" fmla="*/ 2147483647 w 38"/>
                  <a:gd name="T1" fmla="*/ 2147483647 h 23"/>
                  <a:gd name="T2" fmla="*/ 2147483647 w 38"/>
                  <a:gd name="T3" fmla="*/ 2147483647 h 23"/>
                  <a:gd name="T4" fmla="*/ 2147483647 w 38"/>
                  <a:gd name="T5" fmla="*/ 2147483647 h 23"/>
                  <a:gd name="T6" fmla="*/ 2147483647 w 38"/>
                  <a:gd name="T7" fmla="*/ 2147483647 h 23"/>
                  <a:gd name="T8" fmla="*/ 2147483647 w 38"/>
                  <a:gd name="T9" fmla="*/ 2147483647 h 23"/>
                  <a:gd name="T10" fmla="*/ 2147483647 w 38"/>
                  <a:gd name="T11" fmla="*/ 2147483647 h 23"/>
                  <a:gd name="T12" fmla="*/ 2147483647 w 38"/>
                  <a:gd name="T13" fmla="*/ 2147483647 h 23"/>
                  <a:gd name="T14" fmla="*/ 2147483647 w 38"/>
                  <a:gd name="T15" fmla="*/ 2147483647 h 23"/>
                  <a:gd name="T16" fmla="*/ 2147483647 w 38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3"/>
                  <a:gd name="T29" fmla="*/ 38 w 38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3">
                    <a:moveTo>
                      <a:pt x="34" y="23"/>
                    </a:moveTo>
                    <a:cubicBezTo>
                      <a:pt x="13" y="23"/>
                      <a:pt x="1" y="7"/>
                      <a:pt x="1" y="6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5" y="0"/>
                      <a:pt x="6" y="2"/>
                    </a:cubicBezTo>
                    <a:cubicBezTo>
                      <a:pt x="7" y="2"/>
                      <a:pt x="17" y="16"/>
                      <a:pt x="34" y="16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37" y="16"/>
                      <a:pt x="38" y="18"/>
                      <a:pt x="38" y="20"/>
                    </a:cubicBezTo>
                    <a:cubicBezTo>
                      <a:pt x="38" y="22"/>
                      <a:pt x="37" y="23"/>
                      <a:pt x="35" y="23"/>
                    </a:cubicBezTo>
                    <a:cubicBezTo>
                      <a:pt x="35" y="23"/>
                      <a:pt x="35" y="23"/>
                      <a:pt x="34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" name="Freeform 129"/>
              <p:cNvSpPr/>
              <p:nvPr/>
            </p:nvSpPr>
            <p:spPr bwMode="auto">
              <a:xfrm>
                <a:off x="10593388" y="1400175"/>
                <a:ext cx="141288" cy="1428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38"/>
                  <a:gd name="T17" fmla="*/ 38 w 38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38">
                    <a:moveTo>
                      <a:pt x="36" y="23"/>
                    </a:moveTo>
                    <a:cubicBezTo>
                      <a:pt x="33" y="32"/>
                      <a:pt x="24" y="38"/>
                      <a:pt x="15" y="35"/>
                    </a:cubicBezTo>
                    <a:cubicBezTo>
                      <a:pt x="6" y="33"/>
                      <a:pt x="0" y="24"/>
                      <a:pt x="2" y="15"/>
                    </a:cubicBezTo>
                    <a:cubicBezTo>
                      <a:pt x="5" y="5"/>
                      <a:pt x="14" y="0"/>
                      <a:pt x="23" y="2"/>
                    </a:cubicBezTo>
                    <a:cubicBezTo>
                      <a:pt x="32" y="4"/>
                      <a:pt x="38" y="14"/>
                      <a:pt x="36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" name="Freeform 130"/>
              <p:cNvSpPr/>
              <p:nvPr/>
            </p:nvSpPr>
            <p:spPr bwMode="auto">
              <a:xfrm>
                <a:off x="10634663" y="1414463"/>
                <a:ext cx="58738" cy="34925"/>
              </a:xfrm>
              <a:custGeom>
                <a:avLst/>
                <a:gdLst>
                  <a:gd name="T0" fmla="*/ 2147483647 w 16"/>
                  <a:gd name="T1" fmla="*/ 2147483647 h 9"/>
                  <a:gd name="T2" fmla="*/ 2147483647 w 16"/>
                  <a:gd name="T3" fmla="*/ 2147483647 h 9"/>
                  <a:gd name="T4" fmla="*/ 0 w 16"/>
                  <a:gd name="T5" fmla="*/ 2147483647 h 9"/>
                  <a:gd name="T6" fmla="*/ 2147483647 w 16"/>
                  <a:gd name="T7" fmla="*/ 0 h 9"/>
                  <a:gd name="T8" fmla="*/ 2147483647 w 16"/>
                  <a:gd name="T9" fmla="*/ 214748364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9"/>
                  <a:gd name="T17" fmla="*/ 16 w 16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9">
                    <a:moveTo>
                      <a:pt x="16" y="5"/>
                    </a:moveTo>
                    <a:cubicBezTo>
                      <a:pt x="16" y="8"/>
                      <a:pt x="12" y="9"/>
                      <a:pt x="8" y="9"/>
                    </a:cubicBezTo>
                    <a:cubicBezTo>
                      <a:pt x="3" y="9"/>
                      <a:pt x="0" y="7"/>
                      <a:pt x="0" y="4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5"/>
                    </a:cubicBezTo>
                    <a:close/>
                  </a:path>
                </a:pathLst>
              </a:custGeom>
              <a:solidFill>
                <a:srgbClr val="E8DF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" name="Freeform 131"/>
              <p:cNvSpPr/>
              <p:nvPr/>
            </p:nvSpPr>
            <p:spPr bwMode="auto">
              <a:xfrm>
                <a:off x="10498138" y="1227138"/>
                <a:ext cx="304800" cy="87313"/>
              </a:xfrm>
              <a:custGeom>
                <a:avLst/>
                <a:gdLst>
                  <a:gd name="T0" fmla="*/ 2147483647 w 81"/>
                  <a:gd name="T1" fmla="*/ 2147483647 h 23"/>
                  <a:gd name="T2" fmla="*/ 2147483647 w 81"/>
                  <a:gd name="T3" fmla="*/ 2147483647 h 23"/>
                  <a:gd name="T4" fmla="*/ 2147483647 w 81"/>
                  <a:gd name="T5" fmla="*/ 2147483647 h 23"/>
                  <a:gd name="T6" fmla="*/ 2147483647 w 81"/>
                  <a:gd name="T7" fmla="*/ 2147483647 h 23"/>
                  <a:gd name="T8" fmla="*/ 0 w 81"/>
                  <a:gd name="T9" fmla="*/ 2147483647 h 23"/>
                  <a:gd name="T10" fmla="*/ 2147483647 w 81"/>
                  <a:gd name="T11" fmla="*/ 2147483647 h 23"/>
                  <a:gd name="T12" fmla="*/ 2147483647 w 81"/>
                  <a:gd name="T13" fmla="*/ 0 h 23"/>
                  <a:gd name="T14" fmla="*/ 2147483647 w 81"/>
                  <a:gd name="T15" fmla="*/ 2147483647 h 23"/>
                  <a:gd name="T16" fmla="*/ 2147483647 w 81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1"/>
                  <a:gd name="T28" fmla="*/ 0 h 23"/>
                  <a:gd name="T29" fmla="*/ 81 w 81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1" h="23">
                    <a:moveTo>
                      <a:pt x="81" y="6"/>
                    </a:moveTo>
                    <a:cubicBezTo>
                      <a:pt x="81" y="14"/>
                      <a:pt x="81" y="14"/>
                      <a:pt x="81" y="14"/>
                    </a:cubicBezTo>
                    <a:cubicBezTo>
                      <a:pt x="81" y="15"/>
                      <a:pt x="80" y="16"/>
                      <a:pt x="79" y="16"/>
                    </a:cubicBezTo>
                    <a:cubicBezTo>
                      <a:pt x="70" y="17"/>
                      <a:pt x="24" y="23"/>
                      <a:pt x="1" y="11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5" y="0"/>
                      <a:pt x="6" y="0"/>
                      <a:pt x="7" y="0"/>
                    </a:cubicBezTo>
                    <a:cubicBezTo>
                      <a:pt x="13" y="2"/>
                      <a:pt x="41" y="10"/>
                      <a:pt x="79" y="4"/>
                    </a:cubicBezTo>
                    <a:cubicBezTo>
                      <a:pt x="80" y="4"/>
                      <a:pt x="81" y="5"/>
                      <a:pt x="81" y="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" name="Freeform 132"/>
              <p:cNvSpPr/>
              <p:nvPr/>
            </p:nvSpPr>
            <p:spPr bwMode="auto">
              <a:xfrm>
                <a:off x="11350626" y="1474788"/>
                <a:ext cx="161925" cy="60325"/>
              </a:xfrm>
              <a:custGeom>
                <a:avLst/>
                <a:gdLst>
                  <a:gd name="T0" fmla="*/ 2147483647 w 43"/>
                  <a:gd name="T1" fmla="*/ 2147483647 h 16"/>
                  <a:gd name="T2" fmla="*/ 0 w 43"/>
                  <a:gd name="T3" fmla="*/ 2147483647 h 16"/>
                  <a:gd name="T4" fmla="*/ 2147483647 w 43"/>
                  <a:gd name="T5" fmla="*/ 2147483647 h 16"/>
                  <a:gd name="T6" fmla="*/ 2147483647 w 43"/>
                  <a:gd name="T7" fmla="*/ 2147483647 h 16"/>
                  <a:gd name="T8" fmla="*/ 2147483647 w 43"/>
                  <a:gd name="T9" fmla="*/ 2147483647 h 16"/>
                  <a:gd name="T10" fmla="*/ 2147483647 w 43"/>
                  <a:gd name="T11" fmla="*/ 2147483647 h 16"/>
                  <a:gd name="T12" fmla="*/ 2147483647 w 43"/>
                  <a:gd name="T13" fmla="*/ 2147483647 h 16"/>
                  <a:gd name="T14" fmla="*/ 2147483647 w 43"/>
                  <a:gd name="T15" fmla="*/ 2147483647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6"/>
                  <a:gd name="T26" fmla="*/ 43 w 43"/>
                  <a:gd name="T27" fmla="*/ 16 h 1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6">
                    <a:moveTo>
                      <a:pt x="4" y="16"/>
                    </a:moveTo>
                    <a:cubicBezTo>
                      <a:pt x="2" y="16"/>
                      <a:pt x="1" y="14"/>
                      <a:pt x="0" y="13"/>
                    </a:cubicBezTo>
                    <a:cubicBezTo>
                      <a:pt x="0" y="11"/>
                      <a:pt x="2" y="9"/>
                      <a:pt x="4" y="9"/>
                    </a:cubicBezTo>
                    <a:cubicBezTo>
                      <a:pt x="4" y="9"/>
                      <a:pt x="28" y="7"/>
                      <a:pt x="37" y="1"/>
                    </a:cubicBezTo>
                    <a:cubicBezTo>
                      <a:pt x="39" y="0"/>
                      <a:pt x="41" y="0"/>
                      <a:pt x="42" y="2"/>
                    </a:cubicBezTo>
                    <a:cubicBezTo>
                      <a:pt x="43" y="4"/>
                      <a:pt x="42" y="6"/>
                      <a:pt x="41" y="7"/>
                    </a:cubicBezTo>
                    <a:cubicBezTo>
                      <a:pt x="30" y="13"/>
                      <a:pt x="5" y="16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" name="Freeform 133"/>
              <p:cNvSpPr/>
              <p:nvPr/>
            </p:nvSpPr>
            <p:spPr bwMode="auto">
              <a:xfrm>
                <a:off x="11366501" y="1419225"/>
                <a:ext cx="142875" cy="85725"/>
              </a:xfrm>
              <a:custGeom>
                <a:avLst/>
                <a:gdLst>
                  <a:gd name="T0" fmla="*/ 2147483647 w 38"/>
                  <a:gd name="T1" fmla="*/ 2147483647 h 23"/>
                  <a:gd name="T2" fmla="*/ 2147483647 w 38"/>
                  <a:gd name="T3" fmla="*/ 2147483647 h 23"/>
                  <a:gd name="T4" fmla="*/ 0 w 38"/>
                  <a:gd name="T5" fmla="*/ 2147483647 h 23"/>
                  <a:gd name="T6" fmla="*/ 2147483647 w 38"/>
                  <a:gd name="T7" fmla="*/ 2147483647 h 23"/>
                  <a:gd name="T8" fmla="*/ 2147483647 w 38"/>
                  <a:gd name="T9" fmla="*/ 2147483647 h 23"/>
                  <a:gd name="T10" fmla="*/ 2147483647 w 38"/>
                  <a:gd name="T11" fmla="*/ 2147483647 h 23"/>
                  <a:gd name="T12" fmla="*/ 2147483647 w 38"/>
                  <a:gd name="T13" fmla="*/ 2147483647 h 23"/>
                  <a:gd name="T14" fmla="*/ 2147483647 w 38"/>
                  <a:gd name="T15" fmla="*/ 2147483647 h 23"/>
                  <a:gd name="T16" fmla="*/ 2147483647 w 38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3"/>
                  <a:gd name="T29" fmla="*/ 38 w 38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3">
                    <a:moveTo>
                      <a:pt x="4" y="23"/>
                    </a:moveTo>
                    <a:cubicBezTo>
                      <a:pt x="3" y="23"/>
                      <a:pt x="3" y="23"/>
                      <a:pt x="3" y="23"/>
                    </a:cubicBezTo>
                    <a:cubicBezTo>
                      <a:pt x="1" y="23"/>
                      <a:pt x="0" y="22"/>
                      <a:pt x="0" y="20"/>
                    </a:cubicBezTo>
                    <a:cubicBezTo>
                      <a:pt x="0" y="18"/>
                      <a:pt x="1" y="16"/>
                      <a:pt x="3" y="16"/>
                    </a:cubicBezTo>
                    <a:cubicBezTo>
                      <a:pt x="3" y="16"/>
                      <a:pt x="3" y="16"/>
                      <a:pt x="4" y="16"/>
                    </a:cubicBezTo>
                    <a:cubicBezTo>
                      <a:pt x="21" y="16"/>
                      <a:pt x="32" y="2"/>
                      <a:pt x="32" y="2"/>
                    </a:cubicBezTo>
                    <a:cubicBezTo>
                      <a:pt x="33" y="0"/>
                      <a:pt x="35" y="0"/>
                      <a:pt x="36" y="1"/>
                    </a:cubicBezTo>
                    <a:cubicBezTo>
                      <a:pt x="38" y="2"/>
                      <a:pt x="38" y="4"/>
                      <a:pt x="37" y="6"/>
                    </a:cubicBezTo>
                    <a:cubicBezTo>
                      <a:pt x="37" y="7"/>
                      <a:pt x="25" y="23"/>
                      <a:pt x="4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" name="Freeform 134"/>
              <p:cNvSpPr/>
              <p:nvPr/>
            </p:nvSpPr>
            <p:spPr bwMode="auto">
              <a:xfrm>
                <a:off x="11295063" y="1400175"/>
                <a:ext cx="142875" cy="1428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38"/>
                  <a:gd name="T17" fmla="*/ 38 w 38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38">
                    <a:moveTo>
                      <a:pt x="2" y="23"/>
                    </a:moveTo>
                    <a:cubicBezTo>
                      <a:pt x="5" y="32"/>
                      <a:pt x="14" y="38"/>
                      <a:pt x="23" y="35"/>
                    </a:cubicBezTo>
                    <a:cubicBezTo>
                      <a:pt x="32" y="33"/>
                      <a:pt x="38" y="24"/>
                      <a:pt x="36" y="15"/>
                    </a:cubicBezTo>
                    <a:cubicBezTo>
                      <a:pt x="33" y="5"/>
                      <a:pt x="24" y="0"/>
                      <a:pt x="15" y="2"/>
                    </a:cubicBezTo>
                    <a:cubicBezTo>
                      <a:pt x="6" y="4"/>
                      <a:pt x="0" y="14"/>
                      <a:pt x="2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" name="Freeform 135"/>
              <p:cNvSpPr/>
              <p:nvPr/>
            </p:nvSpPr>
            <p:spPr bwMode="auto">
              <a:xfrm>
                <a:off x="11336338" y="1414463"/>
                <a:ext cx="60325" cy="34925"/>
              </a:xfrm>
              <a:custGeom>
                <a:avLst/>
                <a:gdLst>
                  <a:gd name="T0" fmla="*/ 0 w 16"/>
                  <a:gd name="T1" fmla="*/ 2147483647 h 9"/>
                  <a:gd name="T2" fmla="*/ 2147483647 w 16"/>
                  <a:gd name="T3" fmla="*/ 2147483647 h 9"/>
                  <a:gd name="T4" fmla="*/ 2147483647 w 16"/>
                  <a:gd name="T5" fmla="*/ 2147483647 h 9"/>
                  <a:gd name="T6" fmla="*/ 2147483647 w 16"/>
                  <a:gd name="T7" fmla="*/ 0 h 9"/>
                  <a:gd name="T8" fmla="*/ 0 w 16"/>
                  <a:gd name="T9" fmla="*/ 214748364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9"/>
                  <a:gd name="T17" fmla="*/ 16 w 16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9">
                    <a:moveTo>
                      <a:pt x="0" y="5"/>
                    </a:moveTo>
                    <a:cubicBezTo>
                      <a:pt x="0" y="8"/>
                      <a:pt x="4" y="9"/>
                      <a:pt x="8" y="9"/>
                    </a:cubicBezTo>
                    <a:cubicBezTo>
                      <a:pt x="13" y="9"/>
                      <a:pt x="16" y="7"/>
                      <a:pt x="16" y="4"/>
                    </a:cubicBezTo>
                    <a:cubicBezTo>
                      <a:pt x="16" y="2"/>
                      <a:pt x="12" y="0"/>
                      <a:pt x="8" y="0"/>
                    </a:cubicBezTo>
                    <a:cubicBezTo>
                      <a:pt x="4" y="0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E8DF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" name="Freeform 136"/>
              <p:cNvSpPr/>
              <p:nvPr/>
            </p:nvSpPr>
            <p:spPr bwMode="auto">
              <a:xfrm>
                <a:off x="11226801" y="1227138"/>
                <a:ext cx="304800" cy="87313"/>
              </a:xfrm>
              <a:custGeom>
                <a:avLst/>
                <a:gdLst>
                  <a:gd name="T0" fmla="*/ 0 w 81"/>
                  <a:gd name="T1" fmla="*/ 2147483647 h 23"/>
                  <a:gd name="T2" fmla="*/ 0 w 81"/>
                  <a:gd name="T3" fmla="*/ 2147483647 h 23"/>
                  <a:gd name="T4" fmla="*/ 2147483647 w 81"/>
                  <a:gd name="T5" fmla="*/ 2147483647 h 23"/>
                  <a:gd name="T6" fmla="*/ 2147483647 w 81"/>
                  <a:gd name="T7" fmla="*/ 2147483647 h 23"/>
                  <a:gd name="T8" fmla="*/ 2147483647 w 81"/>
                  <a:gd name="T9" fmla="*/ 2147483647 h 23"/>
                  <a:gd name="T10" fmla="*/ 2147483647 w 81"/>
                  <a:gd name="T11" fmla="*/ 2147483647 h 23"/>
                  <a:gd name="T12" fmla="*/ 2147483647 w 81"/>
                  <a:gd name="T13" fmla="*/ 0 h 23"/>
                  <a:gd name="T14" fmla="*/ 2147483647 w 81"/>
                  <a:gd name="T15" fmla="*/ 2147483647 h 23"/>
                  <a:gd name="T16" fmla="*/ 0 w 81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1"/>
                  <a:gd name="T28" fmla="*/ 0 h 23"/>
                  <a:gd name="T29" fmla="*/ 81 w 81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1" h="23">
                    <a:moveTo>
                      <a:pt x="0" y="6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5"/>
                      <a:pt x="1" y="16"/>
                      <a:pt x="2" y="16"/>
                    </a:cubicBezTo>
                    <a:cubicBezTo>
                      <a:pt x="11" y="17"/>
                      <a:pt x="58" y="23"/>
                      <a:pt x="80" y="11"/>
                    </a:cubicBezTo>
                    <a:cubicBezTo>
                      <a:pt x="81" y="10"/>
                      <a:pt x="81" y="9"/>
                      <a:pt x="81" y="8"/>
                    </a:cubicBezTo>
                    <a:cubicBezTo>
                      <a:pt x="77" y="1"/>
                      <a:pt x="77" y="1"/>
                      <a:pt x="77" y="1"/>
                    </a:cubicBezTo>
                    <a:cubicBezTo>
                      <a:pt x="76" y="0"/>
                      <a:pt x="75" y="0"/>
                      <a:pt x="74" y="0"/>
                    </a:cubicBezTo>
                    <a:cubicBezTo>
                      <a:pt x="68" y="2"/>
                      <a:pt x="40" y="10"/>
                      <a:pt x="2" y="4"/>
                    </a:cubicBezTo>
                    <a:cubicBezTo>
                      <a:pt x="1" y="4"/>
                      <a:pt x="0" y="5"/>
                      <a:pt x="0" y="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" name="Freeform 137"/>
              <p:cNvSpPr/>
              <p:nvPr/>
            </p:nvSpPr>
            <p:spPr bwMode="auto">
              <a:xfrm>
                <a:off x="10266363" y="803275"/>
                <a:ext cx="1550988" cy="844550"/>
              </a:xfrm>
              <a:custGeom>
                <a:avLst/>
                <a:gdLst>
                  <a:gd name="T0" fmla="*/ 2147483647 w 413"/>
                  <a:gd name="T1" fmla="*/ 2147483647 h 225"/>
                  <a:gd name="T2" fmla="*/ 2147483647 w 413"/>
                  <a:gd name="T3" fmla="*/ 2147483647 h 225"/>
                  <a:gd name="T4" fmla="*/ 2147483647 w 413"/>
                  <a:gd name="T5" fmla="*/ 2147483647 h 225"/>
                  <a:gd name="T6" fmla="*/ 2147483647 w 413"/>
                  <a:gd name="T7" fmla="*/ 2147483647 h 225"/>
                  <a:gd name="T8" fmla="*/ 2147483647 w 413"/>
                  <a:gd name="T9" fmla="*/ 2147483647 h 225"/>
                  <a:gd name="T10" fmla="*/ 2147483647 w 413"/>
                  <a:gd name="T11" fmla="*/ 2147483647 h 225"/>
                  <a:gd name="T12" fmla="*/ 2147483647 w 413"/>
                  <a:gd name="T13" fmla="*/ 2147483647 h 225"/>
                  <a:gd name="T14" fmla="*/ 2147483647 w 413"/>
                  <a:gd name="T15" fmla="*/ 2147483647 h 225"/>
                  <a:gd name="T16" fmla="*/ 2147483647 w 413"/>
                  <a:gd name="T17" fmla="*/ 0 h 225"/>
                  <a:gd name="T18" fmla="*/ 2147483647 w 413"/>
                  <a:gd name="T19" fmla="*/ 2147483647 h 2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13"/>
                  <a:gd name="T31" fmla="*/ 0 h 225"/>
                  <a:gd name="T32" fmla="*/ 413 w 413"/>
                  <a:gd name="T33" fmla="*/ 225 h 22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13" h="225">
                    <a:moveTo>
                      <a:pt x="393" y="38"/>
                    </a:moveTo>
                    <a:cubicBezTo>
                      <a:pt x="393" y="38"/>
                      <a:pt x="413" y="146"/>
                      <a:pt x="357" y="199"/>
                    </a:cubicBezTo>
                    <a:cubicBezTo>
                      <a:pt x="357" y="199"/>
                      <a:pt x="372" y="89"/>
                      <a:pt x="288" y="55"/>
                    </a:cubicBezTo>
                    <a:cubicBezTo>
                      <a:pt x="288" y="55"/>
                      <a:pt x="221" y="102"/>
                      <a:pt x="128" y="110"/>
                    </a:cubicBezTo>
                    <a:cubicBezTo>
                      <a:pt x="34" y="118"/>
                      <a:pt x="31" y="189"/>
                      <a:pt x="70" y="212"/>
                    </a:cubicBezTo>
                    <a:cubicBezTo>
                      <a:pt x="70" y="212"/>
                      <a:pt x="68" y="220"/>
                      <a:pt x="61" y="221"/>
                    </a:cubicBezTo>
                    <a:cubicBezTo>
                      <a:pt x="40" y="225"/>
                      <a:pt x="0" y="213"/>
                      <a:pt x="9" y="100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376" y="0"/>
                      <a:pt x="376" y="0"/>
                      <a:pt x="376" y="0"/>
                    </a:cubicBezTo>
                    <a:lnTo>
                      <a:pt x="393" y="38"/>
                    </a:lnTo>
                    <a:close/>
                  </a:path>
                </a:pathLst>
              </a:custGeom>
              <a:solidFill>
                <a:srgbClr val="6D4C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" name="Freeform 138"/>
              <p:cNvSpPr/>
              <p:nvPr/>
            </p:nvSpPr>
            <p:spPr bwMode="auto">
              <a:xfrm>
                <a:off x="11347451" y="792163"/>
                <a:ext cx="173038" cy="244475"/>
              </a:xfrm>
              <a:custGeom>
                <a:avLst/>
                <a:gdLst>
                  <a:gd name="T0" fmla="*/ 2147483647 w 46"/>
                  <a:gd name="T1" fmla="*/ 2147483647 h 65"/>
                  <a:gd name="T2" fmla="*/ 2147483647 w 46"/>
                  <a:gd name="T3" fmla="*/ 0 h 65"/>
                  <a:gd name="T4" fmla="*/ 0 w 46"/>
                  <a:gd name="T5" fmla="*/ 2147483647 h 65"/>
                  <a:gd name="T6" fmla="*/ 2147483647 w 46"/>
                  <a:gd name="T7" fmla="*/ 2147483647 h 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65"/>
                  <a:gd name="T14" fmla="*/ 46 w 46"/>
                  <a:gd name="T15" fmla="*/ 65 h 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65">
                    <a:moveTo>
                      <a:pt x="14" y="65"/>
                    </a:moveTo>
                    <a:cubicBezTo>
                      <a:pt x="46" y="35"/>
                      <a:pt x="34" y="0"/>
                      <a:pt x="34" y="0"/>
                    </a:cubicBezTo>
                    <a:cubicBezTo>
                      <a:pt x="35" y="31"/>
                      <a:pt x="0" y="58"/>
                      <a:pt x="0" y="58"/>
                    </a:cubicBezTo>
                    <a:cubicBezTo>
                      <a:pt x="5" y="60"/>
                      <a:pt x="10" y="62"/>
                      <a:pt x="14" y="65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98" name="Freeform 106"/>
            <p:cNvSpPr/>
            <p:nvPr/>
          </p:nvSpPr>
          <p:spPr bwMode="auto">
            <a:xfrm>
              <a:off x="9709141" y="2790500"/>
              <a:ext cx="86036" cy="72538"/>
            </a:xfrm>
            <a:custGeom>
              <a:avLst/>
              <a:gdLst>
                <a:gd name="T0" fmla="*/ 2147483647 w 43"/>
                <a:gd name="T1" fmla="*/ 0 h 36"/>
                <a:gd name="T2" fmla="*/ 0 w 43"/>
                <a:gd name="T3" fmla="*/ 2147483647 h 36"/>
                <a:gd name="T4" fmla="*/ 2147483647 w 43"/>
                <a:gd name="T5" fmla="*/ 2147483647 h 36"/>
                <a:gd name="T6" fmla="*/ 2147483647 w 43"/>
                <a:gd name="T7" fmla="*/ 2147483647 h 36"/>
                <a:gd name="T8" fmla="*/ 2147483647 w 43"/>
                <a:gd name="T9" fmla="*/ 2147483647 h 36"/>
                <a:gd name="T10" fmla="*/ 2147483647 w 43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36"/>
                <a:gd name="T20" fmla="*/ 43 w 43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36">
                  <a:moveTo>
                    <a:pt x="22" y="0"/>
                  </a:moveTo>
                  <a:cubicBezTo>
                    <a:pt x="10" y="0"/>
                    <a:pt x="4" y="3"/>
                    <a:pt x="0" y="5"/>
                  </a:cubicBezTo>
                  <a:cubicBezTo>
                    <a:pt x="6" y="23"/>
                    <a:pt x="13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31" y="36"/>
                    <a:pt x="37" y="23"/>
                    <a:pt x="43" y="5"/>
                  </a:cubicBezTo>
                  <a:cubicBezTo>
                    <a:pt x="39" y="3"/>
                    <a:pt x="33" y="0"/>
                    <a:pt x="22" y="0"/>
                  </a:cubicBez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9" name="Freeform 108"/>
            <p:cNvSpPr/>
            <p:nvPr/>
          </p:nvSpPr>
          <p:spPr bwMode="auto">
            <a:xfrm>
              <a:off x="9473233" y="2789743"/>
              <a:ext cx="84349" cy="72538"/>
            </a:xfrm>
            <a:custGeom>
              <a:avLst/>
              <a:gdLst>
                <a:gd name="T0" fmla="*/ 2147483647 w 42"/>
                <a:gd name="T1" fmla="*/ 0 h 36"/>
                <a:gd name="T2" fmla="*/ 0 w 42"/>
                <a:gd name="T3" fmla="*/ 2147483647 h 36"/>
                <a:gd name="T4" fmla="*/ 2147483647 w 42"/>
                <a:gd name="T5" fmla="*/ 2147483647 h 36"/>
                <a:gd name="T6" fmla="*/ 2147483647 w 42"/>
                <a:gd name="T7" fmla="*/ 2147483647 h 36"/>
                <a:gd name="T8" fmla="*/ 2147483647 w 42"/>
                <a:gd name="T9" fmla="*/ 2147483647 h 36"/>
                <a:gd name="T10" fmla="*/ 2147483647 w 42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6"/>
                <a:gd name="T20" fmla="*/ 42 w 42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6">
                  <a:moveTo>
                    <a:pt x="21" y="0"/>
                  </a:moveTo>
                  <a:cubicBezTo>
                    <a:pt x="10" y="0"/>
                    <a:pt x="4" y="3"/>
                    <a:pt x="0" y="5"/>
                  </a:cubicBezTo>
                  <a:cubicBezTo>
                    <a:pt x="5" y="23"/>
                    <a:pt x="12" y="36"/>
                    <a:pt x="21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30" y="36"/>
                    <a:pt x="37" y="23"/>
                    <a:pt x="42" y="5"/>
                  </a:cubicBezTo>
                  <a:cubicBezTo>
                    <a:pt x="39" y="3"/>
                    <a:pt x="33" y="0"/>
                    <a:pt x="21" y="0"/>
                  </a:cubicBez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35" name="矩形 133"/>
          <p:cNvSpPr>
            <a:spLocks noChangeArrowheads="1"/>
          </p:cNvSpPr>
          <p:nvPr/>
        </p:nvSpPr>
        <p:spPr bwMode="auto">
          <a:xfrm>
            <a:off x="4764" y="643520"/>
            <a:ext cx="9139237" cy="552279"/>
          </a:xfrm>
          <a:prstGeom prst="rect">
            <a:avLst/>
          </a:prstGeom>
          <a:solidFill>
            <a:srgbClr val="00B050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/>
          </a:p>
        </p:txBody>
      </p:sp>
      <p:sp>
        <p:nvSpPr>
          <p:cNvPr id="136" name="矩形 134"/>
          <p:cNvSpPr>
            <a:spLocks noChangeArrowheads="1"/>
          </p:cNvSpPr>
          <p:nvPr/>
        </p:nvSpPr>
        <p:spPr bwMode="auto">
          <a:xfrm>
            <a:off x="3143250" y="719696"/>
            <a:ext cx="2774950" cy="399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总结归纳</a:t>
            </a:r>
            <a:endParaRPr lang="zh-CN" altLang="en-US" sz="20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7" name="矩形 135"/>
          <p:cNvSpPr>
            <a:spLocks noChangeArrowheads="1"/>
          </p:cNvSpPr>
          <p:nvPr/>
        </p:nvSpPr>
        <p:spPr bwMode="auto">
          <a:xfrm>
            <a:off x="634972" y="1484652"/>
            <a:ext cx="696912" cy="369774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1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38" name="矩形 137"/>
          <p:cNvSpPr>
            <a:spLocks noChangeArrowheads="1"/>
          </p:cNvSpPr>
          <p:nvPr/>
        </p:nvSpPr>
        <p:spPr bwMode="auto">
          <a:xfrm>
            <a:off x="1652568" y="1484652"/>
            <a:ext cx="696913" cy="369774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39" name="矩形 138"/>
          <p:cNvSpPr>
            <a:spLocks noChangeArrowheads="1"/>
          </p:cNvSpPr>
          <p:nvPr/>
        </p:nvSpPr>
        <p:spPr bwMode="auto">
          <a:xfrm>
            <a:off x="2689212" y="1484652"/>
            <a:ext cx="696912" cy="369774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3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40" name="矩形 139"/>
          <p:cNvSpPr>
            <a:spLocks noChangeArrowheads="1"/>
          </p:cNvSpPr>
          <p:nvPr/>
        </p:nvSpPr>
        <p:spPr bwMode="auto">
          <a:xfrm>
            <a:off x="3767132" y="1495762"/>
            <a:ext cx="696912" cy="369773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41" name="矩形 140"/>
          <p:cNvSpPr/>
          <p:nvPr/>
        </p:nvSpPr>
        <p:spPr>
          <a:xfrm>
            <a:off x="2571736" y="3928653"/>
            <a:ext cx="3416320" cy="369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总结归纳可数名词变复数的规则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5" y="1324369"/>
            <a:ext cx="4086225" cy="253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1057275" y="1063297"/>
            <a:ext cx="7443788" cy="2575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marL="481330" indent="-48133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可数名词的复数形式。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a. </a:t>
            </a:r>
            <a:r>
              <a:rPr lang="zh-CN" altLang="en-US" dirty="0">
                <a:latin typeface="Times New Roman" panose="02020603050405020304" pitchFamily="18" charset="0"/>
              </a:rPr>
              <a:t>可以直接以数字计算的名词称为可数名词，可数名词有单数和复数两种形式。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b. </a:t>
            </a:r>
            <a:r>
              <a:rPr lang="zh-CN" altLang="en-US" dirty="0">
                <a:latin typeface="Times New Roman" panose="02020603050405020304" pitchFamily="18" charset="0"/>
              </a:rPr>
              <a:t>对可数名词来说，当表示一个人或事物时用单数形式；表示两个或两个以上的人或事物时则用复数形式。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c. </a:t>
            </a:r>
            <a:r>
              <a:rPr lang="zh-CN" altLang="en-US" dirty="0">
                <a:latin typeface="Times New Roman" panose="02020603050405020304" pitchFamily="18" charset="0"/>
              </a:rPr>
              <a:t>单数名数名词变为复数名词有以下规则：</a:t>
            </a:r>
          </a:p>
        </p:txBody>
      </p:sp>
      <p:sp>
        <p:nvSpPr>
          <p:cNvPr id="5" name="流程图: 可选过程 4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en-US" altLang="zh-CN" b="1" noProof="1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Grammar</a:t>
            </a:r>
            <a:endParaRPr lang="zh-CN" altLang="en-US" b="1" noProof="1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1662146" y="1000599"/>
            <a:ext cx="6196002" cy="2929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/>
          <a:lstStyle>
            <a:lvl1pPr marL="560705" indent="-560705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</a:rPr>
              <a:t>、一般情况下在名词后面加</a:t>
            </a:r>
            <a:r>
              <a:rPr lang="en-US" altLang="zh-CN" dirty="0">
                <a:solidFill>
                  <a:srgbClr val="FF3399"/>
                </a:solidFill>
                <a:latin typeface="Times New Roman" panose="02020603050405020304" pitchFamily="18" charset="0"/>
              </a:rPr>
              <a:t>-s</a:t>
            </a:r>
            <a:r>
              <a:rPr lang="zh-CN" altLang="en-US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       </a:t>
            </a:r>
            <a:r>
              <a:rPr lang="en-US" altLang="zh-CN" dirty="0" err="1">
                <a:latin typeface="Times New Roman" panose="02020603050405020304" pitchFamily="18" charset="0"/>
              </a:rPr>
              <a:t>pencil→</a:t>
            </a:r>
            <a:r>
              <a:rPr lang="en-US" altLang="zh-CN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pencil</a:t>
            </a:r>
            <a:r>
              <a:rPr lang="en-US" altLang="zh-CN" dirty="0" err="1">
                <a:solidFill>
                  <a:srgbClr val="FF3399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dirty="0">
                <a:latin typeface="Times New Roman" panose="02020603050405020304" pitchFamily="18" charset="0"/>
              </a:rPr>
              <a:t>, </a:t>
            </a:r>
            <a:r>
              <a:rPr lang="en-US" altLang="zh-CN" dirty="0" err="1">
                <a:latin typeface="Times New Roman" panose="02020603050405020304" pitchFamily="18" charset="0"/>
              </a:rPr>
              <a:t>sister→</a:t>
            </a:r>
            <a:r>
              <a:rPr lang="en-US" altLang="zh-CN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sister</a:t>
            </a:r>
            <a:r>
              <a:rPr lang="en-US" altLang="zh-CN" dirty="0" err="1">
                <a:solidFill>
                  <a:srgbClr val="FF3399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dirty="0">
                <a:latin typeface="Times New Roman" panose="02020603050405020304" pitchFamily="18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</a:rPr>
              <a:t>、</a:t>
            </a:r>
            <a:r>
              <a:rPr lang="zh-CN" altLang="en-US" dirty="0">
                <a:solidFill>
                  <a:srgbClr val="33CC33"/>
                </a:solidFill>
                <a:latin typeface="Times New Roman" panose="02020603050405020304" pitchFamily="18" charset="0"/>
              </a:rPr>
              <a:t>以辅音字母加</a:t>
            </a:r>
            <a:r>
              <a:rPr lang="en-US" altLang="zh-CN" dirty="0">
                <a:solidFill>
                  <a:srgbClr val="33CC33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dirty="0">
                <a:solidFill>
                  <a:srgbClr val="33CC33"/>
                </a:solidFill>
                <a:latin typeface="Times New Roman" panose="02020603050405020304" pitchFamily="18" charset="0"/>
              </a:rPr>
              <a:t>结尾的名词，</a:t>
            </a:r>
            <a:r>
              <a:rPr lang="zh-CN" altLang="en-US" dirty="0">
                <a:latin typeface="Times New Roman" panose="02020603050405020304" pitchFamily="18" charset="0"/>
              </a:rPr>
              <a:t>先将</a:t>
            </a:r>
            <a:r>
              <a:rPr lang="en-US" altLang="zh-CN" dirty="0">
                <a:solidFill>
                  <a:srgbClr val="FF3399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</a:rPr>
              <a:t>改为</a:t>
            </a:r>
            <a:r>
              <a:rPr lang="en-US" altLang="zh-CN" dirty="0" err="1">
                <a:solidFill>
                  <a:srgbClr val="FF3399"/>
                </a:solidFill>
                <a:latin typeface="Times New Roman" panose="02020603050405020304" pitchFamily="18" charset="0"/>
              </a:rPr>
              <a:t>i</a:t>
            </a:r>
            <a:r>
              <a:rPr lang="zh-CN" altLang="en-US" dirty="0">
                <a:latin typeface="Times New Roman" panose="02020603050405020304" pitchFamily="18" charset="0"/>
              </a:rPr>
              <a:t>，再加</a:t>
            </a:r>
            <a:r>
              <a:rPr lang="en-US" altLang="zh-CN" dirty="0">
                <a:solidFill>
                  <a:srgbClr val="FF3399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dirty="0" err="1">
                <a:solidFill>
                  <a:srgbClr val="FF3399"/>
                </a:solidFill>
                <a:latin typeface="Times New Roman" panose="02020603050405020304" pitchFamily="18" charset="0"/>
              </a:rPr>
              <a:t>es</a:t>
            </a:r>
            <a:r>
              <a:rPr lang="zh-CN" altLang="en-US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      </a:t>
            </a:r>
            <a:r>
              <a:rPr lang="en-US" altLang="zh-CN" dirty="0">
                <a:latin typeface="Times New Roman" panose="02020603050405020304" pitchFamily="18" charset="0"/>
              </a:rPr>
              <a:t>family → </a:t>
            </a:r>
            <a:r>
              <a:rPr lang="en-US" altLang="zh-CN" dirty="0">
                <a:solidFill>
                  <a:srgbClr val="0033CC"/>
                </a:solidFill>
                <a:latin typeface="Times New Roman" panose="02020603050405020304" pitchFamily="18" charset="0"/>
              </a:rPr>
              <a:t>famil</a:t>
            </a:r>
            <a:r>
              <a:rPr lang="en-US" altLang="zh-CN" dirty="0">
                <a:solidFill>
                  <a:srgbClr val="FF3399"/>
                </a:solidFill>
                <a:latin typeface="Times New Roman" panose="02020603050405020304" pitchFamily="18" charset="0"/>
              </a:rPr>
              <a:t>ies</a:t>
            </a:r>
            <a:r>
              <a:rPr lang="en-US" altLang="zh-CN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</a:rPr>
              <a:t>、</a:t>
            </a:r>
            <a:r>
              <a:rPr lang="zh-CN" altLang="en-US" dirty="0">
                <a:solidFill>
                  <a:srgbClr val="33CC33"/>
                </a:solidFill>
                <a:latin typeface="Times New Roman" panose="02020603050405020304" pitchFamily="18" charset="0"/>
              </a:rPr>
              <a:t>以</a:t>
            </a:r>
            <a:r>
              <a:rPr lang="en-US" altLang="zh-CN" dirty="0">
                <a:solidFill>
                  <a:srgbClr val="33CC33"/>
                </a:solidFill>
                <a:latin typeface="Times New Roman" panose="02020603050405020304" pitchFamily="18" charset="0"/>
              </a:rPr>
              <a:t>s, x, </a:t>
            </a:r>
            <a:r>
              <a:rPr lang="en-US" altLang="zh-CN" dirty="0" err="1">
                <a:solidFill>
                  <a:srgbClr val="33CC33"/>
                </a:solidFill>
                <a:latin typeface="Times New Roman" panose="02020603050405020304" pitchFamily="18" charset="0"/>
              </a:rPr>
              <a:t>ch</a:t>
            </a:r>
            <a:r>
              <a:rPr lang="en-US" altLang="zh-CN" dirty="0">
                <a:solidFill>
                  <a:srgbClr val="33CC33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CN" dirty="0" err="1">
                <a:solidFill>
                  <a:srgbClr val="33CC33"/>
                </a:solidFill>
                <a:latin typeface="Times New Roman" panose="02020603050405020304" pitchFamily="18" charset="0"/>
              </a:rPr>
              <a:t>sh</a:t>
            </a:r>
            <a:r>
              <a:rPr lang="zh-CN" altLang="en-US" dirty="0">
                <a:solidFill>
                  <a:srgbClr val="33CC33"/>
                </a:solidFill>
                <a:latin typeface="Times New Roman" panose="02020603050405020304" pitchFamily="18" charset="0"/>
              </a:rPr>
              <a:t>结尾的名词后加</a:t>
            </a:r>
            <a:r>
              <a:rPr lang="en-US" altLang="zh-CN" dirty="0">
                <a:solidFill>
                  <a:srgbClr val="FF3399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dirty="0" err="1">
                <a:solidFill>
                  <a:srgbClr val="FF3399"/>
                </a:solidFill>
                <a:latin typeface="Times New Roman" panose="02020603050405020304" pitchFamily="18" charset="0"/>
              </a:rPr>
              <a:t>es</a:t>
            </a:r>
            <a:r>
              <a:rPr lang="en-US" altLang="zh-CN" dirty="0">
                <a:latin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</a:t>
            </a:r>
            <a:r>
              <a:rPr lang="en-US" altLang="zh-CN" dirty="0" err="1">
                <a:latin typeface="Times New Roman" panose="02020603050405020304" pitchFamily="18" charset="0"/>
              </a:rPr>
              <a:t>watch→watch</a:t>
            </a:r>
            <a:r>
              <a:rPr lang="en-US" altLang="zh-CN" dirty="0" err="1">
                <a:solidFill>
                  <a:srgbClr val="FF3399"/>
                </a:solidFill>
                <a:latin typeface="Times New Roman" panose="02020603050405020304" pitchFamily="18" charset="0"/>
              </a:rPr>
              <a:t>es</a:t>
            </a:r>
            <a:r>
              <a:rPr lang="en-US" altLang="zh-CN" dirty="0">
                <a:latin typeface="Times New Roman" panose="02020603050405020304" pitchFamily="18" charset="0"/>
              </a:rPr>
              <a:t>, </a:t>
            </a:r>
            <a:r>
              <a:rPr lang="en-US" altLang="zh-CN" dirty="0" err="1">
                <a:latin typeface="Times New Roman" panose="02020603050405020304" pitchFamily="18" charset="0"/>
              </a:rPr>
              <a:t>box→box</a:t>
            </a:r>
            <a:r>
              <a:rPr lang="en-US" altLang="zh-CN" dirty="0" err="1">
                <a:solidFill>
                  <a:srgbClr val="FF3399"/>
                </a:solidFill>
                <a:latin typeface="Times New Roman" panose="02020603050405020304" pitchFamily="18" charset="0"/>
              </a:rPr>
              <a:t>es</a:t>
            </a:r>
            <a:r>
              <a:rPr lang="en-US" altLang="zh-CN" dirty="0">
                <a:latin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</a:rPr>
              <a:t>盒子</a:t>
            </a:r>
            <a:r>
              <a:rPr lang="en-US" altLang="zh-CN" dirty="0">
                <a:latin typeface="Times New Roman" panose="02020603050405020304" pitchFamily="18" charset="0"/>
              </a:rPr>
              <a:t>) 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en-US" altLang="zh-CN" b="1" noProof="1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Grammar</a:t>
            </a:r>
            <a:endParaRPr lang="zh-CN" altLang="en-US" b="1" noProof="1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6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96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96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96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1766912" y="991196"/>
            <a:ext cx="6234113" cy="2990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marL="638175" indent="-638175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en-US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en-US" altLang="zh-CN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zh-CN" altLang="en-US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结尾的名词，先将</a:t>
            </a:r>
            <a:r>
              <a:rPr lang="en-US" altLang="zh-CN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zh-CN" altLang="en-US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</a:t>
            </a:r>
            <a:r>
              <a:rPr lang="en-US" altLang="zh-CN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，再加</a:t>
            </a:r>
            <a:r>
              <a:rPr lang="en-US" altLang="zh-CN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knife→</a:t>
            </a:r>
            <a:r>
              <a:rPr lang="en-US" altLang="zh-CN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kniv</a:t>
            </a:r>
            <a:r>
              <a:rPr lang="en-US" altLang="zh-CN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小刀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en-US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en-US" altLang="zh-CN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结尾的名词，有的加</a:t>
            </a:r>
            <a:r>
              <a:rPr lang="en-US" altLang="zh-CN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，有的直接加</a:t>
            </a:r>
            <a:r>
              <a:rPr lang="en-US" altLang="zh-CN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tomato→tomatoes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西红柿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photo→photos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en-US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特殊情况，无规则可循。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man→</a:t>
            </a:r>
            <a:r>
              <a:rPr lang="en-US" altLang="zh-CN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男人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en-US" altLang="zh-CN" b="1" noProof="1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Grammar</a:t>
            </a:r>
            <a:endParaRPr lang="zh-CN" altLang="en-US" b="1" noProof="1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97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97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b="1" noProof="1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分组活动</a:t>
            </a: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 bwMode="auto">
          <a:xfrm>
            <a:off x="3190897" y="1941711"/>
            <a:ext cx="739775" cy="1201367"/>
            <a:chOff x="4899026" y="401638"/>
            <a:chExt cx="1754188" cy="3908425"/>
          </a:xfrm>
        </p:grpSpPr>
        <p:sp>
          <p:nvSpPr>
            <p:cNvPr id="4" name="Freeform 174"/>
            <p:cNvSpPr/>
            <p:nvPr/>
          </p:nvSpPr>
          <p:spPr bwMode="auto">
            <a:xfrm>
              <a:off x="5864226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171"/>
                <a:gd name="T14" fmla="*/ 69 w 69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5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" name="Freeform 175"/>
            <p:cNvSpPr/>
            <p:nvPr/>
          </p:nvSpPr>
          <p:spPr bwMode="auto">
            <a:xfrm>
              <a:off x="5924551" y="4189413"/>
              <a:ext cx="142875" cy="120650"/>
            </a:xfrm>
            <a:custGeom>
              <a:avLst/>
              <a:gdLst>
                <a:gd name="T0" fmla="*/ 2147483647 w 38"/>
                <a:gd name="T1" fmla="*/ 0 h 32"/>
                <a:gd name="T2" fmla="*/ 0 w 38"/>
                <a:gd name="T3" fmla="*/ 2147483647 h 32"/>
                <a:gd name="T4" fmla="*/ 2147483647 w 38"/>
                <a:gd name="T5" fmla="*/ 2147483647 h 32"/>
                <a:gd name="T6" fmla="*/ 2147483647 w 38"/>
                <a:gd name="T7" fmla="*/ 2147483647 h 32"/>
                <a:gd name="T8" fmla="*/ 2147483647 w 38"/>
                <a:gd name="T9" fmla="*/ 2147483647 h 32"/>
                <a:gd name="T10" fmla="*/ 2147483647 w 38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2"/>
                <a:gd name="T20" fmla="*/ 38 w 38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2">
                  <a:moveTo>
                    <a:pt x="19" y="0"/>
                  </a:moveTo>
                  <a:cubicBezTo>
                    <a:pt x="8" y="0"/>
                    <a:pt x="3" y="2"/>
                    <a:pt x="0" y="4"/>
                  </a:cubicBezTo>
                  <a:cubicBezTo>
                    <a:pt x="4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7" y="32"/>
                    <a:pt x="33" y="21"/>
                    <a:pt x="38" y="4"/>
                  </a:cubicBezTo>
                  <a:cubicBezTo>
                    <a:pt x="35" y="2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" name="Freeform 176"/>
            <p:cNvSpPr/>
            <p:nvPr/>
          </p:nvSpPr>
          <p:spPr bwMode="auto">
            <a:xfrm>
              <a:off x="5511801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171"/>
                <a:gd name="T14" fmla="*/ 69 w 69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4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" name="Freeform 177"/>
            <p:cNvSpPr/>
            <p:nvPr/>
          </p:nvSpPr>
          <p:spPr bwMode="auto">
            <a:xfrm>
              <a:off x="5567363" y="4189413"/>
              <a:ext cx="146050" cy="120650"/>
            </a:xfrm>
            <a:custGeom>
              <a:avLst/>
              <a:gdLst>
                <a:gd name="T0" fmla="*/ 2147483647 w 39"/>
                <a:gd name="T1" fmla="*/ 0 h 32"/>
                <a:gd name="T2" fmla="*/ 0 w 39"/>
                <a:gd name="T3" fmla="*/ 2147483647 h 32"/>
                <a:gd name="T4" fmla="*/ 2147483647 w 39"/>
                <a:gd name="T5" fmla="*/ 2147483647 h 32"/>
                <a:gd name="T6" fmla="*/ 2147483647 w 39"/>
                <a:gd name="T7" fmla="*/ 2147483647 h 32"/>
                <a:gd name="T8" fmla="*/ 2147483647 w 39"/>
                <a:gd name="T9" fmla="*/ 2147483647 h 32"/>
                <a:gd name="T10" fmla="*/ 2147483647 w 39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32"/>
                <a:gd name="T20" fmla="*/ 39 w 39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32">
                  <a:moveTo>
                    <a:pt x="19" y="0"/>
                  </a:moveTo>
                  <a:cubicBezTo>
                    <a:pt x="9" y="0"/>
                    <a:pt x="4" y="2"/>
                    <a:pt x="0" y="4"/>
                  </a:cubicBezTo>
                  <a:cubicBezTo>
                    <a:pt x="5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8" y="32"/>
                    <a:pt x="34" y="21"/>
                    <a:pt x="39" y="4"/>
                  </a:cubicBezTo>
                  <a:cubicBezTo>
                    <a:pt x="35" y="2"/>
                    <a:pt x="30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" name="Freeform 178"/>
            <p:cNvSpPr/>
            <p:nvPr/>
          </p:nvSpPr>
          <p:spPr bwMode="auto">
            <a:xfrm>
              <a:off x="5383213" y="3094038"/>
              <a:ext cx="871538" cy="836613"/>
            </a:xfrm>
            <a:custGeom>
              <a:avLst/>
              <a:gdLst>
                <a:gd name="T0" fmla="*/ 0 w 232"/>
                <a:gd name="T1" fmla="*/ 0 h 223"/>
                <a:gd name="T2" fmla="*/ 2147483647 w 232"/>
                <a:gd name="T3" fmla="*/ 0 h 223"/>
                <a:gd name="T4" fmla="*/ 2147483647 w 232"/>
                <a:gd name="T5" fmla="*/ 2147483647 h 223"/>
                <a:gd name="T6" fmla="*/ 2147483647 w 232"/>
                <a:gd name="T7" fmla="*/ 2147483647 h 223"/>
                <a:gd name="T8" fmla="*/ 2147483647 w 232"/>
                <a:gd name="T9" fmla="*/ 2147483647 h 223"/>
                <a:gd name="T10" fmla="*/ 0 w 232"/>
                <a:gd name="T11" fmla="*/ 0 h 2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2"/>
                <a:gd name="T19" fmla="*/ 0 h 223"/>
                <a:gd name="T20" fmla="*/ 232 w 232"/>
                <a:gd name="T21" fmla="*/ 223 h 2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2" h="223">
                  <a:moveTo>
                    <a:pt x="0" y="0"/>
                  </a:moveTo>
                  <a:cubicBezTo>
                    <a:pt x="232" y="0"/>
                    <a:pt x="232" y="0"/>
                    <a:pt x="232" y="0"/>
                  </a:cubicBezTo>
                  <a:cubicBezTo>
                    <a:pt x="225" y="216"/>
                    <a:pt x="225" y="216"/>
                    <a:pt x="225" y="216"/>
                  </a:cubicBezTo>
                  <a:cubicBezTo>
                    <a:pt x="225" y="216"/>
                    <a:pt x="171" y="223"/>
                    <a:pt x="116" y="223"/>
                  </a:cubicBezTo>
                  <a:cubicBezTo>
                    <a:pt x="60" y="223"/>
                    <a:pt x="7" y="216"/>
                    <a:pt x="7" y="2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9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" name="Freeform 179"/>
            <p:cNvSpPr/>
            <p:nvPr/>
          </p:nvSpPr>
          <p:spPr bwMode="auto">
            <a:xfrm>
              <a:off x="4899026" y="401638"/>
              <a:ext cx="1754188" cy="2635250"/>
            </a:xfrm>
            <a:custGeom>
              <a:avLst/>
              <a:gdLst>
                <a:gd name="T0" fmla="*/ 2147483647 w 467"/>
                <a:gd name="T1" fmla="*/ 2147483647 h 702"/>
                <a:gd name="T2" fmla="*/ 2147483647 w 467"/>
                <a:gd name="T3" fmla="*/ 2147483647 h 702"/>
                <a:gd name="T4" fmla="*/ 2147483647 w 467"/>
                <a:gd name="T5" fmla="*/ 0 h 702"/>
                <a:gd name="T6" fmla="*/ 2147483647 w 467"/>
                <a:gd name="T7" fmla="*/ 2147483647 h 702"/>
                <a:gd name="T8" fmla="*/ 2147483647 w 467"/>
                <a:gd name="T9" fmla="*/ 2147483647 h 702"/>
                <a:gd name="T10" fmla="*/ 2147483647 w 467"/>
                <a:gd name="T11" fmla="*/ 2147483647 h 702"/>
                <a:gd name="T12" fmla="*/ 2147483647 w 467"/>
                <a:gd name="T13" fmla="*/ 2147483647 h 702"/>
                <a:gd name="T14" fmla="*/ 2147483647 w 467"/>
                <a:gd name="T15" fmla="*/ 2147483647 h 702"/>
                <a:gd name="T16" fmla="*/ 2147483647 w 467"/>
                <a:gd name="T17" fmla="*/ 2147483647 h 7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67"/>
                <a:gd name="T28" fmla="*/ 0 h 702"/>
                <a:gd name="T29" fmla="*/ 467 w 467"/>
                <a:gd name="T30" fmla="*/ 702 h 7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67" h="702">
                  <a:moveTo>
                    <a:pt x="398" y="506"/>
                  </a:moveTo>
                  <a:cubicBezTo>
                    <a:pt x="405" y="408"/>
                    <a:pt x="467" y="295"/>
                    <a:pt x="447" y="169"/>
                  </a:cubicBezTo>
                  <a:cubicBezTo>
                    <a:pt x="432" y="75"/>
                    <a:pt x="351" y="0"/>
                    <a:pt x="234" y="0"/>
                  </a:cubicBezTo>
                  <a:cubicBezTo>
                    <a:pt x="116" y="0"/>
                    <a:pt x="36" y="75"/>
                    <a:pt x="20" y="169"/>
                  </a:cubicBezTo>
                  <a:cubicBezTo>
                    <a:pt x="0" y="295"/>
                    <a:pt x="62" y="408"/>
                    <a:pt x="69" y="506"/>
                  </a:cubicBezTo>
                  <a:cubicBezTo>
                    <a:pt x="78" y="626"/>
                    <a:pt x="59" y="680"/>
                    <a:pt x="59" y="680"/>
                  </a:cubicBezTo>
                  <a:cubicBezTo>
                    <a:pt x="103" y="700"/>
                    <a:pt x="234" y="702"/>
                    <a:pt x="234" y="702"/>
                  </a:cubicBezTo>
                  <a:cubicBezTo>
                    <a:pt x="234" y="702"/>
                    <a:pt x="364" y="700"/>
                    <a:pt x="408" y="680"/>
                  </a:cubicBezTo>
                  <a:cubicBezTo>
                    <a:pt x="408" y="680"/>
                    <a:pt x="389" y="626"/>
                    <a:pt x="398" y="506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" name="Rectangle 180"/>
            <p:cNvSpPr>
              <a:spLocks noChangeArrowheads="1"/>
            </p:cNvSpPr>
            <p:nvPr/>
          </p:nvSpPr>
          <p:spPr bwMode="auto">
            <a:xfrm>
              <a:off x="5541963" y="2008188"/>
              <a:ext cx="514350" cy="495300"/>
            </a:xfrm>
            <a:prstGeom prst="rect">
              <a:avLst/>
            </a:prstGeom>
            <a:solidFill>
              <a:srgbClr val="F9F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" name="Freeform 181"/>
            <p:cNvSpPr/>
            <p:nvPr/>
          </p:nvSpPr>
          <p:spPr bwMode="auto">
            <a:xfrm>
              <a:off x="6213476" y="2973388"/>
              <a:ext cx="203200" cy="360363"/>
            </a:xfrm>
            <a:custGeom>
              <a:avLst/>
              <a:gdLst>
                <a:gd name="T0" fmla="*/ 2147483647 w 54"/>
                <a:gd name="T1" fmla="*/ 0 h 96"/>
                <a:gd name="T2" fmla="*/ 2147483647 w 54"/>
                <a:gd name="T3" fmla="*/ 2147483647 h 96"/>
                <a:gd name="T4" fmla="*/ 2147483647 w 54"/>
                <a:gd name="T5" fmla="*/ 2147483647 h 96"/>
                <a:gd name="T6" fmla="*/ 2147483647 w 54"/>
                <a:gd name="T7" fmla="*/ 2147483647 h 96"/>
                <a:gd name="T8" fmla="*/ 2147483647 w 54"/>
                <a:gd name="T9" fmla="*/ 2147483647 h 96"/>
                <a:gd name="T10" fmla="*/ 2147483647 w 54"/>
                <a:gd name="T11" fmla="*/ 2147483647 h 96"/>
                <a:gd name="T12" fmla="*/ 2147483647 w 54"/>
                <a:gd name="T13" fmla="*/ 0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96"/>
                <a:gd name="T23" fmla="*/ 54 w 54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96">
                  <a:moveTo>
                    <a:pt x="48" y="0"/>
                  </a:moveTo>
                  <a:cubicBezTo>
                    <a:pt x="48" y="0"/>
                    <a:pt x="54" y="37"/>
                    <a:pt x="44" y="60"/>
                  </a:cubicBezTo>
                  <a:cubicBezTo>
                    <a:pt x="34" y="82"/>
                    <a:pt x="24" y="96"/>
                    <a:pt x="12" y="91"/>
                  </a:cubicBezTo>
                  <a:cubicBezTo>
                    <a:pt x="0" y="87"/>
                    <a:pt x="19" y="63"/>
                    <a:pt x="20" y="62"/>
                  </a:cubicBezTo>
                  <a:cubicBezTo>
                    <a:pt x="20" y="62"/>
                    <a:pt x="14" y="64"/>
                    <a:pt x="12" y="60"/>
                  </a:cubicBezTo>
                  <a:cubicBezTo>
                    <a:pt x="10" y="57"/>
                    <a:pt x="9" y="26"/>
                    <a:pt x="13" y="8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" name="Freeform 182"/>
            <p:cNvSpPr/>
            <p:nvPr/>
          </p:nvSpPr>
          <p:spPr bwMode="auto">
            <a:xfrm>
              <a:off x="6273801" y="3157538"/>
              <a:ext cx="60325" cy="71438"/>
            </a:xfrm>
            <a:custGeom>
              <a:avLst/>
              <a:gdLst>
                <a:gd name="T0" fmla="*/ 0 w 16"/>
                <a:gd name="T1" fmla="*/ 2147483647 h 19"/>
                <a:gd name="T2" fmla="*/ 2147483647 w 16"/>
                <a:gd name="T3" fmla="*/ 2147483647 h 19"/>
                <a:gd name="T4" fmla="*/ 2147483647 w 16"/>
                <a:gd name="T5" fmla="*/ 0 h 19"/>
                <a:gd name="T6" fmla="*/ 0 w 16"/>
                <a:gd name="T7" fmla="*/ 2147483647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19"/>
                <a:gd name="T14" fmla="*/ 16 w 16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19">
                  <a:moveTo>
                    <a:pt x="0" y="19"/>
                  </a:moveTo>
                  <a:cubicBezTo>
                    <a:pt x="2" y="16"/>
                    <a:pt x="4" y="13"/>
                    <a:pt x="4" y="13"/>
                  </a:cubicBezTo>
                  <a:cubicBezTo>
                    <a:pt x="4" y="13"/>
                    <a:pt x="10" y="11"/>
                    <a:pt x="12" y="0"/>
                  </a:cubicBezTo>
                  <a:cubicBezTo>
                    <a:pt x="12" y="0"/>
                    <a:pt x="16" y="16"/>
                    <a:pt x="0" y="19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3" name="Freeform 183"/>
            <p:cNvSpPr/>
            <p:nvPr/>
          </p:nvSpPr>
          <p:spPr bwMode="auto">
            <a:xfrm>
              <a:off x="5173663" y="2008188"/>
              <a:ext cx="1238250" cy="1168400"/>
            </a:xfrm>
            <a:custGeom>
              <a:avLst/>
              <a:gdLst>
                <a:gd name="T0" fmla="*/ 2147483647 w 330"/>
                <a:gd name="T1" fmla="*/ 0 h 311"/>
                <a:gd name="T2" fmla="*/ 2147483647 w 330"/>
                <a:gd name="T3" fmla="*/ 2147483647 h 311"/>
                <a:gd name="T4" fmla="*/ 2147483647 w 330"/>
                <a:gd name="T5" fmla="*/ 2147483647 h 311"/>
                <a:gd name="T6" fmla="*/ 2147483647 w 330"/>
                <a:gd name="T7" fmla="*/ 2147483647 h 311"/>
                <a:gd name="T8" fmla="*/ 2147483647 w 330"/>
                <a:gd name="T9" fmla="*/ 2147483647 h 311"/>
                <a:gd name="T10" fmla="*/ 2147483647 w 330"/>
                <a:gd name="T11" fmla="*/ 2147483647 h 311"/>
                <a:gd name="T12" fmla="*/ 2147483647 w 330"/>
                <a:gd name="T13" fmla="*/ 2147483647 h 311"/>
                <a:gd name="T14" fmla="*/ 2147483647 w 330"/>
                <a:gd name="T15" fmla="*/ 0 h 311"/>
                <a:gd name="T16" fmla="*/ 2147483647 w 330"/>
                <a:gd name="T17" fmla="*/ 2147483647 h 311"/>
                <a:gd name="T18" fmla="*/ 2147483647 w 330"/>
                <a:gd name="T19" fmla="*/ 0 h 3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311"/>
                <a:gd name="T32" fmla="*/ 330 w 330"/>
                <a:gd name="T33" fmla="*/ 311 h 3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311">
                  <a:moveTo>
                    <a:pt x="98" y="0"/>
                  </a:moveTo>
                  <a:cubicBezTo>
                    <a:pt x="98" y="0"/>
                    <a:pt x="2" y="150"/>
                    <a:pt x="1" y="201"/>
                  </a:cubicBezTo>
                  <a:cubicBezTo>
                    <a:pt x="0" y="233"/>
                    <a:pt x="38" y="264"/>
                    <a:pt x="56" y="280"/>
                  </a:cubicBezTo>
                  <a:cubicBezTo>
                    <a:pt x="56" y="289"/>
                    <a:pt x="56" y="289"/>
                    <a:pt x="56" y="289"/>
                  </a:cubicBezTo>
                  <a:cubicBezTo>
                    <a:pt x="56" y="289"/>
                    <a:pt x="142" y="311"/>
                    <a:pt x="288" y="289"/>
                  </a:cubicBezTo>
                  <a:cubicBezTo>
                    <a:pt x="288" y="269"/>
                    <a:pt x="288" y="269"/>
                    <a:pt x="288" y="269"/>
                  </a:cubicBezTo>
                  <a:cubicBezTo>
                    <a:pt x="288" y="269"/>
                    <a:pt x="318" y="271"/>
                    <a:pt x="330" y="262"/>
                  </a:cubicBezTo>
                  <a:cubicBezTo>
                    <a:pt x="330" y="262"/>
                    <a:pt x="327" y="124"/>
                    <a:pt x="231" y="0"/>
                  </a:cubicBezTo>
                  <a:cubicBezTo>
                    <a:pt x="222" y="36"/>
                    <a:pt x="202" y="76"/>
                    <a:pt x="166" y="113"/>
                  </a:cubicBezTo>
                  <a:cubicBezTo>
                    <a:pt x="135" y="84"/>
                    <a:pt x="114" y="44"/>
                    <a:pt x="98" y="0"/>
                  </a:cubicBezTo>
                  <a:close/>
                </a:path>
              </a:pathLst>
            </a:custGeom>
            <a:solidFill>
              <a:srgbClr val="54A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" name="Freeform 184"/>
            <p:cNvSpPr/>
            <p:nvPr/>
          </p:nvSpPr>
          <p:spPr bwMode="auto">
            <a:xfrm>
              <a:off x="5327651" y="2316163"/>
              <a:ext cx="119063" cy="742950"/>
            </a:xfrm>
            <a:custGeom>
              <a:avLst/>
              <a:gdLst>
                <a:gd name="T0" fmla="*/ 0 w 32"/>
                <a:gd name="T1" fmla="*/ 2147483647 h 198"/>
                <a:gd name="T2" fmla="*/ 2147483647 w 32"/>
                <a:gd name="T3" fmla="*/ 2147483647 h 198"/>
                <a:gd name="T4" fmla="*/ 2147483647 w 32"/>
                <a:gd name="T5" fmla="*/ 0 h 198"/>
                <a:gd name="T6" fmla="*/ 0 w 32"/>
                <a:gd name="T7" fmla="*/ 2147483647 h 1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198"/>
                <a:gd name="T14" fmla="*/ 32 w 32"/>
                <a:gd name="T15" fmla="*/ 198 h 1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198">
                  <a:moveTo>
                    <a:pt x="0" y="185"/>
                  </a:moveTo>
                  <a:cubicBezTo>
                    <a:pt x="6" y="190"/>
                    <a:pt x="11" y="194"/>
                    <a:pt x="15" y="198"/>
                  </a:cubicBezTo>
                  <a:cubicBezTo>
                    <a:pt x="15" y="198"/>
                    <a:pt x="17" y="102"/>
                    <a:pt x="32" y="0"/>
                  </a:cubicBezTo>
                  <a:cubicBezTo>
                    <a:pt x="32" y="0"/>
                    <a:pt x="5" y="101"/>
                    <a:pt x="0" y="185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" name="Freeform 185"/>
            <p:cNvSpPr/>
            <p:nvPr/>
          </p:nvSpPr>
          <p:spPr bwMode="auto">
            <a:xfrm>
              <a:off x="6138863" y="2289175"/>
              <a:ext cx="165100" cy="728663"/>
            </a:xfrm>
            <a:custGeom>
              <a:avLst/>
              <a:gdLst>
                <a:gd name="T0" fmla="*/ 2147483647 w 44"/>
                <a:gd name="T1" fmla="*/ 2147483647 h 194"/>
                <a:gd name="T2" fmla="*/ 0 w 44"/>
                <a:gd name="T3" fmla="*/ 0 h 194"/>
                <a:gd name="T4" fmla="*/ 2147483647 w 44"/>
                <a:gd name="T5" fmla="*/ 2147483647 h 194"/>
                <a:gd name="T6" fmla="*/ 2147483647 w 44"/>
                <a:gd name="T7" fmla="*/ 2147483647 h 1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194"/>
                <a:gd name="T14" fmla="*/ 44 w 44"/>
                <a:gd name="T15" fmla="*/ 194 h 1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194">
                  <a:moveTo>
                    <a:pt x="44" y="194"/>
                  </a:moveTo>
                  <a:cubicBezTo>
                    <a:pt x="34" y="94"/>
                    <a:pt x="0" y="0"/>
                    <a:pt x="0" y="0"/>
                  </a:cubicBezTo>
                  <a:cubicBezTo>
                    <a:pt x="15" y="60"/>
                    <a:pt x="31" y="194"/>
                    <a:pt x="31" y="194"/>
                  </a:cubicBezTo>
                  <a:cubicBezTo>
                    <a:pt x="31" y="194"/>
                    <a:pt x="36" y="194"/>
                    <a:pt x="44" y="194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" name="Freeform 186"/>
            <p:cNvSpPr/>
            <p:nvPr/>
          </p:nvSpPr>
          <p:spPr bwMode="auto">
            <a:xfrm>
              <a:off x="5795963" y="2071688"/>
              <a:ext cx="323850" cy="360363"/>
            </a:xfrm>
            <a:custGeom>
              <a:avLst/>
              <a:gdLst>
                <a:gd name="T0" fmla="*/ 2147483647 w 86"/>
                <a:gd name="T1" fmla="*/ 2147483647 h 96"/>
                <a:gd name="T2" fmla="*/ 2147483647 w 86"/>
                <a:gd name="T3" fmla="*/ 2147483647 h 96"/>
                <a:gd name="T4" fmla="*/ 2147483647 w 86"/>
                <a:gd name="T5" fmla="*/ 2147483647 h 96"/>
                <a:gd name="T6" fmla="*/ 2147483647 w 86"/>
                <a:gd name="T7" fmla="*/ 0 h 96"/>
                <a:gd name="T8" fmla="*/ 2147483647 w 86"/>
                <a:gd name="T9" fmla="*/ 0 h 96"/>
                <a:gd name="T10" fmla="*/ 0 w 86"/>
                <a:gd name="T11" fmla="*/ 2147483647 h 96"/>
                <a:gd name="T12" fmla="*/ 2147483647 w 86"/>
                <a:gd name="T13" fmla="*/ 2147483647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96"/>
                <a:gd name="T23" fmla="*/ 86 w 86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96">
                  <a:moveTo>
                    <a:pt x="58" y="84"/>
                  </a:moveTo>
                  <a:cubicBezTo>
                    <a:pt x="63" y="75"/>
                    <a:pt x="50" y="60"/>
                    <a:pt x="50" y="60"/>
                  </a:cubicBezTo>
                  <a:cubicBezTo>
                    <a:pt x="50" y="60"/>
                    <a:pt x="72" y="64"/>
                    <a:pt x="79" y="49"/>
                  </a:cubicBezTo>
                  <a:cubicBezTo>
                    <a:pt x="86" y="34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9" y="32"/>
                    <a:pt x="30" y="65"/>
                    <a:pt x="0" y="96"/>
                  </a:cubicBezTo>
                  <a:cubicBezTo>
                    <a:pt x="0" y="96"/>
                    <a:pt x="52" y="94"/>
                    <a:pt x="58" y="84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7" name="Freeform 187"/>
            <p:cNvSpPr/>
            <p:nvPr/>
          </p:nvSpPr>
          <p:spPr bwMode="auto">
            <a:xfrm>
              <a:off x="5473701" y="2087563"/>
              <a:ext cx="322263" cy="344488"/>
            </a:xfrm>
            <a:custGeom>
              <a:avLst/>
              <a:gdLst>
                <a:gd name="T0" fmla="*/ 2147483647 w 86"/>
                <a:gd name="T1" fmla="*/ 0 h 92"/>
                <a:gd name="T2" fmla="*/ 2147483647 w 86"/>
                <a:gd name="T3" fmla="*/ 0 h 92"/>
                <a:gd name="T4" fmla="*/ 2147483647 w 86"/>
                <a:gd name="T5" fmla="*/ 2147483647 h 92"/>
                <a:gd name="T6" fmla="*/ 2147483647 w 86"/>
                <a:gd name="T7" fmla="*/ 2147483647 h 92"/>
                <a:gd name="T8" fmla="*/ 2147483647 w 86"/>
                <a:gd name="T9" fmla="*/ 2147483647 h 92"/>
                <a:gd name="T10" fmla="*/ 2147483647 w 86"/>
                <a:gd name="T11" fmla="*/ 2147483647 h 92"/>
                <a:gd name="T12" fmla="*/ 2147483647 w 86"/>
                <a:gd name="T13" fmla="*/ 0 h 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92"/>
                <a:gd name="T23" fmla="*/ 86 w 86"/>
                <a:gd name="T24" fmla="*/ 92 h 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92"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0" y="30"/>
                    <a:pt x="6" y="45"/>
                  </a:cubicBezTo>
                  <a:cubicBezTo>
                    <a:pt x="13" y="60"/>
                    <a:pt x="35" y="56"/>
                    <a:pt x="35" y="56"/>
                  </a:cubicBezTo>
                  <a:cubicBezTo>
                    <a:pt x="35" y="56"/>
                    <a:pt x="22" y="71"/>
                    <a:pt x="27" y="80"/>
                  </a:cubicBezTo>
                  <a:cubicBezTo>
                    <a:pt x="33" y="90"/>
                    <a:pt x="86" y="92"/>
                    <a:pt x="86" y="92"/>
                  </a:cubicBezTo>
                  <a:cubicBezTo>
                    <a:pt x="60" y="68"/>
                    <a:pt x="42" y="36"/>
                    <a:pt x="27" y="0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8" name="Freeform 188"/>
            <p:cNvSpPr/>
            <p:nvPr/>
          </p:nvSpPr>
          <p:spPr bwMode="auto">
            <a:xfrm>
              <a:off x="4913313" y="1411288"/>
              <a:ext cx="331788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2147483647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118"/>
                <a:gd name="T14" fmla="*/ 88 w 88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118">
                  <a:moveTo>
                    <a:pt x="61" y="17"/>
                  </a:moveTo>
                  <a:cubicBezTo>
                    <a:pt x="61" y="17"/>
                    <a:pt x="38" y="0"/>
                    <a:pt x="19" y="17"/>
                  </a:cubicBezTo>
                  <a:cubicBezTo>
                    <a:pt x="0" y="33"/>
                    <a:pt x="12" y="118"/>
                    <a:pt x="88" y="109"/>
                  </a:cubicBezTo>
                  <a:lnTo>
                    <a:pt x="61" y="1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9" name="Freeform 189"/>
            <p:cNvSpPr/>
            <p:nvPr/>
          </p:nvSpPr>
          <p:spPr bwMode="auto">
            <a:xfrm>
              <a:off x="6307138" y="1411288"/>
              <a:ext cx="330200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0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118"/>
                <a:gd name="T14" fmla="*/ 88 w 88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118">
                  <a:moveTo>
                    <a:pt x="27" y="17"/>
                  </a:moveTo>
                  <a:cubicBezTo>
                    <a:pt x="27" y="17"/>
                    <a:pt x="50" y="0"/>
                    <a:pt x="70" y="17"/>
                  </a:cubicBezTo>
                  <a:cubicBezTo>
                    <a:pt x="88" y="33"/>
                    <a:pt x="76" y="118"/>
                    <a:pt x="0" y="109"/>
                  </a:cubicBezTo>
                  <a:lnTo>
                    <a:pt x="27" y="1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" name="Oval 190"/>
            <p:cNvSpPr>
              <a:spLocks noChangeArrowheads="1"/>
            </p:cNvSpPr>
            <p:nvPr/>
          </p:nvSpPr>
          <p:spPr bwMode="auto">
            <a:xfrm>
              <a:off x="5080001" y="728663"/>
              <a:ext cx="1392238" cy="1389063"/>
            </a:xfrm>
            <a:prstGeom prst="ellipse">
              <a:avLst/>
            </a:pr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" name="Freeform 191"/>
            <p:cNvSpPr/>
            <p:nvPr/>
          </p:nvSpPr>
          <p:spPr bwMode="auto">
            <a:xfrm>
              <a:off x="5037138" y="550863"/>
              <a:ext cx="1470025" cy="871538"/>
            </a:xfrm>
            <a:custGeom>
              <a:avLst/>
              <a:gdLst>
                <a:gd name="T0" fmla="*/ 0 w 391"/>
                <a:gd name="T1" fmla="*/ 2147483647 h 232"/>
                <a:gd name="T2" fmla="*/ 2147483647 w 391"/>
                <a:gd name="T3" fmla="*/ 2147483647 h 232"/>
                <a:gd name="T4" fmla="*/ 2147483647 w 391"/>
                <a:gd name="T5" fmla="*/ 2147483647 h 232"/>
                <a:gd name="T6" fmla="*/ 2147483647 w 391"/>
                <a:gd name="T7" fmla="*/ 2147483647 h 232"/>
                <a:gd name="T8" fmla="*/ 2147483647 w 391"/>
                <a:gd name="T9" fmla="*/ 0 h 232"/>
                <a:gd name="T10" fmla="*/ 0 w 391"/>
                <a:gd name="T11" fmla="*/ 2147483647 h 232"/>
                <a:gd name="T12" fmla="*/ 0 w 391"/>
                <a:gd name="T13" fmla="*/ 2147483647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1"/>
                <a:gd name="T22" fmla="*/ 0 h 232"/>
                <a:gd name="T23" fmla="*/ 391 w 391"/>
                <a:gd name="T24" fmla="*/ 232 h 2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1" h="232">
                  <a:moveTo>
                    <a:pt x="0" y="232"/>
                  </a:moveTo>
                  <a:cubicBezTo>
                    <a:pt x="0" y="232"/>
                    <a:pt x="206" y="207"/>
                    <a:pt x="275" y="104"/>
                  </a:cubicBezTo>
                  <a:cubicBezTo>
                    <a:pt x="275" y="104"/>
                    <a:pt x="327" y="223"/>
                    <a:pt x="391" y="232"/>
                  </a:cubicBezTo>
                  <a:cubicBezTo>
                    <a:pt x="391" y="92"/>
                    <a:pt x="391" y="92"/>
                    <a:pt x="391" y="92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0" y="110"/>
                    <a:pt x="0" y="110"/>
                    <a:pt x="0" y="110"/>
                  </a:cubicBezTo>
                  <a:lnTo>
                    <a:pt x="0" y="232"/>
                  </a:ln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2" name="Freeform 192"/>
            <p:cNvSpPr/>
            <p:nvPr/>
          </p:nvSpPr>
          <p:spPr bwMode="auto">
            <a:xfrm>
              <a:off x="5399088" y="1397000"/>
              <a:ext cx="190500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2147483647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32"/>
                <a:gd name="T32" fmla="*/ 51 w 51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32">
                  <a:moveTo>
                    <a:pt x="4" y="32"/>
                  </a:moveTo>
                  <a:cubicBezTo>
                    <a:pt x="2" y="32"/>
                    <a:pt x="1" y="30"/>
                    <a:pt x="1" y="28"/>
                  </a:cubicBezTo>
                  <a:cubicBezTo>
                    <a:pt x="0" y="19"/>
                    <a:pt x="5" y="1"/>
                    <a:pt x="23" y="1"/>
                  </a:cubicBezTo>
                  <a:cubicBezTo>
                    <a:pt x="41" y="0"/>
                    <a:pt x="49" y="15"/>
                    <a:pt x="51" y="23"/>
                  </a:cubicBezTo>
                  <a:cubicBezTo>
                    <a:pt x="51" y="24"/>
                    <a:pt x="50" y="26"/>
                    <a:pt x="48" y="27"/>
                  </a:cubicBezTo>
                  <a:cubicBezTo>
                    <a:pt x="46" y="27"/>
                    <a:pt x="44" y="26"/>
                    <a:pt x="44" y="24"/>
                  </a:cubicBezTo>
                  <a:cubicBezTo>
                    <a:pt x="44" y="23"/>
                    <a:pt x="40" y="7"/>
                    <a:pt x="23" y="8"/>
                  </a:cubicBezTo>
                  <a:cubicBezTo>
                    <a:pt x="8" y="8"/>
                    <a:pt x="8" y="28"/>
                    <a:pt x="8" y="28"/>
                  </a:cubicBezTo>
                  <a:cubicBezTo>
                    <a:pt x="8" y="30"/>
                    <a:pt x="6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" name="Freeform 193"/>
            <p:cNvSpPr/>
            <p:nvPr/>
          </p:nvSpPr>
          <p:spPr bwMode="auto">
            <a:xfrm>
              <a:off x="5322888" y="1479550"/>
              <a:ext cx="106363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0 h 10"/>
                <a:gd name="T8" fmla="*/ 2147483647 w 28"/>
                <a:gd name="T9" fmla="*/ 2147483647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10"/>
                <a:gd name="T26" fmla="*/ 28 w 28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10">
                  <a:moveTo>
                    <a:pt x="20" y="10"/>
                  </a:moveTo>
                  <a:cubicBezTo>
                    <a:pt x="16" y="10"/>
                    <a:pt x="10" y="10"/>
                    <a:pt x="3" y="7"/>
                  </a:cubicBezTo>
                  <a:cubicBezTo>
                    <a:pt x="1" y="6"/>
                    <a:pt x="0" y="4"/>
                    <a:pt x="1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16" y="4"/>
                    <a:pt x="23" y="3"/>
                    <a:pt x="23" y="3"/>
                  </a:cubicBezTo>
                  <a:cubicBezTo>
                    <a:pt x="25" y="3"/>
                    <a:pt x="27" y="4"/>
                    <a:pt x="27" y="6"/>
                  </a:cubicBezTo>
                  <a:cubicBezTo>
                    <a:pt x="28" y="8"/>
                    <a:pt x="27" y="10"/>
                    <a:pt x="25" y="10"/>
                  </a:cubicBezTo>
                  <a:cubicBezTo>
                    <a:pt x="25" y="10"/>
                    <a:pt x="23" y="10"/>
                    <a:pt x="20" y="10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" name="Freeform 194"/>
            <p:cNvSpPr/>
            <p:nvPr/>
          </p:nvSpPr>
          <p:spPr bwMode="auto">
            <a:xfrm>
              <a:off x="5961063" y="1397000"/>
              <a:ext cx="192088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0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32"/>
                <a:gd name="T32" fmla="*/ 51 w 51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32"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5" y="32"/>
                    <a:pt x="44" y="30"/>
                    <a:pt x="44" y="28"/>
                  </a:cubicBezTo>
                  <a:cubicBezTo>
                    <a:pt x="44" y="28"/>
                    <a:pt x="43" y="8"/>
                    <a:pt x="28" y="8"/>
                  </a:cubicBezTo>
                  <a:cubicBezTo>
                    <a:pt x="11" y="7"/>
                    <a:pt x="7" y="23"/>
                    <a:pt x="7" y="24"/>
                  </a:cubicBezTo>
                  <a:cubicBezTo>
                    <a:pt x="7" y="26"/>
                    <a:pt x="5" y="27"/>
                    <a:pt x="3" y="27"/>
                  </a:cubicBezTo>
                  <a:cubicBezTo>
                    <a:pt x="1" y="26"/>
                    <a:pt x="0" y="24"/>
                    <a:pt x="0" y="23"/>
                  </a:cubicBezTo>
                  <a:cubicBezTo>
                    <a:pt x="2" y="15"/>
                    <a:pt x="10" y="0"/>
                    <a:pt x="28" y="1"/>
                  </a:cubicBezTo>
                  <a:cubicBezTo>
                    <a:pt x="46" y="1"/>
                    <a:pt x="51" y="19"/>
                    <a:pt x="51" y="28"/>
                  </a:cubicBezTo>
                  <a:cubicBezTo>
                    <a:pt x="51" y="30"/>
                    <a:pt x="49" y="32"/>
                    <a:pt x="47" y="32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" name="Freeform 195"/>
            <p:cNvSpPr/>
            <p:nvPr/>
          </p:nvSpPr>
          <p:spPr bwMode="auto">
            <a:xfrm>
              <a:off x="6122988" y="1479550"/>
              <a:ext cx="104775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2147483647 h 10"/>
                <a:gd name="T8" fmla="*/ 2147483647 w 28"/>
                <a:gd name="T9" fmla="*/ 0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10"/>
                <a:gd name="T26" fmla="*/ 28 w 28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10">
                  <a:moveTo>
                    <a:pt x="8" y="10"/>
                  </a:moveTo>
                  <a:cubicBezTo>
                    <a:pt x="5" y="10"/>
                    <a:pt x="4" y="10"/>
                    <a:pt x="3" y="10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5" y="3"/>
                  </a:cubicBezTo>
                  <a:cubicBezTo>
                    <a:pt x="5" y="3"/>
                    <a:pt x="12" y="4"/>
                    <a:pt x="23" y="0"/>
                  </a:cubicBezTo>
                  <a:cubicBezTo>
                    <a:pt x="25" y="0"/>
                    <a:pt x="27" y="1"/>
                    <a:pt x="27" y="3"/>
                  </a:cubicBezTo>
                  <a:cubicBezTo>
                    <a:pt x="28" y="4"/>
                    <a:pt x="27" y="6"/>
                    <a:pt x="25" y="7"/>
                  </a:cubicBezTo>
                  <a:cubicBezTo>
                    <a:pt x="18" y="10"/>
                    <a:pt x="12" y="10"/>
                    <a:pt x="8" y="10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6" name="Freeform 196"/>
            <p:cNvSpPr/>
            <p:nvPr/>
          </p:nvSpPr>
          <p:spPr bwMode="auto">
            <a:xfrm>
              <a:off x="5661026" y="1793875"/>
              <a:ext cx="236538" cy="131763"/>
            </a:xfrm>
            <a:custGeom>
              <a:avLst/>
              <a:gdLst>
                <a:gd name="T0" fmla="*/ 0 w 63"/>
                <a:gd name="T1" fmla="*/ 2147483647 h 35"/>
                <a:gd name="T2" fmla="*/ 2147483647 w 63"/>
                <a:gd name="T3" fmla="*/ 0 h 35"/>
                <a:gd name="T4" fmla="*/ 2147483647 w 63"/>
                <a:gd name="T5" fmla="*/ 2147483647 h 35"/>
                <a:gd name="T6" fmla="*/ 2147483647 w 63"/>
                <a:gd name="T7" fmla="*/ 2147483647 h 35"/>
                <a:gd name="T8" fmla="*/ 2147483647 w 63"/>
                <a:gd name="T9" fmla="*/ 2147483647 h 35"/>
                <a:gd name="T10" fmla="*/ 2147483647 w 63"/>
                <a:gd name="T11" fmla="*/ 2147483647 h 35"/>
                <a:gd name="T12" fmla="*/ 0 w 63"/>
                <a:gd name="T13" fmla="*/ 2147483647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5"/>
                <a:gd name="T23" fmla="*/ 63 w 63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5">
                  <a:moveTo>
                    <a:pt x="0" y="12"/>
                  </a:moveTo>
                  <a:cubicBezTo>
                    <a:pt x="0" y="12"/>
                    <a:pt x="8" y="0"/>
                    <a:pt x="17" y="0"/>
                  </a:cubicBezTo>
                  <a:cubicBezTo>
                    <a:pt x="26" y="1"/>
                    <a:pt x="31" y="10"/>
                    <a:pt x="31" y="10"/>
                  </a:cubicBezTo>
                  <a:cubicBezTo>
                    <a:pt x="31" y="10"/>
                    <a:pt x="40" y="1"/>
                    <a:pt x="49" y="1"/>
                  </a:cubicBezTo>
                  <a:cubicBezTo>
                    <a:pt x="59" y="1"/>
                    <a:pt x="63" y="13"/>
                    <a:pt x="63" y="13"/>
                  </a:cubicBezTo>
                  <a:cubicBezTo>
                    <a:pt x="63" y="13"/>
                    <a:pt x="54" y="35"/>
                    <a:pt x="31" y="35"/>
                  </a:cubicBezTo>
                  <a:cubicBezTo>
                    <a:pt x="7" y="35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C65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7" name="Freeform 197"/>
            <p:cNvSpPr/>
            <p:nvPr/>
          </p:nvSpPr>
          <p:spPr bwMode="auto">
            <a:xfrm>
              <a:off x="5721351" y="1614488"/>
              <a:ext cx="115888" cy="52388"/>
            </a:xfrm>
            <a:custGeom>
              <a:avLst/>
              <a:gdLst>
                <a:gd name="T0" fmla="*/ 0 w 31"/>
                <a:gd name="T1" fmla="*/ 2147483647 h 14"/>
                <a:gd name="T2" fmla="*/ 2147483647 w 31"/>
                <a:gd name="T3" fmla="*/ 0 h 14"/>
                <a:gd name="T4" fmla="*/ 2147483647 w 31"/>
                <a:gd name="T5" fmla="*/ 2147483647 h 14"/>
                <a:gd name="T6" fmla="*/ 2147483647 w 31"/>
                <a:gd name="T7" fmla="*/ 2147483647 h 14"/>
                <a:gd name="T8" fmla="*/ 0 w 31"/>
                <a:gd name="T9" fmla="*/ 2147483647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4"/>
                <a:gd name="T17" fmla="*/ 31 w 31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4">
                  <a:moveTo>
                    <a:pt x="0" y="14"/>
                  </a:moveTo>
                  <a:cubicBezTo>
                    <a:pt x="0" y="14"/>
                    <a:pt x="1" y="0"/>
                    <a:pt x="15" y="0"/>
                  </a:cubicBezTo>
                  <a:cubicBezTo>
                    <a:pt x="29" y="0"/>
                    <a:pt x="31" y="14"/>
                    <a:pt x="31" y="14"/>
                  </a:cubicBezTo>
                  <a:cubicBezTo>
                    <a:pt x="31" y="14"/>
                    <a:pt x="24" y="5"/>
                    <a:pt x="15" y="5"/>
                  </a:cubicBezTo>
                  <a:cubicBezTo>
                    <a:pt x="6" y="5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8" name="组合 26"/>
          <p:cNvGrpSpPr>
            <a:grpSpLocks noChangeAspect="1"/>
          </p:cNvGrpSpPr>
          <p:nvPr/>
        </p:nvGrpSpPr>
        <p:grpSpPr bwMode="auto">
          <a:xfrm>
            <a:off x="6823097" y="1941711"/>
            <a:ext cx="690563" cy="1201367"/>
            <a:chOff x="-5286125" y="1394461"/>
            <a:chExt cx="1277983" cy="2680062"/>
          </a:xfrm>
        </p:grpSpPr>
        <p:sp>
          <p:nvSpPr>
            <p:cNvPr id="29" name="Freeform 329"/>
            <p:cNvSpPr/>
            <p:nvPr/>
          </p:nvSpPr>
          <p:spPr bwMode="auto">
            <a:xfrm>
              <a:off x="-5033577" y="3086100"/>
              <a:ext cx="752203" cy="927463"/>
            </a:xfrm>
            <a:custGeom>
              <a:avLst/>
              <a:gdLst>
                <a:gd name="T0" fmla="*/ 2147483647 w 292"/>
                <a:gd name="T1" fmla="*/ 2147483647 h 360"/>
                <a:gd name="T2" fmla="*/ 2147483647 w 292"/>
                <a:gd name="T3" fmla="*/ 2147483647 h 360"/>
                <a:gd name="T4" fmla="*/ 2147483647 w 292"/>
                <a:gd name="T5" fmla="*/ 0 h 360"/>
                <a:gd name="T6" fmla="*/ 2147483647 w 292"/>
                <a:gd name="T7" fmla="*/ 0 h 360"/>
                <a:gd name="T8" fmla="*/ 2147483647 w 292"/>
                <a:gd name="T9" fmla="*/ 0 h 360"/>
                <a:gd name="T10" fmla="*/ 2147483647 w 292"/>
                <a:gd name="T11" fmla="*/ 0 h 360"/>
                <a:gd name="T12" fmla="*/ 2147483647 w 292"/>
                <a:gd name="T13" fmla="*/ 2147483647 h 360"/>
                <a:gd name="T14" fmla="*/ 2147483647 w 292"/>
                <a:gd name="T15" fmla="*/ 2147483647 h 360"/>
                <a:gd name="T16" fmla="*/ 2147483647 w 292"/>
                <a:gd name="T17" fmla="*/ 2147483647 h 360"/>
                <a:gd name="T18" fmla="*/ 2147483647 w 292"/>
                <a:gd name="T19" fmla="*/ 2147483647 h 360"/>
                <a:gd name="T20" fmla="*/ 2147483647 w 292"/>
                <a:gd name="T21" fmla="*/ 2147483647 h 360"/>
                <a:gd name="T22" fmla="*/ 2147483647 w 292"/>
                <a:gd name="T23" fmla="*/ 2147483647 h 360"/>
                <a:gd name="T24" fmla="*/ 2147483647 w 292"/>
                <a:gd name="T25" fmla="*/ 2147483647 h 3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2"/>
                <a:gd name="T40" fmla="*/ 0 h 360"/>
                <a:gd name="T41" fmla="*/ 292 w 292"/>
                <a:gd name="T42" fmla="*/ 360 h 3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2" h="360">
                  <a:moveTo>
                    <a:pt x="291" y="316"/>
                  </a:moveTo>
                  <a:cubicBezTo>
                    <a:pt x="290" y="304"/>
                    <a:pt x="281" y="313"/>
                    <a:pt x="274" y="298"/>
                  </a:cubicBezTo>
                  <a:cubicBezTo>
                    <a:pt x="262" y="270"/>
                    <a:pt x="241" y="0"/>
                    <a:pt x="241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30" y="270"/>
                    <a:pt x="18" y="298"/>
                  </a:cubicBezTo>
                  <a:cubicBezTo>
                    <a:pt x="12" y="313"/>
                    <a:pt x="2" y="304"/>
                    <a:pt x="1" y="316"/>
                  </a:cubicBezTo>
                  <a:cubicBezTo>
                    <a:pt x="0" y="336"/>
                    <a:pt x="108" y="360"/>
                    <a:pt x="108" y="360"/>
                  </a:cubicBezTo>
                  <a:cubicBezTo>
                    <a:pt x="142" y="74"/>
                    <a:pt x="142" y="74"/>
                    <a:pt x="142" y="74"/>
                  </a:cubicBezTo>
                  <a:cubicBezTo>
                    <a:pt x="150" y="74"/>
                    <a:pt x="150" y="74"/>
                    <a:pt x="150" y="74"/>
                  </a:cubicBezTo>
                  <a:cubicBezTo>
                    <a:pt x="184" y="360"/>
                    <a:pt x="184" y="360"/>
                    <a:pt x="184" y="360"/>
                  </a:cubicBezTo>
                  <a:cubicBezTo>
                    <a:pt x="184" y="360"/>
                    <a:pt x="292" y="336"/>
                    <a:pt x="291" y="316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0" name="Freeform 330"/>
            <p:cNvSpPr/>
            <p:nvPr/>
          </p:nvSpPr>
          <p:spPr bwMode="auto">
            <a:xfrm>
              <a:off x="-5058614" y="3881846"/>
              <a:ext cx="311331" cy="192677"/>
            </a:xfrm>
            <a:custGeom>
              <a:avLst/>
              <a:gdLst>
                <a:gd name="T0" fmla="*/ 2147483647 w 121"/>
                <a:gd name="T1" fmla="*/ 2147483647 h 75"/>
                <a:gd name="T2" fmla="*/ 0 w 121"/>
                <a:gd name="T3" fmla="*/ 2147483647 h 75"/>
                <a:gd name="T4" fmla="*/ 2147483647 w 121"/>
                <a:gd name="T5" fmla="*/ 2147483647 h 75"/>
                <a:gd name="T6" fmla="*/ 2147483647 w 121"/>
                <a:gd name="T7" fmla="*/ 2147483647 h 75"/>
                <a:gd name="T8" fmla="*/ 2147483647 w 121"/>
                <a:gd name="T9" fmla="*/ 214748364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1"/>
                <a:gd name="T16" fmla="*/ 0 h 75"/>
                <a:gd name="T17" fmla="*/ 121 w 121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1" h="75">
                  <a:moveTo>
                    <a:pt x="38" y="7"/>
                  </a:moveTo>
                  <a:cubicBezTo>
                    <a:pt x="25" y="10"/>
                    <a:pt x="0" y="17"/>
                    <a:pt x="0" y="57"/>
                  </a:cubicBezTo>
                  <a:cubicBezTo>
                    <a:pt x="0" y="74"/>
                    <a:pt x="36" y="73"/>
                    <a:pt x="59" y="73"/>
                  </a:cubicBezTo>
                  <a:cubicBezTo>
                    <a:pt x="82" y="73"/>
                    <a:pt x="121" y="75"/>
                    <a:pt x="121" y="59"/>
                  </a:cubicBezTo>
                  <a:cubicBezTo>
                    <a:pt x="121" y="37"/>
                    <a:pt x="81" y="0"/>
                    <a:pt x="38" y="7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1" name="Freeform 331"/>
            <p:cNvSpPr/>
            <p:nvPr/>
          </p:nvSpPr>
          <p:spPr bwMode="auto">
            <a:xfrm>
              <a:off x="-4566580" y="3881846"/>
              <a:ext cx="313509" cy="192677"/>
            </a:xfrm>
            <a:custGeom>
              <a:avLst/>
              <a:gdLst>
                <a:gd name="T0" fmla="*/ 2147483647 w 122"/>
                <a:gd name="T1" fmla="*/ 2147483647 h 75"/>
                <a:gd name="T2" fmla="*/ 2147483647 w 122"/>
                <a:gd name="T3" fmla="*/ 2147483647 h 75"/>
                <a:gd name="T4" fmla="*/ 2147483647 w 122"/>
                <a:gd name="T5" fmla="*/ 2147483647 h 75"/>
                <a:gd name="T6" fmla="*/ 0 w 122"/>
                <a:gd name="T7" fmla="*/ 2147483647 h 75"/>
                <a:gd name="T8" fmla="*/ 2147483647 w 122"/>
                <a:gd name="T9" fmla="*/ 214748364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"/>
                <a:gd name="T16" fmla="*/ 0 h 75"/>
                <a:gd name="T17" fmla="*/ 122 w 12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" h="75">
                  <a:moveTo>
                    <a:pt x="84" y="7"/>
                  </a:moveTo>
                  <a:cubicBezTo>
                    <a:pt x="97" y="10"/>
                    <a:pt x="122" y="17"/>
                    <a:pt x="122" y="57"/>
                  </a:cubicBezTo>
                  <a:cubicBezTo>
                    <a:pt x="122" y="74"/>
                    <a:pt x="86" y="73"/>
                    <a:pt x="63" y="73"/>
                  </a:cubicBezTo>
                  <a:cubicBezTo>
                    <a:pt x="40" y="73"/>
                    <a:pt x="0" y="75"/>
                    <a:pt x="0" y="59"/>
                  </a:cubicBezTo>
                  <a:cubicBezTo>
                    <a:pt x="0" y="37"/>
                    <a:pt x="41" y="0"/>
                    <a:pt x="84" y="7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2" name="Rectangle 332"/>
            <p:cNvSpPr>
              <a:spLocks noChangeArrowheads="1"/>
            </p:cNvSpPr>
            <p:nvPr/>
          </p:nvSpPr>
          <p:spPr bwMode="auto">
            <a:xfrm>
              <a:off x="-4811508" y="2422072"/>
              <a:ext cx="309154" cy="674914"/>
            </a:xfrm>
            <a:prstGeom prst="rect">
              <a:avLst/>
            </a:prstGeom>
            <a:solidFill>
              <a:srgbClr val="F4E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3" name="Freeform 333"/>
            <p:cNvSpPr/>
            <p:nvPr/>
          </p:nvSpPr>
          <p:spPr bwMode="auto">
            <a:xfrm>
              <a:off x="-4690677" y="2460172"/>
              <a:ext cx="62049" cy="72934"/>
            </a:xfrm>
            <a:custGeom>
              <a:avLst/>
              <a:gdLst>
                <a:gd name="T0" fmla="*/ 2147483647 w 24"/>
                <a:gd name="T1" fmla="*/ 2147483647 h 28"/>
                <a:gd name="T2" fmla="*/ 2147483647 w 24"/>
                <a:gd name="T3" fmla="*/ 2147483647 h 28"/>
                <a:gd name="T4" fmla="*/ 0 w 24"/>
                <a:gd name="T5" fmla="*/ 2147483647 h 28"/>
                <a:gd name="T6" fmla="*/ 0 w 24"/>
                <a:gd name="T7" fmla="*/ 2147483647 h 28"/>
                <a:gd name="T8" fmla="*/ 2147483647 w 24"/>
                <a:gd name="T9" fmla="*/ 0 h 28"/>
                <a:gd name="T10" fmla="*/ 2147483647 w 24"/>
                <a:gd name="T11" fmla="*/ 0 h 28"/>
                <a:gd name="T12" fmla="*/ 2147483647 w 24"/>
                <a:gd name="T13" fmla="*/ 2147483647 h 28"/>
                <a:gd name="T14" fmla="*/ 2147483647 w 24"/>
                <a:gd name="T15" fmla="*/ 2147483647 h 28"/>
                <a:gd name="T16" fmla="*/ 2147483647 w 24"/>
                <a:gd name="T17" fmla="*/ 2147483647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"/>
                <a:gd name="T28" fmla="*/ 0 h 28"/>
                <a:gd name="T29" fmla="*/ 24 w 24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" h="28">
                  <a:moveTo>
                    <a:pt x="19" y="28"/>
                  </a:moveTo>
                  <a:cubicBezTo>
                    <a:pt x="6" y="28"/>
                    <a:pt x="6" y="28"/>
                    <a:pt x="6" y="28"/>
                  </a:cubicBezTo>
                  <a:cubicBezTo>
                    <a:pt x="3" y="28"/>
                    <a:pt x="0" y="26"/>
                    <a:pt x="0" y="2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2" y="0"/>
                    <a:pt x="24" y="3"/>
                    <a:pt x="24" y="6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6"/>
                    <a:pt x="22" y="28"/>
                    <a:pt x="19" y="2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4" name="Freeform 334"/>
            <p:cNvSpPr/>
            <p:nvPr/>
          </p:nvSpPr>
          <p:spPr bwMode="auto">
            <a:xfrm>
              <a:off x="-4709182" y="2527663"/>
              <a:ext cx="101237" cy="504008"/>
            </a:xfrm>
            <a:custGeom>
              <a:avLst/>
              <a:gdLst>
                <a:gd name="T0" fmla="*/ 2147483647 w 93"/>
                <a:gd name="T1" fmla="*/ 0 h 463"/>
                <a:gd name="T2" fmla="*/ 0 w 93"/>
                <a:gd name="T3" fmla="*/ 2147483647 h 463"/>
                <a:gd name="T4" fmla="*/ 2147483647 w 93"/>
                <a:gd name="T5" fmla="*/ 2147483647 h 463"/>
                <a:gd name="T6" fmla="*/ 2147483647 w 93"/>
                <a:gd name="T7" fmla="*/ 2147483647 h 463"/>
                <a:gd name="T8" fmla="*/ 2147483647 w 93"/>
                <a:gd name="T9" fmla="*/ 0 h 463"/>
                <a:gd name="T10" fmla="*/ 2147483647 w 93"/>
                <a:gd name="T11" fmla="*/ 0 h 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3"/>
                <a:gd name="T19" fmla="*/ 0 h 463"/>
                <a:gd name="T20" fmla="*/ 93 w 93"/>
                <a:gd name="T21" fmla="*/ 463 h 4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3" h="463">
                  <a:moveTo>
                    <a:pt x="29" y="0"/>
                  </a:moveTo>
                  <a:lnTo>
                    <a:pt x="0" y="404"/>
                  </a:lnTo>
                  <a:lnTo>
                    <a:pt x="48" y="463"/>
                  </a:lnTo>
                  <a:lnTo>
                    <a:pt x="93" y="402"/>
                  </a:lnTo>
                  <a:lnTo>
                    <a:pt x="62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5" name="Freeform 335"/>
            <p:cNvSpPr/>
            <p:nvPr/>
          </p:nvSpPr>
          <p:spPr bwMode="auto">
            <a:xfrm>
              <a:off x="-4824571" y="2444932"/>
              <a:ext cx="326571" cy="146957"/>
            </a:xfrm>
            <a:custGeom>
              <a:avLst/>
              <a:gdLst>
                <a:gd name="T0" fmla="*/ 0 w 300"/>
                <a:gd name="T1" fmla="*/ 0 h 135"/>
                <a:gd name="T2" fmla="*/ 0 w 300"/>
                <a:gd name="T3" fmla="*/ 2147483647 h 135"/>
                <a:gd name="T4" fmla="*/ 2147483647 w 300"/>
                <a:gd name="T5" fmla="*/ 2147483647 h 135"/>
                <a:gd name="T6" fmla="*/ 2147483647 w 300"/>
                <a:gd name="T7" fmla="*/ 2147483647 h 135"/>
                <a:gd name="T8" fmla="*/ 2147483647 w 300"/>
                <a:gd name="T9" fmla="*/ 0 h 135"/>
                <a:gd name="T10" fmla="*/ 0 w 300"/>
                <a:gd name="T11" fmla="*/ 0 h 1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0"/>
                <a:gd name="T19" fmla="*/ 0 h 135"/>
                <a:gd name="T20" fmla="*/ 300 w 300"/>
                <a:gd name="T21" fmla="*/ 135 h 1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0" h="135">
                  <a:moveTo>
                    <a:pt x="0" y="0"/>
                  </a:moveTo>
                  <a:lnTo>
                    <a:pt x="0" y="135"/>
                  </a:lnTo>
                  <a:lnTo>
                    <a:pt x="154" y="47"/>
                  </a:lnTo>
                  <a:lnTo>
                    <a:pt x="293" y="135"/>
                  </a:lnTo>
                  <a:lnTo>
                    <a:pt x="3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6" name="Rectangle 336"/>
            <p:cNvSpPr>
              <a:spLocks noChangeArrowheads="1"/>
            </p:cNvSpPr>
            <p:nvPr/>
          </p:nvSpPr>
          <p:spPr bwMode="auto">
            <a:xfrm>
              <a:off x="-4824571" y="3050178"/>
              <a:ext cx="316774" cy="56606"/>
            </a:xfrm>
            <a:prstGeom prst="rect">
              <a:avLst/>
            </a:pr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7" name="Rectangle 337"/>
            <p:cNvSpPr>
              <a:spLocks noChangeArrowheads="1"/>
            </p:cNvSpPr>
            <p:nvPr/>
          </p:nvSpPr>
          <p:spPr bwMode="auto">
            <a:xfrm>
              <a:off x="-4692854" y="3050178"/>
              <a:ext cx="77289" cy="56606"/>
            </a:xfrm>
            <a:prstGeom prst="rect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8" name="Freeform 338"/>
            <p:cNvSpPr/>
            <p:nvPr/>
          </p:nvSpPr>
          <p:spPr bwMode="auto">
            <a:xfrm>
              <a:off x="-4319474" y="3155769"/>
              <a:ext cx="89263" cy="131717"/>
            </a:xfrm>
            <a:custGeom>
              <a:avLst/>
              <a:gdLst>
                <a:gd name="T0" fmla="*/ 2147483647 w 35"/>
                <a:gd name="T1" fmla="*/ 0 h 51"/>
                <a:gd name="T2" fmla="*/ 2147483647 w 35"/>
                <a:gd name="T3" fmla="*/ 2147483647 h 51"/>
                <a:gd name="T4" fmla="*/ 2147483647 w 35"/>
                <a:gd name="T5" fmla="*/ 2147483647 h 51"/>
                <a:gd name="T6" fmla="*/ 2147483647 w 35"/>
                <a:gd name="T7" fmla="*/ 2147483647 h 51"/>
                <a:gd name="T8" fmla="*/ 2147483647 w 35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1"/>
                <a:gd name="T17" fmla="*/ 35 w 35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1">
                  <a:moveTo>
                    <a:pt x="18" y="0"/>
                  </a:moveTo>
                  <a:cubicBezTo>
                    <a:pt x="18" y="0"/>
                    <a:pt x="16" y="10"/>
                    <a:pt x="12" y="19"/>
                  </a:cubicBezTo>
                  <a:cubicBezTo>
                    <a:pt x="7" y="29"/>
                    <a:pt x="0" y="39"/>
                    <a:pt x="7" y="43"/>
                  </a:cubicBezTo>
                  <a:cubicBezTo>
                    <a:pt x="19" y="51"/>
                    <a:pt x="35" y="21"/>
                    <a:pt x="35" y="17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9" name="Freeform 339"/>
            <p:cNvSpPr/>
            <p:nvPr/>
          </p:nvSpPr>
          <p:spPr bwMode="auto">
            <a:xfrm>
              <a:off x="-4376080" y="2985952"/>
              <a:ext cx="179614" cy="309154"/>
            </a:xfrm>
            <a:custGeom>
              <a:avLst/>
              <a:gdLst>
                <a:gd name="T0" fmla="*/ 2147483647 w 70"/>
                <a:gd name="T1" fmla="*/ 0 h 120"/>
                <a:gd name="T2" fmla="*/ 2147483647 w 70"/>
                <a:gd name="T3" fmla="*/ 2147483647 h 120"/>
                <a:gd name="T4" fmla="*/ 2147483647 w 70"/>
                <a:gd name="T5" fmla="*/ 2147483647 h 120"/>
                <a:gd name="T6" fmla="*/ 2147483647 w 70"/>
                <a:gd name="T7" fmla="*/ 2147483647 h 120"/>
                <a:gd name="T8" fmla="*/ 2147483647 w 70"/>
                <a:gd name="T9" fmla="*/ 2147483647 h 120"/>
                <a:gd name="T10" fmla="*/ 2147483647 w 70"/>
                <a:gd name="T11" fmla="*/ 2147483647 h 120"/>
                <a:gd name="T12" fmla="*/ 2147483647 w 70"/>
                <a:gd name="T13" fmla="*/ 2147483647 h 120"/>
                <a:gd name="T14" fmla="*/ 0 w 70"/>
                <a:gd name="T15" fmla="*/ 2147483647 h 120"/>
                <a:gd name="T16" fmla="*/ 2147483647 w 70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120"/>
                <a:gd name="T29" fmla="*/ 70 w 70"/>
                <a:gd name="T30" fmla="*/ 120 h 1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120">
                  <a:moveTo>
                    <a:pt x="45" y="0"/>
                  </a:moveTo>
                  <a:cubicBezTo>
                    <a:pt x="45" y="0"/>
                    <a:pt x="66" y="16"/>
                    <a:pt x="68" y="52"/>
                  </a:cubicBezTo>
                  <a:cubicBezTo>
                    <a:pt x="70" y="87"/>
                    <a:pt x="70" y="117"/>
                    <a:pt x="58" y="118"/>
                  </a:cubicBezTo>
                  <a:cubicBezTo>
                    <a:pt x="47" y="120"/>
                    <a:pt x="47" y="101"/>
                    <a:pt x="47" y="101"/>
                  </a:cubicBezTo>
                  <a:cubicBezTo>
                    <a:pt x="47" y="101"/>
                    <a:pt x="45" y="69"/>
                    <a:pt x="31" y="60"/>
                  </a:cubicBezTo>
                  <a:cubicBezTo>
                    <a:pt x="31" y="60"/>
                    <a:pt x="31" y="88"/>
                    <a:pt x="17" y="87"/>
                  </a:cubicBezTo>
                  <a:cubicBezTo>
                    <a:pt x="7" y="86"/>
                    <a:pt x="6" y="76"/>
                    <a:pt x="6" y="44"/>
                  </a:cubicBezTo>
                  <a:cubicBezTo>
                    <a:pt x="6" y="30"/>
                    <a:pt x="0" y="23"/>
                    <a:pt x="0" y="23"/>
                  </a:cubicBezTo>
                  <a:lnTo>
                    <a:pt x="4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0" name="Freeform 340"/>
            <p:cNvSpPr/>
            <p:nvPr/>
          </p:nvSpPr>
          <p:spPr bwMode="auto">
            <a:xfrm>
              <a:off x="-4283551" y="3165566"/>
              <a:ext cx="38100" cy="77289"/>
            </a:xfrm>
            <a:custGeom>
              <a:avLst/>
              <a:gdLst>
                <a:gd name="T0" fmla="*/ 2147483647 w 15"/>
                <a:gd name="T1" fmla="*/ 2147483647 h 30"/>
                <a:gd name="T2" fmla="*/ 2147483647 w 15"/>
                <a:gd name="T3" fmla="*/ 0 h 30"/>
                <a:gd name="T4" fmla="*/ 0 w 15"/>
                <a:gd name="T5" fmla="*/ 2147483647 h 30"/>
                <a:gd name="T6" fmla="*/ 2147483647 w 15"/>
                <a:gd name="T7" fmla="*/ 2147483647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30"/>
                <a:gd name="T14" fmla="*/ 15 w 15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30">
                  <a:moveTo>
                    <a:pt x="11" y="30"/>
                  </a:moveTo>
                  <a:cubicBezTo>
                    <a:pt x="11" y="30"/>
                    <a:pt x="15" y="15"/>
                    <a:pt x="3" y="0"/>
                  </a:cubicBezTo>
                  <a:cubicBezTo>
                    <a:pt x="3" y="0"/>
                    <a:pt x="0" y="8"/>
                    <a:pt x="0" y="11"/>
                  </a:cubicBezTo>
                  <a:cubicBezTo>
                    <a:pt x="0" y="11"/>
                    <a:pt x="11" y="20"/>
                    <a:pt x="11" y="3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1" name="Freeform 341"/>
            <p:cNvSpPr/>
            <p:nvPr/>
          </p:nvSpPr>
          <p:spPr bwMode="auto">
            <a:xfrm>
              <a:off x="-4538277" y="2373086"/>
              <a:ext cx="290649" cy="686888"/>
            </a:xfrm>
            <a:custGeom>
              <a:avLst/>
              <a:gdLst>
                <a:gd name="T0" fmla="*/ 0 w 113"/>
                <a:gd name="T1" fmla="*/ 2147483647 h 267"/>
                <a:gd name="T2" fmla="*/ 2147483647 w 113"/>
                <a:gd name="T3" fmla="*/ 2147483647 h 267"/>
                <a:gd name="T4" fmla="*/ 2147483647 w 113"/>
                <a:gd name="T5" fmla="*/ 2147483647 h 267"/>
                <a:gd name="T6" fmla="*/ 2147483647 w 113"/>
                <a:gd name="T7" fmla="*/ 2147483647 h 267"/>
                <a:gd name="T8" fmla="*/ 2147483647 w 113"/>
                <a:gd name="T9" fmla="*/ 2147483647 h 267"/>
                <a:gd name="T10" fmla="*/ 0 w 113"/>
                <a:gd name="T11" fmla="*/ 2147483647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3"/>
                <a:gd name="T19" fmla="*/ 0 h 267"/>
                <a:gd name="T20" fmla="*/ 113 w 113"/>
                <a:gd name="T21" fmla="*/ 267 h 2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3" h="267">
                  <a:moveTo>
                    <a:pt x="0" y="10"/>
                  </a:moveTo>
                  <a:cubicBezTo>
                    <a:pt x="0" y="10"/>
                    <a:pt x="21" y="0"/>
                    <a:pt x="43" y="58"/>
                  </a:cubicBezTo>
                  <a:cubicBezTo>
                    <a:pt x="65" y="117"/>
                    <a:pt x="113" y="239"/>
                    <a:pt x="113" y="239"/>
                  </a:cubicBezTo>
                  <a:cubicBezTo>
                    <a:pt x="62" y="267"/>
                    <a:pt x="62" y="267"/>
                    <a:pt x="62" y="267"/>
                  </a:cubicBezTo>
                  <a:cubicBezTo>
                    <a:pt x="36" y="207"/>
                    <a:pt x="36" y="207"/>
                    <a:pt x="36" y="207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" name="Freeform 342"/>
            <p:cNvSpPr/>
            <p:nvPr/>
          </p:nvSpPr>
          <p:spPr bwMode="auto">
            <a:xfrm>
              <a:off x="-4498000" y="2460172"/>
              <a:ext cx="167640" cy="597626"/>
            </a:xfrm>
            <a:custGeom>
              <a:avLst/>
              <a:gdLst>
                <a:gd name="T0" fmla="*/ 2147483647 w 65"/>
                <a:gd name="T1" fmla="*/ 2147483647 h 232"/>
                <a:gd name="T2" fmla="*/ 0 w 65"/>
                <a:gd name="T3" fmla="*/ 0 h 232"/>
                <a:gd name="T4" fmla="*/ 2147483647 w 65"/>
                <a:gd name="T5" fmla="*/ 2147483647 h 232"/>
                <a:gd name="T6" fmla="*/ 2147483647 w 65"/>
                <a:gd name="T7" fmla="*/ 2147483647 h 2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232"/>
                <a:gd name="T14" fmla="*/ 65 w 65"/>
                <a:gd name="T15" fmla="*/ 232 h 2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232">
                  <a:moveTo>
                    <a:pt x="40" y="21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65" y="206"/>
                    <a:pt x="46" y="232"/>
                  </a:cubicBezTo>
                  <a:lnTo>
                    <a:pt x="40" y="219"/>
                  </a:ln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3" name="Freeform 343"/>
            <p:cNvSpPr/>
            <p:nvPr/>
          </p:nvSpPr>
          <p:spPr bwMode="auto">
            <a:xfrm>
              <a:off x="-4585085" y="2429692"/>
              <a:ext cx="231866" cy="690154"/>
            </a:xfrm>
            <a:custGeom>
              <a:avLst/>
              <a:gdLst>
                <a:gd name="T0" fmla="*/ 2147483647 w 90"/>
                <a:gd name="T1" fmla="*/ 0 h 268"/>
                <a:gd name="T2" fmla="*/ 2147483647 w 90"/>
                <a:gd name="T3" fmla="*/ 2147483647 h 268"/>
                <a:gd name="T4" fmla="*/ 2147483647 w 90"/>
                <a:gd name="T5" fmla="*/ 2147483647 h 268"/>
                <a:gd name="T6" fmla="*/ 0 w 90"/>
                <a:gd name="T7" fmla="*/ 2147483647 h 268"/>
                <a:gd name="T8" fmla="*/ 2147483647 w 90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268"/>
                <a:gd name="T17" fmla="*/ 90 w 90"/>
                <a:gd name="T18" fmla="*/ 268 h 2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268">
                  <a:moveTo>
                    <a:pt x="30" y="0"/>
                  </a:moveTo>
                  <a:cubicBezTo>
                    <a:pt x="30" y="0"/>
                    <a:pt x="90" y="209"/>
                    <a:pt x="70" y="256"/>
                  </a:cubicBezTo>
                  <a:cubicBezTo>
                    <a:pt x="65" y="268"/>
                    <a:pt x="9" y="266"/>
                    <a:pt x="9" y="266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4" name="Rectangle 344"/>
            <p:cNvSpPr>
              <a:spLocks noChangeArrowheads="1"/>
            </p:cNvSpPr>
            <p:nvPr/>
          </p:nvSpPr>
          <p:spPr bwMode="auto">
            <a:xfrm>
              <a:off x="-4549162" y="2918460"/>
              <a:ext cx="126274" cy="23949"/>
            </a:xfrm>
            <a:prstGeom prst="rect">
              <a:avLst/>
            </a:pr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5" name="Freeform 345"/>
            <p:cNvSpPr/>
            <p:nvPr/>
          </p:nvSpPr>
          <p:spPr bwMode="auto">
            <a:xfrm>
              <a:off x="-5086917" y="3155769"/>
              <a:ext cx="89263" cy="131717"/>
            </a:xfrm>
            <a:custGeom>
              <a:avLst/>
              <a:gdLst>
                <a:gd name="T0" fmla="*/ 2147483647 w 35"/>
                <a:gd name="T1" fmla="*/ 0 h 51"/>
                <a:gd name="T2" fmla="*/ 2147483647 w 35"/>
                <a:gd name="T3" fmla="*/ 2147483647 h 51"/>
                <a:gd name="T4" fmla="*/ 2147483647 w 35"/>
                <a:gd name="T5" fmla="*/ 2147483647 h 51"/>
                <a:gd name="T6" fmla="*/ 0 w 35"/>
                <a:gd name="T7" fmla="*/ 2147483647 h 51"/>
                <a:gd name="T8" fmla="*/ 2147483647 w 35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1"/>
                <a:gd name="T17" fmla="*/ 35 w 35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1">
                  <a:moveTo>
                    <a:pt x="17" y="0"/>
                  </a:moveTo>
                  <a:cubicBezTo>
                    <a:pt x="17" y="0"/>
                    <a:pt x="18" y="10"/>
                    <a:pt x="23" y="19"/>
                  </a:cubicBezTo>
                  <a:cubicBezTo>
                    <a:pt x="28" y="29"/>
                    <a:pt x="35" y="39"/>
                    <a:pt x="28" y="43"/>
                  </a:cubicBezTo>
                  <a:cubicBezTo>
                    <a:pt x="16" y="51"/>
                    <a:pt x="0" y="21"/>
                    <a:pt x="0" y="17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6" name="Freeform 346"/>
            <p:cNvSpPr/>
            <p:nvPr/>
          </p:nvSpPr>
          <p:spPr bwMode="auto">
            <a:xfrm>
              <a:off x="-5120663" y="2985952"/>
              <a:ext cx="179614" cy="309154"/>
            </a:xfrm>
            <a:custGeom>
              <a:avLst/>
              <a:gdLst>
                <a:gd name="T0" fmla="*/ 2147483647 w 70"/>
                <a:gd name="T1" fmla="*/ 0 h 120"/>
                <a:gd name="T2" fmla="*/ 2147483647 w 70"/>
                <a:gd name="T3" fmla="*/ 2147483647 h 120"/>
                <a:gd name="T4" fmla="*/ 2147483647 w 70"/>
                <a:gd name="T5" fmla="*/ 2147483647 h 120"/>
                <a:gd name="T6" fmla="*/ 2147483647 w 70"/>
                <a:gd name="T7" fmla="*/ 2147483647 h 120"/>
                <a:gd name="T8" fmla="*/ 2147483647 w 70"/>
                <a:gd name="T9" fmla="*/ 2147483647 h 120"/>
                <a:gd name="T10" fmla="*/ 2147483647 w 70"/>
                <a:gd name="T11" fmla="*/ 2147483647 h 120"/>
                <a:gd name="T12" fmla="*/ 2147483647 w 70"/>
                <a:gd name="T13" fmla="*/ 2147483647 h 120"/>
                <a:gd name="T14" fmla="*/ 2147483647 w 70"/>
                <a:gd name="T15" fmla="*/ 2147483647 h 120"/>
                <a:gd name="T16" fmla="*/ 2147483647 w 70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120"/>
                <a:gd name="T29" fmla="*/ 70 w 70"/>
                <a:gd name="T30" fmla="*/ 120 h 1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120">
                  <a:moveTo>
                    <a:pt x="25" y="0"/>
                  </a:moveTo>
                  <a:cubicBezTo>
                    <a:pt x="25" y="0"/>
                    <a:pt x="4" y="16"/>
                    <a:pt x="2" y="52"/>
                  </a:cubicBezTo>
                  <a:cubicBezTo>
                    <a:pt x="0" y="87"/>
                    <a:pt x="0" y="117"/>
                    <a:pt x="12" y="118"/>
                  </a:cubicBezTo>
                  <a:cubicBezTo>
                    <a:pt x="23" y="120"/>
                    <a:pt x="22" y="101"/>
                    <a:pt x="22" y="101"/>
                  </a:cubicBezTo>
                  <a:cubicBezTo>
                    <a:pt x="22" y="101"/>
                    <a:pt x="25" y="69"/>
                    <a:pt x="39" y="60"/>
                  </a:cubicBezTo>
                  <a:cubicBezTo>
                    <a:pt x="39" y="60"/>
                    <a:pt x="39" y="88"/>
                    <a:pt x="53" y="87"/>
                  </a:cubicBezTo>
                  <a:cubicBezTo>
                    <a:pt x="63" y="86"/>
                    <a:pt x="64" y="76"/>
                    <a:pt x="64" y="44"/>
                  </a:cubicBezTo>
                  <a:cubicBezTo>
                    <a:pt x="64" y="30"/>
                    <a:pt x="70" y="23"/>
                    <a:pt x="70" y="23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7" name="Freeform 347"/>
            <p:cNvSpPr/>
            <p:nvPr/>
          </p:nvSpPr>
          <p:spPr bwMode="auto">
            <a:xfrm>
              <a:off x="-5071677" y="3165566"/>
              <a:ext cx="38100" cy="77289"/>
            </a:xfrm>
            <a:custGeom>
              <a:avLst/>
              <a:gdLst>
                <a:gd name="T0" fmla="*/ 2147483647 w 15"/>
                <a:gd name="T1" fmla="*/ 2147483647 h 30"/>
                <a:gd name="T2" fmla="*/ 2147483647 w 15"/>
                <a:gd name="T3" fmla="*/ 0 h 30"/>
                <a:gd name="T4" fmla="*/ 2147483647 w 15"/>
                <a:gd name="T5" fmla="*/ 2147483647 h 30"/>
                <a:gd name="T6" fmla="*/ 2147483647 w 15"/>
                <a:gd name="T7" fmla="*/ 2147483647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30"/>
                <a:gd name="T14" fmla="*/ 15 w 15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30">
                  <a:moveTo>
                    <a:pt x="4" y="30"/>
                  </a:moveTo>
                  <a:cubicBezTo>
                    <a:pt x="4" y="30"/>
                    <a:pt x="0" y="15"/>
                    <a:pt x="12" y="0"/>
                  </a:cubicBezTo>
                  <a:cubicBezTo>
                    <a:pt x="12" y="0"/>
                    <a:pt x="15" y="8"/>
                    <a:pt x="15" y="11"/>
                  </a:cubicBezTo>
                  <a:cubicBezTo>
                    <a:pt x="15" y="11"/>
                    <a:pt x="4" y="20"/>
                    <a:pt x="4" y="3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8" name="Freeform 348"/>
            <p:cNvSpPr/>
            <p:nvPr/>
          </p:nvSpPr>
          <p:spPr bwMode="auto">
            <a:xfrm>
              <a:off x="-5069500" y="2373086"/>
              <a:ext cx="290649" cy="686888"/>
            </a:xfrm>
            <a:custGeom>
              <a:avLst/>
              <a:gdLst>
                <a:gd name="T0" fmla="*/ 2147483647 w 113"/>
                <a:gd name="T1" fmla="*/ 2147483647 h 267"/>
                <a:gd name="T2" fmla="*/ 2147483647 w 113"/>
                <a:gd name="T3" fmla="*/ 2147483647 h 267"/>
                <a:gd name="T4" fmla="*/ 0 w 113"/>
                <a:gd name="T5" fmla="*/ 2147483647 h 267"/>
                <a:gd name="T6" fmla="*/ 2147483647 w 113"/>
                <a:gd name="T7" fmla="*/ 2147483647 h 267"/>
                <a:gd name="T8" fmla="*/ 2147483647 w 113"/>
                <a:gd name="T9" fmla="*/ 2147483647 h 267"/>
                <a:gd name="T10" fmla="*/ 2147483647 w 113"/>
                <a:gd name="T11" fmla="*/ 2147483647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3"/>
                <a:gd name="T19" fmla="*/ 0 h 267"/>
                <a:gd name="T20" fmla="*/ 113 w 113"/>
                <a:gd name="T21" fmla="*/ 267 h 2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3" h="267">
                  <a:moveTo>
                    <a:pt x="113" y="10"/>
                  </a:moveTo>
                  <a:cubicBezTo>
                    <a:pt x="113" y="10"/>
                    <a:pt x="92" y="0"/>
                    <a:pt x="69" y="58"/>
                  </a:cubicBezTo>
                  <a:cubicBezTo>
                    <a:pt x="47" y="117"/>
                    <a:pt x="0" y="239"/>
                    <a:pt x="0" y="239"/>
                  </a:cubicBezTo>
                  <a:cubicBezTo>
                    <a:pt x="50" y="267"/>
                    <a:pt x="50" y="267"/>
                    <a:pt x="50" y="267"/>
                  </a:cubicBezTo>
                  <a:cubicBezTo>
                    <a:pt x="77" y="207"/>
                    <a:pt x="77" y="207"/>
                    <a:pt x="77" y="207"/>
                  </a:cubicBezTo>
                  <a:lnTo>
                    <a:pt x="113" y="1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9" name="Freeform 349"/>
            <p:cNvSpPr/>
            <p:nvPr/>
          </p:nvSpPr>
          <p:spPr bwMode="auto">
            <a:xfrm>
              <a:off x="-4986768" y="2460172"/>
              <a:ext cx="167640" cy="597626"/>
            </a:xfrm>
            <a:custGeom>
              <a:avLst/>
              <a:gdLst>
                <a:gd name="T0" fmla="*/ 2147483647 w 65"/>
                <a:gd name="T1" fmla="*/ 2147483647 h 232"/>
                <a:gd name="T2" fmla="*/ 2147483647 w 65"/>
                <a:gd name="T3" fmla="*/ 0 h 232"/>
                <a:gd name="T4" fmla="*/ 2147483647 w 65"/>
                <a:gd name="T5" fmla="*/ 2147483647 h 232"/>
                <a:gd name="T6" fmla="*/ 2147483647 w 65"/>
                <a:gd name="T7" fmla="*/ 2147483647 h 2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232"/>
                <a:gd name="T14" fmla="*/ 65 w 65"/>
                <a:gd name="T15" fmla="*/ 232 h 2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232">
                  <a:moveTo>
                    <a:pt x="25" y="219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0" y="206"/>
                    <a:pt x="19" y="232"/>
                  </a:cubicBezTo>
                  <a:lnTo>
                    <a:pt x="25" y="219"/>
                  </a:ln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0" name="Freeform 350"/>
            <p:cNvSpPr/>
            <p:nvPr/>
          </p:nvSpPr>
          <p:spPr bwMode="auto">
            <a:xfrm>
              <a:off x="-4963908" y="2429692"/>
              <a:ext cx="229689" cy="690154"/>
            </a:xfrm>
            <a:custGeom>
              <a:avLst/>
              <a:gdLst>
                <a:gd name="T0" fmla="*/ 2147483647 w 89"/>
                <a:gd name="T1" fmla="*/ 0 h 268"/>
                <a:gd name="T2" fmla="*/ 2147483647 w 89"/>
                <a:gd name="T3" fmla="*/ 2147483647 h 268"/>
                <a:gd name="T4" fmla="*/ 2147483647 w 89"/>
                <a:gd name="T5" fmla="*/ 2147483647 h 268"/>
                <a:gd name="T6" fmla="*/ 2147483647 w 89"/>
                <a:gd name="T7" fmla="*/ 2147483647 h 268"/>
                <a:gd name="T8" fmla="*/ 2147483647 w 89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9"/>
                <a:gd name="T16" fmla="*/ 0 h 268"/>
                <a:gd name="T17" fmla="*/ 89 w 89"/>
                <a:gd name="T18" fmla="*/ 268 h 2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9" h="268">
                  <a:moveTo>
                    <a:pt x="60" y="0"/>
                  </a:moveTo>
                  <a:cubicBezTo>
                    <a:pt x="60" y="0"/>
                    <a:pt x="0" y="209"/>
                    <a:pt x="20" y="256"/>
                  </a:cubicBezTo>
                  <a:cubicBezTo>
                    <a:pt x="25" y="268"/>
                    <a:pt x="81" y="266"/>
                    <a:pt x="81" y="266"/>
                  </a:cubicBezTo>
                  <a:cubicBezTo>
                    <a:pt x="89" y="2"/>
                    <a:pt x="89" y="2"/>
                    <a:pt x="89" y="2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1" name="Rectangle 351"/>
            <p:cNvSpPr>
              <a:spLocks noChangeArrowheads="1"/>
            </p:cNvSpPr>
            <p:nvPr/>
          </p:nvSpPr>
          <p:spPr bwMode="auto">
            <a:xfrm>
              <a:off x="-4894240" y="2918460"/>
              <a:ext cx="126274" cy="23949"/>
            </a:xfrm>
            <a:prstGeom prst="rect">
              <a:avLst/>
            </a:pr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2" name="Freeform 352"/>
            <p:cNvSpPr/>
            <p:nvPr/>
          </p:nvSpPr>
          <p:spPr bwMode="auto">
            <a:xfrm>
              <a:off x="-5286125" y="1394461"/>
              <a:ext cx="1277983" cy="759823"/>
            </a:xfrm>
            <a:custGeom>
              <a:avLst/>
              <a:gdLst>
                <a:gd name="T0" fmla="*/ 2147483647 w 496"/>
                <a:gd name="T1" fmla="*/ 2147483647 h 295"/>
                <a:gd name="T2" fmla="*/ 2147483647 w 496"/>
                <a:gd name="T3" fmla="*/ 0 h 295"/>
                <a:gd name="T4" fmla="*/ 2147483647 w 496"/>
                <a:gd name="T5" fmla="*/ 2147483647 h 295"/>
                <a:gd name="T6" fmla="*/ 2147483647 w 496"/>
                <a:gd name="T7" fmla="*/ 2147483647 h 295"/>
                <a:gd name="T8" fmla="*/ 2147483647 w 496"/>
                <a:gd name="T9" fmla="*/ 2147483647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6"/>
                <a:gd name="T16" fmla="*/ 0 h 295"/>
                <a:gd name="T17" fmla="*/ 496 w 496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6" h="295">
                  <a:moveTo>
                    <a:pt x="67" y="234"/>
                  </a:moveTo>
                  <a:cubicBezTo>
                    <a:pt x="67" y="234"/>
                    <a:pt x="0" y="0"/>
                    <a:pt x="248" y="0"/>
                  </a:cubicBezTo>
                  <a:cubicBezTo>
                    <a:pt x="496" y="0"/>
                    <a:pt x="429" y="234"/>
                    <a:pt x="429" y="234"/>
                  </a:cubicBezTo>
                  <a:cubicBezTo>
                    <a:pt x="258" y="295"/>
                    <a:pt x="258" y="295"/>
                    <a:pt x="258" y="295"/>
                  </a:cubicBezTo>
                  <a:lnTo>
                    <a:pt x="67" y="234"/>
                  </a:lnTo>
                  <a:close/>
                </a:path>
              </a:pathLst>
            </a:custGeom>
            <a:solidFill>
              <a:srgbClr val="EA9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3" name="Freeform 353"/>
            <p:cNvSpPr/>
            <p:nvPr/>
          </p:nvSpPr>
          <p:spPr bwMode="auto">
            <a:xfrm>
              <a:off x="-5208837" y="1943101"/>
              <a:ext cx="209006" cy="296091"/>
            </a:xfrm>
            <a:custGeom>
              <a:avLst/>
              <a:gdLst>
                <a:gd name="T0" fmla="*/ 2147483647 w 81"/>
                <a:gd name="T1" fmla="*/ 2147483647 h 115"/>
                <a:gd name="T2" fmla="*/ 2147483647 w 81"/>
                <a:gd name="T3" fmla="*/ 2147483647 h 115"/>
                <a:gd name="T4" fmla="*/ 2147483647 w 81"/>
                <a:gd name="T5" fmla="*/ 2147483647 h 115"/>
                <a:gd name="T6" fmla="*/ 2147483647 w 81"/>
                <a:gd name="T7" fmla="*/ 2147483647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115"/>
                <a:gd name="T14" fmla="*/ 81 w 81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115">
                  <a:moveTo>
                    <a:pt x="81" y="26"/>
                  </a:moveTo>
                  <a:cubicBezTo>
                    <a:pt x="81" y="26"/>
                    <a:pt x="60" y="0"/>
                    <a:pt x="30" y="19"/>
                  </a:cubicBezTo>
                  <a:cubicBezTo>
                    <a:pt x="0" y="38"/>
                    <a:pt x="21" y="102"/>
                    <a:pt x="81" y="115"/>
                  </a:cubicBezTo>
                  <a:lnTo>
                    <a:pt x="81" y="26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4" name="Freeform 354"/>
            <p:cNvSpPr/>
            <p:nvPr/>
          </p:nvSpPr>
          <p:spPr bwMode="auto">
            <a:xfrm>
              <a:off x="-4291171" y="1943101"/>
              <a:ext cx="207917" cy="296091"/>
            </a:xfrm>
            <a:custGeom>
              <a:avLst/>
              <a:gdLst>
                <a:gd name="T0" fmla="*/ 0 w 81"/>
                <a:gd name="T1" fmla="*/ 2147483647 h 115"/>
                <a:gd name="T2" fmla="*/ 2147483647 w 81"/>
                <a:gd name="T3" fmla="*/ 2147483647 h 115"/>
                <a:gd name="T4" fmla="*/ 0 w 81"/>
                <a:gd name="T5" fmla="*/ 2147483647 h 115"/>
                <a:gd name="T6" fmla="*/ 0 w 81"/>
                <a:gd name="T7" fmla="*/ 2147483647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115"/>
                <a:gd name="T14" fmla="*/ 81 w 81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115">
                  <a:moveTo>
                    <a:pt x="0" y="26"/>
                  </a:moveTo>
                  <a:cubicBezTo>
                    <a:pt x="0" y="26"/>
                    <a:pt x="21" y="0"/>
                    <a:pt x="51" y="19"/>
                  </a:cubicBezTo>
                  <a:cubicBezTo>
                    <a:pt x="81" y="38"/>
                    <a:pt x="60" y="102"/>
                    <a:pt x="0" y="115"/>
                  </a:cubicBezTo>
                  <a:lnTo>
                    <a:pt x="0" y="26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5" name="Freeform 355"/>
            <p:cNvSpPr/>
            <p:nvPr/>
          </p:nvSpPr>
          <p:spPr bwMode="auto">
            <a:xfrm>
              <a:off x="-5033577" y="1758044"/>
              <a:ext cx="772886" cy="722811"/>
            </a:xfrm>
            <a:custGeom>
              <a:avLst/>
              <a:gdLst>
                <a:gd name="T0" fmla="*/ 2147483647 w 300"/>
                <a:gd name="T1" fmla="*/ 0 h 281"/>
                <a:gd name="T2" fmla="*/ 2147483647 w 300"/>
                <a:gd name="T3" fmla="*/ 0 h 281"/>
                <a:gd name="T4" fmla="*/ 2147483647 w 300"/>
                <a:gd name="T5" fmla="*/ 0 h 281"/>
                <a:gd name="T6" fmla="*/ 2147483647 w 300"/>
                <a:gd name="T7" fmla="*/ 2147483647 h 281"/>
                <a:gd name="T8" fmla="*/ 2147483647 w 300"/>
                <a:gd name="T9" fmla="*/ 2147483647 h 281"/>
                <a:gd name="T10" fmla="*/ 2147483647 w 300"/>
                <a:gd name="T11" fmla="*/ 2147483647 h 281"/>
                <a:gd name="T12" fmla="*/ 2147483647 w 300"/>
                <a:gd name="T13" fmla="*/ 2147483647 h 281"/>
                <a:gd name="T14" fmla="*/ 2147483647 w 300"/>
                <a:gd name="T15" fmla="*/ 2147483647 h 281"/>
                <a:gd name="T16" fmla="*/ 2147483647 w 300"/>
                <a:gd name="T17" fmla="*/ 0 h 2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0"/>
                <a:gd name="T28" fmla="*/ 0 h 281"/>
                <a:gd name="T29" fmla="*/ 300 w 300"/>
                <a:gd name="T30" fmla="*/ 281 h 28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0" h="281">
                  <a:moveTo>
                    <a:pt x="289" y="0"/>
                  </a:moveTo>
                  <a:cubicBezTo>
                    <a:pt x="150" y="0"/>
                    <a:pt x="150" y="0"/>
                    <a:pt x="15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" y="170"/>
                    <a:pt x="1" y="170"/>
                    <a:pt x="1" y="170"/>
                  </a:cubicBezTo>
                  <a:cubicBezTo>
                    <a:pt x="0" y="185"/>
                    <a:pt x="5" y="200"/>
                    <a:pt x="14" y="212"/>
                  </a:cubicBezTo>
                  <a:cubicBezTo>
                    <a:pt x="34" y="239"/>
                    <a:pt x="78" y="281"/>
                    <a:pt x="150" y="281"/>
                  </a:cubicBezTo>
                  <a:cubicBezTo>
                    <a:pt x="222" y="281"/>
                    <a:pt x="266" y="239"/>
                    <a:pt x="286" y="212"/>
                  </a:cubicBezTo>
                  <a:cubicBezTo>
                    <a:pt x="296" y="200"/>
                    <a:pt x="300" y="185"/>
                    <a:pt x="299" y="170"/>
                  </a:cubicBezTo>
                  <a:lnTo>
                    <a:pt x="289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6" name="Freeform 356"/>
            <p:cNvSpPr/>
            <p:nvPr/>
          </p:nvSpPr>
          <p:spPr bwMode="auto">
            <a:xfrm>
              <a:off x="-5022691" y="1466307"/>
              <a:ext cx="777240" cy="378823"/>
            </a:xfrm>
            <a:custGeom>
              <a:avLst/>
              <a:gdLst>
                <a:gd name="T0" fmla="*/ 2147483647 w 302"/>
                <a:gd name="T1" fmla="*/ 2147483647 h 147"/>
                <a:gd name="T2" fmla="*/ 2147483647 w 302"/>
                <a:gd name="T3" fmla="*/ 2147483647 h 147"/>
                <a:gd name="T4" fmla="*/ 2147483647 w 302"/>
                <a:gd name="T5" fmla="*/ 2147483647 h 147"/>
                <a:gd name="T6" fmla="*/ 2147483647 w 302"/>
                <a:gd name="T7" fmla="*/ 0 h 147"/>
                <a:gd name="T8" fmla="*/ 2147483647 w 302"/>
                <a:gd name="T9" fmla="*/ 2147483647 h 147"/>
                <a:gd name="T10" fmla="*/ 2147483647 w 302"/>
                <a:gd name="T11" fmla="*/ 2147483647 h 147"/>
                <a:gd name="T12" fmla="*/ 2147483647 w 302"/>
                <a:gd name="T13" fmla="*/ 2147483647 h 147"/>
                <a:gd name="T14" fmla="*/ 2147483647 w 302"/>
                <a:gd name="T15" fmla="*/ 2147483647 h 147"/>
                <a:gd name="T16" fmla="*/ 2147483647 w 302"/>
                <a:gd name="T17" fmla="*/ 2147483647 h 147"/>
                <a:gd name="T18" fmla="*/ 2147483647 w 302"/>
                <a:gd name="T19" fmla="*/ 2147483647 h 147"/>
                <a:gd name="T20" fmla="*/ 2147483647 w 302"/>
                <a:gd name="T21" fmla="*/ 2147483647 h 147"/>
                <a:gd name="T22" fmla="*/ 2147483647 w 302"/>
                <a:gd name="T23" fmla="*/ 2147483647 h 1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2"/>
                <a:gd name="T37" fmla="*/ 0 h 147"/>
                <a:gd name="T38" fmla="*/ 302 w 302"/>
                <a:gd name="T39" fmla="*/ 147 h 14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2" h="147">
                  <a:moveTo>
                    <a:pt x="7" y="126"/>
                  </a:moveTo>
                  <a:cubicBezTo>
                    <a:pt x="7" y="126"/>
                    <a:pt x="0" y="50"/>
                    <a:pt x="40" y="36"/>
                  </a:cubicBezTo>
                  <a:cubicBezTo>
                    <a:pt x="40" y="36"/>
                    <a:pt x="29" y="65"/>
                    <a:pt x="34" y="79"/>
                  </a:cubicBezTo>
                  <a:cubicBezTo>
                    <a:pt x="34" y="79"/>
                    <a:pt x="71" y="1"/>
                    <a:pt x="146" y="0"/>
                  </a:cubicBezTo>
                  <a:cubicBezTo>
                    <a:pt x="146" y="0"/>
                    <a:pt x="134" y="28"/>
                    <a:pt x="121" y="37"/>
                  </a:cubicBezTo>
                  <a:cubicBezTo>
                    <a:pt x="121" y="37"/>
                    <a:pt x="197" y="5"/>
                    <a:pt x="243" y="28"/>
                  </a:cubicBezTo>
                  <a:cubicBezTo>
                    <a:pt x="243" y="28"/>
                    <a:pt x="236" y="40"/>
                    <a:pt x="211" y="47"/>
                  </a:cubicBezTo>
                  <a:cubicBezTo>
                    <a:pt x="211" y="47"/>
                    <a:pt x="281" y="42"/>
                    <a:pt x="299" y="86"/>
                  </a:cubicBezTo>
                  <a:cubicBezTo>
                    <a:pt x="299" y="86"/>
                    <a:pt x="284" y="93"/>
                    <a:pt x="268" y="90"/>
                  </a:cubicBezTo>
                  <a:cubicBezTo>
                    <a:pt x="268" y="90"/>
                    <a:pt x="302" y="99"/>
                    <a:pt x="302" y="147"/>
                  </a:cubicBezTo>
                  <a:cubicBezTo>
                    <a:pt x="302" y="147"/>
                    <a:pt x="250" y="78"/>
                    <a:pt x="146" y="144"/>
                  </a:cubicBezTo>
                  <a:cubicBezTo>
                    <a:pt x="146" y="144"/>
                    <a:pt x="101" y="92"/>
                    <a:pt x="7" y="126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7" name="Freeform 357"/>
            <p:cNvSpPr/>
            <p:nvPr/>
          </p:nvSpPr>
          <p:spPr bwMode="auto">
            <a:xfrm>
              <a:off x="-4930163" y="2014946"/>
              <a:ext cx="128451" cy="48986"/>
            </a:xfrm>
            <a:custGeom>
              <a:avLst/>
              <a:gdLst>
                <a:gd name="T0" fmla="*/ 2147483647 w 50"/>
                <a:gd name="T1" fmla="*/ 2147483647 h 19"/>
                <a:gd name="T2" fmla="*/ 2147483647 w 50"/>
                <a:gd name="T3" fmla="*/ 2147483647 h 19"/>
                <a:gd name="T4" fmla="*/ 2147483647 w 50"/>
                <a:gd name="T5" fmla="*/ 2147483647 h 19"/>
                <a:gd name="T6" fmla="*/ 2147483647 w 50"/>
                <a:gd name="T7" fmla="*/ 2147483647 h 19"/>
                <a:gd name="T8" fmla="*/ 2147483647 w 50"/>
                <a:gd name="T9" fmla="*/ 2147483647 h 19"/>
                <a:gd name="T10" fmla="*/ 2147483647 w 50"/>
                <a:gd name="T11" fmla="*/ 2147483647 h 19"/>
                <a:gd name="T12" fmla="*/ 2147483647 w 50"/>
                <a:gd name="T13" fmla="*/ 2147483647 h 19"/>
                <a:gd name="T14" fmla="*/ 2147483647 w 50"/>
                <a:gd name="T15" fmla="*/ 2147483647 h 19"/>
                <a:gd name="T16" fmla="*/ 2147483647 w 50"/>
                <a:gd name="T17" fmla="*/ 2147483647 h 19"/>
                <a:gd name="T18" fmla="*/ 2147483647 w 50"/>
                <a:gd name="T19" fmla="*/ 2147483647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"/>
                <a:gd name="T31" fmla="*/ 0 h 19"/>
                <a:gd name="T32" fmla="*/ 50 w 50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" h="19">
                  <a:moveTo>
                    <a:pt x="4" y="18"/>
                  </a:moveTo>
                  <a:cubicBezTo>
                    <a:pt x="4" y="18"/>
                    <a:pt x="3" y="18"/>
                    <a:pt x="3" y="18"/>
                  </a:cubicBezTo>
                  <a:cubicBezTo>
                    <a:pt x="1" y="17"/>
                    <a:pt x="0" y="15"/>
                    <a:pt x="1" y="13"/>
                  </a:cubicBezTo>
                  <a:cubicBezTo>
                    <a:pt x="2" y="13"/>
                    <a:pt x="7" y="1"/>
                    <a:pt x="25" y="1"/>
                  </a:cubicBezTo>
                  <a:cubicBezTo>
                    <a:pt x="43" y="0"/>
                    <a:pt x="49" y="13"/>
                    <a:pt x="49" y="14"/>
                  </a:cubicBezTo>
                  <a:cubicBezTo>
                    <a:pt x="50" y="15"/>
                    <a:pt x="49" y="17"/>
                    <a:pt x="48" y="18"/>
                  </a:cubicBezTo>
                  <a:cubicBezTo>
                    <a:pt x="46" y="19"/>
                    <a:pt x="44" y="18"/>
                    <a:pt x="43" y="16"/>
                  </a:cubicBezTo>
                  <a:cubicBezTo>
                    <a:pt x="43" y="16"/>
                    <a:pt x="39" y="8"/>
                    <a:pt x="25" y="8"/>
                  </a:cubicBezTo>
                  <a:cubicBezTo>
                    <a:pt x="12" y="8"/>
                    <a:pt x="8" y="16"/>
                    <a:pt x="8" y="16"/>
                  </a:cubicBezTo>
                  <a:cubicBezTo>
                    <a:pt x="7" y="18"/>
                    <a:pt x="6" y="18"/>
                    <a:pt x="4" y="1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8" name="Freeform 358"/>
            <p:cNvSpPr/>
            <p:nvPr/>
          </p:nvSpPr>
          <p:spPr bwMode="auto">
            <a:xfrm>
              <a:off x="-4945403" y="1922418"/>
              <a:ext cx="182880" cy="41366"/>
            </a:xfrm>
            <a:custGeom>
              <a:avLst/>
              <a:gdLst>
                <a:gd name="T0" fmla="*/ 0 w 71"/>
                <a:gd name="T1" fmla="*/ 2147483647 h 16"/>
                <a:gd name="T2" fmla="*/ 0 w 71"/>
                <a:gd name="T3" fmla="*/ 2147483647 h 16"/>
                <a:gd name="T4" fmla="*/ 2147483647 w 71"/>
                <a:gd name="T5" fmla="*/ 2147483647 h 16"/>
                <a:gd name="T6" fmla="*/ 2147483647 w 71"/>
                <a:gd name="T7" fmla="*/ 2147483647 h 16"/>
                <a:gd name="T8" fmla="*/ 2147483647 w 71"/>
                <a:gd name="T9" fmla="*/ 2147483647 h 16"/>
                <a:gd name="T10" fmla="*/ 2147483647 w 71"/>
                <a:gd name="T11" fmla="*/ 2147483647 h 16"/>
                <a:gd name="T12" fmla="*/ 2147483647 w 71"/>
                <a:gd name="T13" fmla="*/ 0 h 16"/>
                <a:gd name="T14" fmla="*/ 2147483647 w 71"/>
                <a:gd name="T15" fmla="*/ 0 h 16"/>
                <a:gd name="T16" fmla="*/ 0 w 71"/>
                <a:gd name="T17" fmla="*/ 2147483647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6"/>
                <a:gd name="T29" fmla="*/ 71 w 71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6"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12"/>
                    <a:pt x="3" y="16"/>
                    <a:pt x="8" y="16"/>
                  </a:cubicBezTo>
                  <a:cubicBezTo>
                    <a:pt x="62" y="16"/>
                    <a:pt x="62" y="16"/>
                    <a:pt x="62" y="16"/>
                  </a:cubicBezTo>
                  <a:cubicBezTo>
                    <a:pt x="67" y="16"/>
                    <a:pt x="71" y="11"/>
                    <a:pt x="70" y="7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3"/>
                    <a:pt x="66" y="0"/>
                    <a:pt x="6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9" name="Freeform 359"/>
            <p:cNvSpPr/>
            <p:nvPr/>
          </p:nvSpPr>
          <p:spPr bwMode="auto">
            <a:xfrm>
              <a:off x="-4498000" y="2014946"/>
              <a:ext cx="129540" cy="48986"/>
            </a:xfrm>
            <a:custGeom>
              <a:avLst/>
              <a:gdLst>
                <a:gd name="T0" fmla="*/ 2147483647 w 50"/>
                <a:gd name="T1" fmla="*/ 2147483647 h 19"/>
                <a:gd name="T2" fmla="*/ 2147483647 w 50"/>
                <a:gd name="T3" fmla="*/ 2147483647 h 19"/>
                <a:gd name="T4" fmla="*/ 2147483647 w 50"/>
                <a:gd name="T5" fmla="*/ 2147483647 h 19"/>
                <a:gd name="T6" fmla="*/ 2147483647 w 50"/>
                <a:gd name="T7" fmla="*/ 2147483647 h 19"/>
                <a:gd name="T8" fmla="*/ 2147483647 w 50"/>
                <a:gd name="T9" fmla="*/ 2147483647 h 19"/>
                <a:gd name="T10" fmla="*/ 2147483647 w 50"/>
                <a:gd name="T11" fmla="*/ 2147483647 h 19"/>
                <a:gd name="T12" fmla="*/ 2147483647 w 50"/>
                <a:gd name="T13" fmla="*/ 2147483647 h 19"/>
                <a:gd name="T14" fmla="*/ 2147483647 w 50"/>
                <a:gd name="T15" fmla="*/ 2147483647 h 19"/>
                <a:gd name="T16" fmla="*/ 2147483647 w 50"/>
                <a:gd name="T17" fmla="*/ 2147483647 h 19"/>
                <a:gd name="T18" fmla="*/ 2147483647 w 50"/>
                <a:gd name="T19" fmla="*/ 2147483647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"/>
                <a:gd name="T31" fmla="*/ 0 h 19"/>
                <a:gd name="T32" fmla="*/ 50 w 50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" h="19">
                  <a:moveTo>
                    <a:pt x="4" y="18"/>
                  </a:moveTo>
                  <a:cubicBezTo>
                    <a:pt x="4" y="18"/>
                    <a:pt x="3" y="18"/>
                    <a:pt x="3" y="18"/>
                  </a:cubicBezTo>
                  <a:cubicBezTo>
                    <a:pt x="1" y="17"/>
                    <a:pt x="0" y="15"/>
                    <a:pt x="1" y="14"/>
                  </a:cubicBezTo>
                  <a:cubicBezTo>
                    <a:pt x="1" y="13"/>
                    <a:pt x="7" y="0"/>
                    <a:pt x="25" y="1"/>
                  </a:cubicBezTo>
                  <a:cubicBezTo>
                    <a:pt x="43" y="1"/>
                    <a:pt x="49" y="13"/>
                    <a:pt x="49" y="13"/>
                  </a:cubicBezTo>
                  <a:cubicBezTo>
                    <a:pt x="50" y="15"/>
                    <a:pt x="49" y="17"/>
                    <a:pt x="47" y="18"/>
                  </a:cubicBezTo>
                  <a:cubicBezTo>
                    <a:pt x="46" y="19"/>
                    <a:pt x="44" y="18"/>
                    <a:pt x="43" y="16"/>
                  </a:cubicBezTo>
                  <a:cubicBezTo>
                    <a:pt x="43" y="16"/>
                    <a:pt x="39" y="8"/>
                    <a:pt x="25" y="8"/>
                  </a:cubicBezTo>
                  <a:cubicBezTo>
                    <a:pt x="12" y="8"/>
                    <a:pt x="8" y="16"/>
                    <a:pt x="8" y="16"/>
                  </a:cubicBezTo>
                  <a:cubicBezTo>
                    <a:pt x="7" y="18"/>
                    <a:pt x="6" y="18"/>
                    <a:pt x="4" y="1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0" name="Freeform 360"/>
            <p:cNvSpPr/>
            <p:nvPr/>
          </p:nvSpPr>
          <p:spPr bwMode="auto">
            <a:xfrm>
              <a:off x="-4533922" y="1922418"/>
              <a:ext cx="182880" cy="41366"/>
            </a:xfrm>
            <a:custGeom>
              <a:avLst/>
              <a:gdLst>
                <a:gd name="T0" fmla="*/ 2147483647 w 71"/>
                <a:gd name="T1" fmla="*/ 2147483647 h 16"/>
                <a:gd name="T2" fmla="*/ 2147483647 w 71"/>
                <a:gd name="T3" fmla="*/ 2147483647 h 16"/>
                <a:gd name="T4" fmla="*/ 2147483647 w 71"/>
                <a:gd name="T5" fmla="*/ 2147483647 h 16"/>
                <a:gd name="T6" fmla="*/ 2147483647 w 71"/>
                <a:gd name="T7" fmla="*/ 2147483647 h 16"/>
                <a:gd name="T8" fmla="*/ 0 w 71"/>
                <a:gd name="T9" fmla="*/ 2147483647 h 16"/>
                <a:gd name="T10" fmla="*/ 0 w 71"/>
                <a:gd name="T11" fmla="*/ 2147483647 h 16"/>
                <a:gd name="T12" fmla="*/ 2147483647 w 71"/>
                <a:gd name="T13" fmla="*/ 0 h 16"/>
                <a:gd name="T14" fmla="*/ 2147483647 w 71"/>
                <a:gd name="T15" fmla="*/ 0 h 16"/>
                <a:gd name="T16" fmla="*/ 2147483647 w 71"/>
                <a:gd name="T17" fmla="*/ 2147483647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6"/>
                <a:gd name="T29" fmla="*/ 71 w 71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6">
                  <a:moveTo>
                    <a:pt x="71" y="8"/>
                  </a:moveTo>
                  <a:cubicBezTo>
                    <a:pt x="71" y="8"/>
                    <a:pt x="71" y="8"/>
                    <a:pt x="71" y="8"/>
                  </a:cubicBezTo>
                  <a:cubicBezTo>
                    <a:pt x="71" y="12"/>
                    <a:pt x="67" y="16"/>
                    <a:pt x="63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3"/>
                    <a:pt x="4" y="0"/>
                    <a:pt x="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71" y="3"/>
                    <a:pt x="71" y="8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" name="Freeform 361"/>
            <p:cNvSpPr/>
            <p:nvPr/>
          </p:nvSpPr>
          <p:spPr bwMode="auto">
            <a:xfrm>
              <a:off x="-4745105" y="2161904"/>
              <a:ext cx="160020" cy="66403"/>
            </a:xfrm>
            <a:custGeom>
              <a:avLst/>
              <a:gdLst>
                <a:gd name="T0" fmla="*/ 0 w 62"/>
                <a:gd name="T1" fmla="*/ 0 h 26"/>
                <a:gd name="T2" fmla="*/ 2147483647 w 62"/>
                <a:gd name="T3" fmla="*/ 2147483647 h 26"/>
                <a:gd name="T4" fmla="*/ 2147483647 w 62"/>
                <a:gd name="T5" fmla="*/ 0 h 26"/>
                <a:gd name="T6" fmla="*/ 2147483647 w 62"/>
                <a:gd name="T7" fmla="*/ 2147483647 h 26"/>
                <a:gd name="T8" fmla="*/ 0 w 62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26"/>
                <a:gd name="T17" fmla="*/ 62 w 6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26">
                  <a:moveTo>
                    <a:pt x="0" y="0"/>
                  </a:moveTo>
                  <a:cubicBezTo>
                    <a:pt x="0" y="0"/>
                    <a:pt x="5" y="26"/>
                    <a:pt x="31" y="25"/>
                  </a:cubicBezTo>
                  <a:cubicBezTo>
                    <a:pt x="57" y="24"/>
                    <a:pt x="62" y="0"/>
                    <a:pt x="62" y="0"/>
                  </a:cubicBezTo>
                  <a:cubicBezTo>
                    <a:pt x="62" y="0"/>
                    <a:pt x="47" y="16"/>
                    <a:pt x="31" y="16"/>
                  </a:cubicBezTo>
                  <a:cubicBezTo>
                    <a:pt x="16" y="1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2" name="Freeform 362"/>
            <p:cNvSpPr/>
            <p:nvPr/>
          </p:nvSpPr>
          <p:spPr bwMode="auto">
            <a:xfrm>
              <a:off x="-4824571" y="2297975"/>
              <a:ext cx="324394" cy="20683"/>
            </a:xfrm>
            <a:custGeom>
              <a:avLst/>
              <a:gdLst>
                <a:gd name="T0" fmla="*/ 2147483647 w 126"/>
                <a:gd name="T1" fmla="*/ 2147483647 h 8"/>
                <a:gd name="T2" fmla="*/ 2147483647 w 126"/>
                <a:gd name="T3" fmla="*/ 2147483647 h 8"/>
                <a:gd name="T4" fmla="*/ 2147483647 w 126"/>
                <a:gd name="T5" fmla="*/ 2147483647 h 8"/>
                <a:gd name="T6" fmla="*/ 0 w 126"/>
                <a:gd name="T7" fmla="*/ 2147483647 h 8"/>
                <a:gd name="T8" fmla="*/ 2147483647 w 126"/>
                <a:gd name="T9" fmla="*/ 0 h 8"/>
                <a:gd name="T10" fmla="*/ 2147483647 w 126"/>
                <a:gd name="T11" fmla="*/ 2147483647 h 8"/>
                <a:gd name="T12" fmla="*/ 2147483647 w 126"/>
                <a:gd name="T13" fmla="*/ 2147483647 h 8"/>
                <a:gd name="T14" fmla="*/ 2147483647 w 126"/>
                <a:gd name="T15" fmla="*/ 2147483647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6"/>
                <a:gd name="T25" fmla="*/ 0 h 8"/>
                <a:gd name="T26" fmla="*/ 126 w 126"/>
                <a:gd name="T27" fmla="*/ 8 h 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6" h="8">
                  <a:moveTo>
                    <a:pt x="123" y="8"/>
                  </a:moveTo>
                  <a:cubicBezTo>
                    <a:pt x="123" y="8"/>
                    <a:pt x="123" y="8"/>
                    <a:pt x="12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5" y="1"/>
                    <a:pt x="126" y="3"/>
                    <a:pt x="126" y="5"/>
                  </a:cubicBezTo>
                  <a:cubicBezTo>
                    <a:pt x="126" y="6"/>
                    <a:pt x="125" y="8"/>
                    <a:pt x="123" y="8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3" name="Freeform 363"/>
            <p:cNvSpPr/>
            <p:nvPr/>
          </p:nvSpPr>
          <p:spPr bwMode="auto">
            <a:xfrm>
              <a:off x="-4492557" y="2267495"/>
              <a:ext cx="41366" cy="56606"/>
            </a:xfrm>
            <a:custGeom>
              <a:avLst/>
              <a:gdLst>
                <a:gd name="T0" fmla="*/ 2147483647 w 16"/>
                <a:gd name="T1" fmla="*/ 2147483647 h 22"/>
                <a:gd name="T2" fmla="*/ 2147483647 w 16"/>
                <a:gd name="T3" fmla="*/ 2147483647 h 22"/>
                <a:gd name="T4" fmla="*/ 2147483647 w 16"/>
                <a:gd name="T5" fmla="*/ 2147483647 h 22"/>
                <a:gd name="T6" fmla="*/ 2147483647 w 16"/>
                <a:gd name="T7" fmla="*/ 2147483647 h 22"/>
                <a:gd name="T8" fmla="*/ 2147483647 w 16"/>
                <a:gd name="T9" fmla="*/ 2147483647 h 22"/>
                <a:gd name="T10" fmla="*/ 0 w 16"/>
                <a:gd name="T11" fmla="*/ 2147483647 h 22"/>
                <a:gd name="T12" fmla="*/ 2147483647 w 16"/>
                <a:gd name="T13" fmla="*/ 0 h 22"/>
                <a:gd name="T14" fmla="*/ 2147483647 w 16"/>
                <a:gd name="T15" fmla="*/ 2147483647 h 22"/>
                <a:gd name="T16" fmla="*/ 2147483647 w 16"/>
                <a:gd name="T17" fmla="*/ 2147483647 h 22"/>
                <a:gd name="T18" fmla="*/ 2147483647 w 16"/>
                <a:gd name="T19" fmla="*/ 2147483647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2"/>
                <a:gd name="T32" fmla="*/ 16 w 16"/>
                <a:gd name="T33" fmla="*/ 22 h 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2">
                  <a:moveTo>
                    <a:pt x="12" y="22"/>
                  </a:moveTo>
                  <a:cubicBezTo>
                    <a:pt x="12" y="22"/>
                    <a:pt x="11" y="22"/>
                    <a:pt x="11" y="22"/>
                  </a:cubicBezTo>
                  <a:cubicBezTo>
                    <a:pt x="9" y="21"/>
                    <a:pt x="8" y="19"/>
                    <a:pt x="9" y="18"/>
                  </a:cubicBezTo>
                  <a:cubicBezTo>
                    <a:pt x="10" y="15"/>
                    <a:pt x="9" y="12"/>
                    <a:pt x="8" y="10"/>
                  </a:cubicBezTo>
                  <a:cubicBezTo>
                    <a:pt x="7" y="7"/>
                    <a:pt x="3" y="6"/>
                    <a:pt x="3" y="6"/>
                  </a:cubicBezTo>
                  <a:cubicBezTo>
                    <a:pt x="1" y="6"/>
                    <a:pt x="0" y="4"/>
                    <a:pt x="0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5" y="0"/>
                    <a:pt x="11" y="2"/>
                    <a:pt x="14" y="7"/>
                  </a:cubicBezTo>
                  <a:cubicBezTo>
                    <a:pt x="16" y="11"/>
                    <a:pt x="16" y="15"/>
                    <a:pt x="15" y="19"/>
                  </a:cubicBezTo>
                  <a:cubicBezTo>
                    <a:pt x="15" y="21"/>
                    <a:pt x="13" y="22"/>
                    <a:pt x="12" y="22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64" name="组合 62"/>
          <p:cNvGrpSpPr>
            <a:grpSpLocks noChangeAspect="1"/>
          </p:cNvGrpSpPr>
          <p:nvPr/>
        </p:nvGrpSpPr>
        <p:grpSpPr bwMode="auto">
          <a:xfrm>
            <a:off x="1292247" y="1941711"/>
            <a:ext cx="842963" cy="1201367"/>
            <a:chOff x="2581275" y="350838"/>
            <a:chExt cx="1997075" cy="3911600"/>
          </a:xfrm>
        </p:grpSpPr>
        <p:sp>
          <p:nvSpPr>
            <p:cNvPr id="65" name="Freeform 397"/>
            <p:cNvSpPr/>
            <p:nvPr/>
          </p:nvSpPr>
          <p:spPr bwMode="auto">
            <a:xfrm>
              <a:off x="3157538" y="3081338"/>
              <a:ext cx="874712" cy="1104900"/>
            </a:xfrm>
            <a:custGeom>
              <a:avLst/>
              <a:gdLst>
                <a:gd name="T0" fmla="*/ 2147483647 w 551"/>
                <a:gd name="T1" fmla="*/ 0 h 696"/>
                <a:gd name="T2" fmla="*/ 2147483647 w 551"/>
                <a:gd name="T3" fmla="*/ 0 h 696"/>
                <a:gd name="T4" fmla="*/ 2147483647 w 551"/>
                <a:gd name="T5" fmla="*/ 2147483647 h 696"/>
                <a:gd name="T6" fmla="*/ 2147483647 w 551"/>
                <a:gd name="T7" fmla="*/ 2147483647 h 696"/>
                <a:gd name="T8" fmla="*/ 2147483647 w 551"/>
                <a:gd name="T9" fmla="*/ 2147483647 h 696"/>
                <a:gd name="T10" fmla="*/ 2147483647 w 551"/>
                <a:gd name="T11" fmla="*/ 2147483647 h 696"/>
                <a:gd name="T12" fmla="*/ 2147483647 w 551"/>
                <a:gd name="T13" fmla="*/ 2147483647 h 696"/>
                <a:gd name="T14" fmla="*/ 0 w 551"/>
                <a:gd name="T15" fmla="*/ 2147483647 h 696"/>
                <a:gd name="T16" fmla="*/ 2147483647 w 551"/>
                <a:gd name="T17" fmla="*/ 0 h 6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1"/>
                <a:gd name="T28" fmla="*/ 0 h 696"/>
                <a:gd name="T29" fmla="*/ 551 w 551"/>
                <a:gd name="T30" fmla="*/ 696 h 6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1" h="696">
                  <a:moveTo>
                    <a:pt x="61" y="0"/>
                  </a:moveTo>
                  <a:lnTo>
                    <a:pt x="483" y="0"/>
                  </a:lnTo>
                  <a:lnTo>
                    <a:pt x="551" y="696"/>
                  </a:lnTo>
                  <a:lnTo>
                    <a:pt x="343" y="696"/>
                  </a:lnTo>
                  <a:lnTo>
                    <a:pt x="281" y="142"/>
                  </a:lnTo>
                  <a:lnTo>
                    <a:pt x="255" y="142"/>
                  </a:lnTo>
                  <a:lnTo>
                    <a:pt x="215" y="696"/>
                  </a:lnTo>
                  <a:lnTo>
                    <a:pt x="0" y="696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4C4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6" name="Freeform 398"/>
            <p:cNvSpPr/>
            <p:nvPr/>
          </p:nvSpPr>
          <p:spPr bwMode="auto">
            <a:xfrm>
              <a:off x="3097213" y="3998913"/>
              <a:ext cx="412750" cy="263525"/>
            </a:xfrm>
            <a:custGeom>
              <a:avLst/>
              <a:gdLst>
                <a:gd name="T0" fmla="*/ 2147483647 w 110"/>
                <a:gd name="T1" fmla="*/ 2147483647 h 70"/>
                <a:gd name="T2" fmla="*/ 2147483647 w 110"/>
                <a:gd name="T3" fmla="*/ 2147483647 h 70"/>
                <a:gd name="T4" fmla="*/ 0 w 110"/>
                <a:gd name="T5" fmla="*/ 2147483647 h 70"/>
                <a:gd name="T6" fmla="*/ 0 w 110"/>
                <a:gd name="T7" fmla="*/ 2147483647 h 70"/>
                <a:gd name="T8" fmla="*/ 2147483647 w 110"/>
                <a:gd name="T9" fmla="*/ 0 h 70"/>
                <a:gd name="T10" fmla="*/ 2147483647 w 110"/>
                <a:gd name="T11" fmla="*/ 0 h 70"/>
                <a:gd name="T12" fmla="*/ 2147483647 w 110"/>
                <a:gd name="T13" fmla="*/ 2147483647 h 70"/>
                <a:gd name="T14" fmla="*/ 2147483647 w 110"/>
                <a:gd name="T15" fmla="*/ 2147483647 h 70"/>
                <a:gd name="T16" fmla="*/ 2147483647 w 110"/>
                <a:gd name="T17" fmla="*/ 2147483647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0"/>
                <a:gd name="T28" fmla="*/ 0 h 70"/>
                <a:gd name="T29" fmla="*/ 110 w 110"/>
                <a:gd name="T30" fmla="*/ 70 h 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0" h="70">
                  <a:moveTo>
                    <a:pt x="98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5" y="70"/>
                    <a:pt x="0" y="65"/>
                    <a:pt x="0" y="5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4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6" y="0"/>
                    <a:pt x="110" y="24"/>
                    <a:pt x="110" y="5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65"/>
                    <a:pt x="105" y="70"/>
                    <a:pt x="98" y="70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7" name="Freeform 399"/>
            <p:cNvSpPr/>
            <p:nvPr/>
          </p:nvSpPr>
          <p:spPr bwMode="auto">
            <a:xfrm>
              <a:off x="3690938" y="3998913"/>
              <a:ext cx="412750" cy="263525"/>
            </a:xfrm>
            <a:custGeom>
              <a:avLst/>
              <a:gdLst>
                <a:gd name="T0" fmla="*/ 2147483647 w 110"/>
                <a:gd name="T1" fmla="*/ 2147483647 h 70"/>
                <a:gd name="T2" fmla="*/ 2147483647 w 110"/>
                <a:gd name="T3" fmla="*/ 2147483647 h 70"/>
                <a:gd name="T4" fmla="*/ 0 w 110"/>
                <a:gd name="T5" fmla="*/ 2147483647 h 70"/>
                <a:gd name="T6" fmla="*/ 0 w 110"/>
                <a:gd name="T7" fmla="*/ 2147483647 h 70"/>
                <a:gd name="T8" fmla="*/ 2147483647 w 110"/>
                <a:gd name="T9" fmla="*/ 0 h 70"/>
                <a:gd name="T10" fmla="*/ 2147483647 w 110"/>
                <a:gd name="T11" fmla="*/ 0 h 70"/>
                <a:gd name="T12" fmla="*/ 2147483647 w 110"/>
                <a:gd name="T13" fmla="*/ 2147483647 h 70"/>
                <a:gd name="T14" fmla="*/ 2147483647 w 110"/>
                <a:gd name="T15" fmla="*/ 2147483647 h 70"/>
                <a:gd name="T16" fmla="*/ 2147483647 w 110"/>
                <a:gd name="T17" fmla="*/ 2147483647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0"/>
                <a:gd name="T28" fmla="*/ 0 h 70"/>
                <a:gd name="T29" fmla="*/ 110 w 110"/>
                <a:gd name="T30" fmla="*/ 70 h 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0" h="70">
                  <a:moveTo>
                    <a:pt x="98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5" y="70"/>
                    <a:pt x="0" y="65"/>
                    <a:pt x="0" y="5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4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6" y="0"/>
                    <a:pt x="110" y="24"/>
                    <a:pt x="110" y="5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65"/>
                    <a:pt x="105" y="70"/>
                    <a:pt x="98" y="70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8" name="Rectangle 400"/>
            <p:cNvSpPr>
              <a:spLocks noChangeArrowheads="1"/>
            </p:cNvSpPr>
            <p:nvPr/>
          </p:nvSpPr>
          <p:spPr bwMode="auto">
            <a:xfrm>
              <a:off x="3352800" y="1968501"/>
              <a:ext cx="454025" cy="1116013"/>
            </a:xfrm>
            <a:prstGeom prst="rect">
              <a:avLst/>
            </a:prstGeom>
            <a:solidFill>
              <a:srgbClr val="F4E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9" name="Freeform 401"/>
            <p:cNvSpPr/>
            <p:nvPr/>
          </p:nvSpPr>
          <p:spPr bwMode="auto">
            <a:xfrm>
              <a:off x="3532188" y="2024063"/>
              <a:ext cx="87312" cy="104775"/>
            </a:xfrm>
            <a:custGeom>
              <a:avLst/>
              <a:gdLst>
                <a:gd name="T0" fmla="*/ 2147483647 w 23"/>
                <a:gd name="T1" fmla="*/ 2147483647 h 28"/>
                <a:gd name="T2" fmla="*/ 2147483647 w 23"/>
                <a:gd name="T3" fmla="*/ 2147483647 h 28"/>
                <a:gd name="T4" fmla="*/ 0 w 23"/>
                <a:gd name="T5" fmla="*/ 2147483647 h 28"/>
                <a:gd name="T6" fmla="*/ 0 w 23"/>
                <a:gd name="T7" fmla="*/ 2147483647 h 28"/>
                <a:gd name="T8" fmla="*/ 2147483647 w 23"/>
                <a:gd name="T9" fmla="*/ 0 h 28"/>
                <a:gd name="T10" fmla="*/ 2147483647 w 23"/>
                <a:gd name="T11" fmla="*/ 0 h 28"/>
                <a:gd name="T12" fmla="*/ 2147483647 w 23"/>
                <a:gd name="T13" fmla="*/ 2147483647 h 28"/>
                <a:gd name="T14" fmla="*/ 2147483647 w 23"/>
                <a:gd name="T15" fmla="*/ 2147483647 h 28"/>
                <a:gd name="T16" fmla="*/ 2147483647 w 23"/>
                <a:gd name="T17" fmla="*/ 2147483647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"/>
                <a:gd name="T28" fmla="*/ 0 h 28"/>
                <a:gd name="T29" fmla="*/ 23 w 23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" h="28">
                  <a:moveTo>
                    <a:pt x="18" y="28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2" y="28"/>
                    <a:pt x="0" y="26"/>
                    <a:pt x="0" y="2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3" y="3"/>
                    <a:pt x="23" y="6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6"/>
                    <a:pt x="21" y="28"/>
                    <a:pt x="18" y="2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0" name="Freeform 402"/>
            <p:cNvSpPr/>
            <p:nvPr/>
          </p:nvSpPr>
          <p:spPr bwMode="auto">
            <a:xfrm>
              <a:off x="3430588" y="2117726"/>
              <a:ext cx="309562" cy="966788"/>
            </a:xfrm>
            <a:custGeom>
              <a:avLst/>
              <a:gdLst>
                <a:gd name="T0" fmla="*/ 2147483647 w 195"/>
                <a:gd name="T1" fmla="*/ 0 h 609"/>
                <a:gd name="T2" fmla="*/ 0 w 195"/>
                <a:gd name="T3" fmla="*/ 2147483647 h 609"/>
                <a:gd name="T4" fmla="*/ 2147483647 w 195"/>
                <a:gd name="T5" fmla="*/ 2147483647 h 609"/>
                <a:gd name="T6" fmla="*/ 2147483647 w 195"/>
                <a:gd name="T7" fmla="*/ 2147483647 h 609"/>
                <a:gd name="T8" fmla="*/ 2147483647 w 195"/>
                <a:gd name="T9" fmla="*/ 0 h 609"/>
                <a:gd name="T10" fmla="*/ 2147483647 w 195"/>
                <a:gd name="T11" fmla="*/ 0 h 6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5"/>
                <a:gd name="T19" fmla="*/ 0 h 609"/>
                <a:gd name="T20" fmla="*/ 195 w 195"/>
                <a:gd name="T21" fmla="*/ 609 h 6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5" h="609">
                  <a:moveTo>
                    <a:pt x="74" y="0"/>
                  </a:moveTo>
                  <a:lnTo>
                    <a:pt x="0" y="519"/>
                  </a:lnTo>
                  <a:lnTo>
                    <a:pt x="100" y="609"/>
                  </a:lnTo>
                  <a:lnTo>
                    <a:pt x="195" y="517"/>
                  </a:lnTo>
                  <a:lnTo>
                    <a:pt x="107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" name="Freeform 403"/>
            <p:cNvSpPr/>
            <p:nvPr/>
          </p:nvSpPr>
          <p:spPr bwMode="auto">
            <a:xfrm>
              <a:off x="3333750" y="1998663"/>
              <a:ext cx="477837" cy="217488"/>
            </a:xfrm>
            <a:custGeom>
              <a:avLst/>
              <a:gdLst>
                <a:gd name="T0" fmla="*/ 0 w 301"/>
                <a:gd name="T1" fmla="*/ 2147483647 h 137"/>
                <a:gd name="T2" fmla="*/ 0 w 301"/>
                <a:gd name="T3" fmla="*/ 2147483647 h 137"/>
                <a:gd name="T4" fmla="*/ 2147483647 w 301"/>
                <a:gd name="T5" fmla="*/ 2147483647 h 137"/>
                <a:gd name="T6" fmla="*/ 2147483647 w 301"/>
                <a:gd name="T7" fmla="*/ 2147483647 h 137"/>
                <a:gd name="T8" fmla="*/ 2147483647 w 301"/>
                <a:gd name="T9" fmla="*/ 0 h 137"/>
                <a:gd name="T10" fmla="*/ 0 w 301"/>
                <a:gd name="T11" fmla="*/ 2147483647 h 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1"/>
                <a:gd name="T19" fmla="*/ 0 h 137"/>
                <a:gd name="T20" fmla="*/ 301 w 301"/>
                <a:gd name="T21" fmla="*/ 137 h 1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1" h="137">
                  <a:moveTo>
                    <a:pt x="0" y="2"/>
                  </a:moveTo>
                  <a:lnTo>
                    <a:pt x="0" y="137"/>
                  </a:lnTo>
                  <a:lnTo>
                    <a:pt x="154" y="49"/>
                  </a:lnTo>
                  <a:lnTo>
                    <a:pt x="296" y="137"/>
                  </a:lnTo>
                  <a:lnTo>
                    <a:pt x="30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2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2" name="Freeform 404"/>
            <p:cNvSpPr/>
            <p:nvPr/>
          </p:nvSpPr>
          <p:spPr bwMode="auto">
            <a:xfrm>
              <a:off x="2935288" y="2738438"/>
              <a:ext cx="269875" cy="527050"/>
            </a:xfrm>
            <a:custGeom>
              <a:avLst/>
              <a:gdLst>
                <a:gd name="T0" fmla="*/ 2147483647 w 72"/>
                <a:gd name="T1" fmla="*/ 0 h 140"/>
                <a:gd name="T2" fmla="*/ 2147483647 w 72"/>
                <a:gd name="T3" fmla="*/ 2147483647 h 140"/>
                <a:gd name="T4" fmla="*/ 2147483647 w 72"/>
                <a:gd name="T5" fmla="*/ 2147483647 h 140"/>
                <a:gd name="T6" fmla="*/ 2147483647 w 72"/>
                <a:gd name="T7" fmla="*/ 2147483647 h 140"/>
                <a:gd name="T8" fmla="*/ 2147483647 w 72"/>
                <a:gd name="T9" fmla="*/ 2147483647 h 140"/>
                <a:gd name="T10" fmla="*/ 2147483647 w 72"/>
                <a:gd name="T11" fmla="*/ 2147483647 h 140"/>
                <a:gd name="T12" fmla="*/ 2147483647 w 72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"/>
                <a:gd name="T22" fmla="*/ 0 h 140"/>
                <a:gd name="T23" fmla="*/ 72 w 72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" h="140">
                  <a:moveTo>
                    <a:pt x="15" y="0"/>
                  </a:moveTo>
                  <a:cubicBezTo>
                    <a:pt x="15" y="0"/>
                    <a:pt x="0" y="46"/>
                    <a:pt x="12" y="82"/>
                  </a:cubicBezTo>
                  <a:cubicBezTo>
                    <a:pt x="24" y="118"/>
                    <a:pt x="38" y="140"/>
                    <a:pt x="55" y="134"/>
                  </a:cubicBezTo>
                  <a:cubicBezTo>
                    <a:pt x="72" y="128"/>
                    <a:pt x="47" y="90"/>
                    <a:pt x="46" y="87"/>
                  </a:cubicBezTo>
                  <a:cubicBezTo>
                    <a:pt x="46" y="87"/>
                    <a:pt x="53" y="92"/>
                    <a:pt x="56" y="86"/>
                  </a:cubicBezTo>
                  <a:cubicBezTo>
                    <a:pt x="59" y="80"/>
                    <a:pt x="61" y="55"/>
                    <a:pt x="55" y="26"/>
                  </a:cubicBezTo>
                  <a:lnTo>
                    <a:pt x="1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3" name="Freeform 405"/>
            <p:cNvSpPr/>
            <p:nvPr/>
          </p:nvSpPr>
          <p:spPr bwMode="auto">
            <a:xfrm>
              <a:off x="3043238" y="2987676"/>
              <a:ext cx="84137" cy="115888"/>
            </a:xfrm>
            <a:custGeom>
              <a:avLst/>
              <a:gdLst>
                <a:gd name="T0" fmla="*/ 2147483647 w 22"/>
                <a:gd name="T1" fmla="*/ 2147483647 h 31"/>
                <a:gd name="T2" fmla="*/ 2147483647 w 22"/>
                <a:gd name="T3" fmla="*/ 2147483647 h 31"/>
                <a:gd name="T4" fmla="*/ 2147483647 w 22"/>
                <a:gd name="T5" fmla="*/ 0 h 31"/>
                <a:gd name="T6" fmla="*/ 2147483647 w 22"/>
                <a:gd name="T7" fmla="*/ 2147483647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31"/>
                <a:gd name="T14" fmla="*/ 22 w 22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31">
                  <a:moveTo>
                    <a:pt x="22" y="31"/>
                  </a:moveTo>
                  <a:cubicBezTo>
                    <a:pt x="20" y="26"/>
                    <a:pt x="17" y="22"/>
                    <a:pt x="17" y="21"/>
                  </a:cubicBezTo>
                  <a:cubicBezTo>
                    <a:pt x="17" y="21"/>
                    <a:pt x="9" y="17"/>
                    <a:pt x="7" y="0"/>
                  </a:cubicBezTo>
                  <a:cubicBezTo>
                    <a:pt x="7" y="0"/>
                    <a:pt x="0" y="26"/>
                    <a:pt x="22" y="31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4" name="Freeform 406"/>
            <p:cNvSpPr/>
            <p:nvPr/>
          </p:nvSpPr>
          <p:spPr bwMode="auto">
            <a:xfrm>
              <a:off x="2965450" y="1979613"/>
              <a:ext cx="376237" cy="898525"/>
            </a:xfrm>
            <a:custGeom>
              <a:avLst/>
              <a:gdLst>
                <a:gd name="T0" fmla="*/ 2147483647 w 100"/>
                <a:gd name="T1" fmla="*/ 0 h 239"/>
                <a:gd name="T2" fmla="*/ 2147483647 w 100"/>
                <a:gd name="T3" fmla="*/ 2147483647 h 239"/>
                <a:gd name="T4" fmla="*/ 2147483647 w 100"/>
                <a:gd name="T5" fmla="*/ 2147483647 h 239"/>
                <a:gd name="T6" fmla="*/ 2147483647 w 100"/>
                <a:gd name="T7" fmla="*/ 2147483647 h 239"/>
                <a:gd name="T8" fmla="*/ 2147483647 w 100"/>
                <a:gd name="T9" fmla="*/ 2147483647 h 239"/>
                <a:gd name="T10" fmla="*/ 2147483647 w 100"/>
                <a:gd name="T11" fmla="*/ 0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"/>
                <a:gd name="T19" fmla="*/ 0 h 239"/>
                <a:gd name="T20" fmla="*/ 100 w 100"/>
                <a:gd name="T21" fmla="*/ 239 h 2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" h="239">
                  <a:moveTo>
                    <a:pt x="90" y="0"/>
                  </a:moveTo>
                  <a:cubicBezTo>
                    <a:pt x="90" y="0"/>
                    <a:pt x="70" y="10"/>
                    <a:pt x="42" y="83"/>
                  </a:cubicBezTo>
                  <a:cubicBezTo>
                    <a:pt x="24" y="127"/>
                    <a:pt x="0" y="179"/>
                    <a:pt x="1" y="207"/>
                  </a:cubicBezTo>
                  <a:cubicBezTo>
                    <a:pt x="2" y="218"/>
                    <a:pt x="50" y="239"/>
                    <a:pt x="61" y="237"/>
                  </a:cubicBezTo>
                  <a:cubicBezTo>
                    <a:pt x="100" y="13"/>
                    <a:pt x="100" y="13"/>
                    <a:pt x="100" y="13"/>
                  </a:cubicBezTo>
                  <a:lnTo>
                    <a:pt x="90" y="0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5" name="Freeform 407"/>
            <p:cNvSpPr/>
            <p:nvPr/>
          </p:nvSpPr>
          <p:spPr bwMode="auto">
            <a:xfrm>
              <a:off x="3138488" y="2076451"/>
              <a:ext cx="153987" cy="793750"/>
            </a:xfrm>
            <a:custGeom>
              <a:avLst/>
              <a:gdLst>
                <a:gd name="T0" fmla="*/ 2147483647 w 41"/>
                <a:gd name="T1" fmla="*/ 2147483647 h 211"/>
                <a:gd name="T2" fmla="*/ 2147483647 w 41"/>
                <a:gd name="T3" fmla="*/ 0 h 211"/>
                <a:gd name="T4" fmla="*/ 0 w 41"/>
                <a:gd name="T5" fmla="*/ 2147483647 h 211"/>
                <a:gd name="T6" fmla="*/ 2147483647 w 41"/>
                <a:gd name="T7" fmla="*/ 2147483647 h 2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211"/>
                <a:gd name="T14" fmla="*/ 41 w 41"/>
                <a:gd name="T15" fmla="*/ 211 h 2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211">
                  <a:moveTo>
                    <a:pt x="14" y="211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6" y="210"/>
                    <a:pt x="11" y="211"/>
                    <a:pt x="14" y="211"/>
                  </a:cubicBezTo>
                  <a:close/>
                </a:path>
              </a:pathLst>
            </a:custGeom>
            <a:solidFill>
              <a:srgbClr val="B2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6" name="Freeform 408"/>
            <p:cNvSpPr/>
            <p:nvPr/>
          </p:nvSpPr>
          <p:spPr bwMode="auto">
            <a:xfrm>
              <a:off x="3097213" y="1974851"/>
              <a:ext cx="476250" cy="1354138"/>
            </a:xfrm>
            <a:custGeom>
              <a:avLst/>
              <a:gdLst>
                <a:gd name="T0" fmla="*/ 2147483647 w 127"/>
                <a:gd name="T1" fmla="*/ 2147483647 h 360"/>
                <a:gd name="T2" fmla="*/ 0 w 127"/>
                <a:gd name="T3" fmla="*/ 2147483647 h 360"/>
                <a:gd name="T4" fmla="*/ 2147483647 w 127"/>
                <a:gd name="T5" fmla="*/ 2147483647 h 360"/>
                <a:gd name="T6" fmla="*/ 2147483647 w 127"/>
                <a:gd name="T7" fmla="*/ 0 h 360"/>
                <a:gd name="T8" fmla="*/ 2147483647 w 127"/>
                <a:gd name="T9" fmla="*/ 2147483647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360"/>
                <a:gd name="T17" fmla="*/ 127 w 127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360">
                  <a:moveTo>
                    <a:pt x="55" y="1"/>
                  </a:moveTo>
                  <a:cubicBezTo>
                    <a:pt x="55" y="1"/>
                    <a:pt x="22" y="318"/>
                    <a:pt x="0" y="360"/>
                  </a:cubicBezTo>
                  <a:cubicBezTo>
                    <a:pt x="0" y="360"/>
                    <a:pt x="127" y="319"/>
                    <a:pt x="126" y="218"/>
                  </a:cubicBezTo>
                  <a:cubicBezTo>
                    <a:pt x="126" y="117"/>
                    <a:pt x="75" y="0"/>
                    <a:pt x="75" y="0"/>
                  </a:cubicBezTo>
                  <a:lnTo>
                    <a:pt x="55" y="1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7" name="Freeform 409"/>
            <p:cNvSpPr/>
            <p:nvPr/>
          </p:nvSpPr>
          <p:spPr bwMode="auto">
            <a:xfrm>
              <a:off x="3317875" y="2005013"/>
              <a:ext cx="252412" cy="749300"/>
            </a:xfrm>
            <a:custGeom>
              <a:avLst/>
              <a:gdLst>
                <a:gd name="T0" fmla="*/ 2147483647 w 67"/>
                <a:gd name="T1" fmla="*/ 2147483647 h 199"/>
                <a:gd name="T2" fmla="*/ 2147483647 w 67"/>
                <a:gd name="T3" fmla="*/ 0 h 199"/>
                <a:gd name="T4" fmla="*/ 0 w 67"/>
                <a:gd name="T5" fmla="*/ 2147483647 h 199"/>
                <a:gd name="T6" fmla="*/ 2147483647 w 67"/>
                <a:gd name="T7" fmla="*/ 2147483647 h 199"/>
                <a:gd name="T8" fmla="*/ 2147483647 w 67"/>
                <a:gd name="T9" fmla="*/ 2147483647 h 199"/>
                <a:gd name="T10" fmla="*/ 2147483647 w 67"/>
                <a:gd name="T11" fmla="*/ 2147483647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199"/>
                <a:gd name="T20" fmla="*/ 67 w 67"/>
                <a:gd name="T21" fmla="*/ 199 h 1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199">
                  <a:moveTo>
                    <a:pt x="67" y="199"/>
                  </a:moveTo>
                  <a:cubicBezTo>
                    <a:pt x="64" y="116"/>
                    <a:pt x="30" y="26"/>
                    <a:pt x="19" y="0"/>
                  </a:cubicBezTo>
                  <a:cubicBezTo>
                    <a:pt x="19" y="0"/>
                    <a:pt x="9" y="72"/>
                    <a:pt x="0" y="86"/>
                  </a:cubicBezTo>
                  <a:cubicBezTo>
                    <a:pt x="0" y="86"/>
                    <a:pt x="18" y="90"/>
                    <a:pt x="28" y="85"/>
                  </a:cubicBezTo>
                  <a:cubicBezTo>
                    <a:pt x="28" y="85"/>
                    <a:pt x="23" y="137"/>
                    <a:pt x="14" y="160"/>
                  </a:cubicBezTo>
                  <a:cubicBezTo>
                    <a:pt x="14" y="160"/>
                    <a:pt x="59" y="152"/>
                    <a:pt x="67" y="19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8" name="Freeform 410"/>
            <p:cNvSpPr/>
            <p:nvPr/>
          </p:nvSpPr>
          <p:spPr bwMode="auto">
            <a:xfrm>
              <a:off x="3971925" y="2738438"/>
              <a:ext cx="271462" cy="527050"/>
            </a:xfrm>
            <a:custGeom>
              <a:avLst/>
              <a:gdLst>
                <a:gd name="T0" fmla="*/ 2147483647 w 72"/>
                <a:gd name="T1" fmla="*/ 0 h 140"/>
                <a:gd name="T2" fmla="*/ 2147483647 w 72"/>
                <a:gd name="T3" fmla="*/ 2147483647 h 140"/>
                <a:gd name="T4" fmla="*/ 2147483647 w 72"/>
                <a:gd name="T5" fmla="*/ 2147483647 h 140"/>
                <a:gd name="T6" fmla="*/ 2147483647 w 72"/>
                <a:gd name="T7" fmla="*/ 2147483647 h 140"/>
                <a:gd name="T8" fmla="*/ 2147483647 w 72"/>
                <a:gd name="T9" fmla="*/ 2147483647 h 140"/>
                <a:gd name="T10" fmla="*/ 2147483647 w 72"/>
                <a:gd name="T11" fmla="*/ 2147483647 h 140"/>
                <a:gd name="T12" fmla="*/ 2147483647 w 72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"/>
                <a:gd name="T22" fmla="*/ 0 h 140"/>
                <a:gd name="T23" fmla="*/ 72 w 72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" h="140">
                  <a:moveTo>
                    <a:pt x="57" y="0"/>
                  </a:moveTo>
                  <a:cubicBezTo>
                    <a:pt x="57" y="0"/>
                    <a:pt x="72" y="46"/>
                    <a:pt x="60" y="82"/>
                  </a:cubicBezTo>
                  <a:cubicBezTo>
                    <a:pt x="48" y="118"/>
                    <a:pt x="34" y="140"/>
                    <a:pt x="17" y="134"/>
                  </a:cubicBezTo>
                  <a:cubicBezTo>
                    <a:pt x="0" y="128"/>
                    <a:pt x="25" y="90"/>
                    <a:pt x="26" y="87"/>
                  </a:cubicBezTo>
                  <a:cubicBezTo>
                    <a:pt x="26" y="87"/>
                    <a:pt x="19" y="92"/>
                    <a:pt x="16" y="86"/>
                  </a:cubicBezTo>
                  <a:cubicBezTo>
                    <a:pt x="13" y="80"/>
                    <a:pt x="11" y="55"/>
                    <a:pt x="17" y="26"/>
                  </a:cubicBezTo>
                  <a:lnTo>
                    <a:pt x="57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9" name="Freeform 411"/>
            <p:cNvSpPr/>
            <p:nvPr/>
          </p:nvSpPr>
          <p:spPr bwMode="auto">
            <a:xfrm>
              <a:off x="4051300" y="2987676"/>
              <a:ext cx="79375" cy="115888"/>
            </a:xfrm>
            <a:custGeom>
              <a:avLst/>
              <a:gdLst>
                <a:gd name="T0" fmla="*/ 0 w 21"/>
                <a:gd name="T1" fmla="*/ 2147483647 h 31"/>
                <a:gd name="T2" fmla="*/ 2147483647 w 21"/>
                <a:gd name="T3" fmla="*/ 2147483647 h 31"/>
                <a:gd name="T4" fmla="*/ 2147483647 w 21"/>
                <a:gd name="T5" fmla="*/ 0 h 31"/>
                <a:gd name="T6" fmla="*/ 0 w 21"/>
                <a:gd name="T7" fmla="*/ 2147483647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31"/>
                <a:gd name="T14" fmla="*/ 21 w 21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31">
                  <a:moveTo>
                    <a:pt x="0" y="31"/>
                  </a:moveTo>
                  <a:cubicBezTo>
                    <a:pt x="2" y="26"/>
                    <a:pt x="5" y="22"/>
                    <a:pt x="5" y="21"/>
                  </a:cubicBezTo>
                  <a:cubicBezTo>
                    <a:pt x="5" y="21"/>
                    <a:pt x="13" y="17"/>
                    <a:pt x="15" y="0"/>
                  </a:cubicBezTo>
                  <a:cubicBezTo>
                    <a:pt x="15" y="0"/>
                    <a:pt x="21" y="26"/>
                    <a:pt x="0" y="31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0" name="Freeform 412"/>
            <p:cNvSpPr/>
            <p:nvPr/>
          </p:nvSpPr>
          <p:spPr bwMode="auto">
            <a:xfrm>
              <a:off x="3836988" y="1979613"/>
              <a:ext cx="376237" cy="898525"/>
            </a:xfrm>
            <a:custGeom>
              <a:avLst/>
              <a:gdLst>
                <a:gd name="T0" fmla="*/ 2147483647 w 100"/>
                <a:gd name="T1" fmla="*/ 0 h 239"/>
                <a:gd name="T2" fmla="*/ 2147483647 w 100"/>
                <a:gd name="T3" fmla="*/ 2147483647 h 239"/>
                <a:gd name="T4" fmla="*/ 2147483647 w 100"/>
                <a:gd name="T5" fmla="*/ 2147483647 h 239"/>
                <a:gd name="T6" fmla="*/ 2147483647 w 100"/>
                <a:gd name="T7" fmla="*/ 2147483647 h 239"/>
                <a:gd name="T8" fmla="*/ 0 w 100"/>
                <a:gd name="T9" fmla="*/ 2147483647 h 239"/>
                <a:gd name="T10" fmla="*/ 2147483647 w 100"/>
                <a:gd name="T11" fmla="*/ 0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"/>
                <a:gd name="T19" fmla="*/ 0 h 239"/>
                <a:gd name="T20" fmla="*/ 100 w 100"/>
                <a:gd name="T21" fmla="*/ 239 h 2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" h="239">
                  <a:moveTo>
                    <a:pt x="10" y="0"/>
                  </a:moveTo>
                  <a:cubicBezTo>
                    <a:pt x="10" y="0"/>
                    <a:pt x="30" y="10"/>
                    <a:pt x="58" y="83"/>
                  </a:cubicBezTo>
                  <a:cubicBezTo>
                    <a:pt x="76" y="127"/>
                    <a:pt x="100" y="179"/>
                    <a:pt x="99" y="207"/>
                  </a:cubicBezTo>
                  <a:cubicBezTo>
                    <a:pt x="98" y="218"/>
                    <a:pt x="50" y="239"/>
                    <a:pt x="39" y="237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1" name="Freeform 413"/>
            <p:cNvSpPr/>
            <p:nvPr/>
          </p:nvSpPr>
          <p:spPr bwMode="auto">
            <a:xfrm>
              <a:off x="3886200" y="2076451"/>
              <a:ext cx="153987" cy="793750"/>
            </a:xfrm>
            <a:custGeom>
              <a:avLst/>
              <a:gdLst>
                <a:gd name="T0" fmla="*/ 2147483647 w 41"/>
                <a:gd name="T1" fmla="*/ 2147483647 h 211"/>
                <a:gd name="T2" fmla="*/ 0 w 41"/>
                <a:gd name="T3" fmla="*/ 0 h 211"/>
                <a:gd name="T4" fmla="*/ 2147483647 w 41"/>
                <a:gd name="T5" fmla="*/ 2147483647 h 211"/>
                <a:gd name="T6" fmla="*/ 2147483647 w 41"/>
                <a:gd name="T7" fmla="*/ 2147483647 h 2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211"/>
                <a:gd name="T14" fmla="*/ 41 w 41"/>
                <a:gd name="T15" fmla="*/ 211 h 2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211">
                  <a:moveTo>
                    <a:pt x="26" y="21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1" y="208"/>
                    <a:pt x="41" y="208"/>
                    <a:pt x="41" y="208"/>
                  </a:cubicBezTo>
                  <a:cubicBezTo>
                    <a:pt x="35" y="210"/>
                    <a:pt x="30" y="211"/>
                    <a:pt x="26" y="211"/>
                  </a:cubicBezTo>
                  <a:close/>
                </a:path>
              </a:pathLst>
            </a:custGeom>
            <a:solidFill>
              <a:srgbClr val="B2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2" name="Freeform 414"/>
            <p:cNvSpPr/>
            <p:nvPr/>
          </p:nvSpPr>
          <p:spPr bwMode="auto">
            <a:xfrm>
              <a:off x="3603625" y="1974851"/>
              <a:ext cx="477837" cy="1354138"/>
            </a:xfrm>
            <a:custGeom>
              <a:avLst/>
              <a:gdLst>
                <a:gd name="T0" fmla="*/ 2147483647 w 127"/>
                <a:gd name="T1" fmla="*/ 2147483647 h 360"/>
                <a:gd name="T2" fmla="*/ 2147483647 w 127"/>
                <a:gd name="T3" fmla="*/ 2147483647 h 360"/>
                <a:gd name="T4" fmla="*/ 2147483647 w 127"/>
                <a:gd name="T5" fmla="*/ 2147483647 h 360"/>
                <a:gd name="T6" fmla="*/ 2147483647 w 127"/>
                <a:gd name="T7" fmla="*/ 0 h 360"/>
                <a:gd name="T8" fmla="*/ 2147483647 w 127"/>
                <a:gd name="T9" fmla="*/ 2147483647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360"/>
                <a:gd name="T17" fmla="*/ 127 w 127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360">
                  <a:moveTo>
                    <a:pt x="72" y="1"/>
                  </a:moveTo>
                  <a:cubicBezTo>
                    <a:pt x="72" y="1"/>
                    <a:pt x="105" y="318"/>
                    <a:pt x="127" y="360"/>
                  </a:cubicBezTo>
                  <a:cubicBezTo>
                    <a:pt x="127" y="360"/>
                    <a:pt x="0" y="319"/>
                    <a:pt x="1" y="218"/>
                  </a:cubicBezTo>
                  <a:cubicBezTo>
                    <a:pt x="1" y="117"/>
                    <a:pt x="52" y="0"/>
                    <a:pt x="52" y="0"/>
                  </a:cubicBezTo>
                  <a:lnTo>
                    <a:pt x="72" y="1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3" name="Freeform 415"/>
            <p:cNvSpPr/>
            <p:nvPr/>
          </p:nvSpPr>
          <p:spPr bwMode="auto">
            <a:xfrm>
              <a:off x="3608388" y="2005013"/>
              <a:ext cx="250825" cy="749300"/>
            </a:xfrm>
            <a:custGeom>
              <a:avLst/>
              <a:gdLst>
                <a:gd name="T0" fmla="*/ 0 w 67"/>
                <a:gd name="T1" fmla="*/ 2147483647 h 199"/>
                <a:gd name="T2" fmla="*/ 2147483647 w 67"/>
                <a:gd name="T3" fmla="*/ 0 h 199"/>
                <a:gd name="T4" fmla="*/ 2147483647 w 67"/>
                <a:gd name="T5" fmla="*/ 2147483647 h 199"/>
                <a:gd name="T6" fmla="*/ 2147483647 w 67"/>
                <a:gd name="T7" fmla="*/ 2147483647 h 199"/>
                <a:gd name="T8" fmla="*/ 2147483647 w 67"/>
                <a:gd name="T9" fmla="*/ 2147483647 h 199"/>
                <a:gd name="T10" fmla="*/ 0 w 67"/>
                <a:gd name="T11" fmla="*/ 2147483647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199"/>
                <a:gd name="T20" fmla="*/ 67 w 67"/>
                <a:gd name="T21" fmla="*/ 199 h 1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199">
                  <a:moveTo>
                    <a:pt x="0" y="199"/>
                  </a:moveTo>
                  <a:cubicBezTo>
                    <a:pt x="3" y="116"/>
                    <a:pt x="37" y="26"/>
                    <a:pt x="48" y="0"/>
                  </a:cubicBezTo>
                  <a:cubicBezTo>
                    <a:pt x="48" y="0"/>
                    <a:pt x="58" y="72"/>
                    <a:pt x="67" y="86"/>
                  </a:cubicBezTo>
                  <a:cubicBezTo>
                    <a:pt x="67" y="86"/>
                    <a:pt x="49" y="90"/>
                    <a:pt x="39" y="85"/>
                  </a:cubicBezTo>
                  <a:cubicBezTo>
                    <a:pt x="39" y="85"/>
                    <a:pt x="44" y="137"/>
                    <a:pt x="53" y="160"/>
                  </a:cubicBezTo>
                  <a:cubicBezTo>
                    <a:pt x="53" y="160"/>
                    <a:pt x="8" y="152"/>
                    <a:pt x="0" y="19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4" name="Freeform 416"/>
            <p:cNvSpPr/>
            <p:nvPr/>
          </p:nvSpPr>
          <p:spPr bwMode="auto">
            <a:xfrm>
              <a:off x="2668588" y="1125538"/>
              <a:ext cx="296862" cy="511175"/>
            </a:xfrm>
            <a:custGeom>
              <a:avLst/>
              <a:gdLst>
                <a:gd name="T0" fmla="*/ 2147483647 w 79"/>
                <a:gd name="T1" fmla="*/ 2147483647 h 136"/>
                <a:gd name="T2" fmla="*/ 2147483647 w 79"/>
                <a:gd name="T3" fmla="*/ 2147483647 h 136"/>
                <a:gd name="T4" fmla="*/ 2147483647 w 79"/>
                <a:gd name="T5" fmla="*/ 2147483647 h 136"/>
                <a:gd name="T6" fmla="*/ 2147483647 w 79"/>
                <a:gd name="T7" fmla="*/ 2147483647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36"/>
                <a:gd name="T14" fmla="*/ 79 w 79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36">
                  <a:moveTo>
                    <a:pt x="79" y="37"/>
                  </a:moveTo>
                  <a:cubicBezTo>
                    <a:pt x="79" y="37"/>
                    <a:pt x="61" y="0"/>
                    <a:pt x="31" y="14"/>
                  </a:cubicBezTo>
                  <a:cubicBezTo>
                    <a:pt x="0" y="27"/>
                    <a:pt x="8" y="117"/>
                    <a:pt x="77" y="136"/>
                  </a:cubicBezTo>
                  <a:lnTo>
                    <a:pt x="79" y="3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5" name="Freeform 417"/>
            <p:cNvSpPr/>
            <p:nvPr/>
          </p:nvSpPr>
          <p:spPr bwMode="auto">
            <a:xfrm>
              <a:off x="4194175" y="1125538"/>
              <a:ext cx="296862" cy="511175"/>
            </a:xfrm>
            <a:custGeom>
              <a:avLst/>
              <a:gdLst>
                <a:gd name="T0" fmla="*/ 0 w 79"/>
                <a:gd name="T1" fmla="*/ 2147483647 h 136"/>
                <a:gd name="T2" fmla="*/ 2147483647 w 79"/>
                <a:gd name="T3" fmla="*/ 2147483647 h 136"/>
                <a:gd name="T4" fmla="*/ 2147483647 w 79"/>
                <a:gd name="T5" fmla="*/ 2147483647 h 136"/>
                <a:gd name="T6" fmla="*/ 0 w 79"/>
                <a:gd name="T7" fmla="*/ 2147483647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36"/>
                <a:gd name="T14" fmla="*/ 79 w 79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36">
                  <a:moveTo>
                    <a:pt x="0" y="37"/>
                  </a:moveTo>
                  <a:cubicBezTo>
                    <a:pt x="0" y="37"/>
                    <a:pt x="18" y="0"/>
                    <a:pt x="48" y="14"/>
                  </a:cubicBezTo>
                  <a:cubicBezTo>
                    <a:pt x="79" y="27"/>
                    <a:pt x="71" y="117"/>
                    <a:pt x="1" y="136"/>
                  </a:cubicBezTo>
                  <a:lnTo>
                    <a:pt x="0" y="3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6" name="Freeform 418"/>
            <p:cNvSpPr/>
            <p:nvPr/>
          </p:nvSpPr>
          <p:spPr bwMode="auto">
            <a:xfrm>
              <a:off x="2913063" y="1076326"/>
              <a:ext cx="1333500" cy="963613"/>
            </a:xfrm>
            <a:custGeom>
              <a:avLst/>
              <a:gdLst>
                <a:gd name="T0" fmla="*/ 2147483647 w 355"/>
                <a:gd name="T1" fmla="*/ 2147483647 h 256"/>
                <a:gd name="T2" fmla="*/ 2147483647 w 355"/>
                <a:gd name="T3" fmla="*/ 2147483647 h 256"/>
                <a:gd name="T4" fmla="*/ 2147483647 w 355"/>
                <a:gd name="T5" fmla="*/ 2147483647 h 256"/>
                <a:gd name="T6" fmla="*/ 2147483647 w 355"/>
                <a:gd name="T7" fmla="*/ 2147483647 h 256"/>
                <a:gd name="T8" fmla="*/ 0 w 355"/>
                <a:gd name="T9" fmla="*/ 2147483647 h 256"/>
                <a:gd name="T10" fmla="*/ 0 w 355"/>
                <a:gd name="T11" fmla="*/ 0 h 256"/>
                <a:gd name="T12" fmla="*/ 2147483647 w 355"/>
                <a:gd name="T13" fmla="*/ 0 h 256"/>
                <a:gd name="T14" fmla="*/ 2147483647 w 355"/>
                <a:gd name="T15" fmla="*/ 2147483647 h 2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55"/>
                <a:gd name="T25" fmla="*/ 0 h 256"/>
                <a:gd name="T26" fmla="*/ 355 w 355"/>
                <a:gd name="T27" fmla="*/ 256 h 2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55" h="256">
                  <a:moveTo>
                    <a:pt x="355" y="160"/>
                  </a:moveTo>
                  <a:cubicBezTo>
                    <a:pt x="355" y="191"/>
                    <a:pt x="335" y="218"/>
                    <a:pt x="305" y="227"/>
                  </a:cubicBezTo>
                  <a:cubicBezTo>
                    <a:pt x="265" y="240"/>
                    <a:pt x="211" y="256"/>
                    <a:pt x="177" y="256"/>
                  </a:cubicBezTo>
                  <a:cubicBezTo>
                    <a:pt x="144" y="256"/>
                    <a:pt x="89" y="240"/>
                    <a:pt x="49" y="227"/>
                  </a:cubicBezTo>
                  <a:cubicBezTo>
                    <a:pt x="20" y="218"/>
                    <a:pt x="0" y="191"/>
                    <a:pt x="0" y="16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55" y="0"/>
                    <a:pt x="355" y="0"/>
                    <a:pt x="355" y="0"/>
                  </a:cubicBezTo>
                  <a:lnTo>
                    <a:pt x="355" y="16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7" name="Oval 419"/>
            <p:cNvSpPr>
              <a:spLocks noChangeArrowheads="1"/>
            </p:cNvSpPr>
            <p:nvPr/>
          </p:nvSpPr>
          <p:spPr bwMode="auto">
            <a:xfrm>
              <a:off x="3122613" y="1392238"/>
              <a:ext cx="161925" cy="165100"/>
            </a:xfrm>
            <a:prstGeom prst="ellipse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8" name="Freeform 420"/>
            <p:cNvSpPr/>
            <p:nvPr/>
          </p:nvSpPr>
          <p:spPr bwMode="auto">
            <a:xfrm>
              <a:off x="3175000" y="1403351"/>
              <a:ext cx="79375" cy="49213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3"/>
                <a:gd name="T17" fmla="*/ 21 w 21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3">
                  <a:moveTo>
                    <a:pt x="1" y="4"/>
                  </a:moveTo>
                  <a:cubicBezTo>
                    <a:pt x="0" y="8"/>
                    <a:pt x="4" y="11"/>
                    <a:pt x="9" y="12"/>
                  </a:cubicBezTo>
                  <a:cubicBezTo>
                    <a:pt x="15" y="13"/>
                    <a:pt x="20" y="12"/>
                    <a:pt x="20" y="8"/>
                  </a:cubicBezTo>
                  <a:cubicBezTo>
                    <a:pt x="21" y="5"/>
                    <a:pt x="17" y="2"/>
                    <a:pt x="12" y="1"/>
                  </a:cubicBezTo>
                  <a:cubicBezTo>
                    <a:pt x="6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E8D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9" name="Freeform 421"/>
            <p:cNvSpPr/>
            <p:nvPr/>
          </p:nvSpPr>
          <p:spPr bwMode="auto">
            <a:xfrm>
              <a:off x="3078163" y="1282701"/>
              <a:ext cx="233362" cy="73025"/>
            </a:xfrm>
            <a:custGeom>
              <a:avLst/>
              <a:gdLst>
                <a:gd name="T0" fmla="*/ 2147483647 w 147"/>
                <a:gd name="T1" fmla="*/ 0 h 46"/>
                <a:gd name="T2" fmla="*/ 0 w 147"/>
                <a:gd name="T3" fmla="*/ 2147483647 h 46"/>
                <a:gd name="T4" fmla="*/ 2147483647 w 147"/>
                <a:gd name="T5" fmla="*/ 2147483647 h 46"/>
                <a:gd name="T6" fmla="*/ 2147483647 w 147"/>
                <a:gd name="T7" fmla="*/ 2147483647 h 46"/>
                <a:gd name="T8" fmla="*/ 2147483647 w 147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7"/>
                <a:gd name="T16" fmla="*/ 0 h 46"/>
                <a:gd name="T17" fmla="*/ 147 w 14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7" h="46">
                  <a:moveTo>
                    <a:pt x="14" y="0"/>
                  </a:moveTo>
                  <a:lnTo>
                    <a:pt x="0" y="41"/>
                  </a:lnTo>
                  <a:lnTo>
                    <a:pt x="147" y="46"/>
                  </a:lnTo>
                  <a:lnTo>
                    <a:pt x="132" y="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AD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0" name="Oval 422"/>
            <p:cNvSpPr>
              <a:spLocks noChangeArrowheads="1"/>
            </p:cNvSpPr>
            <p:nvPr/>
          </p:nvSpPr>
          <p:spPr bwMode="auto">
            <a:xfrm>
              <a:off x="3894138" y="1392238"/>
              <a:ext cx="165100" cy="165100"/>
            </a:xfrm>
            <a:prstGeom prst="ellipse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1" name="Freeform 423"/>
            <p:cNvSpPr/>
            <p:nvPr/>
          </p:nvSpPr>
          <p:spPr bwMode="auto">
            <a:xfrm>
              <a:off x="3946525" y="1403351"/>
              <a:ext cx="79375" cy="49213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3"/>
                <a:gd name="T17" fmla="*/ 21 w 21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3">
                  <a:moveTo>
                    <a:pt x="1" y="4"/>
                  </a:moveTo>
                  <a:cubicBezTo>
                    <a:pt x="0" y="8"/>
                    <a:pt x="4" y="11"/>
                    <a:pt x="10" y="12"/>
                  </a:cubicBezTo>
                  <a:cubicBezTo>
                    <a:pt x="15" y="13"/>
                    <a:pt x="20" y="12"/>
                    <a:pt x="21" y="8"/>
                  </a:cubicBezTo>
                  <a:cubicBezTo>
                    <a:pt x="21" y="5"/>
                    <a:pt x="17" y="2"/>
                    <a:pt x="12" y="1"/>
                  </a:cubicBezTo>
                  <a:cubicBezTo>
                    <a:pt x="7" y="0"/>
                    <a:pt x="2" y="1"/>
                    <a:pt x="1" y="4"/>
                  </a:cubicBezTo>
                  <a:close/>
                </a:path>
              </a:pathLst>
            </a:custGeom>
            <a:solidFill>
              <a:srgbClr val="E8D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2" name="Freeform 424"/>
            <p:cNvSpPr/>
            <p:nvPr/>
          </p:nvSpPr>
          <p:spPr bwMode="auto">
            <a:xfrm>
              <a:off x="3867150" y="1282701"/>
              <a:ext cx="236537" cy="76200"/>
            </a:xfrm>
            <a:custGeom>
              <a:avLst/>
              <a:gdLst>
                <a:gd name="T0" fmla="*/ 2147483647 w 149"/>
                <a:gd name="T1" fmla="*/ 0 h 48"/>
                <a:gd name="T2" fmla="*/ 2147483647 w 149"/>
                <a:gd name="T3" fmla="*/ 2147483647 h 48"/>
                <a:gd name="T4" fmla="*/ 0 w 149"/>
                <a:gd name="T5" fmla="*/ 2147483647 h 48"/>
                <a:gd name="T6" fmla="*/ 2147483647 w 149"/>
                <a:gd name="T7" fmla="*/ 2147483647 h 48"/>
                <a:gd name="T8" fmla="*/ 2147483647 w 149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9"/>
                <a:gd name="T16" fmla="*/ 0 h 48"/>
                <a:gd name="T17" fmla="*/ 149 w 149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9" h="48">
                  <a:moveTo>
                    <a:pt x="133" y="0"/>
                  </a:moveTo>
                  <a:lnTo>
                    <a:pt x="149" y="41"/>
                  </a:lnTo>
                  <a:lnTo>
                    <a:pt x="0" y="48"/>
                  </a:lnTo>
                  <a:lnTo>
                    <a:pt x="14" y="5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AD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3" name="Freeform 425"/>
            <p:cNvSpPr/>
            <p:nvPr/>
          </p:nvSpPr>
          <p:spPr bwMode="auto">
            <a:xfrm>
              <a:off x="3246438" y="1741488"/>
              <a:ext cx="647700" cy="125413"/>
            </a:xfrm>
            <a:custGeom>
              <a:avLst/>
              <a:gdLst>
                <a:gd name="T0" fmla="*/ 2147483647 w 172"/>
                <a:gd name="T1" fmla="*/ 2147483647 h 33"/>
                <a:gd name="T2" fmla="*/ 2147483647 w 172"/>
                <a:gd name="T3" fmla="*/ 2147483647 h 33"/>
                <a:gd name="T4" fmla="*/ 2147483647 w 172"/>
                <a:gd name="T5" fmla="*/ 2147483647 h 33"/>
                <a:gd name="T6" fmla="*/ 2147483647 w 172"/>
                <a:gd name="T7" fmla="*/ 2147483647 h 33"/>
                <a:gd name="T8" fmla="*/ 2147483647 w 172"/>
                <a:gd name="T9" fmla="*/ 2147483647 h 33"/>
                <a:gd name="T10" fmla="*/ 2147483647 w 172"/>
                <a:gd name="T11" fmla="*/ 2147483647 h 33"/>
                <a:gd name="T12" fmla="*/ 2147483647 w 172"/>
                <a:gd name="T13" fmla="*/ 2147483647 h 33"/>
                <a:gd name="T14" fmla="*/ 2147483647 w 172"/>
                <a:gd name="T15" fmla="*/ 2147483647 h 33"/>
                <a:gd name="T16" fmla="*/ 2147483647 w 172"/>
                <a:gd name="T17" fmla="*/ 2147483647 h 33"/>
                <a:gd name="T18" fmla="*/ 2147483647 w 172"/>
                <a:gd name="T19" fmla="*/ 2147483647 h 33"/>
                <a:gd name="T20" fmla="*/ 2147483647 w 172"/>
                <a:gd name="T21" fmla="*/ 2147483647 h 33"/>
                <a:gd name="T22" fmla="*/ 2147483647 w 172"/>
                <a:gd name="T23" fmla="*/ 2147483647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2"/>
                <a:gd name="T37" fmla="*/ 0 h 33"/>
                <a:gd name="T38" fmla="*/ 172 w 172"/>
                <a:gd name="T39" fmla="*/ 33 h 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2" h="33">
                  <a:moveTo>
                    <a:pt x="85" y="33"/>
                  </a:moveTo>
                  <a:cubicBezTo>
                    <a:pt x="68" y="33"/>
                    <a:pt x="51" y="31"/>
                    <a:pt x="36" y="28"/>
                  </a:cubicBezTo>
                  <a:cubicBezTo>
                    <a:pt x="14" y="23"/>
                    <a:pt x="2" y="14"/>
                    <a:pt x="2" y="14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2" y="8"/>
                    <a:pt x="4" y="8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17" y="18"/>
                    <a:pt x="37" y="22"/>
                  </a:cubicBezTo>
                  <a:cubicBezTo>
                    <a:pt x="59" y="27"/>
                    <a:pt x="84" y="28"/>
                    <a:pt x="105" y="26"/>
                  </a:cubicBezTo>
                  <a:cubicBezTo>
                    <a:pt x="132" y="23"/>
                    <a:pt x="153" y="15"/>
                    <a:pt x="166" y="1"/>
                  </a:cubicBezTo>
                  <a:cubicBezTo>
                    <a:pt x="168" y="0"/>
                    <a:pt x="170" y="0"/>
                    <a:pt x="171" y="1"/>
                  </a:cubicBezTo>
                  <a:cubicBezTo>
                    <a:pt x="172" y="2"/>
                    <a:pt x="172" y="4"/>
                    <a:pt x="171" y="5"/>
                  </a:cubicBezTo>
                  <a:cubicBezTo>
                    <a:pt x="151" y="26"/>
                    <a:pt x="117" y="33"/>
                    <a:pt x="85" y="33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4" name="Freeform 426"/>
            <p:cNvSpPr/>
            <p:nvPr/>
          </p:nvSpPr>
          <p:spPr bwMode="auto">
            <a:xfrm>
              <a:off x="3397250" y="1595438"/>
              <a:ext cx="354012" cy="68263"/>
            </a:xfrm>
            <a:custGeom>
              <a:avLst/>
              <a:gdLst>
                <a:gd name="T0" fmla="*/ 0 w 94"/>
                <a:gd name="T1" fmla="*/ 0 h 18"/>
                <a:gd name="T2" fmla="*/ 2147483647 w 94"/>
                <a:gd name="T3" fmla="*/ 2147483647 h 18"/>
                <a:gd name="T4" fmla="*/ 2147483647 w 94"/>
                <a:gd name="T5" fmla="*/ 2147483647 h 18"/>
                <a:gd name="T6" fmla="*/ 2147483647 w 94"/>
                <a:gd name="T7" fmla="*/ 2147483647 h 18"/>
                <a:gd name="T8" fmla="*/ 0 w 94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8"/>
                <a:gd name="T17" fmla="*/ 94 w 94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8">
                  <a:moveTo>
                    <a:pt x="0" y="0"/>
                  </a:moveTo>
                  <a:cubicBezTo>
                    <a:pt x="0" y="0"/>
                    <a:pt x="19" y="18"/>
                    <a:pt x="48" y="18"/>
                  </a:cubicBezTo>
                  <a:cubicBezTo>
                    <a:pt x="76" y="18"/>
                    <a:pt x="94" y="1"/>
                    <a:pt x="94" y="1"/>
                  </a:cubicBezTo>
                  <a:cubicBezTo>
                    <a:pt x="94" y="1"/>
                    <a:pt x="75" y="11"/>
                    <a:pt x="48" y="11"/>
                  </a:cubicBezTo>
                  <a:cubicBezTo>
                    <a:pt x="20" y="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5" name="Freeform 427"/>
            <p:cNvSpPr/>
            <p:nvPr/>
          </p:nvSpPr>
          <p:spPr bwMode="auto">
            <a:xfrm>
              <a:off x="2581275" y="350838"/>
              <a:ext cx="1997075" cy="1266825"/>
            </a:xfrm>
            <a:custGeom>
              <a:avLst/>
              <a:gdLst>
                <a:gd name="T0" fmla="*/ 2147483647 w 531"/>
                <a:gd name="T1" fmla="*/ 2147483647 h 337"/>
                <a:gd name="T2" fmla="*/ 2147483647 w 531"/>
                <a:gd name="T3" fmla="*/ 0 h 337"/>
                <a:gd name="T4" fmla="*/ 2147483647 w 531"/>
                <a:gd name="T5" fmla="*/ 2147483647 h 337"/>
                <a:gd name="T6" fmla="*/ 2147483647 w 531"/>
                <a:gd name="T7" fmla="*/ 2147483647 h 337"/>
                <a:gd name="T8" fmla="*/ 2147483647 w 531"/>
                <a:gd name="T9" fmla="*/ 2147483647 h 337"/>
                <a:gd name="T10" fmla="*/ 2147483647 w 531"/>
                <a:gd name="T11" fmla="*/ 2147483647 h 337"/>
                <a:gd name="T12" fmla="*/ 2147483647 w 531"/>
                <a:gd name="T13" fmla="*/ 2147483647 h 337"/>
                <a:gd name="T14" fmla="*/ 2147483647 w 531"/>
                <a:gd name="T15" fmla="*/ 2147483647 h 337"/>
                <a:gd name="T16" fmla="*/ 2147483647 w 531"/>
                <a:gd name="T17" fmla="*/ 2147483647 h 337"/>
                <a:gd name="T18" fmla="*/ 2147483647 w 531"/>
                <a:gd name="T19" fmla="*/ 2147483647 h 337"/>
                <a:gd name="T20" fmla="*/ 2147483647 w 531"/>
                <a:gd name="T21" fmla="*/ 2147483647 h 337"/>
                <a:gd name="T22" fmla="*/ 2147483647 w 531"/>
                <a:gd name="T23" fmla="*/ 2147483647 h 337"/>
                <a:gd name="T24" fmla="*/ 2147483647 w 531"/>
                <a:gd name="T25" fmla="*/ 2147483647 h 337"/>
                <a:gd name="T26" fmla="*/ 2147483647 w 531"/>
                <a:gd name="T27" fmla="*/ 2147483647 h 337"/>
                <a:gd name="T28" fmla="*/ 2147483647 w 531"/>
                <a:gd name="T29" fmla="*/ 2147483647 h 337"/>
                <a:gd name="T30" fmla="*/ 2147483647 w 531"/>
                <a:gd name="T31" fmla="*/ 2147483647 h 3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1"/>
                <a:gd name="T49" fmla="*/ 0 h 337"/>
                <a:gd name="T50" fmla="*/ 531 w 531"/>
                <a:gd name="T51" fmla="*/ 337 h 3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1" h="337">
                  <a:moveTo>
                    <a:pt x="484" y="224"/>
                  </a:moveTo>
                  <a:cubicBezTo>
                    <a:pt x="484" y="224"/>
                    <a:pt x="531" y="0"/>
                    <a:pt x="265" y="0"/>
                  </a:cubicBezTo>
                  <a:cubicBezTo>
                    <a:pt x="0" y="0"/>
                    <a:pt x="50" y="222"/>
                    <a:pt x="50" y="222"/>
                  </a:cubicBezTo>
                  <a:cubicBezTo>
                    <a:pt x="61" y="216"/>
                    <a:pt x="74" y="220"/>
                    <a:pt x="81" y="225"/>
                  </a:cubicBezTo>
                  <a:cubicBezTo>
                    <a:pt x="91" y="234"/>
                    <a:pt x="88" y="331"/>
                    <a:pt x="88" y="331"/>
                  </a:cubicBezTo>
                  <a:cubicBezTo>
                    <a:pt x="98" y="337"/>
                    <a:pt x="98" y="337"/>
                    <a:pt x="98" y="337"/>
                  </a:cubicBezTo>
                  <a:cubicBezTo>
                    <a:pt x="108" y="210"/>
                    <a:pt x="108" y="210"/>
                    <a:pt x="108" y="210"/>
                  </a:cubicBezTo>
                  <a:cubicBezTo>
                    <a:pt x="154" y="234"/>
                    <a:pt x="205" y="252"/>
                    <a:pt x="253" y="262"/>
                  </a:cubicBezTo>
                  <a:cubicBezTo>
                    <a:pt x="245" y="252"/>
                    <a:pt x="239" y="240"/>
                    <a:pt x="237" y="226"/>
                  </a:cubicBezTo>
                  <a:cubicBezTo>
                    <a:pt x="271" y="248"/>
                    <a:pt x="308" y="263"/>
                    <a:pt x="349" y="273"/>
                  </a:cubicBezTo>
                  <a:cubicBezTo>
                    <a:pt x="339" y="260"/>
                    <a:pt x="333" y="244"/>
                    <a:pt x="331" y="228"/>
                  </a:cubicBezTo>
                  <a:cubicBezTo>
                    <a:pt x="358" y="244"/>
                    <a:pt x="386" y="253"/>
                    <a:pt x="424" y="255"/>
                  </a:cubicBezTo>
                  <a:cubicBezTo>
                    <a:pt x="433" y="337"/>
                    <a:pt x="433" y="337"/>
                    <a:pt x="433" y="337"/>
                  </a:cubicBezTo>
                  <a:cubicBezTo>
                    <a:pt x="443" y="332"/>
                    <a:pt x="443" y="332"/>
                    <a:pt x="443" y="332"/>
                  </a:cubicBezTo>
                  <a:cubicBezTo>
                    <a:pt x="443" y="332"/>
                    <a:pt x="437" y="241"/>
                    <a:pt x="445" y="229"/>
                  </a:cubicBezTo>
                  <a:cubicBezTo>
                    <a:pt x="452" y="218"/>
                    <a:pt x="471" y="214"/>
                    <a:pt x="484" y="224"/>
                  </a:cubicBezTo>
                  <a:close/>
                </a:path>
              </a:pathLst>
            </a:custGeom>
            <a:solidFill>
              <a:srgbClr val="C65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96" name="组合 94"/>
          <p:cNvGrpSpPr/>
          <p:nvPr/>
        </p:nvGrpSpPr>
        <p:grpSpPr bwMode="auto">
          <a:xfrm>
            <a:off x="5073672" y="1856012"/>
            <a:ext cx="854075" cy="1263260"/>
            <a:chOff x="8874579" y="340547"/>
            <a:chExt cx="1339497" cy="2522491"/>
          </a:xfrm>
        </p:grpSpPr>
        <p:grpSp>
          <p:nvGrpSpPr>
            <p:cNvPr id="97" name="组合 98"/>
            <p:cNvGrpSpPr>
              <a:grpSpLocks noChangeAspect="1"/>
            </p:cNvGrpSpPr>
            <p:nvPr/>
          </p:nvGrpSpPr>
          <p:grpSpPr bwMode="auto">
            <a:xfrm>
              <a:off x="8874579" y="340547"/>
              <a:ext cx="1339497" cy="2483999"/>
              <a:chOff x="9736138" y="161925"/>
              <a:chExt cx="2235201" cy="4144963"/>
            </a:xfrm>
          </p:grpSpPr>
          <p:sp>
            <p:nvSpPr>
              <p:cNvPr id="100" name="Freeform 102"/>
              <p:cNvSpPr/>
              <p:nvPr/>
            </p:nvSpPr>
            <p:spPr bwMode="auto">
              <a:xfrm>
                <a:off x="9736138" y="161925"/>
                <a:ext cx="777875" cy="765175"/>
              </a:xfrm>
              <a:custGeom>
                <a:avLst/>
                <a:gdLst>
                  <a:gd name="T0" fmla="*/ 2147483647 w 207"/>
                  <a:gd name="T1" fmla="*/ 2147483647 h 204"/>
                  <a:gd name="T2" fmla="*/ 2147483647 w 207"/>
                  <a:gd name="T3" fmla="*/ 2147483647 h 204"/>
                  <a:gd name="T4" fmla="*/ 2147483647 w 207"/>
                  <a:gd name="T5" fmla="*/ 2147483647 h 204"/>
                  <a:gd name="T6" fmla="*/ 2147483647 w 207"/>
                  <a:gd name="T7" fmla="*/ 2147483647 h 204"/>
                  <a:gd name="T8" fmla="*/ 2147483647 w 207"/>
                  <a:gd name="T9" fmla="*/ 2147483647 h 204"/>
                  <a:gd name="T10" fmla="*/ 2147483647 w 207"/>
                  <a:gd name="T11" fmla="*/ 2147483647 h 204"/>
                  <a:gd name="T12" fmla="*/ 2147483647 w 207"/>
                  <a:gd name="T13" fmla="*/ 2147483647 h 204"/>
                  <a:gd name="T14" fmla="*/ 2147483647 w 207"/>
                  <a:gd name="T15" fmla="*/ 2147483647 h 204"/>
                  <a:gd name="T16" fmla="*/ 2147483647 w 207"/>
                  <a:gd name="T17" fmla="*/ 2147483647 h 204"/>
                  <a:gd name="T18" fmla="*/ 2147483647 w 207"/>
                  <a:gd name="T19" fmla="*/ 2147483647 h 204"/>
                  <a:gd name="T20" fmla="*/ 2147483647 w 207"/>
                  <a:gd name="T21" fmla="*/ 2147483647 h 204"/>
                  <a:gd name="T22" fmla="*/ 2147483647 w 207"/>
                  <a:gd name="T23" fmla="*/ 2147483647 h 204"/>
                  <a:gd name="T24" fmla="*/ 2147483647 w 207"/>
                  <a:gd name="T25" fmla="*/ 2147483647 h 20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7"/>
                  <a:gd name="T40" fmla="*/ 0 h 204"/>
                  <a:gd name="T41" fmla="*/ 207 w 207"/>
                  <a:gd name="T42" fmla="*/ 204 h 20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7" h="204">
                    <a:moveTo>
                      <a:pt x="136" y="182"/>
                    </a:moveTo>
                    <a:cubicBezTo>
                      <a:pt x="136" y="182"/>
                      <a:pt x="130" y="197"/>
                      <a:pt x="112" y="200"/>
                    </a:cubicBezTo>
                    <a:cubicBezTo>
                      <a:pt x="92" y="204"/>
                      <a:pt x="63" y="201"/>
                      <a:pt x="37" y="181"/>
                    </a:cubicBezTo>
                    <a:cubicBezTo>
                      <a:pt x="9" y="158"/>
                      <a:pt x="0" y="100"/>
                      <a:pt x="15" y="63"/>
                    </a:cubicBezTo>
                    <a:cubicBezTo>
                      <a:pt x="15" y="63"/>
                      <a:pt x="17" y="79"/>
                      <a:pt x="27" y="81"/>
                    </a:cubicBezTo>
                    <a:cubicBezTo>
                      <a:pt x="27" y="81"/>
                      <a:pt x="36" y="28"/>
                      <a:pt x="76" y="21"/>
                    </a:cubicBezTo>
                    <a:cubicBezTo>
                      <a:pt x="76" y="21"/>
                      <a:pt x="72" y="35"/>
                      <a:pt x="74" y="42"/>
                    </a:cubicBezTo>
                    <a:cubicBezTo>
                      <a:pt x="74" y="42"/>
                      <a:pt x="98" y="0"/>
                      <a:pt x="158" y="9"/>
                    </a:cubicBezTo>
                    <a:cubicBezTo>
                      <a:pt x="158" y="9"/>
                      <a:pt x="132" y="28"/>
                      <a:pt x="140" y="45"/>
                    </a:cubicBezTo>
                    <a:cubicBezTo>
                      <a:pt x="140" y="45"/>
                      <a:pt x="183" y="37"/>
                      <a:pt x="198" y="57"/>
                    </a:cubicBezTo>
                    <a:cubicBezTo>
                      <a:pt x="198" y="57"/>
                      <a:pt x="173" y="61"/>
                      <a:pt x="171" y="85"/>
                    </a:cubicBezTo>
                    <a:cubicBezTo>
                      <a:pt x="171" y="85"/>
                      <a:pt x="206" y="89"/>
                      <a:pt x="207" y="115"/>
                    </a:cubicBezTo>
                    <a:lnTo>
                      <a:pt x="136" y="182"/>
                    </a:lnTo>
                    <a:close/>
                  </a:path>
                </a:pathLst>
              </a:custGeom>
              <a:solidFill>
                <a:srgbClr val="6041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1" name="Freeform 103"/>
              <p:cNvSpPr/>
              <p:nvPr/>
            </p:nvSpPr>
            <p:spPr bwMode="auto">
              <a:xfrm>
                <a:off x="10183813" y="592138"/>
                <a:ext cx="269875" cy="290513"/>
              </a:xfrm>
              <a:custGeom>
                <a:avLst/>
                <a:gdLst>
                  <a:gd name="T0" fmla="*/ 2147483647 w 72"/>
                  <a:gd name="T1" fmla="*/ 2147483647 h 77"/>
                  <a:gd name="T2" fmla="*/ 2147483647 w 72"/>
                  <a:gd name="T3" fmla="*/ 2147483647 h 77"/>
                  <a:gd name="T4" fmla="*/ 2147483647 w 72"/>
                  <a:gd name="T5" fmla="*/ 2147483647 h 77"/>
                  <a:gd name="T6" fmla="*/ 2147483647 w 72"/>
                  <a:gd name="T7" fmla="*/ 2147483647 h 77"/>
                  <a:gd name="T8" fmla="*/ 2147483647 w 72"/>
                  <a:gd name="T9" fmla="*/ 214748364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77"/>
                  <a:gd name="T17" fmla="*/ 72 w 7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77">
                    <a:moveTo>
                      <a:pt x="12" y="75"/>
                    </a:moveTo>
                    <a:cubicBezTo>
                      <a:pt x="12" y="75"/>
                      <a:pt x="0" y="55"/>
                      <a:pt x="17" y="28"/>
                    </a:cubicBezTo>
                    <a:cubicBezTo>
                      <a:pt x="34" y="2"/>
                      <a:pt x="48" y="0"/>
                      <a:pt x="72" y="4"/>
                    </a:cubicBezTo>
                    <a:cubicBezTo>
                      <a:pt x="30" y="75"/>
                      <a:pt x="30" y="75"/>
                      <a:pt x="30" y="75"/>
                    </a:cubicBezTo>
                    <a:cubicBezTo>
                      <a:pt x="30" y="75"/>
                      <a:pt x="22" y="77"/>
                      <a:pt x="12" y="75"/>
                    </a:cubicBez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2" name="Freeform 104"/>
              <p:cNvSpPr/>
              <p:nvPr/>
            </p:nvSpPr>
            <p:spPr bwMode="auto">
              <a:xfrm>
                <a:off x="10029826" y="401638"/>
                <a:ext cx="1941513" cy="1651000"/>
              </a:xfrm>
              <a:custGeom>
                <a:avLst/>
                <a:gdLst>
                  <a:gd name="T0" fmla="*/ 2147483647 w 517"/>
                  <a:gd name="T1" fmla="*/ 0 h 440"/>
                  <a:gd name="T2" fmla="*/ 2147483647 w 517"/>
                  <a:gd name="T3" fmla="*/ 2147483647 h 440"/>
                  <a:gd name="T4" fmla="*/ 2147483647 w 517"/>
                  <a:gd name="T5" fmla="*/ 2147483647 h 440"/>
                  <a:gd name="T6" fmla="*/ 2147483647 w 517"/>
                  <a:gd name="T7" fmla="*/ 2147483647 h 440"/>
                  <a:gd name="T8" fmla="*/ 2147483647 w 517"/>
                  <a:gd name="T9" fmla="*/ 0 h 4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7"/>
                  <a:gd name="T16" fmla="*/ 0 h 440"/>
                  <a:gd name="T17" fmla="*/ 517 w 517"/>
                  <a:gd name="T18" fmla="*/ 440 h 4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7" h="440">
                    <a:moveTo>
                      <a:pt x="258" y="0"/>
                    </a:moveTo>
                    <a:cubicBezTo>
                      <a:pt x="45" y="0"/>
                      <a:pt x="0" y="229"/>
                      <a:pt x="74" y="348"/>
                    </a:cubicBezTo>
                    <a:cubicBezTo>
                      <a:pt x="131" y="440"/>
                      <a:pt x="258" y="427"/>
                      <a:pt x="258" y="427"/>
                    </a:cubicBezTo>
                    <a:cubicBezTo>
                      <a:pt x="258" y="427"/>
                      <a:pt x="386" y="440"/>
                      <a:pt x="443" y="348"/>
                    </a:cubicBezTo>
                    <a:cubicBezTo>
                      <a:pt x="517" y="229"/>
                      <a:pt x="472" y="0"/>
                      <a:pt x="258" y="0"/>
                    </a:cubicBezTo>
                    <a:close/>
                  </a:path>
                </a:pathLst>
              </a:custGeom>
              <a:solidFill>
                <a:srgbClr val="6D4C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3" name="Freeform 105"/>
              <p:cNvSpPr/>
              <p:nvPr/>
            </p:nvSpPr>
            <p:spPr bwMode="auto">
              <a:xfrm>
                <a:off x="11055351" y="3592513"/>
                <a:ext cx="284163" cy="714375"/>
              </a:xfrm>
              <a:custGeom>
                <a:avLst/>
                <a:gdLst>
                  <a:gd name="T0" fmla="*/ 0 w 76"/>
                  <a:gd name="T1" fmla="*/ 0 h 190"/>
                  <a:gd name="T2" fmla="*/ 2147483647 w 76"/>
                  <a:gd name="T3" fmla="*/ 0 h 190"/>
                  <a:gd name="T4" fmla="*/ 2147483647 w 76"/>
                  <a:gd name="T5" fmla="*/ 2147483647 h 190"/>
                  <a:gd name="T6" fmla="*/ 0 w 76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190"/>
                  <a:gd name="T14" fmla="*/ 76 w 76"/>
                  <a:gd name="T15" fmla="*/ 190 h 1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190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3" y="190"/>
                      <a:pt x="38" y="190"/>
                    </a:cubicBezTo>
                    <a:cubicBezTo>
                      <a:pt x="2" y="19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4" name="Freeform 107"/>
              <p:cNvSpPr/>
              <p:nvPr/>
            </p:nvSpPr>
            <p:spPr bwMode="auto">
              <a:xfrm>
                <a:off x="10660063" y="3592513"/>
                <a:ext cx="285750" cy="714375"/>
              </a:xfrm>
              <a:custGeom>
                <a:avLst/>
                <a:gdLst>
                  <a:gd name="T0" fmla="*/ 0 w 76"/>
                  <a:gd name="T1" fmla="*/ 0 h 190"/>
                  <a:gd name="T2" fmla="*/ 2147483647 w 76"/>
                  <a:gd name="T3" fmla="*/ 0 h 190"/>
                  <a:gd name="T4" fmla="*/ 2147483647 w 76"/>
                  <a:gd name="T5" fmla="*/ 2147483647 h 190"/>
                  <a:gd name="T6" fmla="*/ 0 w 76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190"/>
                  <a:gd name="T14" fmla="*/ 76 w 76"/>
                  <a:gd name="T15" fmla="*/ 190 h 1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190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3" y="190"/>
                      <a:pt x="38" y="190"/>
                    </a:cubicBezTo>
                    <a:cubicBezTo>
                      <a:pt x="3" y="19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5" name="Freeform 109"/>
              <p:cNvSpPr/>
              <p:nvPr/>
            </p:nvSpPr>
            <p:spPr bwMode="auto">
              <a:xfrm>
                <a:off x="11347451" y="2357438"/>
                <a:ext cx="368300" cy="901700"/>
              </a:xfrm>
              <a:custGeom>
                <a:avLst/>
                <a:gdLst>
                  <a:gd name="T0" fmla="*/ 2147483647 w 98"/>
                  <a:gd name="T1" fmla="*/ 2147483647 h 240"/>
                  <a:gd name="T2" fmla="*/ 2147483647 w 98"/>
                  <a:gd name="T3" fmla="*/ 2147483647 h 240"/>
                  <a:gd name="T4" fmla="*/ 2147483647 w 98"/>
                  <a:gd name="T5" fmla="*/ 2147483647 h 240"/>
                  <a:gd name="T6" fmla="*/ 2147483647 w 98"/>
                  <a:gd name="T7" fmla="*/ 2147483647 h 240"/>
                  <a:gd name="T8" fmla="*/ 2147483647 w 98"/>
                  <a:gd name="T9" fmla="*/ 2147483647 h 240"/>
                  <a:gd name="T10" fmla="*/ 2147483647 w 98"/>
                  <a:gd name="T11" fmla="*/ 2147483647 h 240"/>
                  <a:gd name="T12" fmla="*/ 2147483647 w 98"/>
                  <a:gd name="T13" fmla="*/ 2147483647 h 240"/>
                  <a:gd name="T14" fmla="*/ 2147483647 w 98"/>
                  <a:gd name="T15" fmla="*/ 2147483647 h 240"/>
                  <a:gd name="T16" fmla="*/ 2147483647 w 98"/>
                  <a:gd name="T17" fmla="*/ 2147483647 h 240"/>
                  <a:gd name="T18" fmla="*/ 0 w 98"/>
                  <a:gd name="T19" fmla="*/ 2147483647 h 240"/>
                  <a:gd name="T20" fmla="*/ 2147483647 w 98"/>
                  <a:gd name="T21" fmla="*/ 0 h 240"/>
                  <a:gd name="T22" fmla="*/ 2147483647 w 98"/>
                  <a:gd name="T23" fmla="*/ 2147483647 h 2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8"/>
                  <a:gd name="T37" fmla="*/ 0 h 240"/>
                  <a:gd name="T38" fmla="*/ 98 w 98"/>
                  <a:gd name="T39" fmla="*/ 240 h 24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8" h="240">
                    <a:moveTo>
                      <a:pt x="71" y="77"/>
                    </a:moveTo>
                    <a:cubicBezTo>
                      <a:pt x="71" y="90"/>
                      <a:pt x="36" y="158"/>
                      <a:pt x="34" y="161"/>
                    </a:cubicBezTo>
                    <a:cubicBezTo>
                      <a:pt x="34" y="161"/>
                      <a:pt x="44" y="163"/>
                      <a:pt x="49" y="168"/>
                    </a:cubicBezTo>
                    <a:cubicBezTo>
                      <a:pt x="53" y="173"/>
                      <a:pt x="59" y="182"/>
                      <a:pt x="56" y="191"/>
                    </a:cubicBezTo>
                    <a:cubicBezTo>
                      <a:pt x="56" y="191"/>
                      <a:pt x="62" y="178"/>
                      <a:pt x="80" y="187"/>
                    </a:cubicBezTo>
                    <a:cubicBezTo>
                      <a:pt x="98" y="195"/>
                      <a:pt x="73" y="232"/>
                      <a:pt x="62" y="235"/>
                    </a:cubicBezTo>
                    <a:cubicBezTo>
                      <a:pt x="51" y="238"/>
                      <a:pt x="14" y="240"/>
                      <a:pt x="11" y="207"/>
                    </a:cubicBezTo>
                    <a:cubicBezTo>
                      <a:pt x="8" y="175"/>
                      <a:pt x="3" y="151"/>
                      <a:pt x="3" y="151"/>
                    </a:cubicBezTo>
                    <a:cubicBezTo>
                      <a:pt x="3" y="151"/>
                      <a:pt x="35" y="85"/>
                      <a:pt x="35" y="79"/>
                    </a:cubicBezTo>
                    <a:cubicBezTo>
                      <a:pt x="35" y="73"/>
                      <a:pt x="0" y="11"/>
                      <a:pt x="0" y="11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71" y="65"/>
                      <a:pt x="71" y="77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6" name="Freeform 110"/>
              <p:cNvSpPr/>
              <p:nvPr/>
            </p:nvSpPr>
            <p:spPr bwMode="auto">
              <a:xfrm>
                <a:off x="11539538" y="3017838"/>
                <a:ext cx="25400" cy="120650"/>
              </a:xfrm>
              <a:custGeom>
                <a:avLst/>
                <a:gdLst>
                  <a:gd name="T0" fmla="*/ 2147483647 w 7"/>
                  <a:gd name="T1" fmla="*/ 2147483647 h 32"/>
                  <a:gd name="T2" fmla="*/ 2147483647 w 7"/>
                  <a:gd name="T3" fmla="*/ 0 h 32"/>
                  <a:gd name="T4" fmla="*/ 2147483647 w 7"/>
                  <a:gd name="T5" fmla="*/ 2147483647 h 32"/>
                  <a:gd name="T6" fmla="*/ 2147483647 w 7"/>
                  <a:gd name="T7" fmla="*/ 2147483647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32"/>
                  <a:gd name="T14" fmla="*/ 7 w 7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32">
                    <a:moveTo>
                      <a:pt x="5" y="15"/>
                    </a:moveTo>
                    <a:cubicBezTo>
                      <a:pt x="7" y="10"/>
                      <a:pt x="5" y="5"/>
                      <a:pt x="3" y="0"/>
                    </a:cubicBezTo>
                    <a:cubicBezTo>
                      <a:pt x="0" y="15"/>
                      <a:pt x="3" y="32"/>
                      <a:pt x="3" y="32"/>
                    </a:cubicBezTo>
                    <a:cubicBezTo>
                      <a:pt x="5" y="27"/>
                      <a:pt x="5" y="15"/>
                      <a:pt x="5" y="15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7" name="Freeform 111"/>
              <p:cNvSpPr/>
              <p:nvPr/>
            </p:nvSpPr>
            <p:spPr bwMode="auto">
              <a:xfrm>
                <a:off x="10183813" y="2368550"/>
                <a:ext cx="461963" cy="1020763"/>
              </a:xfrm>
              <a:custGeom>
                <a:avLst/>
                <a:gdLst>
                  <a:gd name="T0" fmla="*/ 2147483647 w 123"/>
                  <a:gd name="T1" fmla="*/ 0 h 272"/>
                  <a:gd name="T2" fmla="*/ 2147483647 w 123"/>
                  <a:gd name="T3" fmla="*/ 2147483647 h 272"/>
                  <a:gd name="T4" fmla="*/ 2147483647 w 123"/>
                  <a:gd name="T5" fmla="*/ 2147483647 h 272"/>
                  <a:gd name="T6" fmla="*/ 2147483647 w 123"/>
                  <a:gd name="T7" fmla="*/ 2147483647 h 272"/>
                  <a:gd name="T8" fmla="*/ 2147483647 w 123"/>
                  <a:gd name="T9" fmla="*/ 2147483647 h 272"/>
                  <a:gd name="T10" fmla="*/ 2147483647 w 123"/>
                  <a:gd name="T11" fmla="*/ 2147483647 h 272"/>
                  <a:gd name="T12" fmla="*/ 2147483647 w 123"/>
                  <a:gd name="T13" fmla="*/ 2147483647 h 272"/>
                  <a:gd name="T14" fmla="*/ 2147483647 w 123"/>
                  <a:gd name="T15" fmla="*/ 2147483647 h 272"/>
                  <a:gd name="T16" fmla="*/ 2147483647 w 123"/>
                  <a:gd name="T17" fmla="*/ 2147483647 h 272"/>
                  <a:gd name="T18" fmla="*/ 2147483647 w 123"/>
                  <a:gd name="T19" fmla="*/ 2147483647 h 272"/>
                  <a:gd name="T20" fmla="*/ 2147483647 w 123"/>
                  <a:gd name="T21" fmla="*/ 2147483647 h 272"/>
                  <a:gd name="T22" fmla="*/ 2147483647 w 123"/>
                  <a:gd name="T23" fmla="*/ 0 h 2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3"/>
                  <a:gd name="T37" fmla="*/ 0 h 272"/>
                  <a:gd name="T38" fmla="*/ 123 w 123"/>
                  <a:gd name="T39" fmla="*/ 272 h 2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3" h="272">
                    <a:moveTo>
                      <a:pt x="95" y="0"/>
                    </a:moveTo>
                    <a:cubicBezTo>
                      <a:pt x="95" y="0"/>
                      <a:pt x="89" y="134"/>
                      <a:pt x="59" y="154"/>
                    </a:cubicBezTo>
                    <a:cubicBezTo>
                      <a:pt x="29" y="173"/>
                      <a:pt x="9" y="174"/>
                      <a:pt x="4" y="189"/>
                    </a:cubicBezTo>
                    <a:cubicBezTo>
                      <a:pt x="0" y="204"/>
                      <a:pt x="40" y="206"/>
                      <a:pt x="55" y="194"/>
                    </a:cubicBezTo>
                    <a:cubicBezTo>
                      <a:pt x="55" y="194"/>
                      <a:pt x="19" y="248"/>
                      <a:pt x="33" y="259"/>
                    </a:cubicBezTo>
                    <a:cubicBezTo>
                      <a:pt x="47" y="269"/>
                      <a:pt x="64" y="231"/>
                      <a:pt x="64" y="231"/>
                    </a:cubicBezTo>
                    <a:cubicBezTo>
                      <a:pt x="64" y="231"/>
                      <a:pt x="51" y="261"/>
                      <a:pt x="61" y="267"/>
                    </a:cubicBezTo>
                    <a:cubicBezTo>
                      <a:pt x="71" y="272"/>
                      <a:pt x="85" y="239"/>
                      <a:pt x="85" y="239"/>
                    </a:cubicBezTo>
                    <a:cubicBezTo>
                      <a:pt x="85" y="239"/>
                      <a:pt x="78" y="265"/>
                      <a:pt x="87" y="267"/>
                    </a:cubicBezTo>
                    <a:cubicBezTo>
                      <a:pt x="99" y="271"/>
                      <a:pt x="116" y="232"/>
                      <a:pt x="116" y="232"/>
                    </a:cubicBezTo>
                    <a:cubicBezTo>
                      <a:pt x="123" y="6"/>
                      <a:pt x="123" y="6"/>
                      <a:pt x="123" y="6"/>
                    </a:cubicBez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8" name="Freeform 112"/>
              <p:cNvSpPr/>
              <p:nvPr/>
            </p:nvSpPr>
            <p:spPr bwMode="auto">
              <a:xfrm>
                <a:off x="10401301" y="3097213"/>
                <a:ext cx="165100" cy="112713"/>
              </a:xfrm>
              <a:custGeom>
                <a:avLst/>
                <a:gdLst>
                  <a:gd name="T0" fmla="*/ 0 w 44"/>
                  <a:gd name="T1" fmla="*/ 0 h 30"/>
                  <a:gd name="T2" fmla="*/ 2147483647 w 44"/>
                  <a:gd name="T3" fmla="*/ 2147483647 h 30"/>
                  <a:gd name="T4" fmla="*/ 0 w 44"/>
                  <a:gd name="T5" fmla="*/ 0 h 30"/>
                  <a:gd name="T6" fmla="*/ 0 60000 65536"/>
                  <a:gd name="T7" fmla="*/ 0 60000 65536"/>
                  <a:gd name="T8" fmla="*/ 0 60000 65536"/>
                  <a:gd name="T9" fmla="*/ 0 w 44"/>
                  <a:gd name="T10" fmla="*/ 0 h 30"/>
                  <a:gd name="T11" fmla="*/ 44 w 44"/>
                  <a:gd name="T12" fmla="*/ 30 h 3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4" h="30">
                    <a:moveTo>
                      <a:pt x="0" y="0"/>
                    </a:moveTo>
                    <a:cubicBezTo>
                      <a:pt x="0" y="0"/>
                      <a:pt x="14" y="19"/>
                      <a:pt x="44" y="15"/>
                    </a:cubicBezTo>
                    <a:cubicBezTo>
                      <a:pt x="44" y="15"/>
                      <a:pt x="12" y="30"/>
                      <a:pt x="0" y="0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9" name="Freeform 113"/>
              <p:cNvSpPr/>
              <p:nvPr/>
            </p:nvSpPr>
            <p:spPr bwMode="auto">
              <a:xfrm>
                <a:off x="9988551" y="2651125"/>
                <a:ext cx="866775" cy="738188"/>
              </a:xfrm>
              <a:custGeom>
                <a:avLst/>
                <a:gdLst>
                  <a:gd name="T0" fmla="*/ 2147483647 w 231"/>
                  <a:gd name="T1" fmla="*/ 2147483647 h 197"/>
                  <a:gd name="T2" fmla="*/ 2147483647 w 231"/>
                  <a:gd name="T3" fmla="*/ 2147483647 h 197"/>
                  <a:gd name="T4" fmla="*/ 2147483647 w 231"/>
                  <a:gd name="T5" fmla="*/ 2147483647 h 197"/>
                  <a:gd name="T6" fmla="*/ 2147483647 w 231"/>
                  <a:gd name="T7" fmla="*/ 2147483647 h 197"/>
                  <a:gd name="T8" fmla="*/ 2147483647 w 231"/>
                  <a:gd name="T9" fmla="*/ 2147483647 h 197"/>
                  <a:gd name="T10" fmla="*/ 2147483647 w 231"/>
                  <a:gd name="T11" fmla="*/ 2147483647 h 197"/>
                  <a:gd name="T12" fmla="*/ 2147483647 w 231"/>
                  <a:gd name="T13" fmla="*/ 2147483647 h 197"/>
                  <a:gd name="T14" fmla="*/ 2147483647 w 231"/>
                  <a:gd name="T15" fmla="*/ 2147483647 h 197"/>
                  <a:gd name="T16" fmla="*/ 2147483647 w 231"/>
                  <a:gd name="T17" fmla="*/ 2147483647 h 19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31"/>
                  <a:gd name="T28" fmla="*/ 0 h 197"/>
                  <a:gd name="T29" fmla="*/ 231 w 231"/>
                  <a:gd name="T30" fmla="*/ 197 h 19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31" h="197">
                    <a:moveTo>
                      <a:pt x="175" y="196"/>
                    </a:moveTo>
                    <a:cubicBezTo>
                      <a:pt x="6" y="130"/>
                      <a:pt x="6" y="130"/>
                      <a:pt x="6" y="130"/>
                    </a:cubicBezTo>
                    <a:cubicBezTo>
                      <a:pt x="2" y="129"/>
                      <a:pt x="0" y="125"/>
                      <a:pt x="2" y="121"/>
                    </a:cubicBezTo>
                    <a:cubicBezTo>
                      <a:pt x="47" y="5"/>
                      <a:pt x="47" y="5"/>
                      <a:pt x="47" y="5"/>
                    </a:cubicBezTo>
                    <a:cubicBezTo>
                      <a:pt x="48" y="2"/>
                      <a:pt x="52" y="0"/>
                      <a:pt x="56" y="1"/>
                    </a:cubicBezTo>
                    <a:cubicBezTo>
                      <a:pt x="225" y="66"/>
                      <a:pt x="225" y="66"/>
                      <a:pt x="225" y="66"/>
                    </a:cubicBezTo>
                    <a:cubicBezTo>
                      <a:pt x="229" y="68"/>
                      <a:pt x="231" y="72"/>
                      <a:pt x="229" y="76"/>
                    </a:cubicBezTo>
                    <a:cubicBezTo>
                      <a:pt x="184" y="191"/>
                      <a:pt x="184" y="191"/>
                      <a:pt x="184" y="191"/>
                    </a:cubicBezTo>
                    <a:cubicBezTo>
                      <a:pt x="183" y="195"/>
                      <a:pt x="179" y="197"/>
                      <a:pt x="175" y="196"/>
                    </a:cubicBez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0" name="Rectangle 114"/>
              <p:cNvSpPr>
                <a:spLocks noChangeArrowheads="1"/>
              </p:cNvSpPr>
              <p:nvPr/>
            </p:nvSpPr>
            <p:spPr bwMode="auto">
              <a:xfrm>
                <a:off x="10709276" y="1955800"/>
                <a:ext cx="585788" cy="582613"/>
              </a:xfrm>
              <a:prstGeom prst="rect">
                <a:avLst/>
              </a:pr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1" name="Freeform 115"/>
              <p:cNvSpPr/>
              <p:nvPr/>
            </p:nvSpPr>
            <p:spPr bwMode="auto">
              <a:xfrm>
                <a:off x="10415588" y="2005013"/>
                <a:ext cx="249238" cy="438150"/>
              </a:xfrm>
              <a:custGeom>
                <a:avLst/>
                <a:gdLst>
                  <a:gd name="T0" fmla="*/ 2147483647 w 66"/>
                  <a:gd name="T1" fmla="*/ 0 h 117"/>
                  <a:gd name="T2" fmla="*/ 0 w 66"/>
                  <a:gd name="T3" fmla="*/ 2147483647 h 117"/>
                  <a:gd name="T4" fmla="*/ 2147483647 w 66"/>
                  <a:gd name="T5" fmla="*/ 2147483647 h 117"/>
                  <a:gd name="T6" fmla="*/ 2147483647 w 66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117"/>
                  <a:gd name="T14" fmla="*/ 66 w 66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117">
                    <a:moveTo>
                      <a:pt x="60" y="0"/>
                    </a:moveTo>
                    <a:cubicBezTo>
                      <a:pt x="60" y="0"/>
                      <a:pt x="16" y="49"/>
                      <a:pt x="0" y="99"/>
                    </a:cubicBezTo>
                    <a:cubicBezTo>
                      <a:pt x="0" y="99"/>
                      <a:pt x="25" y="113"/>
                      <a:pt x="66" y="117"/>
                    </a:cubicBez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2" name="Freeform 116"/>
              <p:cNvSpPr/>
              <p:nvPr/>
            </p:nvSpPr>
            <p:spPr bwMode="auto">
              <a:xfrm>
                <a:off x="11336338" y="2005013"/>
                <a:ext cx="247650" cy="438150"/>
              </a:xfrm>
              <a:custGeom>
                <a:avLst/>
                <a:gdLst>
                  <a:gd name="T0" fmla="*/ 2147483647 w 66"/>
                  <a:gd name="T1" fmla="*/ 0 h 117"/>
                  <a:gd name="T2" fmla="*/ 2147483647 w 66"/>
                  <a:gd name="T3" fmla="*/ 2147483647 h 117"/>
                  <a:gd name="T4" fmla="*/ 0 w 66"/>
                  <a:gd name="T5" fmla="*/ 2147483647 h 117"/>
                  <a:gd name="T6" fmla="*/ 2147483647 w 66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117"/>
                  <a:gd name="T14" fmla="*/ 66 w 66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117">
                    <a:moveTo>
                      <a:pt x="6" y="0"/>
                    </a:moveTo>
                    <a:cubicBezTo>
                      <a:pt x="6" y="0"/>
                      <a:pt x="50" y="49"/>
                      <a:pt x="66" y="99"/>
                    </a:cubicBezTo>
                    <a:cubicBezTo>
                      <a:pt x="66" y="99"/>
                      <a:pt x="41" y="113"/>
                      <a:pt x="0" y="117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3" name="Freeform 117"/>
              <p:cNvSpPr/>
              <p:nvPr/>
            </p:nvSpPr>
            <p:spPr bwMode="auto">
              <a:xfrm>
                <a:off x="10577513" y="2932113"/>
                <a:ext cx="852488" cy="923925"/>
              </a:xfrm>
              <a:custGeom>
                <a:avLst/>
                <a:gdLst>
                  <a:gd name="T0" fmla="*/ 2147483647 w 227"/>
                  <a:gd name="T1" fmla="*/ 0 h 246"/>
                  <a:gd name="T2" fmla="*/ 2147483647 w 227"/>
                  <a:gd name="T3" fmla="*/ 0 h 246"/>
                  <a:gd name="T4" fmla="*/ 2147483647 w 227"/>
                  <a:gd name="T5" fmla="*/ 2147483647 h 246"/>
                  <a:gd name="T6" fmla="*/ 2147483647 w 227"/>
                  <a:gd name="T7" fmla="*/ 2147483647 h 246"/>
                  <a:gd name="T8" fmla="*/ 2147483647 w 227"/>
                  <a:gd name="T9" fmla="*/ 0 h 2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7"/>
                  <a:gd name="T16" fmla="*/ 0 h 246"/>
                  <a:gd name="T17" fmla="*/ 227 w 227"/>
                  <a:gd name="T18" fmla="*/ 246 h 2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7" h="246">
                    <a:moveTo>
                      <a:pt x="216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0" y="74"/>
                      <a:pt x="0" y="172"/>
                      <a:pt x="9" y="246"/>
                    </a:cubicBezTo>
                    <a:cubicBezTo>
                      <a:pt x="216" y="246"/>
                      <a:pt x="216" y="246"/>
                      <a:pt x="216" y="246"/>
                    </a:cubicBezTo>
                    <a:cubicBezTo>
                      <a:pt x="226" y="170"/>
                      <a:pt x="227" y="73"/>
                      <a:pt x="216" y="0"/>
                    </a:cubicBezTo>
                    <a:close/>
                  </a:path>
                </a:pathLst>
              </a:custGeom>
              <a:solidFill>
                <a:srgbClr val="D198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4" name="Freeform 118"/>
              <p:cNvSpPr/>
              <p:nvPr/>
            </p:nvSpPr>
            <p:spPr bwMode="auto">
              <a:xfrm>
                <a:off x="10596563" y="1966913"/>
                <a:ext cx="808038" cy="965200"/>
              </a:xfrm>
              <a:custGeom>
                <a:avLst/>
                <a:gdLst>
                  <a:gd name="T0" fmla="*/ 2147483647 w 215"/>
                  <a:gd name="T1" fmla="*/ 2147483647 h 257"/>
                  <a:gd name="T2" fmla="*/ 2147483647 w 215"/>
                  <a:gd name="T3" fmla="*/ 0 h 257"/>
                  <a:gd name="T4" fmla="*/ 2147483647 w 215"/>
                  <a:gd name="T5" fmla="*/ 2147483647 h 257"/>
                  <a:gd name="T6" fmla="*/ 2147483647 w 215"/>
                  <a:gd name="T7" fmla="*/ 0 h 257"/>
                  <a:gd name="T8" fmla="*/ 2147483647 w 215"/>
                  <a:gd name="T9" fmla="*/ 2147483647 h 257"/>
                  <a:gd name="T10" fmla="*/ 2147483647 w 215"/>
                  <a:gd name="T11" fmla="*/ 2147483647 h 257"/>
                  <a:gd name="T12" fmla="*/ 2147483647 w 215"/>
                  <a:gd name="T13" fmla="*/ 2147483647 h 257"/>
                  <a:gd name="T14" fmla="*/ 2147483647 w 215"/>
                  <a:gd name="T15" fmla="*/ 2147483647 h 257"/>
                  <a:gd name="T16" fmla="*/ 2147483647 w 215"/>
                  <a:gd name="T17" fmla="*/ 2147483647 h 2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5"/>
                  <a:gd name="T28" fmla="*/ 0 h 257"/>
                  <a:gd name="T29" fmla="*/ 215 w 215"/>
                  <a:gd name="T30" fmla="*/ 257 h 2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5" h="257">
                    <a:moveTo>
                      <a:pt x="202" y="8"/>
                    </a:moveTo>
                    <a:cubicBezTo>
                      <a:pt x="200" y="4"/>
                      <a:pt x="193" y="2"/>
                      <a:pt x="184" y="0"/>
                    </a:cubicBezTo>
                    <a:cubicBezTo>
                      <a:pt x="108" y="65"/>
                      <a:pt x="108" y="65"/>
                      <a:pt x="108" y="65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22" y="2"/>
                      <a:pt x="15" y="4"/>
                      <a:pt x="13" y="8"/>
                    </a:cubicBezTo>
                    <a:cubicBezTo>
                      <a:pt x="0" y="33"/>
                      <a:pt x="4" y="257"/>
                      <a:pt x="4" y="257"/>
                    </a:cubicBezTo>
                    <a:cubicBezTo>
                      <a:pt x="107" y="257"/>
                      <a:pt x="107" y="257"/>
                      <a:pt x="107" y="257"/>
                    </a:cubicBezTo>
                    <a:cubicBezTo>
                      <a:pt x="211" y="257"/>
                      <a:pt x="211" y="257"/>
                      <a:pt x="211" y="257"/>
                    </a:cubicBezTo>
                    <a:cubicBezTo>
                      <a:pt x="211" y="257"/>
                      <a:pt x="215" y="33"/>
                      <a:pt x="202" y="8"/>
                    </a:cubicBezTo>
                    <a:close/>
                  </a:path>
                </a:pathLst>
              </a:cu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5" name="Freeform 119"/>
              <p:cNvSpPr/>
              <p:nvPr/>
            </p:nvSpPr>
            <p:spPr bwMode="auto">
              <a:xfrm>
                <a:off x="10682288" y="1974850"/>
                <a:ext cx="319088" cy="311150"/>
              </a:xfrm>
              <a:custGeom>
                <a:avLst/>
                <a:gdLst>
                  <a:gd name="T0" fmla="*/ 2147483647 w 85"/>
                  <a:gd name="T1" fmla="*/ 0 h 83"/>
                  <a:gd name="T2" fmla="*/ 0 w 85"/>
                  <a:gd name="T3" fmla="*/ 2147483647 h 83"/>
                  <a:gd name="T4" fmla="*/ 2147483647 w 85"/>
                  <a:gd name="T5" fmla="*/ 2147483647 h 83"/>
                  <a:gd name="T6" fmla="*/ 2147483647 w 85"/>
                  <a:gd name="T7" fmla="*/ 0 h 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"/>
                  <a:gd name="T13" fmla="*/ 0 h 83"/>
                  <a:gd name="T14" fmla="*/ 85 w 85"/>
                  <a:gd name="T15" fmla="*/ 83 h 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" h="83">
                    <a:moveTo>
                      <a:pt x="10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25" y="67"/>
                      <a:pt x="53" y="61"/>
                      <a:pt x="85" y="63"/>
                    </a:cubicBez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6" name="Freeform 120"/>
              <p:cNvSpPr/>
              <p:nvPr/>
            </p:nvSpPr>
            <p:spPr bwMode="auto">
              <a:xfrm>
                <a:off x="11001376" y="1974850"/>
                <a:ext cx="315913" cy="311150"/>
              </a:xfrm>
              <a:custGeom>
                <a:avLst/>
                <a:gdLst>
                  <a:gd name="T0" fmla="*/ 2147483647 w 84"/>
                  <a:gd name="T1" fmla="*/ 0 h 83"/>
                  <a:gd name="T2" fmla="*/ 2147483647 w 84"/>
                  <a:gd name="T3" fmla="*/ 2147483647 h 83"/>
                  <a:gd name="T4" fmla="*/ 0 w 84"/>
                  <a:gd name="T5" fmla="*/ 2147483647 h 83"/>
                  <a:gd name="T6" fmla="*/ 2147483647 w 84"/>
                  <a:gd name="T7" fmla="*/ 0 h 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83"/>
                  <a:gd name="T14" fmla="*/ 84 w 84"/>
                  <a:gd name="T15" fmla="*/ 83 h 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83">
                    <a:moveTo>
                      <a:pt x="74" y="0"/>
                    </a:moveTo>
                    <a:cubicBezTo>
                      <a:pt x="84" y="83"/>
                      <a:pt x="84" y="83"/>
                      <a:pt x="84" y="83"/>
                    </a:cubicBezTo>
                    <a:cubicBezTo>
                      <a:pt x="59" y="69"/>
                      <a:pt x="31" y="62"/>
                      <a:pt x="0" y="63"/>
                    </a:cubicBez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" name="Freeform 121"/>
              <p:cNvSpPr/>
              <p:nvPr/>
            </p:nvSpPr>
            <p:spPr bwMode="auto">
              <a:xfrm>
                <a:off x="11749088" y="1009650"/>
                <a:ext cx="38100" cy="247650"/>
              </a:xfrm>
              <a:custGeom>
                <a:avLst/>
                <a:gdLst>
                  <a:gd name="T0" fmla="*/ 0 w 10"/>
                  <a:gd name="T1" fmla="*/ 2147483647 h 66"/>
                  <a:gd name="T2" fmla="*/ 0 w 10"/>
                  <a:gd name="T3" fmla="*/ 0 h 66"/>
                  <a:gd name="T4" fmla="*/ 2147483647 w 10"/>
                  <a:gd name="T5" fmla="*/ 2147483647 h 66"/>
                  <a:gd name="T6" fmla="*/ 0 w 10"/>
                  <a:gd name="T7" fmla="*/ 2147483647 h 6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66"/>
                  <a:gd name="T14" fmla="*/ 10 w 10"/>
                  <a:gd name="T15" fmla="*/ 66 h 6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66">
                    <a:moveTo>
                      <a:pt x="0" y="56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8"/>
                      <a:pt x="10" y="37"/>
                      <a:pt x="10" y="59"/>
                    </a:cubicBezTo>
                    <a:cubicBezTo>
                      <a:pt x="10" y="59"/>
                      <a:pt x="5" y="66"/>
                      <a:pt x="0" y="5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" name="Freeform 122"/>
              <p:cNvSpPr/>
              <p:nvPr/>
            </p:nvSpPr>
            <p:spPr bwMode="auto">
              <a:xfrm>
                <a:off x="10082213" y="1190625"/>
                <a:ext cx="412750" cy="473075"/>
              </a:xfrm>
              <a:custGeom>
                <a:avLst/>
                <a:gdLst>
                  <a:gd name="T0" fmla="*/ 2147483647 w 110"/>
                  <a:gd name="T1" fmla="*/ 2147483647 h 126"/>
                  <a:gd name="T2" fmla="*/ 2147483647 w 110"/>
                  <a:gd name="T3" fmla="*/ 2147483647 h 126"/>
                  <a:gd name="T4" fmla="*/ 2147483647 w 110"/>
                  <a:gd name="T5" fmla="*/ 2147483647 h 126"/>
                  <a:gd name="T6" fmla="*/ 2147483647 w 110"/>
                  <a:gd name="T7" fmla="*/ 2147483647 h 1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0"/>
                  <a:gd name="T13" fmla="*/ 0 h 126"/>
                  <a:gd name="T14" fmla="*/ 110 w 110"/>
                  <a:gd name="T15" fmla="*/ 126 h 1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0" h="126">
                    <a:moveTo>
                      <a:pt x="83" y="17"/>
                    </a:moveTo>
                    <a:cubicBezTo>
                      <a:pt x="83" y="17"/>
                      <a:pt x="56" y="0"/>
                      <a:pt x="28" y="14"/>
                    </a:cubicBezTo>
                    <a:cubicBezTo>
                      <a:pt x="0" y="28"/>
                      <a:pt x="18" y="123"/>
                      <a:pt x="110" y="126"/>
                    </a:cubicBezTo>
                    <a:lnTo>
                      <a:pt x="83" y="17"/>
                    </a:lnTo>
                    <a:close/>
                  </a:path>
                </a:pathLst>
              </a:custGeom>
              <a:solidFill>
                <a:srgbClr val="F4D3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" name="Freeform 123"/>
              <p:cNvSpPr/>
              <p:nvPr/>
            </p:nvSpPr>
            <p:spPr bwMode="auto">
              <a:xfrm>
                <a:off x="11501438" y="1190625"/>
                <a:ext cx="417513" cy="473075"/>
              </a:xfrm>
              <a:custGeom>
                <a:avLst/>
                <a:gdLst>
                  <a:gd name="T0" fmla="*/ 2147483647 w 111"/>
                  <a:gd name="T1" fmla="*/ 2147483647 h 126"/>
                  <a:gd name="T2" fmla="*/ 2147483647 w 111"/>
                  <a:gd name="T3" fmla="*/ 2147483647 h 126"/>
                  <a:gd name="T4" fmla="*/ 0 w 111"/>
                  <a:gd name="T5" fmla="*/ 2147483647 h 126"/>
                  <a:gd name="T6" fmla="*/ 2147483647 w 111"/>
                  <a:gd name="T7" fmla="*/ 2147483647 h 1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1"/>
                  <a:gd name="T13" fmla="*/ 0 h 126"/>
                  <a:gd name="T14" fmla="*/ 111 w 111"/>
                  <a:gd name="T15" fmla="*/ 126 h 1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1" h="126">
                    <a:moveTo>
                      <a:pt x="28" y="17"/>
                    </a:moveTo>
                    <a:cubicBezTo>
                      <a:pt x="28" y="17"/>
                      <a:pt x="54" y="0"/>
                      <a:pt x="82" y="14"/>
                    </a:cubicBezTo>
                    <a:cubicBezTo>
                      <a:pt x="111" y="28"/>
                      <a:pt x="93" y="123"/>
                      <a:pt x="0" y="126"/>
                    </a:cubicBezTo>
                    <a:lnTo>
                      <a:pt x="28" y="17"/>
                    </a:lnTo>
                    <a:close/>
                  </a:path>
                </a:pathLst>
              </a:custGeom>
              <a:solidFill>
                <a:srgbClr val="F4D3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" name="Freeform 124"/>
              <p:cNvSpPr/>
              <p:nvPr/>
            </p:nvSpPr>
            <p:spPr bwMode="auto">
              <a:xfrm>
                <a:off x="10160001" y="852488"/>
                <a:ext cx="1676400" cy="1177925"/>
              </a:xfrm>
              <a:custGeom>
                <a:avLst/>
                <a:gdLst>
                  <a:gd name="T0" fmla="*/ 2147483647 w 446"/>
                  <a:gd name="T1" fmla="*/ 2147483647 h 314"/>
                  <a:gd name="T2" fmla="*/ 2147483647 w 446"/>
                  <a:gd name="T3" fmla="*/ 0 h 314"/>
                  <a:gd name="T4" fmla="*/ 2147483647 w 446"/>
                  <a:gd name="T5" fmla="*/ 2147483647 h 314"/>
                  <a:gd name="T6" fmla="*/ 2147483647 w 446"/>
                  <a:gd name="T7" fmla="*/ 2147483647 h 314"/>
                  <a:gd name="T8" fmla="*/ 2147483647 w 446"/>
                  <a:gd name="T9" fmla="*/ 2147483647 h 3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6"/>
                  <a:gd name="T16" fmla="*/ 0 h 314"/>
                  <a:gd name="T17" fmla="*/ 446 w 446"/>
                  <a:gd name="T18" fmla="*/ 314 h 3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6" h="314">
                    <a:moveTo>
                      <a:pt x="391" y="4"/>
                    </a:moveTo>
                    <a:cubicBezTo>
                      <a:pt x="223" y="0"/>
                      <a:pt x="223" y="0"/>
                      <a:pt x="223" y="0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5" y="4"/>
                      <a:pt x="0" y="314"/>
                      <a:pt x="223" y="314"/>
                    </a:cubicBezTo>
                    <a:cubicBezTo>
                      <a:pt x="446" y="314"/>
                      <a:pt x="391" y="4"/>
                      <a:pt x="391" y="4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" name="Freeform 125"/>
              <p:cNvSpPr/>
              <p:nvPr/>
            </p:nvSpPr>
            <p:spPr bwMode="auto">
              <a:xfrm>
                <a:off x="10885488" y="1757363"/>
                <a:ext cx="241300" cy="115888"/>
              </a:xfrm>
              <a:custGeom>
                <a:avLst/>
                <a:gdLst>
                  <a:gd name="T0" fmla="*/ 0 w 64"/>
                  <a:gd name="T1" fmla="*/ 2147483647 h 31"/>
                  <a:gd name="T2" fmla="*/ 2147483647 w 64"/>
                  <a:gd name="T3" fmla="*/ 0 h 31"/>
                  <a:gd name="T4" fmla="*/ 2147483647 w 64"/>
                  <a:gd name="T5" fmla="*/ 2147483647 h 31"/>
                  <a:gd name="T6" fmla="*/ 2147483647 w 64"/>
                  <a:gd name="T7" fmla="*/ 2147483647 h 31"/>
                  <a:gd name="T8" fmla="*/ 2147483647 w 64"/>
                  <a:gd name="T9" fmla="*/ 2147483647 h 31"/>
                  <a:gd name="T10" fmla="*/ 2147483647 w 64"/>
                  <a:gd name="T11" fmla="*/ 2147483647 h 31"/>
                  <a:gd name="T12" fmla="*/ 0 w 64"/>
                  <a:gd name="T13" fmla="*/ 2147483647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"/>
                  <a:gd name="T22" fmla="*/ 0 h 31"/>
                  <a:gd name="T23" fmla="*/ 64 w 64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" h="31">
                    <a:moveTo>
                      <a:pt x="0" y="12"/>
                    </a:moveTo>
                    <a:cubicBezTo>
                      <a:pt x="0" y="12"/>
                      <a:pt x="8" y="0"/>
                      <a:pt x="18" y="0"/>
                    </a:cubicBezTo>
                    <a:cubicBezTo>
                      <a:pt x="27" y="1"/>
                      <a:pt x="32" y="10"/>
                      <a:pt x="32" y="10"/>
                    </a:cubicBezTo>
                    <a:cubicBezTo>
                      <a:pt x="32" y="10"/>
                      <a:pt x="40" y="0"/>
                      <a:pt x="50" y="1"/>
                    </a:cubicBezTo>
                    <a:cubicBezTo>
                      <a:pt x="59" y="1"/>
                      <a:pt x="64" y="13"/>
                      <a:pt x="64" y="13"/>
                    </a:cubicBezTo>
                    <a:cubicBezTo>
                      <a:pt x="64" y="13"/>
                      <a:pt x="54" y="31"/>
                      <a:pt x="31" y="31"/>
                    </a:cubicBezTo>
                    <a:cubicBezTo>
                      <a:pt x="8" y="31"/>
                      <a:pt x="0" y="12"/>
                      <a:pt x="0" y="12"/>
                    </a:cubicBezTo>
                    <a:close/>
                  </a:path>
                </a:pathLst>
              </a:custGeom>
              <a:solidFill>
                <a:srgbClr val="C650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" name="Freeform 126"/>
              <p:cNvSpPr/>
              <p:nvPr/>
            </p:nvSpPr>
            <p:spPr bwMode="auto">
              <a:xfrm>
                <a:off x="10945813" y="1543050"/>
                <a:ext cx="120650" cy="55563"/>
              </a:xfrm>
              <a:custGeom>
                <a:avLst/>
                <a:gdLst>
                  <a:gd name="T0" fmla="*/ 0 w 32"/>
                  <a:gd name="T1" fmla="*/ 2147483647 h 15"/>
                  <a:gd name="T2" fmla="*/ 2147483647 w 32"/>
                  <a:gd name="T3" fmla="*/ 0 h 15"/>
                  <a:gd name="T4" fmla="*/ 2147483647 w 32"/>
                  <a:gd name="T5" fmla="*/ 2147483647 h 15"/>
                  <a:gd name="T6" fmla="*/ 2147483647 w 32"/>
                  <a:gd name="T7" fmla="*/ 2147483647 h 15"/>
                  <a:gd name="T8" fmla="*/ 0 w 32"/>
                  <a:gd name="T9" fmla="*/ 2147483647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15"/>
                  <a:gd name="T17" fmla="*/ 32 w 32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15">
                    <a:moveTo>
                      <a:pt x="0" y="15"/>
                    </a:moveTo>
                    <a:cubicBezTo>
                      <a:pt x="0" y="15"/>
                      <a:pt x="2" y="0"/>
                      <a:pt x="15" y="0"/>
                    </a:cubicBezTo>
                    <a:cubicBezTo>
                      <a:pt x="29" y="0"/>
                      <a:pt x="32" y="15"/>
                      <a:pt x="32" y="15"/>
                    </a:cubicBezTo>
                    <a:cubicBezTo>
                      <a:pt x="32" y="15"/>
                      <a:pt x="24" y="6"/>
                      <a:pt x="16" y="6"/>
                    </a:cubicBezTo>
                    <a:cubicBezTo>
                      <a:pt x="7" y="6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" name="Freeform 127"/>
              <p:cNvSpPr/>
              <p:nvPr/>
            </p:nvSpPr>
            <p:spPr bwMode="auto">
              <a:xfrm>
                <a:off x="10517188" y="1474788"/>
                <a:ext cx="161925" cy="60325"/>
              </a:xfrm>
              <a:custGeom>
                <a:avLst/>
                <a:gdLst>
                  <a:gd name="T0" fmla="*/ 2147483647 w 43"/>
                  <a:gd name="T1" fmla="*/ 2147483647 h 16"/>
                  <a:gd name="T2" fmla="*/ 2147483647 w 43"/>
                  <a:gd name="T3" fmla="*/ 2147483647 h 16"/>
                  <a:gd name="T4" fmla="*/ 2147483647 w 43"/>
                  <a:gd name="T5" fmla="*/ 2147483647 h 16"/>
                  <a:gd name="T6" fmla="*/ 2147483647 w 43"/>
                  <a:gd name="T7" fmla="*/ 2147483647 h 16"/>
                  <a:gd name="T8" fmla="*/ 2147483647 w 43"/>
                  <a:gd name="T9" fmla="*/ 2147483647 h 16"/>
                  <a:gd name="T10" fmla="*/ 2147483647 w 43"/>
                  <a:gd name="T11" fmla="*/ 2147483647 h 16"/>
                  <a:gd name="T12" fmla="*/ 2147483647 w 43"/>
                  <a:gd name="T13" fmla="*/ 2147483647 h 16"/>
                  <a:gd name="T14" fmla="*/ 2147483647 w 43"/>
                  <a:gd name="T15" fmla="*/ 2147483647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6"/>
                  <a:gd name="T26" fmla="*/ 43 w 43"/>
                  <a:gd name="T27" fmla="*/ 16 h 1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6">
                    <a:moveTo>
                      <a:pt x="39" y="16"/>
                    </a:moveTo>
                    <a:cubicBezTo>
                      <a:pt x="39" y="16"/>
                      <a:pt x="39" y="16"/>
                      <a:pt x="39" y="16"/>
                    </a:cubicBezTo>
                    <a:cubicBezTo>
                      <a:pt x="38" y="16"/>
                      <a:pt x="13" y="13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5" y="0"/>
                      <a:pt x="6" y="1"/>
                    </a:cubicBezTo>
                    <a:cubicBezTo>
                      <a:pt x="15" y="7"/>
                      <a:pt x="39" y="9"/>
                      <a:pt x="39" y="9"/>
                    </a:cubicBezTo>
                    <a:cubicBezTo>
                      <a:pt x="41" y="9"/>
                      <a:pt x="43" y="11"/>
                      <a:pt x="43" y="13"/>
                    </a:cubicBezTo>
                    <a:cubicBezTo>
                      <a:pt x="42" y="14"/>
                      <a:pt x="41" y="16"/>
                      <a:pt x="39" y="16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" name="Freeform 128"/>
              <p:cNvSpPr/>
              <p:nvPr/>
            </p:nvSpPr>
            <p:spPr bwMode="auto">
              <a:xfrm>
                <a:off x="10521951" y="1419225"/>
                <a:ext cx="142875" cy="85725"/>
              </a:xfrm>
              <a:custGeom>
                <a:avLst/>
                <a:gdLst>
                  <a:gd name="T0" fmla="*/ 2147483647 w 38"/>
                  <a:gd name="T1" fmla="*/ 2147483647 h 23"/>
                  <a:gd name="T2" fmla="*/ 2147483647 w 38"/>
                  <a:gd name="T3" fmla="*/ 2147483647 h 23"/>
                  <a:gd name="T4" fmla="*/ 2147483647 w 38"/>
                  <a:gd name="T5" fmla="*/ 2147483647 h 23"/>
                  <a:gd name="T6" fmla="*/ 2147483647 w 38"/>
                  <a:gd name="T7" fmla="*/ 2147483647 h 23"/>
                  <a:gd name="T8" fmla="*/ 2147483647 w 38"/>
                  <a:gd name="T9" fmla="*/ 2147483647 h 23"/>
                  <a:gd name="T10" fmla="*/ 2147483647 w 38"/>
                  <a:gd name="T11" fmla="*/ 2147483647 h 23"/>
                  <a:gd name="T12" fmla="*/ 2147483647 w 38"/>
                  <a:gd name="T13" fmla="*/ 2147483647 h 23"/>
                  <a:gd name="T14" fmla="*/ 2147483647 w 38"/>
                  <a:gd name="T15" fmla="*/ 2147483647 h 23"/>
                  <a:gd name="T16" fmla="*/ 2147483647 w 38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3"/>
                  <a:gd name="T29" fmla="*/ 38 w 38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3">
                    <a:moveTo>
                      <a:pt x="34" y="23"/>
                    </a:moveTo>
                    <a:cubicBezTo>
                      <a:pt x="13" y="23"/>
                      <a:pt x="1" y="7"/>
                      <a:pt x="1" y="6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5" y="0"/>
                      <a:pt x="6" y="2"/>
                    </a:cubicBezTo>
                    <a:cubicBezTo>
                      <a:pt x="7" y="2"/>
                      <a:pt x="17" y="16"/>
                      <a:pt x="34" y="16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37" y="16"/>
                      <a:pt x="38" y="18"/>
                      <a:pt x="38" y="20"/>
                    </a:cubicBezTo>
                    <a:cubicBezTo>
                      <a:pt x="38" y="22"/>
                      <a:pt x="37" y="23"/>
                      <a:pt x="35" y="23"/>
                    </a:cubicBezTo>
                    <a:cubicBezTo>
                      <a:pt x="35" y="23"/>
                      <a:pt x="35" y="23"/>
                      <a:pt x="34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" name="Freeform 129"/>
              <p:cNvSpPr/>
              <p:nvPr/>
            </p:nvSpPr>
            <p:spPr bwMode="auto">
              <a:xfrm>
                <a:off x="10593388" y="1400175"/>
                <a:ext cx="141288" cy="1428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38"/>
                  <a:gd name="T17" fmla="*/ 38 w 38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38">
                    <a:moveTo>
                      <a:pt x="36" y="23"/>
                    </a:moveTo>
                    <a:cubicBezTo>
                      <a:pt x="33" y="32"/>
                      <a:pt x="24" y="38"/>
                      <a:pt x="15" y="35"/>
                    </a:cubicBezTo>
                    <a:cubicBezTo>
                      <a:pt x="6" y="33"/>
                      <a:pt x="0" y="24"/>
                      <a:pt x="2" y="15"/>
                    </a:cubicBezTo>
                    <a:cubicBezTo>
                      <a:pt x="5" y="5"/>
                      <a:pt x="14" y="0"/>
                      <a:pt x="23" y="2"/>
                    </a:cubicBezTo>
                    <a:cubicBezTo>
                      <a:pt x="32" y="4"/>
                      <a:pt x="38" y="14"/>
                      <a:pt x="36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" name="Freeform 130"/>
              <p:cNvSpPr/>
              <p:nvPr/>
            </p:nvSpPr>
            <p:spPr bwMode="auto">
              <a:xfrm>
                <a:off x="10634663" y="1414463"/>
                <a:ext cx="58738" cy="34925"/>
              </a:xfrm>
              <a:custGeom>
                <a:avLst/>
                <a:gdLst>
                  <a:gd name="T0" fmla="*/ 2147483647 w 16"/>
                  <a:gd name="T1" fmla="*/ 2147483647 h 9"/>
                  <a:gd name="T2" fmla="*/ 2147483647 w 16"/>
                  <a:gd name="T3" fmla="*/ 2147483647 h 9"/>
                  <a:gd name="T4" fmla="*/ 0 w 16"/>
                  <a:gd name="T5" fmla="*/ 2147483647 h 9"/>
                  <a:gd name="T6" fmla="*/ 2147483647 w 16"/>
                  <a:gd name="T7" fmla="*/ 0 h 9"/>
                  <a:gd name="T8" fmla="*/ 2147483647 w 16"/>
                  <a:gd name="T9" fmla="*/ 214748364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9"/>
                  <a:gd name="T17" fmla="*/ 16 w 16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9">
                    <a:moveTo>
                      <a:pt x="16" y="5"/>
                    </a:moveTo>
                    <a:cubicBezTo>
                      <a:pt x="16" y="8"/>
                      <a:pt x="12" y="9"/>
                      <a:pt x="8" y="9"/>
                    </a:cubicBezTo>
                    <a:cubicBezTo>
                      <a:pt x="3" y="9"/>
                      <a:pt x="0" y="7"/>
                      <a:pt x="0" y="4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5"/>
                    </a:cubicBezTo>
                    <a:close/>
                  </a:path>
                </a:pathLst>
              </a:custGeom>
              <a:solidFill>
                <a:srgbClr val="E8DF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" name="Freeform 131"/>
              <p:cNvSpPr/>
              <p:nvPr/>
            </p:nvSpPr>
            <p:spPr bwMode="auto">
              <a:xfrm>
                <a:off x="10498138" y="1227138"/>
                <a:ext cx="304800" cy="87313"/>
              </a:xfrm>
              <a:custGeom>
                <a:avLst/>
                <a:gdLst>
                  <a:gd name="T0" fmla="*/ 2147483647 w 81"/>
                  <a:gd name="T1" fmla="*/ 2147483647 h 23"/>
                  <a:gd name="T2" fmla="*/ 2147483647 w 81"/>
                  <a:gd name="T3" fmla="*/ 2147483647 h 23"/>
                  <a:gd name="T4" fmla="*/ 2147483647 w 81"/>
                  <a:gd name="T5" fmla="*/ 2147483647 h 23"/>
                  <a:gd name="T6" fmla="*/ 2147483647 w 81"/>
                  <a:gd name="T7" fmla="*/ 2147483647 h 23"/>
                  <a:gd name="T8" fmla="*/ 0 w 81"/>
                  <a:gd name="T9" fmla="*/ 2147483647 h 23"/>
                  <a:gd name="T10" fmla="*/ 2147483647 w 81"/>
                  <a:gd name="T11" fmla="*/ 2147483647 h 23"/>
                  <a:gd name="T12" fmla="*/ 2147483647 w 81"/>
                  <a:gd name="T13" fmla="*/ 0 h 23"/>
                  <a:gd name="T14" fmla="*/ 2147483647 w 81"/>
                  <a:gd name="T15" fmla="*/ 2147483647 h 23"/>
                  <a:gd name="T16" fmla="*/ 2147483647 w 81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1"/>
                  <a:gd name="T28" fmla="*/ 0 h 23"/>
                  <a:gd name="T29" fmla="*/ 81 w 81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1" h="23">
                    <a:moveTo>
                      <a:pt x="81" y="6"/>
                    </a:moveTo>
                    <a:cubicBezTo>
                      <a:pt x="81" y="14"/>
                      <a:pt x="81" y="14"/>
                      <a:pt x="81" y="14"/>
                    </a:cubicBezTo>
                    <a:cubicBezTo>
                      <a:pt x="81" y="15"/>
                      <a:pt x="80" y="16"/>
                      <a:pt x="79" y="16"/>
                    </a:cubicBezTo>
                    <a:cubicBezTo>
                      <a:pt x="70" y="17"/>
                      <a:pt x="24" y="23"/>
                      <a:pt x="1" y="11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5" y="0"/>
                      <a:pt x="6" y="0"/>
                      <a:pt x="7" y="0"/>
                    </a:cubicBezTo>
                    <a:cubicBezTo>
                      <a:pt x="13" y="2"/>
                      <a:pt x="41" y="10"/>
                      <a:pt x="79" y="4"/>
                    </a:cubicBezTo>
                    <a:cubicBezTo>
                      <a:pt x="80" y="4"/>
                      <a:pt x="81" y="5"/>
                      <a:pt x="81" y="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" name="Freeform 132"/>
              <p:cNvSpPr/>
              <p:nvPr/>
            </p:nvSpPr>
            <p:spPr bwMode="auto">
              <a:xfrm>
                <a:off x="11350626" y="1474788"/>
                <a:ext cx="161925" cy="60325"/>
              </a:xfrm>
              <a:custGeom>
                <a:avLst/>
                <a:gdLst>
                  <a:gd name="T0" fmla="*/ 2147483647 w 43"/>
                  <a:gd name="T1" fmla="*/ 2147483647 h 16"/>
                  <a:gd name="T2" fmla="*/ 0 w 43"/>
                  <a:gd name="T3" fmla="*/ 2147483647 h 16"/>
                  <a:gd name="T4" fmla="*/ 2147483647 w 43"/>
                  <a:gd name="T5" fmla="*/ 2147483647 h 16"/>
                  <a:gd name="T6" fmla="*/ 2147483647 w 43"/>
                  <a:gd name="T7" fmla="*/ 2147483647 h 16"/>
                  <a:gd name="T8" fmla="*/ 2147483647 w 43"/>
                  <a:gd name="T9" fmla="*/ 2147483647 h 16"/>
                  <a:gd name="T10" fmla="*/ 2147483647 w 43"/>
                  <a:gd name="T11" fmla="*/ 2147483647 h 16"/>
                  <a:gd name="T12" fmla="*/ 2147483647 w 43"/>
                  <a:gd name="T13" fmla="*/ 2147483647 h 16"/>
                  <a:gd name="T14" fmla="*/ 2147483647 w 43"/>
                  <a:gd name="T15" fmla="*/ 2147483647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6"/>
                  <a:gd name="T26" fmla="*/ 43 w 43"/>
                  <a:gd name="T27" fmla="*/ 16 h 1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6">
                    <a:moveTo>
                      <a:pt x="4" y="16"/>
                    </a:moveTo>
                    <a:cubicBezTo>
                      <a:pt x="2" y="16"/>
                      <a:pt x="1" y="14"/>
                      <a:pt x="0" y="13"/>
                    </a:cubicBezTo>
                    <a:cubicBezTo>
                      <a:pt x="0" y="11"/>
                      <a:pt x="2" y="9"/>
                      <a:pt x="4" y="9"/>
                    </a:cubicBezTo>
                    <a:cubicBezTo>
                      <a:pt x="4" y="9"/>
                      <a:pt x="28" y="7"/>
                      <a:pt x="37" y="1"/>
                    </a:cubicBezTo>
                    <a:cubicBezTo>
                      <a:pt x="39" y="0"/>
                      <a:pt x="41" y="0"/>
                      <a:pt x="42" y="2"/>
                    </a:cubicBezTo>
                    <a:cubicBezTo>
                      <a:pt x="43" y="4"/>
                      <a:pt x="42" y="6"/>
                      <a:pt x="41" y="7"/>
                    </a:cubicBezTo>
                    <a:cubicBezTo>
                      <a:pt x="30" y="13"/>
                      <a:pt x="5" y="16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" name="Freeform 133"/>
              <p:cNvSpPr/>
              <p:nvPr/>
            </p:nvSpPr>
            <p:spPr bwMode="auto">
              <a:xfrm>
                <a:off x="11366501" y="1419225"/>
                <a:ext cx="142875" cy="85725"/>
              </a:xfrm>
              <a:custGeom>
                <a:avLst/>
                <a:gdLst>
                  <a:gd name="T0" fmla="*/ 2147483647 w 38"/>
                  <a:gd name="T1" fmla="*/ 2147483647 h 23"/>
                  <a:gd name="T2" fmla="*/ 2147483647 w 38"/>
                  <a:gd name="T3" fmla="*/ 2147483647 h 23"/>
                  <a:gd name="T4" fmla="*/ 0 w 38"/>
                  <a:gd name="T5" fmla="*/ 2147483647 h 23"/>
                  <a:gd name="T6" fmla="*/ 2147483647 w 38"/>
                  <a:gd name="T7" fmla="*/ 2147483647 h 23"/>
                  <a:gd name="T8" fmla="*/ 2147483647 w 38"/>
                  <a:gd name="T9" fmla="*/ 2147483647 h 23"/>
                  <a:gd name="T10" fmla="*/ 2147483647 w 38"/>
                  <a:gd name="T11" fmla="*/ 2147483647 h 23"/>
                  <a:gd name="T12" fmla="*/ 2147483647 w 38"/>
                  <a:gd name="T13" fmla="*/ 2147483647 h 23"/>
                  <a:gd name="T14" fmla="*/ 2147483647 w 38"/>
                  <a:gd name="T15" fmla="*/ 2147483647 h 23"/>
                  <a:gd name="T16" fmla="*/ 2147483647 w 38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3"/>
                  <a:gd name="T29" fmla="*/ 38 w 38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3">
                    <a:moveTo>
                      <a:pt x="4" y="23"/>
                    </a:moveTo>
                    <a:cubicBezTo>
                      <a:pt x="3" y="23"/>
                      <a:pt x="3" y="23"/>
                      <a:pt x="3" y="23"/>
                    </a:cubicBezTo>
                    <a:cubicBezTo>
                      <a:pt x="1" y="23"/>
                      <a:pt x="0" y="22"/>
                      <a:pt x="0" y="20"/>
                    </a:cubicBezTo>
                    <a:cubicBezTo>
                      <a:pt x="0" y="18"/>
                      <a:pt x="1" y="16"/>
                      <a:pt x="3" y="16"/>
                    </a:cubicBezTo>
                    <a:cubicBezTo>
                      <a:pt x="3" y="16"/>
                      <a:pt x="3" y="16"/>
                      <a:pt x="4" y="16"/>
                    </a:cubicBezTo>
                    <a:cubicBezTo>
                      <a:pt x="21" y="16"/>
                      <a:pt x="32" y="2"/>
                      <a:pt x="32" y="2"/>
                    </a:cubicBezTo>
                    <a:cubicBezTo>
                      <a:pt x="33" y="0"/>
                      <a:pt x="35" y="0"/>
                      <a:pt x="36" y="1"/>
                    </a:cubicBezTo>
                    <a:cubicBezTo>
                      <a:pt x="38" y="2"/>
                      <a:pt x="38" y="4"/>
                      <a:pt x="37" y="6"/>
                    </a:cubicBezTo>
                    <a:cubicBezTo>
                      <a:pt x="37" y="7"/>
                      <a:pt x="25" y="23"/>
                      <a:pt x="4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" name="Freeform 134"/>
              <p:cNvSpPr/>
              <p:nvPr/>
            </p:nvSpPr>
            <p:spPr bwMode="auto">
              <a:xfrm>
                <a:off x="11295063" y="1400175"/>
                <a:ext cx="142875" cy="1428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38"/>
                  <a:gd name="T17" fmla="*/ 38 w 38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38">
                    <a:moveTo>
                      <a:pt x="2" y="23"/>
                    </a:moveTo>
                    <a:cubicBezTo>
                      <a:pt x="5" y="32"/>
                      <a:pt x="14" y="38"/>
                      <a:pt x="23" y="35"/>
                    </a:cubicBezTo>
                    <a:cubicBezTo>
                      <a:pt x="32" y="33"/>
                      <a:pt x="38" y="24"/>
                      <a:pt x="36" y="15"/>
                    </a:cubicBezTo>
                    <a:cubicBezTo>
                      <a:pt x="33" y="5"/>
                      <a:pt x="24" y="0"/>
                      <a:pt x="15" y="2"/>
                    </a:cubicBezTo>
                    <a:cubicBezTo>
                      <a:pt x="6" y="4"/>
                      <a:pt x="0" y="14"/>
                      <a:pt x="2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" name="Freeform 135"/>
              <p:cNvSpPr/>
              <p:nvPr/>
            </p:nvSpPr>
            <p:spPr bwMode="auto">
              <a:xfrm>
                <a:off x="11336338" y="1414463"/>
                <a:ext cx="60325" cy="34925"/>
              </a:xfrm>
              <a:custGeom>
                <a:avLst/>
                <a:gdLst>
                  <a:gd name="T0" fmla="*/ 0 w 16"/>
                  <a:gd name="T1" fmla="*/ 2147483647 h 9"/>
                  <a:gd name="T2" fmla="*/ 2147483647 w 16"/>
                  <a:gd name="T3" fmla="*/ 2147483647 h 9"/>
                  <a:gd name="T4" fmla="*/ 2147483647 w 16"/>
                  <a:gd name="T5" fmla="*/ 2147483647 h 9"/>
                  <a:gd name="T6" fmla="*/ 2147483647 w 16"/>
                  <a:gd name="T7" fmla="*/ 0 h 9"/>
                  <a:gd name="T8" fmla="*/ 0 w 16"/>
                  <a:gd name="T9" fmla="*/ 214748364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9"/>
                  <a:gd name="T17" fmla="*/ 16 w 16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9">
                    <a:moveTo>
                      <a:pt x="0" y="5"/>
                    </a:moveTo>
                    <a:cubicBezTo>
                      <a:pt x="0" y="8"/>
                      <a:pt x="4" y="9"/>
                      <a:pt x="8" y="9"/>
                    </a:cubicBezTo>
                    <a:cubicBezTo>
                      <a:pt x="13" y="9"/>
                      <a:pt x="16" y="7"/>
                      <a:pt x="16" y="4"/>
                    </a:cubicBezTo>
                    <a:cubicBezTo>
                      <a:pt x="16" y="2"/>
                      <a:pt x="12" y="0"/>
                      <a:pt x="8" y="0"/>
                    </a:cubicBezTo>
                    <a:cubicBezTo>
                      <a:pt x="4" y="0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E8DF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" name="Freeform 136"/>
              <p:cNvSpPr/>
              <p:nvPr/>
            </p:nvSpPr>
            <p:spPr bwMode="auto">
              <a:xfrm>
                <a:off x="11226801" y="1227138"/>
                <a:ext cx="304800" cy="87313"/>
              </a:xfrm>
              <a:custGeom>
                <a:avLst/>
                <a:gdLst>
                  <a:gd name="T0" fmla="*/ 0 w 81"/>
                  <a:gd name="T1" fmla="*/ 2147483647 h 23"/>
                  <a:gd name="T2" fmla="*/ 0 w 81"/>
                  <a:gd name="T3" fmla="*/ 2147483647 h 23"/>
                  <a:gd name="T4" fmla="*/ 2147483647 w 81"/>
                  <a:gd name="T5" fmla="*/ 2147483647 h 23"/>
                  <a:gd name="T6" fmla="*/ 2147483647 w 81"/>
                  <a:gd name="T7" fmla="*/ 2147483647 h 23"/>
                  <a:gd name="T8" fmla="*/ 2147483647 w 81"/>
                  <a:gd name="T9" fmla="*/ 2147483647 h 23"/>
                  <a:gd name="T10" fmla="*/ 2147483647 w 81"/>
                  <a:gd name="T11" fmla="*/ 2147483647 h 23"/>
                  <a:gd name="T12" fmla="*/ 2147483647 w 81"/>
                  <a:gd name="T13" fmla="*/ 0 h 23"/>
                  <a:gd name="T14" fmla="*/ 2147483647 w 81"/>
                  <a:gd name="T15" fmla="*/ 2147483647 h 23"/>
                  <a:gd name="T16" fmla="*/ 0 w 81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1"/>
                  <a:gd name="T28" fmla="*/ 0 h 23"/>
                  <a:gd name="T29" fmla="*/ 81 w 81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1" h="23">
                    <a:moveTo>
                      <a:pt x="0" y="6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5"/>
                      <a:pt x="1" y="16"/>
                      <a:pt x="2" y="16"/>
                    </a:cubicBezTo>
                    <a:cubicBezTo>
                      <a:pt x="11" y="17"/>
                      <a:pt x="58" y="23"/>
                      <a:pt x="80" y="11"/>
                    </a:cubicBezTo>
                    <a:cubicBezTo>
                      <a:pt x="81" y="10"/>
                      <a:pt x="81" y="9"/>
                      <a:pt x="81" y="8"/>
                    </a:cubicBezTo>
                    <a:cubicBezTo>
                      <a:pt x="77" y="1"/>
                      <a:pt x="77" y="1"/>
                      <a:pt x="77" y="1"/>
                    </a:cubicBezTo>
                    <a:cubicBezTo>
                      <a:pt x="76" y="0"/>
                      <a:pt x="75" y="0"/>
                      <a:pt x="74" y="0"/>
                    </a:cubicBezTo>
                    <a:cubicBezTo>
                      <a:pt x="68" y="2"/>
                      <a:pt x="40" y="10"/>
                      <a:pt x="2" y="4"/>
                    </a:cubicBezTo>
                    <a:cubicBezTo>
                      <a:pt x="1" y="4"/>
                      <a:pt x="0" y="5"/>
                      <a:pt x="0" y="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" name="Freeform 137"/>
              <p:cNvSpPr/>
              <p:nvPr/>
            </p:nvSpPr>
            <p:spPr bwMode="auto">
              <a:xfrm>
                <a:off x="10266363" y="803275"/>
                <a:ext cx="1550988" cy="844550"/>
              </a:xfrm>
              <a:custGeom>
                <a:avLst/>
                <a:gdLst>
                  <a:gd name="T0" fmla="*/ 2147483647 w 413"/>
                  <a:gd name="T1" fmla="*/ 2147483647 h 225"/>
                  <a:gd name="T2" fmla="*/ 2147483647 w 413"/>
                  <a:gd name="T3" fmla="*/ 2147483647 h 225"/>
                  <a:gd name="T4" fmla="*/ 2147483647 w 413"/>
                  <a:gd name="T5" fmla="*/ 2147483647 h 225"/>
                  <a:gd name="T6" fmla="*/ 2147483647 w 413"/>
                  <a:gd name="T7" fmla="*/ 2147483647 h 225"/>
                  <a:gd name="T8" fmla="*/ 2147483647 w 413"/>
                  <a:gd name="T9" fmla="*/ 2147483647 h 225"/>
                  <a:gd name="T10" fmla="*/ 2147483647 w 413"/>
                  <a:gd name="T11" fmla="*/ 2147483647 h 225"/>
                  <a:gd name="T12" fmla="*/ 2147483647 w 413"/>
                  <a:gd name="T13" fmla="*/ 2147483647 h 225"/>
                  <a:gd name="T14" fmla="*/ 2147483647 w 413"/>
                  <a:gd name="T15" fmla="*/ 2147483647 h 225"/>
                  <a:gd name="T16" fmla="*/ 2147483647 w 413"/>
                  <a:gd name="T17" fmla="*/ 0 h 225"/>
                  <a:gd name="T18" fmla="*/ 2147483647 w 413"/>
                  <a:gd name="T19" fmla="*/ 2147483647 h 2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13"/>
                  <a:gd name="T31" fmla="*/ 0 h 225"/>
                  <a:gd name="T32" fmla="*/ 413 w 413"/>
                  <a:gd name="T33" fmla="*/ 225 h 22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13" h="225">
                    <a:moveTo>
                      <a:pt x="393" y="38"/>
                    </a:moveTo>
                    <a:cubicBezTo>
                      <a:pt x="393" y="38"/>
                      <a:pt x="413" y="146"/>
                      <a:pt x="357" y="199"/>
                    </a:cubicBezTo>
                    <a:cubicBezTo>
                      <a:pt x="357" y="199"/>
                      <a:pt x="372" y="89"/>
                      <a:pt x="288" y="55"/>
                    </a:cubicBezTo>
                    <a:cubicBezTo>
                      <a:pt x="288" y="55"/>
                      <a:pt x="221" y="102"/>
                      <a:pt x="128" y="110"/>
                    </a:cubicBezTo>
                    <a:cubicBezTo>
                      <a:pt x="34" y="118"/>
                      <a:pt x="31" y="189"/>
                      <a:pt x="70" y="212"/>
                    </a:cubicBezTo>
                    <a:cubicBezTo>
                      <a:pt x="70" y="212"/>
                      <a:pt x="68" y="220"/>
                      <a:pt x="61" y="221"/>
                    </a:cubicBezTo>
                    <a:cubicBezTo>
                      <a:pt x="40" y="225"/>
                      <a:pt x="0" y="213"/>
                      <a:pt x="9" y="100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376" y="0"/>
                      <a:pt x="376" y="0"/>
                      <a:pt x="376" y="0"/>
                    </a:cubicBezTo>
                    <a:lnTo>
                      <a:pt x="393" y="38"/>
                    </a:lnTo>
                    <a:close/>
                  </a:path>
                </a:pathLst>
              </a:custGeom>
              <a:solidFill>
                <a:srgbClr val="6D4C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" name="Freeform 138"/>
              <p:cNvSpPr/>
              <p:nvPr/>
            </p:nvSpPr>
            <p:spPr bwMode="auto">
              <a:xfrm>
                <a:off x="11347451" y="792163"/>
                <a:ext cx="173038" cy="244475"/>
              </a:xfrm>
              <a:custGeom>
                <a:avLst/>
                <a:gdLst>
                  <a:gd name="T0" fmla="*/ 2147483647 w 46"/>
                  <a:gd name="T1" fmla="*/ 2147483647 h 65"/>
                  <a:gd name="T2" fmla="*/ 2147483647 w 46"/>
                  <a:gd name="T3" fmla="*/ 0 h 65"/>
                  <a:gd name="T4" fmla="*/ 0 w 46"/>
                  <a:gd name="T5" fmla="*/ 2147483647 h 65"/>
                  <a:gd name="T6" fmla="*/ 2147483647 w 46"/>
                  <a:gd name="T7" fmla="*/ 2147483647 h 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65"/>
                  <a:gd name="T14" fmla="*/ 46 w 46"/>
                  <a:gd name="T15" fmla="*/ 65 h 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65">
                    <a:moveTo>
                      <a:pt x="14" y="65"/>
                    </a:moveTo>
                    <a:cubicBezTo>
                      <a:pt x="46" y="35"/>
                      <a:pt x="34" y="0"/>
                      <a:pt x="34" y="0"/>
                    </a:cubicBezTo>
                    <a:cubicBezTo>
                      <a:pt x="35" y="31"/>
                      <a:pt x="0" y="58"/>
                      <a:pt x="0" y="58"/>
                    </a:cubicBezTo>
                    <a:cubicBezTo>
                      <a:pt x="5" y="60"/>
                      <a:pt x="10" y="62"/>
                      <a:pt x="14" y="65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98" name="Freeform 106"/>
            <p:cNvSpPr/>
            <p:nvPr/>
          </p:nvSpPr>
          <p:spPr bwMode="auto">
            <a:xfrm>
              <a:off x="9709141" y="2790500"/>
              <a:ext cx="86036" cy="72538"/>
            </a:xfrm>
            <a:custGeom>
              <a:avLst/>
              <a:gdLst>
                <a:gd name="T0" fmla="*/ 2147483647 w 43"/>
                <a:gd name="T1" fmla="*/ 0 h 36"/>
                <a:gd name="T2" fmla="*/ 0 w 43"/>
                <a:gd name="T3" fmla="*/ 2147483647 h 36"/>
                <a:gd name="T4" fmla="*/ 2147483647 w 43"/>
                <a:gd name="T5" fmla="*/ 2147483647 h 36"/>
                <a:gd name="T6" fmla="*/ 2147483647 w 43"/>
                <a:gd name="T7" fmla="*/ 2147483647 h 36"/>
                <a:gd name="T8" fmla="*/ 2147483647 w 43"/>
                <a:gd name="T9" fmla="*/ 2147483647 h 36"/>
                <a:gd name="T10" fmla="*/ 2147483647 w 43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36"/>
                <a:gd name="T20" fmla="*/ 43 w 43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36">
                  <a:moveTo>
                    <a:pt x="22" y="0"/>
                  </a:moveTo>
                  <a:cubicBezTo>
                    <a:pt x="10" y="0"/>
                    <a:pt x="4" y="3"/>
                    <a:pt x="0" y="5"/>
                  </a:cubicBezTo>
                  <a:cubicBezTo>
                    <a:pt x="6" y="23"/>
                    <a:pt x="13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31" y="36"/>
                    <a:pt x="37" y="23"/>
                    <a:pt x="43" y="5"/>
                  </a:cubicBezTo>
                  <a:cubicBezTo>
                    <a:pt x="39" y="3"/>
                    <a:pt x="33" y="0"/>
                    <a:pt x="22" y="0"/>
                  </a:cubicBez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9" name="Freeform 108"/>
            <p:cNvSpPr/>
            <p:nvPr/>
          </p:nvSpPr>
          <p:spPr bwMode="auto">
            <a:xfrm>
              <a:off x="9473233" y="2789743"/>
              <a:ext cx="84349" cy="72538"/>
            </a:xfrm>
            <a:custGeom>
              <a:avLst/>
              <a:gdLst>
                <a:gd name="T0" fmla="*/ 2147483647 w 42"/>
                <a:gd name="T1" fmla="*/ 0 h 36"/>
                <a:gd name="T2" fmla="*/ 0 w 42"/>
                <a:gd name="T3" fmla="*/ 2147483647 h 36"/>
                <a:gd name="T4" fmla="*/ 2147483647 w 42"/>
                <a:gd name="T5" fmla="*/ 2147483647 h 36"/>
                <a:gd name="T6" fmla="*/ 2147483647 w 42"/>
                <a:gd name="T7" fmla="*/ 2147483647 h 36"/>
                <a:gd name="T8" fmla="*/ 2147483647 w 42"/>
                <a:gd name="T9" fmla="*/ 2147483647 h 36"/>
                <a:gd name="T10" fmla="*/ 2147483647 w 42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6"/>
                <a:gd name="T20" fmla="*/ 42 w 42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6">
                  <a:moveTo>
                    <a:pt x="21" y="0"/>
                  </a:moveTo>
                  <a:cubicBezTo>
                    <a:pt x="10" y="0"/>
                    <a:pt x="4" y="3"/>
                    <a:pt x="0" y="5"/>
                  </a:cubicBezTo>
                  <a:cubicBezTo>
                    <a:pt x="5" y="23"/>
                    <a:pt x="12" y="36"/>
                    <a:pt x="21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30" y="36"/>
                    <a:pt x="37" y="23"/>
                    <a:pt x="42" y="5"/>
                  </a:cubicBezTo>
                  <a:cubicBezTo>
                    <a:pt x="39" y="3"/>
                    <a:pt x="33" y="0"/>
                    <a:pt x="21" y="0"/>
                  </a:cubicBez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35" name="矩形 133"/>
          <p:cNvSpPr>
            <a:spLocks noChangeArrowheads="1"/>
          </p:cNvSpPr>
          <p:nvPr/>
        </p:nvSpPr>
        <p:spPr bwMode="auto">
          <a:xfrm>
            <a:off x="4764" y="643520"/>
            <a:ext cx="9139237" cy="552279"/>
          </a:xfrm>
          <a:prstGeom prst="rect">
            <a:avLst/>
          </a:prstGeom>
          <a:solidFill>
            <a:srgbClr val="00B050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/>
          </a:p>
        </p:txBody>
      </p:sp>
      <p:sp>
        <p:nvSpPr>
          <p:cNvPr id="136" name="矩形 134"/>
          <p:cNvSpPr>
            <a:spLocks noChangeArrowheads="1"/>
          </p:cNvSpPr>
          <p:nvPr/>
        </p:nvSpPr>
        <p:spPr bwMode="auto">
          <a:xfrm>
            <a:off x="3143250" y="719696"/>
            <a:ext cx="2774950" cy="399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Ask and answer</a:t>
            </a:r>
            <a:endParaRPr lang="zh-CN" altLang="en-US" sz="20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7" name="矩形 135"/>
          <p:cNvSpPr>
            <a:spLocks noChangeArrowheads="1"/>
          </p:cNvSpPr>
          <p:nvPr/>
        </p:nvSpPr>
        <p:spPr bwMode="auto">
          <a:xfrm>
            <a:off x="1427184" y="1484652"/>
            <a:ext cx="696912" cy="369774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1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38" name="矩形 137"/>
          <p:cNvSpPr>
            <a:spLocks noChangeArrowheads="1"/>
          </p:cNvSpPr>
          <p:nvPr/>
        </p:nvSpPr>
        <p:spPr bwMode="auto">
          <a:xfrm>
            <a:off x="3200422" y="1484652"/>
            <a:ext cx="696913" cy="369774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39" name="矩形 138"/>
          <p:cNvSpPr>
            <a:spLocks noChangeArrowheads="1"/>
          </p:cNvSpPr>
          <p:nvPr/>
        </p:nvSpPr>
        <p:spPr bwMode="auto">
          <a:xfrm>
            <a:off x="5119709" y="1484652"/>
            <a:ext cx="696912" cy="369774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3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40" name="矩形 139"/>
          <p:cNvSpPr>
            <a:spLocks noChangeArrowheads="1"/>
          </p:cNvSpPr>
          <p:nvPr/>
        </p:nvSpPr>
        <p:spPr bwMode="auto">
          <a:xfrm>
            <a:off x="6875484" y="1495762"/>
            <a:ext cx="696912" cy="369773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41" name="矩形 140"/>
          <p:cNvSpPr/>
          <p:nvPr/>
        </p:nvSpPr>
        <p:spPr>
          <a:xfrm>
            <a:off x="2479966" y="3559435"/>
            <a:ext cx="3877985" cy="369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总结本课自己的收获，小组内交流。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57356" y="1286263"/>
            <a:ext cx="5857916" cy="175378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复习掌握本单元表家庭成员的单词以及几个短语。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熟练运用本单元句型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运用所学句型写文章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正确运用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am, is, are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及名词的复数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流程图: 可选过程 2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学习目标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5815042" y="3682645"/>
            <a:ext cx="2324096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我的狗的名字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1395442" y="3623926"/>
            <a:ext cx="3391924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name of my dog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5891242" y="2938338"/>
            <a:ext cx="2324096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在我家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1395443" y="2938338"/>
            <a:ext cx="2449723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my family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5586442" y="2309882"/>
            <a:ext cx="2324096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在下一张照片中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1395442" y="2252750"/>
            <a:ext cx="3580364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next picture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5510242" y="1738558"/>
            <a:ext cx="2324096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在第一张照片中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1395442" y="1624294"/>
            <a:ext cx="3140670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first photo</a:t>
            </a:r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5219731" y="929183"/>
            <a:ext cx="2591053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两张我家人的漂亮照片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1395443" y="938705"/>
            <a:ext cx="4773819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nice photos of my family</a:t>
            </a:r>
          </a:p>
        </p:txBody>
      </p:sp>
      <p:sp>
        <p:nvSpPr>
          <p:cNvPr id="14" name="流程图: 可选过程 13"/>
          <p:cNvSpPr/>
          <p:nvPr/>
        </p:nvSpPr>
        <p:spPr>
          <a:xfrm>
            <a:off x="86147" y="72192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新课总结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/>
      <p:bldP spid="102404" grpId="0"/>
      <p:bldP spid="102405" grpId="0"/>
      <p:bldP spid="102406" grpId="0"/>
      <p:bldP spid="102407" grpId="0"/>
      <p:bldP spid="102408" grpId="0"/>
      <p:bldP spid="102409" grpId="0"/>
      <p:bldP spid="102410" grpId="0"/>
      <p:bldP spid="1024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1952625" y="1553683"/>
            <a:ext cx="4522788" cy="266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This ___ my sister.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That ____ his brother.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She _____ his aunt.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He _____ my uncle .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These _____ her parents.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Those ____ her friends.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They _____ my family.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2357438" y="1571141"/>
            <a:ext cx="658812" cy="39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2643189" y="3072451"/>
            <a:ext cx="477837" cy="388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</a:p>
        </p:txBody>
      </p:sp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2501901" y="2002807"/>
            <a:ext cx="658813" cy="39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2428876" y="2324971"/>
            <a:ext cx="658813" cy="39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179208" name="Text Box 8"/>
          <p:cNvSpPr txBox="1">
            <a:spLocks noChangeArrowheads="1"/>
          </p:cNvSpPr>
          <p:nvPr/>
        </p:nvSpPr>
        <p:spPr bwMode="auto">
          <a:xfrm>
            <a:off x="2286001" y="2643959"/>
            <a:ext cx="658813" cy="388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179209" name="Text Box 9"/>
          <p:cNvSpPr txBox="1">
            <a:spLocks noChangeArrowheads="1"/>
          </p:cNvSpPr>
          <p:nvPr/>
        </p:nvSpPr>
        <p:spPr bwMode="auto">
          <a:xfrm>
            <a:off x="2643189" y="3396202"/>
            <a:ext cx="477837" cy="39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</a:p>
        </p:txBody>
      </p:sp>
      <p:sp>
        <p:nvSpPr>
          <p:cNvPr id="179210" name="Text Box 10"/>
          <p:cNvSpPr txBox="1">
            <a:spLocks noChangeArrowheads="1"/>
          </p:cNvSpPr>
          <p:nvPr/>
        </p:nvSpPr>
        <p:spPr bwMode="auto">
          <a:xfrm>
            <a:off x="2643189" y="3786606"/>
            <a:ext cx="477837" cy="388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</a:p>
        </p:txBody>
      </p:sp>
      <p:sp>
        <p:nvSpPr>
          <p:cNvPr id="5130" name="AutoShape 11"/>
          <p:cNvSpPr>
            <a:spLocks noChangeArrowheads="1"/>
          </p:cNvSpPr>
          <p:nvPr/>
        </p:nvSpPr>
        <p:spPr bwMode="auto">
          <a:xfrm>
            <a:off x="1857376" y="885552"/>
            <a:ext cx="1762125" cy="628456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lIns="81658" tIns="40829" rIns="81658" bIns="40829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000">
                <a:solidFill>
                  <a:srgbClr val="FF3300"/>
                </a:solidFill>
                <a:latin typeface="Times New Roman" panose="02020603050405020304" pitchFamily="18" charset="0"/>
                <a:ea typeface="GungsuhChe" pitchFamily="49" charset="-127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5131" name="AutoShape 12"/>
          <p:cNvSpPr>
            <a:spLocks noChangeArrowheads="1"/>
          </p:cNvSpPr>
          <p:nvPr/>
        </p:nvSpPr>
        <p:spPr bwMode="auto">
          <a:xfrm>
            <a:off x="5386389" y="885552"/>
            <a:ext cx="1817687" cy="685588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lIns="81658" tIns="40829" rIns="81658" bIns="40829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000">
                <a:solidFill>
                  <a:srgbClr val="FF3300"/>
                </a:solidFill>
                <a:latin typeface="Times New Roman" panose="02020603050405020304" pitchFamily="18" charset="0"/>
                <a:ea typeface="GungsuhChe" pitchFamily="49" charset="-127"/>
                <a:cs typeface="Times New Roman" panose="02020603050405020304" pitchFamily="18" charset="0"/>
              </a:rPr>
              <a:t>are</a:t>
            </a:r>
          </a:p>
        </p:txBody>
      </p:sp>
      <p:sp>
        <p:nvSpPr>
          <p:cNvPr id="13" name="矩形 12"/>
          <p:cNvSpPr/>
          <p:nvPr/>
        </p:nvSpPr>
        <p:spPr>
          <a:xfrm>
            <a:off x="4184447" y="923945"/>
            <a:ext cx="289259" cy="352911"/>
          </a:xfrm>
          <a:prstGeom prst="rect">
            <a:avLst/>
          </a:prstGeom>
          <a:noFill/>
        </p:spPr>
        <p:txBody>
          <a:bodyPr wrap="none" lIns="44806" tIns="22403" rIns="44806" bIns="2240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2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endParaRPr lang="zh-CN" altLang="en-US" sz="2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流程图: 可选过程 14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知识回顾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autoUpdateAnimBg="0"/>
      <p:bldP spid="179204" grpId="0" autoUpdateAnimBg="0"/>
      <p:bldP spid="179205" grpId="0" autoUpdateAnimBg="0"/>
      <p:bldP spid="179206" grpId="0" autoUpdateAnimBg="0"/>
      <p:bldP spid="179207" grpId="0" autoUpdateAnimBg="0"/>
      <p:bldP spid="179208" grpId="0" autoUpdateAnimBg="0"/>
      <p:bldP spid="179209" grpId="0" autoUpdateAnimBg="0"/>
      <p:bldP spid="17921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5525" y="361838"/>
            <a:ext cx="935038" cy="91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11525" y="396753"/>
            <a:ext cx="935038" cy="949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8939" y="1866324"/>
            <a:ext cx="822325" cy="1028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45125" y="1923456"/>
            <a:ext cx="776288" cy="97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76538" y="1866324"/>
            <a:ext cx="863600" cy="1026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35125" y="1866324"/>
            <a:ext cx="863600" cy="1026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44638" y="3527924"/>
            <a:ext cx="793750" cy="113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625726" y="3527924"/>
            <a:ext cx="792163" cy="113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360988" y="3581883"/>
            <a:ext cx="793750" cy="1025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442075" y="3581882"/>
            <a:ext cx="863600" cy="102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4497388" y="882377"/>
            <a:ext cx="0" cy="75541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4210051" y="882378"/>
            <a:ext cx="5762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2552701" y="1691753"/>
            <a:ext cx="37449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120900" y="1799669"/>
            <a:ext cx="10080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5749926" y="1853628"/>
            <a:ext cx="12239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2625725" y="2772508"/>
            <a:ext cx="0" cy="485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1978025" y="3258132"/>
            <a:ext cx="1225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6442075" y="2663003"/>
            <a:ext cx="0" cy="54117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5865813" y="3204174"/>
            <a:ext cx="11541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82965" name="Text Box 23"/>
          <p:cNvSpPr txBox="1">
            <a:spLocks noChangeArrowheads="1"/>
          </p:cNvSpPr>
          <p:nvPr/>
        </p:nvSpPr>
        <p:spPr bwMode="auto">
          <a:xfrm>
            <a:off x="568326" y="2780442"/>
            <a:ext cx="2055813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father/dad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2966" name="Text Box 24"/>
          <p:cNvSpPr txBox="1">
            <a:spLocks noChangeArrowheads="1"/>
          </p:cNvSpPr>
          <p:nvPr/>
        </p:nvSpPr>
        <p:spPr bwMode="auto">
          <a:xfrm>
            <a:off x="2776539" y="2780442"/>
            <a:ext cx="2363787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mother/mom</a:t>
            </a:r>
          </a:p>
        </p:txBody>
      </p:sp>
      <p:sp>
        <p:nvSpPr>
          <p:cNvPr id="14359" name="Line 31"/>
          <p:cNvSpPr>
            <a:spLocks noChangeShapeType="1"/>
          </p:cNvSpPr>
          <p:nvPr/>
        </p:nvSpPr>
        <p:spPr bwMode="auto">
          <a:xfrm>
            <a:off x="1978025" y="3258132"/>
            <a:ext cx="0" cy="26979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14360" name="Line 32"/>
          <p:cNvSpPr>
            <a:spLocks noChangeShapeType="1"/>
          </p:cNvSpPr>
          <p:nvPr/>
        </p:nvSpPr>
        <p:spPr bwMode="auto">
          <a:xfrm flipH="1">
            <a:off x="3203575" y="3258132"/>
            <a:ext cx="0" cy="26979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14361" name="Line 33"/>
          <p:cNvSpPr>
            <a:spLocks noChangeShapeType="1"/>
          </p:cNvSpPr>
          <p:nvPr/>
        </p:nvSpPr>
        <p:spPr bwMode="auto">
          <a:xfrm>
            <a:off x="5865813" y="3204174"/>
            <a:ext cx="0" cy="322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14362" name="Line 34"/>
          <p:cNvSpPr>
            <a:spLocks noChangeShapeType="1"/>
          </p:cNvSpPr>
          <p:nvPr/>
        </p:nvSpPr>
        <p:spPr bwMode="auto">
          <a:xfrm>
            <a:off x="6226175" y="2663003"/>
            <a:ext cx="438150" cy="317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14363" name="Line 35"/>
          <p:cNvSpPr>
            <a:spLocks noChangeShapeType="1"/>
          </p:cNvSpPr>
          <p:nvPr/>
        </p:nvSpPr>
        <p:spPr bwMode="auto">
          <a:xfrm>
            <a:off x="2481264" y="2772507"/>
            <a:ext cx="295275" cy="793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82972" name="Line 36"/>
          <p:cNvSpPr>
            <a:spLocks noChangeShapeType="1"/>
          </p:cNvSpPr>
          <p:nvPr/>
        </p:nvSpPr>
        <p:spPr bwMode="auto">
          <a:xfrm>
            <a:off x="3489326" y="4123052"/>
            <a:ext cx="18018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14365" name="Line 37"/>
          <p:cNvSpPr>
            <a:spLocks noChangeShapeType="1"/>
          </p:cNvSpPr>
          <p:nvPr/>
        </p:nvSpPr>
        <p:spPr bwMode="auto">
          <a:xfrm>
            <a:off x="2532063" y="1691753"/>
            <a:ext cx="0" cy="10791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14366" name="Line 38"/>
          <p:cNvSpPr>
            <a:spLocks noChangeShapeType="1"/>
          </p:cNvSpPr>
          <p:nvPr/>
        </p:nvSpPr>
        <p:spPr bwMode="auto">
          <a:xfrm>
            <a:off x="6297613" y="1691753"/>
            <a:ext cx="0" cy="161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14367" name="Line 39"/>
          <p:cNvSpPr>
            <a:spLocks noChangeShapeType="1"/>
          </p:cNvSpPr>
          <p:nvPr/>
        </p:nvSpPr>
        <p:spPr bwMode="auto">
          <a:xfrm>
            <a:off x="2092325" y="1788561"/>
            <a:ext cx="0" cy="10791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14368" name="Line 40"/>
          <p:cNvSpPr>
            <a:spLocks noChangeShapeType="1"/>
          </p:cNvSpPr>
          <p:nvPr/>
        </p:nvSpPr>
        <p:spPr bwMode="auto">
          <a:xfrm>
            <a:off x="3128963" y="1799669"/>
            <a:ext cx="0" cy="10791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14369" name="Line 41"/>
          <p:cNvSpPr>
            <a:spLocks noChangeShapeType="1"/>
          </p:cNvSpPr>
          <p:nvPr/>
        </p:nvSpPr>
        <p:spPr bwMode="auto">
          <a:xfrm>
            <a:off x="5765800" y="1853628"/>
            <a:ext cx="0" cy="10791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14370" name="Line 42"/>
          <p:cNvSpPr>
            <a:spLocks noChangeShapeType="1"/>
          </p:cNvSpPr>
          <p:nvPr/>
        </p:nvSpPr>
        <p:spPr bwMode="auto">
          <a:xfrm>
            <a:off x="6981825" y="1842519"/>
            <a:ext cx="0" cy="10791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14371" name="Line 43"/>
          <p:cNvSpPr>
            <a:spLocks noChangeShapeType="1"/>
          </p:cNvSpPr>
          <p:nvPr/>
        </p:nvSpPr>
        <p:spPr bwMode="auto">
          <a:xfrm>
            <a:off x="6996113" y="3213696"/>
            <a:ext cx="0" cy="323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82980" name="Text Box 23"/>
          <p:cNvSpPr txBox="1">
            <a:spLocks noChangeArrowheads="1"/>
          </p:cNvSpPr>
          <p:nvPr/>
        </p:nvSpPr>
        <p:spPr bwMode="auto">
          <a:xfrm>
            <a:off x="642939" y="1237868"/>
            <a:ext cx="3582987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grandfather/grandpa</a:t>
            </a:r>
          </a:p>
        </p:txBody>
      </p:sp>
      <p:sp>
        <p:nvSpPr>
          <p:cNvPr id="82981" name="Text Box 23"/>
          <p:cNvSpPr txBox="1">
            <a:spLocks noChangeArrowheads="1"/>
          </p:cNvSpPr>
          <p:nvPr/>
        </p:nvSpPr>
        <p:spPr bwMode="auto">
          <a:xfrm>
            <a:off x="4683126" y="1180735"/>
            <a:ext cx="3032125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grandmother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grandma</a:t>
            </a:r>
          </a:p>
        </p:txBody>
      </p:sp>
      <p:sp>
        <p:nvSpPr>
          <p:cNvPr id="82982" name="Text Box 23"/>
          <p:cNvSpPr txBox="1">
            <a:spLocks noChangeArrowheads="1"/>
          </p:cNvSpPr>
          <p:nvPr/>
        </p:nvSpPr>
        <p:spPr bwMode="auto">
          <a:xfrm>
            <a:off x="5062539" y="2837574"/>
            <a:ext cx="1277937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uncle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2983" name="Text Box 23"/>
          <p:cNvSpPr txBox="1">
            <a:spLocks noChangeArrowheads="1"/>
          </p:cNvSpPr>
          <p:nvPr/>
        </p:nvSpPr>
        <p:spPr bwMode="auto">
          <a:xfrm>
            <a:off x="6586539" y="2837574"/>
            <a:ext cx="1277937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aunt</a:t>
            </a:r>
          </a:p>
        </p:txBody>
      </p:sp>
      <p:sp>
        <p:nvSpPr>
          <p:cNvPr id="82984" name="Text Box 23"/>
          <p:cNvSpPr txBox="1">
            <a:spLocks noChangeArrowheads="1"/>
          </p:cNvSpPr>
          <p:nvPr/>
        </p:nvSpPr>
        <p:spPr bwMode="auto">
          <a:xfrm>
            <a:off x="490539" y="4610265"/>
            <a:ext cx="1601787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brother </a:t>
            </a:r>
          </a:p>
        </p:txBody>
      </p:sp>
      <p:sp>
        <p:nvSpPr>
          <p:cNvPr id="82985" name="Text Box 23"/>
          <p:cNvSpPr txBox="1">
            <a:spLocks noChangeArrowheads="1"/>
          </p:cNvSpPr>
          <p:nvPr/>
        </p:nvSpPr>
        <p:spPr bwMode="auto">
          <a:xfrm>
            <a:off x="2549526" y="4610265"/>
            <a:ext cx="531813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82986" name="Text Box 23"/>
          <p:cNvSpPr txBox="1">
            <a:spLocks noChangeArrowheads="1"/>
          </p:cNvSpPr>
          <p:nvPr/>
        </p:nvSpPr>
        <p:spPr bwMode="auto">
          <a:xfrm>
            <a:off x="3690939" y="4153206"/>
            <a:ext cx="1601787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cousins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2987" name="Text Box 23"/>
          <p:cNvSpPr txBox="1">
            <a:spLocks noChangeArrowheads="1"/>
          </p:cNvSpPr>
          <p:nvPr/>
        </p:nvSpPr>
        <p:spPr bwMode="auto">
          <a:xfrm>
            <a:off x="338139" y="780809"/>
            <a:ext cx="2668587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Family Tree</a:t>
            </a:r>
          </a:p>
        </p:txBody>
      </p:sp>
      <p:sp>
        <p:nvSpPr>
          <p:cNvPr id="82988" name="Text Box 23"/>
          <p:cNvSpPr txBox="1">
            <a:spLocks noChangeArrowheads="1"/>
          </p:cNvSpPr>
          <p:nvPr/>
        </p:nvSpPr>
        <p:spPr bwMode="auto">
          <a:xfrm>
            <a:off x="642938" y="3865956"/>
            <a:ext cx="914400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son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2989" name="Text Box 23"/>
          <p:cNvSpPr txBox="1">
            <a:spLocks noChangeArrowheads="1"/>
          </p:cNvSpPr>
          <p:nvPr/>
        </p:nvSpPr>
        <p:spPr bwMode="auto">
          <a:xfrm>
            <a:off x="7273925" y="3808824"/>
            <a:ext cx="1441450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daughter </a:t>
            </a:r>
          </a:p>
        </p:txBody>
      </p:sp>
      <p:sp>
        <p:nvSpPr>
          <p:cNvPr id="82990" name="Text Box 23"/>
          <p:cNvSpPr txBox="1">
            <a:spLocks noChangeArrowheads="1"/>
          </p:cNvSpPr>
          <p:nvPr/>
        </p:nvSpPr>
        <p:spPr bwMode="auto">
          <a:xfrm>
            <a:off x="6434139" y="4610265"/>
            <a:ext cx="1601787" cy="35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sister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2991" name="Line 36"/>
          <p:cNvSpPr>
            <a:spLocks noChangeShapeType="1"/>
          </p:cNvSpPr>
          <p:nvPr/>
        </p:nvSpPr>
        <p:spPr bwMode="auto">
          <a:xfrm>
            <a:off x="5749926" y="4610264"/>
            <a:ext cx="531813" cy="16981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82992" name="Line 36"/>
          <p:cNvSpPr>
            <a:spLocks noChangeShapeType="1"/>
          </p:cNvSpPr>
          <p:nvPr/>
        </p:nvSpPr>
        <p:spPr bwMode="auto">
          <a:xfrm flipH="1">
            <a:off x="2092325" y="4780074"/>
            <a:ext cx="457200" cy="5713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 sz="1600"/>
          </a:p>
        </p:txBody>
      </p:sp>
      <p:sp>
        <p:nvSpPr>
          <p:cNvPr id="51" name="流程图: 可选过程 50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知识回顾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2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2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2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2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2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2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2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2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2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2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65" grpId="0" autoUpdateAnimBg="0"/>
      <p:bldP spid="82966" grpId="0" autoUpdateAnimBg="0"/>
      <p:bldP spid="82972" grpId="0" animBg="1"/>
      <p:bldP spid="82980" grpId="0" autoUpdateAnimBg="0"/>
      <p:bldP spid="82981" grpId="0" autoUpdateAnimBg="0"/>
      <p:bldP spid="82982" grpId="0" autoUpdateAnimBg="0"/>
      <p:bldP spid="82983" grpId="0" autoUpdateAnimBg="0"/>
      <p:bldP spid="82984" grpId="0" autoUpdateAnimBg="0"/>
      <p:bldP spid="82985" grpId="0" autoUpdateAnimBg="0"/>
      <p:bldP spid="82985" grpId="1" autoUpdateAnimBg="0"/>
      <p:bldP spid="82986" grpId="0" autoUpdateAnimBg="0"/>
      <p:bldP spid="82987" grpId="0" autoUpdateAnimBg="0"/>
      <p:bldP spid="82988" grpId="0" autoUpdateAnimBg="0"/>
      <p:bldP spid="82989" grpId="0" autoUpdateAnimBg="0"/>
      <p:bldP spid="82990" grpId="0" autoUpdateAnimBg="0"/>
      <p:bldP spid="82991" grpId="0" animBg="1"/>
      <p:bldP spid="829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981232" y="847746"/>
            <a:ext cx="5867400" cy="49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按要求写出下列单词或句子。</a:t>
            </a: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2057432" y="1312739"/>
            <a:ext cx="4729146" cy="257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58" tIns="40829" rIns="81658" bIns="40829">
            <a:spAutoFit/>
          </a:bodyPr>
          <a:lstStyle>
            <a:lvl1pPr marL="306705" indent="-306705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1.grandfather (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口语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_______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father (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口语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____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grandmother (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口语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_______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mother (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口语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friend (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复数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_______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aunt (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对应词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___________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4357719" y="1338131"/>
            <a:ext cx="1981200" cy="49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grandpa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4286248" y="2071839"/>
            <a:ext cx="1828800" cy="49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grandma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3714744" y="3000246"/>
            <a:ext cx="1524000" cy="49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friends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3786182" y="2571750"/>
            <a:ext cx="1295400" cy="49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</a:t>
            </a: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3786219" y="1766624"/>
            <a:ext cx="990600" cy="49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dad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3857620" y="3337763"/>
            <a:ext cx="1524000" cy="49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uncle</a:t>
            </a:r>
          </a:p>
        </p:txBody>
      </p:sp>
      <p:sp>
        <p:nvSpPr>
          <p:cNvPr id="12" name="流程图: 可选过程 11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自主反馈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  <p:bldP spid="83971" grpId="0" autoUpdateAnimBg="0"/>
      <p:bldP spid="83973" grpId="0" autoUpdateAnimBg="0"/>
      <p:bldP spid="83974" grpId="0" autoUpdateAnimBg="0"/>
      <p:bldP spid="83975" grpId="0" autoUpdateAnimBg="0"/>
      <p:bldP spid="83976" grpId="0" autoUpdateAnimBg="0"/>
      <p:bldP spid="83977" grpId="0" autoUpdateAnimBg="0"/>
      <p:bldP spid="8397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1855819" y="1023905"/>
            <a:ext cx="6797675" cy="2990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marL="306705" indent="-306705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picture (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同义词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______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son (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对应词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这就是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我的两张家庭照片</a:t>
            </a:r>
            <a:b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在第一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下张照片中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狗的名字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3929093" y="979469"/>
            <a:ext cx="1295400" cy="49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3500430" y="1429095"/>
            <a:ext cx="1981200" cy="49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daughter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3571868" y="1857591"/>
            <a:ext cx="2743200" cy="49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is/are…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2500298" y="2643166"/>
            <a:ext cx="5105400" cy="49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photos of my family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4143372" y="3052099"/>
            <a:ext cx="3000396" cy="49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first /next photo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3286116" y="3480595"/>
            <a:ext cx="2857520" cy="49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name of the dog</a:t>
            </a:r>
          </a:p>
        </p:txBody>
      </p:sp>
      <p:sp>
        <p:nvSpPr>
          <p:cNvPr id="10" name="流程图: 可选过程 9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自主反馈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utoUpdateAnimBg="0"/>
      <p:bldP spid="84995" grpId="0" autoUpdateAnimBg="0"/>
      <p:bldP spid="84996" grpId="0" autoUpdateAnimBg="0"/>
      <p:bldP spid="84997" grpId="0" autoUpdateAnimBg="0"/>
      <p:bldP spid="84998" grpId="0" autoUpdateAnimBg="0"/>
      <p:bldP spid="84999" grpId="0" autoUpdateAnimBg="0"/>
      <p:bldP spid="8500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57437" y="1927389"/>
            <a:ext cx="7315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/>
          <a:lstStyle/>
          <a:p>
            <a:pPr marL="0" indent="0" defTabSz="447675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Hi. My name is Paul. This is a photo of my ______. These are my ______ and these are my _______, John and Bob. This is my sister _____. 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4929190" y="1838028"/>
            <a:ext cx="1676400" cy="49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7072330" y="1838028"/>
            <a:ext cx="1676400" cy="49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500298" y="2286087"/>
            <a:ext cx="2286000" cy="49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brothers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6429388" y="2266524"/>
            <a:ext cx="1371600" cy="49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Cindy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919188" y="1409532"/>
            <a:ext cx="2479712" cy="49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check the answers. 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285853" y="857767"/>
            <a:ext cx="6181725" cy="54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marL="633730" indent="-63373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3a. Complete the passage with the words in the box. </a:t>
            </a:r>
          </a:p>
        </p:txBody>
      </p:sp>
      <p:sp>
        <p:nvSpPr>
          <p:cNvPr id="10" name="流程图: 可选过程 9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build="p" autoUpdateAnimBg="0"/>
      <p:bldP spid="88067" grpId="0" autoUpdateAnimBg="0"/>
      <p:bldP spid="88068" grpId="0" autoUpdateAnimBg="0"/>
      <p:bldP spid="88069" grpId="0" autoUpdateAnimBg="0"/>
      <p:bldP spid="88070" grpId="0" autoUpdateAnimBg="0"/>
      <p:bldP spid="8807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2062178" y="968881"/>
            <a:ext cx="4367213" cy="387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marL="633730" indent="-63373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>
                <a:latin typeface="Times New Roman" panose="02020603050405020304" pitchFamily="18" charset="0"/>
              </a:rPr>
              <a:t>Then draw a picture of Paul’s family. </a:t>
            </a:r>
          </a:p>
        </p:txBody>
      </p:sp>
      <p:pic>
        <p:nvPicPr>
          <p:cNvPr id="89091" name="Picture 3" descr="200771225136979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19328" y="1552900"/>
            <a:ext cx="4595813" cy="2375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2" name="Picture 4" descr="A029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19452" y="1840148"/>
            <a:ext cx="1016000" cy="97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3" name="Picture 5" descr="A027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10052" y="1840148"/>
            <a:ext cx="1193800" cy="95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4" name="Picture 6" descr="318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6653" y="2811399"/>
            <a:ext cx="790575" cy="796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5" name="Picture 7" descr="307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176853" y="2811398"/>
            <a:ext cx="957263" cy="799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6" name="Picture 8" descr="318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262452" y="2868531"/>
            <a:ext cx="920750" cy="698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7" name="Picture 9" descr="311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586052" y="2811399"/>
            <a:ext cx="857250" cy="785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流程图: 可选过程 10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"/>
          <p:cNvSpPr>
            <a:spLocks noChangeArrowheads="1"/>
          </p:cNvSpPr>
          <p:nvPr/>
        </p:nvSpPr>
        <p:spPr bwMode="auto">
          <a:xfrm>
            <a:off x="862042" y="2121846"/>
            <a:ext cx="7924800" cy="215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marL="633730" indent="-63373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Hi. I’m _________. Here is a photo of my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family. These are 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___________________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___________________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___________________ </a:t>
            </a:r>
          </a:p>
        </p:txBody>
      </p:sp>
      <p:sp>
        <p:nvSpPr>
          <p:cNvPr id="90115" name="Rectangle 4"/>
          <p:cNvSpPr>
            <a:spLocks noChangeArrowheads="1"/>
          </p:cNvSpPr>
          <p:nvPr/>
        </p:nvSpPr>
        <p:spPr bwMode="auto">
          <a:xfrm>
            <a:off x="642967" y="958569"/>
            <a:ext cx="8001000" cy="91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marL="633730" indent="-63373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3b. Bring a family photo to class and write about it. Then tell a classmate about your family. </a:t>
            </a:r>
          </a:p>
        </p:txBody>
      </p:sp>
      <p:pic>
        <p:nvPicPr>
          <p:cNvPr id="90116" name="Picture 4" descr="截屏02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5214942" y="2357503"/>
            <a:ext cx="2819400" cy="18060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流程图: 可选过程 5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939</Words>
  <Application>Microsoft Office PowerPoint</Application>
  <PresentationFormat>全屏显示(16:9)</PresentationFormat>
  <Paragraphs>203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GungsuhChe</vt:lpstr>
      <vt:lpstr>宋体</vt:lpstr>
      <vt:lpstr>微软雅黑</vt:lpstr>
      <vt:lpstr>Arial</vt:lpstr>
      <vt:lpstr>Calibri</vt:lpstr>
      <vt:lpstr>Times New Roman</vt:lpstr>
      <vt:lpstr>WWW.2PPT.COM
</vt:lpstr>
      <vt:lpstr>第一PPT模板网-WWW.1PPT.COM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2017-10-13T02:05:00Z</dcterms:created>
  <dcterms:modified xsi:type="dcterms:W3CDTF">2023-01-17T00:26:43Z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6FB08B65D561475E81B391DA9F71BCED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