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58" r:id="rId3"/>
    <p:sldId id="259" r:id="rId4"/>
    <p:sldId id="272" r:id="rId5"/>
    <p:sldId id="285" r:id="rId6"/>
    <p:sldId id="274" r:id="rId7"/>
    <p:sldId id="277" r:id="rId8"/>
    <p:sldId id="290" r:id="rId9"/>
    <p:sldId id="280" r:id="rId10"/>
    <p:sldId id="265" r:id="rId11"/>
    <p:sldId id="264" r:id="rId12"/>
    <p:sldId id="292" r:id="rId13"/>
    <p:sldId id="288" r:id="rId14"/>
    <p:sldId id="266" r:id="rId15"/>
    <p:sldId id="267" r:id="rId16"/>
    <p:sldId id="289" r:id="rId17"/>
    <p:sldId id="275" r:id="rId18"/>
    <p:sldId id="279" r:id="rId19"/>
    <p:sldId id="278" r:id="rId20"/>
    <p:sldId id="270" r:id="rId21"/>
    <p:sldId id="287" r:id="rId22"/>
    <p:sldId id="293" r:id="rId23"/>
    <p:sldId id="281" r:id="rId24"/>
    <p:sldId id="276" r:id="rId25"/>
    <p:sldId id="284" r:id="rId26"/>
    <p:sldId id="268" r:id="rId27"/>
    <p:sldId id="271" r:id="rId28"/>
    <p:sldId id="294" r:id="rId29"/>
    <p:sldId id="273" r:id="rId30"/>
    <p:sldId id="286" r:id="rId31"/>
    <p:sldId id="283" r:id="rId32"/>
    <p:sldId id="282" r:id="rId33"/>
    <p:sldId id="291" r:id="rId34"/>
  </p:sldIdLst>
  <p:sldSz cx="12190413"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02"/>
      </p:cViewPr>
      <p:guideLst>
        <p:guide orient="horz" pos="2160"/>
        <p:guide pos="3840"/>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9707E-BD0A-4662-A55F-F775B68D44D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B2D68-F2C7-478B-878B-309959C3FA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81B2D68-F2C7-478B-878B-309959C3FA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B2D68-F2C7-478B-878B-309959C3FA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B2D68-F2C7-478B-878B-309959C3FA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B2D68-F2C7-478B-878B-309959C3FA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81B2D68-F2C7-478B-878B-309959C3FA0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B2D68-F2C7-478B-878B-309959C3FA0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81B2D68-F2C7-478B-878B-309959C3FA0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81B2D68-F2C7-478B-878B-309959C3FA0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F3D5ECE6-943B-49D7-A8A9-CDF5665F1A4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B2D68-F2C7-478B-878B-309959C3FA0B}"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81B2D68-F2C7-478B-878B-309959C3FA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F3D5ECE6-943B-49D7-A8A9-CDF5665F1A4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F3D5ECE6-943B-49D7-A8A9-CDF5665F1A4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62558" y="-27384"/>
            <a:ext cx="10971372" cy="1143000"/>
          </a:xfrm>
        </p:spPr>
        <p:txBody>
          <a:bodyPr>
            <a:normAutofit/>
          </a:bodyPr>
          <a:lstStyle>
            <a:lvl1pPr algn="l">
              <a:defRPr sz="3200" b="1">
                <a:solidFill>
                  <a:schemeClr val="accent1"/>
                </a:solidFill>
                <a:latin typeface="+mj-ea"/>
                <a:ea typeface="+mj-ea"/>
              </a:defRPr>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a:srcRect/>
          <a:stretch>
            <a:fillRect t="-5000" b="-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21850" y="1052736"/>
            <a:ext cx="5109091" cy="830997"/>
          </a:xfrm>
          <a:prstGeom prst="rect">
            <a:avLst/>
          </a:prstGeom>
          <a:noFill/>
        </p:spPr>
        <p:txBody>
          <a:bodyPr wrap="none" rtlCol="0">
            <a:spAutoFit/>
          </a:bodyPr>
          <a:lstStyle/>
          <a:p>
            <a:pPr algn="ctr"/>
            <a:r>
              <a:rPr lang="zh-CN" altLang="en-US" sz="4800" b="1" dirty="0" smtClean="0">
                <a:solidFill>
                  <a:schemeClr val="tx2"/>
                </a:solidFill>
                <a:latin typeface="+mj-ea"/>
                <a:ea typeface="+mj-ea"/>
              </a:rPr>
              <a:t>清新教育课件模板</a:t>
            </a:r>
            <a:endParaRPr lang="zh-CN" altLang="en-US" sz="4800" b="1" dirty="0">
              <a:solidFill>
                <a:schemeClr val="tx2"/>
              </a:solidFill>
              <a:latin typeface="+mj-ea"/>
              <a:ea typeface="+mj-ea"/>
            </a:endParaRPr>
          </a:p>
        </p:txBody>
      </p:sp>
      <p:sp>
        <p:nvSpPr>
          <p:cNvPr id="16" name="TextBox 15"/>
          <p:cNvSpPr txBox="1"/>
          <p:nvPr/>
        </p:nvSpPr>
        <p:spPr>
          <a:xfrm>
            <a:off x="6096945" y="1845585"/>
            <a:ext cx="5758901" cy="430865"/>
          </a:xfrm>
          <a:prstGeom prst="rect">
            <a:avLst/>
          </a:prstGeom>
          <a:noFill/>
        </p:spPr>
        <p:txBody>
          <a:bodyPr wrap="square" lIns="91417" tIns="45709" rIns="91417" bIns="4570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en-US" altLang="zh-CN" sz="11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in this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box, and select only </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the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text. Your content to play here, or through your </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copy</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1" name="Robin Spielberg - Picking Flowe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7924" y="-2691680"/>
            <a:ext cx="609600" cy="6096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6945" y="3629018"/>
            <a:ext cx="4948941" cy="3256366"/>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7694" y="3212976"/>
            <a:ext cx="1265030" cy="1076037"/>
          </a:xfrm>
          <a:prstGeom prst="rect">
            <a:avLst/>
          </a:prstGeom>
        </p:spPr>
      </p:pic>
      <p:pic>
        <p:nvPicPr>
          <p:cNvPr id="3" name="图片 2" descr="35"/>
          <p:cNvPicPr>
            <a:picLocks noChangeAspect="1"/>
          </p:cNvPicPr>
          <p:nvPr/>
        </p:nvPicPr>
        <p:blipFill>
          <a:blip r:embed="rId8"/>
          <a:stretch>
            <a:fillRect/>
          </a:stretch>
        </p:blipFill>
        <p:spPr>
          <a:xfrm>
            <a:off x="1554480" y="1317625"/>
            <a:ext cx="3523615" cy="5394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par>
                                    <p:cTn id="7" presetID="5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Scale>
                                          <p:cBhvr>
                                            <p:cTn id="9" dur="21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2100" decel="50000" fill="hold">
                                              <p:stCondLst>
                                                <p:cond delay="0"/>
                                              </p:stCondLst>
                                            </p:cTn>
                                            <p:tgtEl>
                                              <p:spTgt spid="6"/>
                                            </p:tgtEl>
                                            <p:attrNameLst>
                                              <p:attrName>ppt_x</p:attrName>
                                              <p:attrName>ppt_y</p:attrName>
                                            </p:attrNameLst>
                                          </p:cBhvr>
                                        </p:animMotion>
                                        <p:animEffect transition="in" filter="fade">
                                          <p:cBhvr>
                                            <p:cTn id="11" dur="2100"/>
                                            <p:tgtEl>
                                              <p:spTgt spid="6"/>
                                            </p:tgtEl>
                                          </p:cBhvr>
                                        </p:animEffec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400"/>
                                            <p:tgtEl>
                                              <p:spTgt spid="5"/>
                                            </p:tgtEl>
                                          </p:cBhvr>
                                        </p:animEffect>
                                      </p:childTnLst>
                                    </p:cTn>
                                  </p:par>
                                </p:childTnLst>
                              </p:cTn>
                            </p:par>
                            <p:par>
                              <p:cTn id="16" fill="hold">
                                <p:stCondLst>
                                  <p:cond delay="1500"/>
                                </p:stCondLst>
                                <p:childTnLst>
                                  <p:par>
                                    <p:cTn id="17" presetID="2" presetClass="entr" presetSubtype="1" fill="hold" grpId="0" nodeType="afterEffect" p14:presetBounceEnd="55000">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14:bounceEnd="55000">
                                          <p:cBhvr additive="base">
                                            <p:cTn id="19" dur="10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3099"/>
                                </p:stCondLst>
                                <p:childTnLst>
                                  <p:par>
                                    <p:cTn id="22" presetID="16" presetClass="entr" presetSubtype="2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5" repeatCount="indefinite" fill="hold" display="0">
                      <p:stCondLst>
                        <p:cond delay="indefinite"/>
                      </p:stCondLst>
                      <p:endCondLst>
                        <p:cond evt="onStopAudio" delay="0">
                          <p:tgtEl>
                            <p:sldTgt/>
                          </p:tgtEl>
                        </p:cond>
                      </p:endCondLst>
                    </p:cTn>
                    <p:tgtEl>
                      <p:spTgt spid="21"/>
                    </p:tgtEl>
                  </p:cMediaNode>
                </p:audio>
              </p:childTnLst>
            </p:cTn>
          </p:par>
        </p:tnLst>
        <p:bldLst>
          <p:bldP spid="10"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par>
                                    <p:cTn id="7" presetID="5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Scale>
                                          <p:cBhvr>
                                            <p:cTn id="9" dur="21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2100" decel="50000" fill="hold">
                                              <p:stCondLst>
                                                <p:cond delay="0"/>
                                              </p:stCondLst>
                                            </p:cTn>
                                            <p:tgtEl>
                                              <p:spTgt spid="6"/>
                                            </p:tgtEl>
                                            <p:attrNameLst>
                                              <p:attrName>ppt_x</p:attrName>
                                              <p:attrName>ppt_y</p:attrName>
                                            </p:attrNameLst>
                                          </p:cBhvr>
                                        </p:animMotion>
                                        <p:animEffect transition="in" filter="fade">
                                          <p:cBhvr>
                                            <p:cTn id="11" dur="2100"/>
                                            <p:tgtEl>
                                              <p:spTgt spid="6"/>
                                            </p:tgtEl>
                                          </p:cBhvr>
                                        </p:animEffec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400"/>
                                            <p:tgtEl>
                                              <p:spTgt spid="5"/>
                                            </p:tgtEl>
                                          </p:cBhvr>
                                        </p:animEffect>
                                      </p:childTnLst>
                                    </p:cTn>
                                  </p:par>
                                </p:childTnLst>
                              </p:cTn>
                            </p:par>
                            <p:par>
                              <p:cTn id="16" fill="hold">
                                <p:stCondLst>
                                  <p:cond delay="1500"/>
                                </p:stCondLst>
                                <p:childTnLst>
                                  <p:par>
                                    <p:cTn id="17" presetID="2" presetClass="entr" presetSubtype="1"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3099"/>
                                </p:stCondLst>
                                <p:childTnLst>
                                  <p:par>
                                    <p:cTn id="22" presetID="16" presetClass="entr" presetSubtype="2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5" repeatCount="indefinite" fill="hold" display="0">
                      <p:stCondLst>
                        <p:cond delay="indefinite"/>
                      </p:stCondLst>
                      <p:endCondLst>
                        <p:cond evt="onStopAudio" delay="0">
                          <p:tgtEl>
                            <p:sldTgt/>
                          </p:tgtEl>
                        </p:cond>
                      </p:endCondLst>
                    </p:cTn>
                    <p:tgtEl>
                      <p:spTgt spid="21"/>
                    </p:tgtEl>
                  </p:cMediaNode>
                </p:audio>
              </p:childTnLst>
            </p:cTn>
          </p:par>
        </p:tnLst>
        <p:bldLst>
          <p:bldP spid="10" grpId="0"/>
          <p:bldP spid="1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0"/>
          <p:cNvSpPr>
            <a:spLocks noChangeArrowheads="1"/>
          </p:cNvSpPr>
          <p:nvPr/>
        </p:nvSpPr>
        <p:spPr bwMode="auto">
          <a:xfrm>
            <a:off x="675592" y="1220854"/>
            <a:ext cx="2539669"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p:txBody>
      </p:sp>
      <p:sp>
        <p:nvSpPr>
          <p:cNvPr id="42" name="Line 21"/>
          <p:cNvSpPr>
            <a:spLocks noChangeShapeType="1"/>
          </p:cNvSpPr>
          <p:nvPr/>
        </p:nvSpPr>
        <p:spPr bwMode="auto">
          <a:xfrm flipV="1">
            <a:off x="603172" y="1347854"/>
            <a:ext cx="0" cy="1591733"/>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Rectangle 22"/>
          <p:cNvSpPr>
            <a:spLocks noChangeArrowheads="1"/>
          </p:cNvSpPr>
          <p:nvPr/>
        </p:nvSpPr>
        <p:spPr bwMode="auto">
          <a:xfrm>
            <a:off x="4611617" y="1220854"/>
            <a:ext cx="2539669"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p:txBody>
      </p:sp>
      <p:sp>
        <p:nvSpPr>
          <p:cNvPr id="44" name="Line 23"/>
          <p:cNvSpPr>
            <a:spLocks noChangeShapeType="1"/>
          </p:cNvSpPr>
          <p:nvPr/>
        </p:nvSpPr>
        <p:spPr bwMode="auto">
          <a:xfrm flipV="1">
            <a:off x="4630664" y="1362670"/>
            <a:ext cx="0" cy="1591733"/>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24"/>
          <p:cNvSpPr>
            <a:spLocks noChangeArrowheads="1"/>
          </p:cNvSpPr>
          <p:nvPr/>
        </p:nvSpPr>
        <p:spPr bwMode="auto">
          <a:xfrm>
            <a:off x="7822182" y="1220854"/>
            <a:ext cx="2539669"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16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p:txBody>
      </p:sp>
      <p:sp>
        <p:nvSpPr>
          <p:cNvPr id="46" name="Line 25"/>
          <p:cNvSpPr>
            <a:spLocks noChangeShapeType="1"/>
          </p:cNvSpPr>
          <p:nvPr/>
        </p:nvSpPr>
        <p:spPr bwMode="auto">
          <a:xfrm flipV="1">
            <a:off x="7822182" y="1360553"/>
            <a:ext cx="0" cy="1591733"/>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Rectangle 26"/>
          <p:cNvSpPr>
            <a:spLocks noChangeArrowheads="1"/>
          </p:cNvSpPr>
          <p:nvPr/>
        </p:nvSpPr>
        <p:spPr bwMode="auto">
          <a:xfrm>
            <a:off x="2926970" y="5200187"/>
            <a:ext cx="2539669"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p:txBody>
      </p:sp>
      <p:sp>
        <p:nvSpPr>
          <p:cNvPr id="48" name="Line 27"/>
          <p:cNvSpPr>
            <a:spLocks noChangeShapeType="1"/>
          </p:cNvSpPr>
          <p:nvPr/>
        </p:nvSpPr>
        <p:spPr bwMode="auto">
          <a:xfrm flipV="1">
            <a:off x="2954482" y="4527087"/>
            <a:ext cx="0" cy="165100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Rectangle 28"/>
          <p:cNvSpPr>
            <a:spLocks noChangeArrowheads="1"/>
          </p:cNvSpPr>
          <p:nvPr/>
        </p:nvSpPr>
        <p:spPr bwMode="auto">
          <a:xfrm>
            <a:off x="6190445" y="5210770"/>
            <a:ext cx="2539669"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16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6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600" kern="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p:txBody>
      </p:sp>
      <p:sp>
        <p:nvSpPr>
          <p:cNvPr id="50" name="Line 29"/>
          <p:cNvSpPr>
            <a:spLocks noChangeShapeType="1"/>
          </p:cNvSpPr>
          <p:nvPr/>
        </p:nvSpPr>
        <p:spPr bwMode="auto">
          <a:xfrm flipV="1">
            <a:off x="6203143" y="4433954"/>
            <a:ext cx="0" cy="17843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Rectangle 30"/>
          <p:cNvSpPr>
            <a:spLocks noChangeArrowheads="1"/>
          </p:cNvSpPr>
          <p:nvPr/>
        </p:nvSpPr>
        <p:spPr bwMode="auto">
          <a:xfrm>
            <a:off x="9604183" y="5210770"/>
            <a:ext cx="2539669"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单击添加文字</a:t>
            </a:r>
            <a:endParaRPr lang="zh-CN" altLang="en-US" sz="1600" ker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p>
        </p:txBody>
      </p:sp>
      <p:sp>
        <p:nvSpPr>
          <p:cNvPr id="52" name="Line 31"/>
          <p:cNvSpPr>
            <a:spLocks noChangeShapeType="1"/>
          </p:cNvSpPr>
          <p:nvPr/>
        </p:nvSpPr>
        <p:spPr bwMode="auto">
          <a:xfrm flipV="1">
            <a:off x="9616881" y="4582121"/>
            <a:ext cx="0" cy="163618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517442" y="3003087"/>
            <a:ext cx="2490993" cy="1441449"/>
            <a:chOff x="2638425" y="2252315"/>
            <a:chExt cx="1868488" cy="1081087"/>
          </a:xfrm>
        </p:grpSpPr>
        <p:sp>
          <p:nvSpPr>
            <p:cNvPr id="54" name="Freeform 7"/>
            <p:cNvSpPr/>
            <p:nvPr/>
          </p:nvSpPr>
          <p:spPr bwMode="auto">
            <a:xfrm>
              <a:off x="2638425" y="308734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Freeform 12"/>
            <p:cNvSpPr/>
            <p:nvPr/>
          </p:nvSpPr>
          <p:spPr bwMode="auto">
            <a:xfrm>
              <a:off x="3490913"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Freeform 13"/>
            <p:cNvSpPr/>
            <p:nvPr/>
          </p:nvSpPr>
          <p:spPr bwMode="auto">
            <a:xfrm>
              <a:off x="3414713"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3</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58" name="组合 57"/>
          <p:cNvGrpSpPr/>
          <p:nvPr/>
        </p:nvGrpSpPr>
        <p:grpSpPr>
          <a:xfrm>
            <a:off x="6175630" y="3003087"/>
            <a:ext cx="2501574" cy="1441449"/>
            <a:chOff x="4632325" y="2252315"/>
            <a:chExt cx="1876425" cy="1081087"/>
          </a:xfrm>
        </p:grpSpPr>
        <p:sp>
          <p:nvSpPr>
            <p:cNvPr id="59" name="Freeform 2"/>
            <p:cNvSpPr/>
            <p:nvPr/>
          </p:nvSpPr>
          <p:spPr bwMode="auto">
            <a:xfrm flipH="1">
              <a:off x="5632450" y="308734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Freeform 18"/>
            <p:cNvSpPr/>
            <p:nvPr/>
          </p:nvSpPr>
          <p:spPr bwMode="auto">
            <a:xfrm flipH="1">
              <a:off x="4632325"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Freeform 19"/>
            <p:cNvSpPr/>
            <p:nvPr/>
          </p:nvSpPr>
          <p:spPr bwMode="auto">
            <a:xfrm flipH="1">
              <a:off x="5648325"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4</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63" name="组合 62"/>
          <p:cNvGrpSpPr/>
          <p:nvPr/>
        </p:nvGrpSpPr>
        <p:grpSpPr>
          <a:xfrm>
            <a:off x="7801019" y="2931121"/>
            <a:ext cx="2577764" cy="1593849"/>
            <a:chOff x="5851525" y="2198340"/>
            <a:chExt cx="1933575" cy="1195387"/>
          </a:xfrm>
        </p:grpSpPr>
        <p:sp>
          <p:nvSpPr>
            <p:cNvPr id="64" name="Freeform 4"/>
            <p:cNvSpPr/>
            <p:nvPr/>
          </p:nvSpPr>
          <p:spPr bwMode="auto">
            <a:xfrm flipH="1">
              <a:off x="6921500" y="300479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Freeform 16"/>
            <p:cNvSpPr/>
            <p:nvPr/>
          </p:nvSpPr>
          <p:spPr bwMode="auto">
            <a:xfrm flipH="1">
              <a:off x="5851525" y="219834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Freeform 17"/>
            <p:cNvSpPr/>
            <p:nvPr/>
          </p:nvSpPr>
          <p:spPr bwMode="auto">
            <a:xfrm flipH="1">
              <a:off x="6934200"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WordArt 37"/>
            <p:cNvSpPr>
              <a:spLocks noChangeArrowheads="1" noChangeShapeType="1" noTextEdit="1"/>
            </p:cNvSpPr>
            <p:nvPr/>
          </p:nvSpPr>
          <p:spPr bwMode="auto">
            <a:xfrm>
              <a:off x="5940425" y="301114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5</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68" name="组合 67"/>
          <p:cNvGrpSpPr/>
          <p:nvPr/>
        </p:nvGrpSpPr>
        <p:grpSpPr>
          <a:xfrm>
            <a:off x="9616882" y="2821054"/>
            <a:ext cx="2615859" cy="1856316"/>
            <a:chOff x="7213600" y="2115790"/>
            <a:chExt cx="1962150" cy="1392237"/>
          </a:xfrm>
        </p:grpSpPr>
        <p:sp>
          <p:nvSpPr>
            <p:cNvPr id="69" name="Freeform 5"/>
            <p:cNvSpPr/>
            <p:nvPr/>
          </p:nvSpPr>
          <p:spPr bwMode="auto">
            <a:xfrm flipH="1">
              <a:off x="8337550" y="314131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Freeform 14"/>
            <p:cNvSpPr/>
            <p:nvPr/>
          </p:nvSpPr>
          <p:spPr bwMode="auto">
            <a:xfrm flipH="1">
              <a:off x="721360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Freeform 15"/>
            <p:cNvSpPr/>
            <p:nvPr/>
          </p:nvSpPr>
          <p:spPr bwMode="auto">
            <a:xfrm flipH="1">
              <a:off x="8332788"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6</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sp>
        <p:nvSpPr>
          <p:cNvPr id="73" name="Freeform 39"/>
          <p:cNvSpPr/>
          <p:nvPr/>
        </p:nvSpPr>
        <p:spPr bwMode="auto">
          <a:xfrm>
            <a:off x="2374591" y="5250987"/>
            <a:ext cx="31747" cy="2116"/>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790468" y="2931121"/>
            <a:ext cx="2579881" cy="1670049"/>
            <a:chOff x="1343025" y="2198340"/>
            <a:chExt cx="1935163" cy="1252537"/>
          </a:xfrm>
        </p:grpSpPr>
        <p:sp>
          <p:nvSpPr>
            <p:cNvPr id="75" name="Freeform 6"/>
            <p:cNvSpPr/>
            <p:nvPr/>
          </p:nvSpPr>
          <p:spPr bwMode="auto">
            <a:xfrm>
              <a:off x="1343025" y="300796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Freeform 10"/>
            <p:cNvSpPr/>
            <p:nvPr/>
          </p:nvSpPr>
          <p:spPr bwMode="auto">
            <a:xfrm>
              <a:off x="2195513" y="221262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Freeform 11"/>
            <p:cNvSpPr/>
            <p:nvPr/>
          </p:nvSpPr>
          <p:spPr bwMode="auto">
            <a:xfrm>
              <a:off x="1985963"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Freeform 32"/>
            <p:cNvSpPr/>
            <p:nvPr/>
          </p:nvSpPr>
          <p:spPr bwMode="auto">
            <a:xfrm>
              <a:off x="2124075" y="344929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WordArt 34"/>
            <p:cNvSpPr>
              <a:spLocks noChangeArrowheads="1" noChangeShapeType="1" noTextEdit="1"/>
            </p:cNvSpPr>
            <p:nvPr/>
          </p:nvSpPr>
          <p:spPr bwMode="auto">
            <a:xfrm>
              <a:off x="2287588" y="301114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rPr>
                <a:t>2</a:t>
              </a:r>
              <a:endParaRPr lang="zh-CN" altLang="en-US" sz="4800" kern="1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a:endParaRPr>
            </a:p>
          </p:txBody>
        </p:sp>
      </p:grpSp>
      <p:grpSp>
        <p:nvGrpSpPr>
          <p:cNvPr id="80" name="组合 79"/>
          <p:cNvGrpSpPr/>
          <p:nvPr/>
        </p:nvGrpSpPr>
        <p:grpSpPr>
          <a:xfrm>
            <a:off x="-241268" y="2821053"/>
            <a:ext cx="2808452" cy="1862667"/>
            <a:chOff x="-180975" y="2115790"/>
            <a:chExt cx="2106613" cy="1397000"/>
          </a:xfrm>
        </p:grpSpPr>
        <p:sp>
          <p:nvSpPr>
            <p:cNvPr id="81" name="Freeform 3"/>
            <p:cNvSpPr/>
            <p:nvPr/>
          </p:nvSpPr>
          <p:spPr bwMode="auto">
            <a:xfrm>
              <a:off x="-180975" y="314925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0"/>
                  </a:schemeClr>
                </a:gs>
                <a:gs pos="100000">
                  <a:schemeClr val="accent1"/>
                </a:gs>
              </a:gsLst>
              <a:lin ang="0" scaled="1"/>
            </a:gradFill>
            <a:ln w="9525">
              <a:noFill/>
              <a:round/>
            </a:ln>
          </p:spPr>
          <p:txBody>
            <a:bodyPr/>
            <a:lstStyle/>
            <a:p>
              <a:pPr>
                <a:defRPr/>
              </a:pP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Freeform 8"/>
            <p:cNvSpPr/>
            <p:nvPr/>
          </p:nvSpPr>
          <p:spPr bwMode="auto">
            <a:xfrm>
              <a:off x="80645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Freeform 9"/>
            <p:cNvSpPr/>
            <p:nvPr/>
          </p:nvSpPr>
          <p:spPr bwMode="auto">
            <a:xfrm>
              <a:off x="428625"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WordArt 33"/>
            <p:cNvSpPr>
              <a:spLocks noChangeArrowheads="1" noChangeShapeType="1" noTextEdit="1"/>
            </p:cNvSpPr>
            <p:nvPr/>
          </p:nvSpPr>
          <p:spPr bwMode="auto">
            <a:xfrm>
              <a:off x="939800" y="3093690"/>
              <a:ext cx="138113"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800" kern="10" dirty="0">
                  <a:solidFill>
                    <a:schemeClr val="bg1"/>
                  </a:solidFill>
                  <a:latin typeface="微软雅黑" panose="020B0503020204020204" pitchFamily="34" charset="-122"/>
                  <a:ea typeface="微软雅黑" panose="020B0503020204020204" pitchFamily="34" charset="-122"/>
                  <a:cs typeface="Arial" panose="020B0604020202020204"/>
                </a:rPr>
                <a:t>1</a:t>
              </a:r>
              <a:endParaRPr lang="zh-CN" altLang="en-US" sz="4800" kern="10" dirty="0">
                <a:solidFill>
                  <a:schemeClr val="bg1"/>
                </a:solidFill>
                <a:latin typeface="微软雅黑" panose="020B0503020204020204" pitchFamily="34" charset="-122"/>
                <a:ea typeface="微软雅黑" panose="020B0503020204020204" pitchFamily="34" charset="-122"/>
                <a:cs typeface="Arial" panose="020B0604020202020204"/>
              </a:endParaRP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25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75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125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down)">
                                      <p:cBhvr>
                                        <p:cTn id="58" dur="500"/>
                                        <p:tgtEl>
                                          <p:spTgt spid="46"/>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500"/>
                                        <p:tgtEl>
                                          <p:spTgt spid="52"/>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5"/>
          <p:cNvGrpSpPr>
            <a:grpSpLocks noChangeAspect="1"/>
          </p:cNvGrpSpPr>
          <p:nvPr/>
        </p:nvGrpSpPr>
        <p:grpSpPr bwMode="auto">
          <a:xfrm>
            <a:off x="2167186" y="2489722"/>
            <a:ext cx="2744960" cy="2783417"/>
            <a:chOff x="1312" y="1010"/>
            <a:chExt cx="1297" cy="1315"/>
          </a:xfrm>
          <a:solidFill>
            <a:schemeClr val="accent1"/>
          </a:solidFill>
        </p:grpSpPr>
        <p:sp>
          <p:nvSpPr>
            <p:cNvPr id="7" name="Rectangle 87"/>
            <p:cNvSpPr>
              <a:spLocks noChangeArrowheads="1"/>
            </p:cNvSpPr>
            <p:nvPr/>
          </p:nvSpPr>
          <p:spPr bwMode="auto">
            <a:xfrm>
              <a:off x="1312" y="2138"/>
              <a:ext cx="432" cy="187"/>
            </a:xfrm>
            <a:prstGeom prst="rect">
              <a:avLst/>
            </a:prstGeom>
            <a:solidFill>
              <a:schemeClr val="accent1"/>
            </a:solidFill>
            <a:ln w="9525">
              <a:solidFill>
                <a:schemeClr val="bg1"/>
              </a:solidFill>
              <a:miter lim="800000"/>
            </a:ln>
          </p:spPr>
          <p:txBody>
            <a:bodyPr vert="horz" wrap="square" lIns="91440" tIns="45720" rIns="91440" bIns="45720" numCol="1" anchor="t" anchorCtr="0" compatLnSpc="1"/>
            <a:lstStyle/>
            <a:p>
              <a:endParaRPr lang="en-US">
                <a:solidFill>
                  <a:schemeClr val="bg1"/>
                </a:solidFill>
                <a:latin typeface="+mn-ea"/>
              </a:endParaRPr>
            </a:p>
          </p:txBody>
        </p:sp>
        <p:sp>
          <p:nvSpPr>
            <p:cNvPr id="8" name="Rectangle 88"/>
            <p:cNvSpPr>
              <a:spLocks noChangeArrowheads="1"/>
            </p:cNvSpPr>
            <p:nvPr/>
          </p:nvSpPr>
          <p:spPr bwMode="auto">
            <a:xfrm>
              <a:off x="1741" y="1992"/>
              <a:ext cx="430" cy="333"/>
            </a:xfrm>
            <a:prstGeom prst="rect">
              <a:avLst/>
            </a:prstGeom>
            <a:solidFill>
              <a:schemeClr val="accent2"/>
            </a:solidFill>
            <a:ln w="9525">
              <a:solidFill>
                <a:schemeClr val="bg1"/>
              </a:solidFill>
              <a:miter lim="800000"/>
            </a:ln>
          </p:spPr>
          <p:txBody>
            <a:bodyPr vert="horz" wrap="square" lIns="91440" tIns="45720" rIns="91440" bIns="45720" numCol="1" anchor="t" anchorCtr="0" compatLnSpc="1"/>
            <a:lstStyle/>
            <a:p>
              <a:endParaRPr lang="en-US">
                <a:solidFill>
                  <a:schemeClr val="bg1"/>
                </a:solidFill>
                <a:latin typeface="+mn-ea"/>
              </a:endParaRPr>
            </a:p>
          </p:txBody>
        </p:sp>
        <p:sp>
          <p:nvSpPr>
            <p:cNvPr id="9" name="Rectangle 89"/>
            <p:cNvSpPr>
              <a:spLocks noChangeArrowheads="1"/>
            </p:cNvSpPr>
            <p:nvPr/>
          </p:nvSpPr>
          <p:spPr bwMode="auto">
            <a:xfrm>
              <a:off x="2171" y="2086"/>
              <a:ext cx="429" cy="239"/>
            </a:xfrm>
            <a:prstGeom prst="rect">
              <a:avLst/>
            </a:prstGeom>
            <a:solidFill>
              <a:schemeClr val="accent3"/>
            </a:solidFill>
            <a:ln w="9525">
              <a:solidFill>
                <a:schemeClr val="bg1"/>
              </a:solidFill>
              <a:miter lim="800000"/>
            </a:ln>
          </p:spPr>
          <p:txBody>
            <a:bodyPr vert="horz" wrap="square" lIns="91440" tIns="45720" rIns="91440" bIns="45720" numCol="1" anchor="t" anchorCtr="0" compatLnSpc="1"/>
            <a:lstStyle/>
            <a:p>
              <a:endParaRPr lang="en-US">
                <a:solidFill>
                  <a:schemeClr val="bg1"/>
                </a:solidFill>
                <a:latin typeface="+mn-ea"/>
              </a:endParaRPr>
            </a:p>
          </p:txBody>
        </p:sp>
        <p:sp>
          <p:nvSpPr>
            <p:cNvPr id="10" name="Freeform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11" name="Freeform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12" name="Freeform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13" name="Freeform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14" name="Freeform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chemeClr val="accent2"/>
            </a:solid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mn-ea"/>
              </a:endParaRPr>
            </a:p>
          </p:txBody>
        </p:sp>
        <p:sp>
          <p:nvSpPr>
            <p:cNvPr id="15" name="Oval 97"/>
            <p:cNvSpPr>
              <a:spLocks noChangeArrowheads="1"/>
            </p:cNvSpPr>
            <p:nvPr/>
          </p:nvSpPr>
          <p:spPr bwMode="auto">
            <a:xfrm>
              <a:off x="1884" y="1093"/>
              <a:ext cx="158" cy="156"/>
            </a:xfrm>
            <a:prstGeom prst="ellipse">
              <a:avLst/>
            </a:prstGeom>
            <a:solidFill>
              <a:schemeClr val="accent2"/>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16" name="Freeform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solidFill>
              <a:schemeClr val="accent3"/>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17" name="Freeform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solidFill>
              <a:schemeClr val="accent3"/>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grpSp>
      <p:grpSp>
        <p:nvGrpSpPr>
          <p:cNvPr id="18" name="Group 45"/>
          <p:cNvGrpSpPr/>
          <p:nvPr/>
        </p:nvGrpSpPr>
        <p:grpSpPr>
          <a:xfrm>
            <a:off x="1375434" y="2681692"/>
            <a:ext cx="1180978" cy="1340933"/>
            <a:chOff x="1031709" y="2356953"/>
            <a:chExt cx="885849" cy="1005700"/>
          </a:xfrm>
          <a:solidFill>
            <a:schemeClr val="accent1"/>
          </a:solidFill>
        </p:grpSpPr>
        <p:sp>
          <p:nvSpPr>
            <p:cNvPr id="21" name="Freeform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22" name="Title 1"/>
            <p:cNvSpPr txBox="1"/>
            <p:nvPr/>
          </p:nvSpPr>
          <p:spPr>
            <a:xfrm>
              <a:off x="1066800" y="2581675"/>
              <a:ext cx="685800" cy="34624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2400" dirty="0">
                  <a:solidFill>
                    <a:schemeClr val="bg1"/>
                  </a:solidFill>
                  <a:latin typeface="+mn-ea"/>
                  <a:ea typeface="+mn-ea"/>
                </a:rPr>
                <a:t>10</a:t>
              </a:r>
              <a:r>
                <a:rPr lang="zh-CN" altLang="en-US" sz="2400" dirty="0">
                  <a:solidFill>
                    <a:schemeClr val="bg1"/>
                  </a:solidFill>
                  <a:latin typeface="+mn-ea"/>
                  <a:ea typeface="+mn-ea"/>
                </a:rPr>
                <a:t>万</a:t>
              </a:r>
              <a:endParaRPr lang="en-US" sz="2400" dirty="0">
                <a:solidFill>
                  <a:schemeClr val="bg1"/>
                </a:solidFill>
                <a:latin typeface="+mn-ea"/>
                <a:ea typeface="+mn-ea"/>
              </a:endParaRPr>
            </a:p>
          </p:txBody>
        </p:sp>
        <p:sp>
          <p:nvSpPr>
            <p:cNvPr id="23" name="Content Placeholder 2"/>
            <p:cNvSpPr txBox="1"/>
            <p:nvPr/>
          </p:nvSpPr>
          <p:spPr>
            <a:xfrm>
              <a:off x="1088834" y="2820767"/>
              <a:ext cx="640037" cy="20818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1"/>
                  </a:solidFill>
                  <a:latin typeface="+mn-ea"/>
                </a:rPr>
                <a:t>年销售额</a:t>
              </a:r>
              <a:endParaRPr lang="en-US" sz="900" dirty="0">
                <a:solidFill>
                  <a:schemeClr val="bg1"/>
                </a:solidFill>
                <a:latin typeface="+mn-ea"/>
              </a:endParaRPr>
            </a:p>
          </p:txBody>
        </p:sp>
      </p:grpSp>
      <p:grpSp>
        <p:nvGrpSpPr>
          <p:cNvPr id="24" name="Group 47"/>
          <p:cNvGrpSpPr/>
          <p:nvPr/>
        </p:nvGrpSpPr>
        <p:grpSpPr>
          <a:xfrm>
            <a:off x="4523768" y="1710095"/>
            <a:ext cx="1180978" cy="1340933"/>
            <a:chOff x="3393267" y="1628255"/>
            <a:chExt cx="885849" cy="1005700"/>
          </a:xfrm>
          <a:solidFill>
            <a:schemeClr val="accent1"/>
          </a:solidFill>
        </p:grpSpPr>
        <p:sp>
          <p:nvSpPr>
            <p:cNvPr id="25" name="Freeform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26" name="Title 1"/>
            <p:cNvSpPr txBox="1"/>
            <p:nvPr/>
          </p:nvSpPr>
          <p:spPr>
            <a:xfrm>
              <a:off x="3581400" y="1830692"/>
              <a:ext cx="685800" cy="34624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id-ID" sz="2400" dirty="0">
                  <a:solidFill>
                    <a:schemeClr val="bg1"/>
                  </a:solidFill>
                  <a:latin typeface="+mn-ea"/>
                  <a:ea typeface="+mn-ea"/>
                </a:rPr>
                <a:t>1</a:t>
              </a:r>
              <a:r>
                <a:rPr lang="en-US" sz="2400" dirty="0">
                  <a:solidFill>
                    <a:schemeClr val="bg1"/>
                  </a:solidFill>
                  <a:latin typeface="+mn-ea"/>
                  <a:ea typeface="+mn-ea"/>
                </a:rPr>
                <a:t>5</a:t>
              </a:r>
              <a:r>
                <a:rPr lang="zh-CN" altLang="en-US" sz="2400" dirty="0">
                  <a:solidFill>
                    <a:schemeClr val="bg1"/>
                  </a:solidFill>
                  <a:latin typeface="+mn-ea"/>
                  <a:ea typeface="+mn-ea"/>
                </a:rPr>
                <a:t>万</a:t>
              </a:r>
              <a:endParaRPr lang="en-US" sz="2400" dirty="0">
                <a:solidFill>
                  <a:schemeClr val="bg1"/>
                </a:solidFill>
                <a:latin typeface="+mn-ea"/>
                <a:ea typeface="+mn-ea"/>
              </a:endParaRPr>
            </a:p>
          </p:txBody>
        </p:sp>
        <p:sp>
          <p:nvSpPr>
            <p:cNvPr id="27" name="Content Placeholder 2"/>
            <p:cNvSpPr txBox="1"/>
            <p:nvPr/>
          </p:nvSpPr>
          <p:spPr>
            <a:xfrm>
              <a:off x="3603434" y="2069784"/>
              <a:ext cx="640037" cy="20818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1"/>
                  </a:solidFill>
                  <a:latin typeface="+mn-ea"/>
                </a:rPr>
                <a:t>年销售额</a:t>
              </a:r>
              <a:endParaRPr lang="en-US" sz="900" dirty="0">
                <a:solidFill>
                  <a:schemeClr val="bg1"/>
                </a:solidFill>
                <a:latin typeface="+mn-ea"/>
              </a:endParaRPr>
            </a:p>
          </p:txBody>
        </p:sp>
      </p:grpSp>
      <p:grpSp>
        <p:nvGrpSpPr>
          <p:cNvPr id="28" name="Group 46"/>
          <p:cNvGrpSpPr/>
          <p:nvPr/>
        </p:nvGrpSpPr>
        <p:grpSpPr>
          <a:xfrm>
            <a:off x="2984080" y="1220755"/>
            <a:ext cx="1180978" cy="1340933"/>
            <a:chOff x="2238351" y="1261250"/>
            <a:chExt cx="885849" cy="1005700"/>
          </a:xfrm>
          <a:solidFill>
            <a:schemeClr val="accent1"/>
          </a:solidFill>
        </p:grpSpPr>
        <p:sp>
          <p:nvSpPr>
            <p:cNvPr id="29" name="Freeform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bg1"/>
              </a:solidFill>
              <a:round/>
            </a:ln>
          </p:spPr>
          <p:txBody>
            <a:bodyPr vert="horz" wrap="square" lIns="91440" tIns="45720" rIns="91440" bIns="45720" numCol="1" anchor="t" anchorCtr="0" compatLnSpc="1"/>
            <a:lstStyle/>
            <a:p>
              <a:endParaRPr lang="en-US">
                <a:solidFill>
                  <a:schemeClr val="bg1"/>
                </a:solidFill>
                <a:latin typeface="+mn-ea"/>
              </a:endParaRPr>
            </a:p>
          </p:txBody>
        </p:sp>
        <p:sp>
          <p:nvSpPr>
            <p:cNvPr id="30" name="Title 1"/>
            <p:cNvSpPr txBox="1"/>
            <p:nvPr/>
          </p:nvSpPr>
          <p:spPr>
            <a:xfrm>
              <a:off x="2340166" y="1462326"/>
              <a:ext cx="685800" cy="34624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2400" dirty="0">
                  <a:solidFill>
                    <a:schemeClr val="bg1"/>
                  </a:solidFill>
                  <a:latin typeface="+mn-ea"/>
                  <a:ea typeface="+mn-ea"/>
                </a:rPr>
                <a:t>20</a:t>
              </a:r>
              <a:r>
                <a:rPr lang="zh-CN" altLang="en-US" sz="2400" dirty="0">
                  <a:solidFill>
                    <a:schemeClr val="bg1"/>
                  </a:solidFill>
                  <a:latin typeface="+mn-ea"/>
                  <a:ea typeface="+mn-ea"/>
                </a:rPr>
                <a:t>万</a:t>
              </a:r>
              <a:endParaRPr lang="en-US" sz="2400" dirty="0">
                <a:solidFill>
                  <a:schemeClr val="bg1"/>
                </a:solidFill>
                <a:latin typeface="+mn-ea"/>
                <a:ea typeface="+mn-ea"/>
              </a:endParaRPr>
            </a:p>
          </p:txBody>
        </p:sp>
        <p:sp>
          <p:nvSpPr>
            <p:cNvPr id="31" name="Content Placeholder 2"/>
            <p:cNvSpPr txBox="1"/>
            <p:nvPr/>
          </p:nvSpPr>
          <p:spPr>
            <a:xfrm>
              <a:off x="2362200" y="1701418"/>
              <a:ext cx="640037" cy="20818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1"/>
                  </a:solidFill>
                  <a:latin typeface="+mn-ea"/>
                </a:rPr>
                <a:t>年销售额</a:t>
              </a:r>
              <a:endParaRPr lang="en-US" sz="900" dirty="0">
                <a:solidFill>
                  <a:schemeClr val="bg1"/>
                </a:solidFill>
                <a:latin typeface="+mn-ea"/>
              </a:endParaRPr>
            </a:p>
          </p:txBody>
        </p:sp>
      </p:grpSp>
      <p:grpSp>
        <p:nvGrpSpPr>
          <p:cNvPr id="32" name="Group 72"/>
          <p:cNvGrpSpPr/>
          <p:nvPr/>
        </p:nvGrpSpPr>
        <p:grpSpPr>
          <a:xfrm>
            <a:off x="6399967" y="1028734"/>
            <a:ext cx="4571405" cy="1938992"/>
            <a:chOff x="533400" y="1060085"/>
            <a:chExt cx="3429000" cy="1454244"/>
          </a:xfrm>
        </p:grpSpPr>
        <p:sp>
          <p:nvSpPr>
            <p:cNvPr id="33" name="TextBox 32"/>
            <p:cNvSpPr txBox="1"/>
            <p:nvPr/>
          </p:nvSpPr>
          <p:spPr>
            <a:xfrm>
              <a:off x="533400" y="1060085"/>
              <a:ext cx="762000" cy="1454244"/>
            </a:xfrm>
            <a:prstGeom prst="rect">
              <a:avLst/>
            </a:prstGeom>
            <a:noFill/>
          </p:spPr>
          <p:txBody>
            <a:bodyPr wrap="square" rtlCol="0">
              <a:spAutoFit/>
            </a:bodyPr>
            <a:lstStyle/>
            <a:p>
              <a:pPr>
                <a:lnSpc>
                  <a:spcPct val="150000"/>
                </a:lnSpc>
              </a:pPr>
              <a:r>
                <a:rPr lang="id-ID" sz="8000" spc="-400" dirty="0">
                  <a:solidFill>
                    <a:schemeClr val="accent1"/>
                  </a:solidFill>
                  <a:latin typeface="Agency FB" panose="020B0503020202020204" pitchFamily="34" charset="0"/>
                </a:rPr>
                <a:t>0</a:t>
              </a:r>
              <a:r>
                <a:rPr lang="en-US" sz="8000" spc="-400" dirty="0">
                  <a:solidFill>
                    <a:schemeClr val="accent1"/>
                  </a:solidFill>
                  <a:latin typeface="Agency FB" panose="020B0503020202020204" pitchFamily="34" charset="0"/>
                </a:rPr>
                <a:t> </a:t>
              </a:r>
              <a:r>
                <a:rPr lang="id-ID" sz="8000" spc="-400" dirty="0">
                  <a:solidFill>
                    <a:schemeClr val="accent1"/>
                  </a:solidFill>
                  <a:latin typeface="Agency FB" panose="020B0503020202020204" pitchFamily="34" charset="0"/>
                </a:rPr>
                <a:t>1</a:t>
              </a:r>
              <a:endParaRPr lang="en-US" sz="8000" spc="-400" dirty="0">
                <a:solidFill>
                  <a:schemeClr val="accent1"/>
                </a:solidFill>
                <a:latin typeface="Agency FB" panose="020B0503020202020204" pitchFamily="34" charset="0"/>
              </a:endParaRPr>
            </a:p>
          </p:txBody>
        </p:sp>
        <p:sp>
          <p:nvSpPr>
            <p:cNvPr id="34" name="Content Placeholder 2"/>
            <p:cNvSpPr txBox="1"/>
            <p:nvPr/>
          </p:nvSpPr>
          <p:spPr>
            <a:xfrm>
              <a:off x="1238672" y="1448491"/>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600" b="1" dirty="0">
                  <a:solidFill>
                    <a:schemeClr val="tx1">
                      <a:lumMod val="65000"/>
                      <a:lumOff val="35000"/>
                    </a:schemeClr>
                  </a:solidFill>
                  <a:latin typeface="+mn-ea"/>
                </a:rPr>
                <a:t>填加标题</a:t>
              </a:r>
              <a:r>
                <a:rPr lang="en-US" sz="1600" b="1" dirty="0">
                  <a:solidFill>
                    <a:schemeClr val="tx1">
                      <a:lumMod val="65000"/>
                      <a:lumOff val="35000"/>
                    </a:schemeClr>
                  </a:solidFill>
                  <a:latin typeface="+mn-ea"/>
                </a:rPr>
                <a:t/>
              </a:r>
              <a:br>
                <a:rPr lang="en-US" sz="1600" b="1" dirty="0">
                  <a:solidFill>
                    <a:schemeClr val="tx1">
                      <a:lumMod val="65000"/>
                      <a:lumOff val="35000"/>
                    </a:schemeClr>
                  </a:solidFill>
                  <a:latin typeface="+mn-ea"/>
                </a:rPr>
              </a:br>
              <a:r>
                <a:rPr lang="zh-CN" altLang="en-US" sz="1200" dirty="0">
                  <a:solidFill>
                    <a:schemeClr val="tx1">
                      <a:lumMod val="65000"/>
                      <a:lumOff val="35000"/>
                    </a:schemeClr>
                  </a:solidFill>
                  <a:latin typeface="+mn-ea"/>
                </a:rPr>
                <a:t>此处添加详细文本描述，建议与标题相关并符合整体语言风格，语言描述尽量简洁生动。</a:t>
              </a:r>
            </a:p>
          </p:txBody>
        </p:sp>
      </p:grpSp>
      <p:grpSp>
        <p:nvGrpSpPr>
          <p:cNvPr id="35" name="Group 73"/>
          <p:cNvGrpSpPr/>
          <p:nvPr/>
        </p:nvGrpSpPr>
        <p:grpSpPr>
          <a:xfrm>
            <a:off x="6399967" y="2323326"/>
            <a:ext cx="4571405" cy="1715499"/>
            <a:chOff x="533400" y="1065493"/>
            <a:chExt cx="3429000" cy="1286624"/>
          </a:xfrm>
        </p:grpSpPr>
        <p:sp>
          <p:nvSpPr>
            <p:cNvPr id="36" name="TextBox 35"/>
            <p:cNvSpPr txBox="1"/>
            <p:nvPr/>
          </p:nvSpPr>
          <p:spPr>
            <a:xfrm>
              <a:off x="533400" y="1065493"/>
              <a:ext cx="762000" cy="1272656"/>
            </a:xfrm>
            <a:prstGeom prst="rect">
              <a:avLst/>
            </a:prstGeom>
            <a:noFill/>
          </p:spPr>
          <p:txBody>
            <a:bodyPr wrap="square" rtlCol="0">
              <a:spAutoFit/>
            </a:bodyPr>
            <a:lstStyle/>
            <a:p>
              <a:pPr>
                <a:lnSpc>
                  <a:spcPct val="150000"/>
                </a:lnSpc>
              </a:pPr>
              <a:r>
                <a:rPr lang="id-ID" sz="8000" spc="-400" dirty="0">
                  <a:solidFill>
                    <a:schemeClr val="accent2"/>
                  </a:solidFill>
                  <a:latin typeface="Agency FB" panose="020B0503020202020204" pitchFamily="34" charset="0"/>
                </a:rPr>
                <a:t>02</a:t>
              </a:r>
              <a:endParaRPr lang="en-US" sz="8000" spc="-400" dirty="0">
                <a:solidFill>
                  <a:schemeClr val="accent2"/>
                </a:solidFill>
                <a:latin typeface="Agency FB" panose="020B0503020202020204" pitchFamily="34" charset="0"/>
              </a:endParaRPr>
            </a:p>
          </p:txBody>
        </p:sp>
        <p:sp>
          <p:nvSpPr>
            <p:cNvPr id="37" name="Content Placeholder 2"/>
            <p:cNvSpPr txBox="1"/>
            <p:nvPr/>
          </p:nvSpPr>
          <p:spPr>
            <a:xfrm>
              <a:off x="1238672" y="1458246"/>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600" b="1" dirty="0">
                  <a:solidFill>
                    <a:schemeClr val="tx1">
                      <a:lumMod val="65000"/>
                      <a:lumOff val="35000"/>
                    </a:schemeClr>
                  </a:solidFill>
                  <a:latin typeface="+mn-ea"/>
                </a:rPr>
                <a:t>填加标题</a:t>
              </a:r>
              <a:r>
                <a:rPr lang="en-US" sz="1600" b="1" dirty="0">
                  <a:solidFill>
                    <a:schemeClr val="tx1">
                      <a:lumMod val="65000"/>
                      <a:lumOff val="35000"/>
                    </a:schemeClr>
                  </a:solidFill>
                  <a:latin typeface="+mn-ea"/>
                </a:rPr>
                <a:t/>
              </a:r>
              <a:br>
                <a:rPr lang="en-US" sz="1600" b="1" dirty="0">
                  <a:solidFill>
                    <a:schemeClr val="tx1">
                      <a:lumMod val="65000"/>
                      <a:lumOff val="35000"/>
                    </a:schemeClr>
                  </a:solidFill>
                  <a:latin typeface="+mn-ea"/>
                </a:rPr>
              </a:br>
              <a:r>
                <a:rPr lang="zh-CN" altLang="en-US" sz="1200" dirty="0">
                  <a:solidFill>
                    <a:schemeClr val="tx1">
                      <a:lumMod val="65000"/>
                      <a:lumOff val="35000"/>
                    </a:schemeClr>
                  </a:solidFill>
                  <a:latin typeface="+mn-ea"/>
                </a:rPr>
                <a:t>此处添加详细文本描述，建议与标题相关并符合整体语言风格，语言描述尽量简洁生动。</a:t>
              </a:r>
            </a:p>
          </p:txBody>
        </p:sp>
      </p:grpSp>
      <p:grpSp>
        <p:nvGrpSpPr>
          <p:cNvPr id="38" name="Group 76"/>
          <p:cNvGrpSpPr/>
          <p:nvPr/>
        </p:nvGrpSpPr>
        <p:grpSpPr>
          <a:xfrm>
            <a:off x="6399967" y="3667475"/>
            <a:ext cx="4571405" cy="1696875"/>
            <a:chOff x="533400" y="1083005"/>
            <a:chExt cx="3429000" cy="1272656"/>
          </a:xfrm>
        </p:grpSpPr>
        <p:sp>
          <p:nvSpPr>
            <p:cNvPr id="39" name="TextBox 38"/>
            <p:cNvSpPr txBox="1"/>
            <p:nvPr/>
          </p:nvSpPr>
          <p:spPr>
            <a:xfrm>
              <a:off x="533400" y="1083005"/>
              <a:ext cx="762000" cy="1272656"/>
            </a:xfrm>
            <a:prstGeom prst="rect">
              <a:avLst/>
            </a:prstGeom>
            <a:noFill/>
          </p:spPr>
          <p:txBody>
            <a:bodyPr wrap="square" rtlCol="0">
              <a:spAutoFit/>
            </a:bodyPr>
            <a:lstStyle/>
            <a:p>
              <a:pPr>
                <a:lnSpc>
                  <a:spcPct val="150000"/>
                </a:lnSpc>
              </a:pPr>
              <a:r>
                <a:rPr lang="id-ID" sz="8000" spc="-400" dirty="0">
                  <a:solidFill>
                    <a:schemeClr val="accent3"/>
                  </a:solidFill>
                  <a:latin typeface="Agency FB" panose="020B0503020202020204" pitchFamily="34" charset="0"/>
                </a:rPr>
                <a:t>03</a:t>
              </a:r>
              <a:endParaRPr lang="en-US" sz="8000" spc="-400" dirty="0">
                <a:solidFill>
                  <a:schemeClr val="accent3"/>
                </a:solidFill>
                <a:latin typeface="Agency FB" panose="020B0503020202020204" pitchFamily="34" charset="0"/>
              </a:endParaRPr>
            </a:p>
          </p:txBody>
        </p:sp>
        <p:sp>
          <p:nvSpPr>
            <p:cNvPr id="40" name="Content Placeholder 2"/>
            <p:cNvSpPr txBox="1"/>
            <p:nvPr/>
          </p:nvSpPr>
          <p:spPr>
            <a:xfrm>
              <a:off x="1238672" y="1458123"/>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600" b="1" dirty="0">
                  <a:solidFill>
                    <a:schemeClr val="tx1">
                      <a:lumMod val="65000"/>
                      <a:lumOff val="35000"/>
                    </a:schemeClr>
                  </a:solidFill>
                  <a:latin typeface="+mn-ea"/>
                </a:rPr>
                <a:t>填加标题</a:t>
              </a:r>
              <a:r>
                <a:rPr lang="en-US" sz="1600" b="1" dirty="0">
                  <a:solidFill>
                    <a:schemeClr val="tx1">
                      <a:lumMod val="65000"/>
                      <a:lumOff val="35000"/>
                    </a:schemeClr>
                  </a:solidFill>
                  <a:latin typeface="+mn-ea"/>
                </a:rPr>
                <a:t/>
              </a:r>
              <a:br>
                <a:rPr lang="en-US" sz="1600" b="1" dirty="0">
                  <a:solidFill>
                    <a:schemeClr val="tx1">
                      <a:lumMod val="65000"/>
                      <a:lumOff val="35000"/>
                    </a:schemeClr>
                  </a:solidFill>
                  <a:latin typeface="+mn-ea"/>
                </a:rPr>
              </a:br>
              <a:r>
                <a:rPr lang="zh-CN" altLang="en-US" sz="1200" dirty="0">
                  <a:solidFill>
                    <a:schemeClr val="tx1">
                      <a:lumMod val="65000"/>
                      <a:lumOff val="35000"/>
                    </a:schemeClr>
                  </a:solidFill>
                  <a:latin typeface="+mn-ea"/>
                </a:rPr>
                <a:t>此处添加详细文本描述，建议与标题相关并符合整体语言风格，语言描述尽量简洁生动。</a:t>
              </a:r>
            </a:p>
          </p:txBody>
        </p:sp>
      </p:grpSp>
      <p:sp>
        <p:nvSpPr>
          <p:cNvPr id="41" name="Content Placeholder 2"/>
          <p:cNvSpPr txBox="1"/>
          <p:nvPr/>
        </p:nvSpPr>
        <p:spPr>
          <a:xfrm>
            <a:off x="1400797" y="5495288"/>
            <a:ext cx="9436755" cy="814033"/>
          </a:xfrm>
          <a:prstGeom prst="rect">
            <a:avLst/>
          </a:prstGeom>
        </p:spPr>
        <p:txBody>
          <a:bodyPr vert="horz" lIns="121908" tIns="60954" rIns="121908" bIns="6095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300" dirty="0">
                <a:solidFill>
                  <a:schemeClr val="tx1">
                    <a:lumMod val="50000"/>
                    <a:lumOff val="50000"/>
                  </a:schemeClr>
                </a:solidFill>
                <a:latin typeface="+mn-ea"/>
              </a:rPr>
              <a:t>此处添加详细文本描述，建议与标题相关并符合整体语言风格，语言描述尽量简洁生动。此处添加详细文本描述，建议与标题相关并符合整体语言风格，语言描述尽量简洁生动。</a:t>
            </a:r>
          </a:p>
          <a:p>
            <a:pPr marL="0" indent="0">
              <a:lnSpc>
                <a:spcPct val="150000"/>
              </a:lnSpc>
              <a:buNone/>
            </a:pPr>
            <a:endParaRPr lang="zh-CN" altLang="en-US" sz="1300" dirty="0">
              <a:solidFill>
                <a:schemeClr val="tx1">
                  <a:lumMod val="50000"/>
                  <a:lumOff val="50000"/>
                </a:schemeClr>
              </a:solidFill>
              <a:latin typeface="+mn-ea"/>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4" presetClass="entr" presetSubtype="0" accel="10000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strVal val="#ppt_w*0.05"/>
                                          </p:val>
                                        </p:tav>
                                        <p:tav tm="100000">
                                          <p:val>
                                            <p:strVal val="#ppt_w"/>
                                          </p:val>
                                        </p:tav>
                                      </p:tavLst>
                                    </p:anim>
                                    <p:anim calcmode="lin" valueType="num">
                                      <p:cBhvr>
                                        <p:cTn id="34" dur="500" fill="hold"/>
                                        <p:tgtEl>
                                          <p:spTgt spid="38"/>
                                        </p:tgtEl>
                                        <p:attrNameLst>
                                          <p:attrName>ppt_h</p:attrName>
                                        </p:attrNameLst>
                                      </p:cBhvr>
                                      <p:tavLst>
                                        <p:tav tm="0">
                                          <p:val>
                                            <p:strVal val="#ppt_h"/>
                                          </p:val>
                                        </p:tav>
                                        <p:tav tm="100000">
                                          <p:val>
                                            <p:strVal val="#ppt_h"/>
                                          </p:val>
                                        </p:tav>
                                      </p:tavLst>
                                    </p:anim>
                                    <p:anim calcmode="lin" valueType="num">
                                      <p:cBhvr>
                                        <p:cTn id="35" dur="500" fill="hold"/>
                                        <p:tgtEl>
                                          <p:spTgt spid="38"/>
                                        </p:tgtEl>
                                        <p:attrNameLst>
                                          <p:attrName>ppt_x</p:attrName>
                                        </p:attrNameLst>
                                      </p:cBhvr>
                                      <p:tavLst>
                                        <p:tav tm="0">
                                          <p:val>
                                            <p:strVal val="#ppt_x-.2"/>
                                          </p:val>
                                        </p:tav>
                                        <p:tav tm="100000">
                                          <p:val>
                                            <p:strVal val="#ppt_x"/>
                                          </p:val>
                                        </p:tav>
                                      </p:tavLst>
                                    </p:anim>
                                    <p:anim calcmode="lin" valueType="num">
                                      <p:cBhvr>
                                        <p:cTn id="36" dur="500" fill="hold"/>
                                        <p:tgtEl>
                                          <p:spTgt spid="38"/>
                                        </p:tgtEl>
                                        <p:attrNameLst>
                                          <p:attrName>ppt_y</p:attrName>
                                        </p:attrNameLst>
                                      </p:cBhvr>
                                      <p:tavLst>
                                        <p:tav tm="0">
                                          <p:val>
                                            <p:strVal val="#ppt_y"/>
                                          </p:val>
                                        </p:tav>
                                        <p:tav tm="100000">
                                          <p:val>
                                            <p:strVal val="#ppt_y"/>
                                          </p:val>
                                        </p:tav>
                                      </p:tavLst>
                                    </p:anim>
                                    <p:animEffect transition="in" filter="fade">
                                      <p:cBhvr>
                                        <p:cTn id="37" dur="500"/>
                                        <p:tgtEl>
                                          <p:spTgt spid="3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945" y="3629018"/>
            <a:ext cx="4948941" cy="3256366"/>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46" y="1357717"/>
            <a:ext cx="1265030" cy="1076037"/>
          </a:xfrm>
          <a:prstGeom prst="rect">
            <a:avLst/>
          </a:prstGeom>
        </p:spPr>
      </p:pic>
      <p:sp>
        <p:nvSpPr>
          <p:cNvPr id="7" name="TextBox 6"/>
          <p:cNvSpPr txBox="1"/>
          <p:nvPr/>
        </p:nvSpPr>
        <p:spPr>
          <a:xfrm>
            <a:off x="3604554" y="1847731"/>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tx2"/>
                </a:solidFill>
              </a:rPr>
              <a:t>PART </a:t>
            </a:r>
            <a:r>
              <a:rPr lang="en-US" altLang="zh-CN" sz="3600" b="0" dirty="0" smtClean="0">
                <a:solidFill>
                  <a:schemeClr val="tx2"/>
                </a:solidFill>
              </a:rPr>
              <a:t>02</a:t>
            </a:r>
            <a:endParaRPr lang="zh-CN" altLang="en-US" sz="3600" b="0" dirty="0">
              <a:solidFill>
                <a:schemeClr val="tx2"/>
              </a:solidFill>
            </a:endParaRPr>
          </a:p>
        </p:txBody>
      </p:sp>
      <p:sp>
        <p:nvSpPr>
          <p:cNvPr id="8" name="TextBox 7"/>
          <p:cNvSpPr txBox="1"/>
          <p:nvPr/>
        </p:nvSpPr>
        <p:spPr>
          <a:xfrm>
            <a:off x="3604554" y="2365573"/>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smtClean="0">
                <a:solidFill>
                  <a:schemeClr val="tx2"/>
                </a:solidFill>
              </a:rPr>
              <a:t>输入标题文字</a:t>
            </a:r>
            <a:endParaRPr lang="zh-CN" altLang="en-US" sz="5400" dirty="0">
              <a:solidFill>
                <a:schemeClr val="tx2"/>
              </a:solidFill>
            </a:endParaRPr>
          </a:p>
        </p:txBody>
      </p:sp>
      <p:sp>
        <p:nvSpPr>
          <p:cNvPr id="9" name="TextBox 8"/>
          <p:cNvSpPr txBox="1"/>
          <p:nvPr/>
        </p:nvSpPr>
        <p:spPr>
          <a:xfrm>
            <a:off x="2698130" y="3288903"/>
            <a:ext cx="6781452" cy="500137"/>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400" dirty="0"/>
              <a:t>Chinadaily.com.cn is the largest English portal in China, providing news, business information, BBS, learning materials. The Website has channels as China,</a:t>
            </a:r>
            <a:endParaRPr lang="id-ID" altLang="zh-CN" sz="1100" dirty="0">
              <a:latin typeface="Lato" panose="020F0502020204030203" pitchFamily="34" charset="0"/>
              <a:ea typeface="Clear Sans Light" pitchFamily="34" charset="0"/>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400"/>
                                        <p:tgtEl>
                                          <p:spTgt spid="13"/>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452467" y="1530960"/>
            <a:ext cx="3254152" cy="3864424"/>
            <a:chOff x="3339785" y="1338720"/>
            <a:chExt cx="2440932" cy="2898318"/>
          </a:xfrm>
        </p:grpSpPr>
        <p:sp>
          <p:nvSpPr>
            <p:cNvPr id="31" name="Freeform 18"/>
            <p:cNvSpPr/>
            <p:nvPr/>
          </p:nvSpPr>
          <p:spPr bwMode="auto">
            <a:xfrm rot="16200000">
              <a:off x="3121101" y="1569723"/>
              <a:ext cx="1669382" cy="1207376"/>
            </a:xfrm>
            <a:custGeom>
              <a:avLst/>
              <a:gdLst>
                <a:gd name="T0" fmla="*/ 0 w 2168"/>
                <a:gd name="T1" fmla="*/ 1568 h 1568"/>
                <a:gd name="T2" fmla="*/ 2168 w 2168"/>
                <a:gd name="T3" fmla="*/ 1568 h 1568"/>
                <a:gd name="T4" fmla="*/ 2168 w 2168"/>
                <a:gd name="T5" fmla="*/ 1568 h 1568"/>
                <a:gd name="T6" fmla="*/ 2144 w 2168"/>
                <a:gd name="T7" fmla="*/ 1544 h 1568"/>
                <a:gd name="T8" fmla="*/ 2116 w 2168"/>
                <a:gd name="T9" fmla="*/ 1512 h 1568"/>
                <a:gd name="T10" fmla="*/ 2080 w 2168"/>
                <a:gd name="T11" fmla="*/ 1468 h 1568"/>
                <a:gd name="T12" fmla="*/ 2036 w 2168"/>
                <a:gd name="T13" fmla="*/ 1410 h 1568"/>
                <a:gd name="T14" fmla="*/ 1984 w 2168"/>
                <a:gd name="T15" fmla="*/ 1342 h 1568"/>
                <a:gd name="T16" fmla="*/ 1930 w 2168"/>
                <a:gd name="T17" fmla="*/ 1260 h 1568"/>
                <a:gd name="T18" fmla="*/ 1870 w 2168"/>
                <a:gd name="T19" fmla="*/ 1168 h 1568"/>
                <a:gd name="T20" fmla="*/ 1840 w 2168"/>
                <a:gd name="T21" fmla="*/ 1116 h 1568"/>
                <a:gd name="T22" fmla="*/ 1810 w 2168"/>
                <a:gd name="T23" fmla="*/ 1062 h 1568"/>
                <a:gd name="T24" fmla="*/ 1778 w 2168"/>
                <a:gd name="T25" fmla="*/ 1004 h 1568"/>
                <a:gd name="T26" fmla="*/ 1748 w 2168"/>
                <a:gd name="T27" fmla="*/ 944 h 1568"/>
                <a:gd name="T28" fmla="*/ 1718 w 2168"/>
                <a:gd name="T29" fmla="*/ 882 h 1568"/>
                <a:gd name="T30" fmla="*/ 1686 w 2168"/>
                <a:gd name="T31" fmla="*/ 816 h 1568"/>
                <a:gd name="T32" fmla="*/ 1656 w 2168"/>
                <a:gd name="T33" fmla="*/ 748 h 1568"/>
                <a:gd name="T34" fmla="*/ 1628 w 2168"/>
                <a:gd name="T35" fmla="*/ 676 h 1568"/>
                <a:gd name="T36" fmla="*/ 1600 w 2168"/>
                <a:gd name="T37" fmla="*/ 602 h 1568"/>
                <a:gd name="T38" fmla="*/ 1572 w 2168"/>
                <a:gd name="T39" fmla="*/ 524 h 1568"/>
                <a:gd name="T40" fmla="*/ 1546 w 2168"/>
                <a:gd name="T41" fmla="*/ 444 h 1568"/>
                <a:gd name="T42" fmla="*/ 1520 w 2168"/>
                <a:gd name="T43" fmla="*/ 360 h 1568"/>
                <a:gd name="T44" fmla="*/ 1498 w 2168"/>
                <a:gd name="T45" fmla="*/ 274 h 1568"/>
                <a:gd name="T46" fmla="*/ 1476 w 2168"/>
                <a:gd name="T47" fmla="*/ 186 h 1568"/>
                <a:gd name="T48" fmla="*/ 1456 w 2168"/>
                <a:gd name="T49" fmla="*/ 94 h 1568"/>
                <a:gd name="T50" fmla="*/ 1438 w 2168"/>
                <a:gd name="T51" fmla="*/ 0 h 1568"/>
                <a:gd name="T52" fmla="*/ 1438 w 2168"/>
                <a:gd name="T53" fmla="*/ 0 h 1568"/>
                <a:gd name="T54" fmla="*/ 0 w 2168"/>
                <a:gd name="T55" fmla="*/ 1568 h 1568"/>
                <a:gd name="T56" fmla="*/ 0 w 2168"/>
                <a:gd name="T57" fmla="*/ 1568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8" h="1568">
                  <a:moveTo>
                    <a:pt x="0" y="1568"/>
                  </a:moveTo>
                  <a:lnTo>
                    <a:pt x="2168" y="1568"/>
                  </a:lnTo>
                  <a:lnTo>
                    <a:pt x="2168" y="1568"/>
                  </a:lnTo>
                  <a:lnTo>
                    <a:pt x="2144" y="1544"/>
                  </a:lnTo>
                  <a:lnTo>
                    <a:pt x="2116" y="1512"/>
                  </a:lnTo>
                  <a:lnTo>
                    <a:pt x="2080" y="1468"/>
                  </a:lnTo>
                  <a:lnTo>
                    <a:pt x="2036" y="1410"/>
                  </a:lnTo>
                  <a:lnTo>
                    <a:pt x="1984" y="1342"/>
                  </a:lnTo>
                  <a:lnTo>
                    <a:pt x="1930" y="1260"/>
                  </a:lnTo>
                  <a:lnTo>
                    <a:pt x="1870" y="1168"/>
                  </a:lnTo>
                  <a:lnTo>
                    <a:pt x="1840" y="1116"/>
                  </a:lnTo>
                  <a:lnTo>
                    <a:pt x="1810" y="1062"/>
                  </a:lnTo>
                  <a:lnTo>
                    <a:pt x="1778" y="1004"/>
                  </a:lnTo>
                  <a:lnTo>
                    <a:pt x="1748" y="944"/>
                  </a:lnTo>
                  <a:lnTo>
                    <a:pt x="1718" y="882"/>
                  </a:lnTo>
                  <a:lnTo>
                    <a:pt x="1686" y="816"/>
                  </a:lnTo>
                  <a:lnTo>
                    <a:pt x="1656" y="748"/>
                  </a:lnTo>
                  <a:lnTo>
                    <a:pt x="1628" y="676"/>
                  </a:lnTo>
                  <a:lnTo>
                    <a:pt x="1600" y="602"/>
                  </a:lnTo>
                  <a:lnTo>
                    <a:pt x="1572" y="524"/>
                  </a:lnTo>
                  <a:lnTo>
                    <a:pt x="1546" y="444"/>
                  </a:lnTo>
                  <a:lnTo>
                    <a:pt x="1520" y="360"/>
                  </a:lnTo>
                  <a:lnTo>
                    <a:pt x="1498" y="274"/>
                  </a:lnTo>
                  <a:lnTo>
                    <a:pt x="1476" y="186"/>
                  </a:lnTo>
                  <a:lnTo>
                    <a:pt x="1456" y="94"/>
                  </a:lnTo>
                  <a:lnTo>
                    <a:pt x="1438" y="0"/>
                  </a:lnTo>
                  <a:lnTo>
                    <a:pt x="1438" y="0"/>
                  </a:lnTo>
                  <a:lnTo>
                    <a:pt x="0" y="1568"/>
                  </a:lnTo>
                  <a:lnTo>
                    <a:pt x="0" y="1568"/>
                  </a:lnTo>
                  <a:close/>
                </a:path>
              </a:pathLst>
            </a:custGeom>
            <a:gradFill flip="none" rotWithShape="1">
              <a:gsLst>
                <a:gs pos="0">
                  <a:schemeClr val="bg1">
                    <a:lumMod val="65000"/>
                  </a:schemeClr>
                </a:gs>
                <a:gs pos="100000">
                  <a:schemeClr val="bg1">
                    <a:lumMod val="85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32" name="Freeform 19"/>
            <p:cNvSpPr/>
            <p:nvPr/>
          </p:nvSpPr>
          <p:spPr bwMode="auto">
            <a:xfrm rot="16200000">
              <a:off x="4329247" y="1568953"/>
              <a:ext cx="1669382" cy="1208916"/>
            </a:xfrm>
            <a:custGeom>
              <a:avLst/>
              <a:gdLst>
                <a:gd name="T0" fmla="*/ 1438 w 2168"/>
                <a:gd name="T1" fmla="*/ 1570 h 1570"/>
                <a:gd name="T2" fmla="*/ 1438 w 2168"/>
                <a:gd name="T3" fmla="*/ 1570 h 1570"/>
                <a:gd name="T4" fmla="*/ 1438 w 2168"/>
                <a:gd name="T5" fmla="*/ 1570 h 1570"/>
                <a:gd name="T6" fmla="*/ 1456 w 2168"/>
                <a:gd name="T7" fmla="*/ 1476 h 1570"/>
                <a:gd name="T8" fmla="*/ 1476 w 2168"/>
                <a:gd name="T9" fmla="*/ 1384 h 1570"/>
                <a:gd name="T10" fmla="*/ 1498 w 2168"/>
                <a:gd name="T11" fmla="*/ 1296 h 1570"/>
                <a:gd name="T12" fmla="*/ 1520 w 2168"/>
                <a:gd name="T13" fmla="*/ 1210 h 1570"/>
                <a:gd name="T14" fmla="*/ 1546 w 2168"/>
                <a:gd name="T15" fmla="*/ 1126 h 1570"/>
                <a:gd name="T16" fmla="*/ 1572 w 2168"/>
                <a:gd name="T17" fmla="*/ 1046 h 1570"/>
                <a:gd name="T18" fmla="*/ 1600 w 2168"/>
                <a:gd name="T19" fmla="*/ 968 h 1570"/>
                <a:gd name="T20" fmla="*/ 1628 w 2168"/>
                <a:gd name="T21" fmla="*/ 894 h 1570"/>
                <a:gd name="T22" fmla="*/ 1656 w 2168"/>
                <a:gd name="T23" fmla="*/ 822 h 1570"/>
                <a:gd name="T24" fmla="*/ 1686 w 2168"/>
                <a:gd name="T25" fmla="*/ 754 h 1570"/>
                <a:gd name="T26" fmla="*/ 1718 w 2168"/>
                <a:gd name="T27" fmla="*/ 688 h 1570"/>
                <a:gd name="T28" fmla="*/ 1748 w 2168"/>
                <a:gd name="T29" fmla="*/ 624 h 1570"/>
                <a:gd name="T30" fmla="*/ 1778 w 2168"/>
                <a:gd name="T31" fmla="*/ 564 h 1570"/>
                <a:gd name="T32" fmla="*/ 1810 w 2168"/>
                <a:gd name="T33" fmla="*/ 508 h 1570"/>
                <a:gd name="T34" fmla="*/ 1840 w 2168"/>
                <a:gd name="T35" fmla="*/ 454 h 1570"/>
                <a:gd name="T36" fmla="*/ 1870 w 2168"/>
                <a:gd name="T37" fmla="*/ 402 h 1570"/>
                <a:gd name="T38" fmla="*/ 1930 w 2168"/>
                <a:gd name="T39" fmla="*/ 308 h 1570"/>
                <a:gd name="T40" fmla="*/ 1984 w 2168"/>
                <a:gd name="T41" fmla="*/ 228 h 1570"/>
                <a:gd name="T42" fmla="*/ 2036 w 2168"/>
                <a:gd name="T43" fmla="*/ 158 h 1570"/>
                <a:gd name="T44" fmla="*/ 2080 w 2168"/>
                <a:gd name="T45" fmla="*/ 102 h 1570"/>
                <a:gd name="T46" fmla="*/ 2116 w 2168"/>
                <a:gd name="T47" fmla="*/ 58 h 1570"/>
                <a:gd name="T48" fmla="*/ 2144 w 2168"/>
                <a:gd name="T49" fmla="*/ 26 h 1570"/>
                <a:gd name="T50" fmla="*/ 2168 w 2168"/>
                <a:gd name="T51" fmla="*/ 0 h 1570"/>
                <a:gd name="T52" fmla="*/ 0 w 2168"/>
                <a:gd name="T53" fmla="*/ 0 h 1570"/>
                <a:gd name="T54" fmla="*/ 1438 w 2168"/>
                <a:gd name="T55" fmla="*/ 157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8" h="1570">
                  <a:moveTo>
                    <a:pt x="1438" y="1570"/>
                  </a:moveTo>
                  <a:lnTo>
                    <a:pt x="1438" y="1570"/>
                  </a:lnTo>
                  <a:lnTo>
                    <a:pt x="1438" y="1570"/>
                  </a:lnTo>
                  <a:lnTo>
                    <a:pt x="1456" y="1476"/>
                  </a:lnTo>
                  <a:lnTo>
                    <a:pt x="1476" y="1384"/>
                  </a:lnTo>
                  <a:lnTo>
                    <a:pt x="1498" y="1296"/>
                  </a:lnTo>
                  <a:lnTo>
                    <a:pt x="1520" y="1210"/>
                  </a:lnTo>
                  <a:lnTo>
                    <a:pt x="1546" y="1126"/>
                  </a:lnTo>
                  <a:lnTo>
                    <a:pt x="1572" y="1046"/>
                  </a:lnTo>
                  <a:lnTo>
                    <a:pt x="1600" y="968"/>
                  </a:lnTo>
                  <a:lnTo>
                    <a:pt x="1628" y="894"/>
                  </a:lnTo>
                  <a:lnTo>
                    <a:pt x="1656" y="822"/>
                  </a:lnTo>
                  <a:lnTo>
                    <a:pt x="1686" y="754"/>
                  </a:lnTo>
                  <a:lnTo>
                    <a:pt x="1718" y="688"/>
                  </a:lnTo>
                  <a:lnTo>
                    <a:pt x="1748" y="624"/>
                  </a:lnTo>
                  <a:lnTo>
                    <a:pt x="1778" y="564"/>
                  </a:lnTo>
                  <a:lnTo>
                    <a:pt x="1810" y="508"/>
                  </a:lnTo>
                  <a:lnTo>
                    <a:pt x="1840" y="454"/>
                  </a:lnTo>
                  <a:lnTo>
                    <a:pt x="1870" y="402"/>
                  </a:lnTo>
                  <a:lnTo>
                    <a:pt x="1930" y="308"/>
                  </a:lnTo>
                  <a:lnTo>
                    <a:pt x="1984" y="228"/>
                  </a:lnTo>
                  <a:lnTo>
                    <a:pt x="2036" y="158"/>
                  </a:lnTo>
                  <a:lnTo>
                    <a:pt x="2080" y="102"/>
                  </a:lnTo>
                  <a:lnTo>
                    <a:pt x="2116" y="58"/>
                  </a:lnTo>
                  <a:lnTo>
                    <a:pt x="2144" y="26"/>
                  </a:lnTo>
                  <a:lnTo>
                    <a:pt x="2168" y="0"/>
                  </a:lnTo>
                  <a:lnTo>
                    <a:pt x="0" y="0"/>
                  </a:lnTo>
                  <a:lnTo>
                    <a:pt x="1438" y="1570"/>
                  </a:lnTo>
                  <a:close/>
                </a:path>
              </a:pathLst>
            </a:custGeom>
            <a:gradFill flip="none" rotWithShape="1">
              <a:gsLst>
                <a:gs pos="0">
                  <a:schemeClr val="bg1">
                    <a:lumMod val="65000"/>
                  </a:schemeClr>
                </a:gs>
                <a:gs pos="100000">
                  <a:schemeClr val="bg1">
                    <a:lumMod val="85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33" name="Freeform 20"/>
            <p:cNvSpPr/>
            <p:nvPr/>
          </p:nvSpPr>
          <p:spPr bwMode="auto">
            <a:xfrm rot="16200000">
              <a:off x="4001993" y="2458315"/>
              <a:ext cx="2336211" cy="1221236"/>
            </a:xfrm>
            <a:custGeom>
              <a:avLst/>
              <a:gdLst>
                <a:gd name="T0" fmla="*/ 3034 w 3034"/>
                <a:gd name="T1" fmla="*/ 1570 h 1586"/>
                <a:gd name="T2" fmla="*/ 1596 w 3034"/>
                <a:gd name="T3" fmla="*/ 0 h 1586"/>
                <a:gd name="T4" fmla="*/ 1594 w 3034"/>
                <a:gd name="T5" fmla="*/ 0 h 1586"/>
                <a:gd name="T6" fmla="*/ 0 w 3034"/>
                <a:gd name="T7" fmla="*/ 0 h 1586"/>
                <a:gd name="T8" fmla="*/ 0 w 3034"/>
                <a:gd name="T9" fmla="*/ 0 h 1586"/>
                <a:gd name="T10" fmla="*/ 40 w 3034"/>
                <a:gd name="T11" fmla="*/ 74 h 1586"/>
                <a:gd name="T12" fmla="*/ 82 w 3034"/>
                <a:gd name="T13" fmla="*/ 144 h 1586"/>
                <a:gd name="T14" fmla="*/ 126 w 3034"/>
                <a:gd name="T15" fmla="*/ 214 h 1586"/>
                <a:gd name="T16" fmla="*/ 168 w 3034"/>
                <a:gd name="T17" fmla="*/ 280 h 1586"/>
                <a:gd name="T18" fmla="*/ 214 w 3034"/>
                <a:gd name="T19" fmla="*/ 344 h 1586"/>
                <a:gd name="T20" fmla="*/ 258 w 3034"/>
                <a:gd name="T21" fmla="*/ 406 h 1586"/>
                <a:gd name="T22" fmla="*/ 304 w 3034"/>
                <a:gd name="T23" fmla="*/ 466 h 1586"/>
                <a:gd name="T24" fmla="*/ 352 w 3034"/>
                <a:gd name="T25" fmla="*/ 524 h 1586"/>
                <a:gd name="T26" fmla="*/ 400 w 3034"/>
                <a:gd name="T27" fmla="*/ 580 h 1586"/>
                <a:gd name="T28" fmla="*/ 448 w 3034"/>
                <a:gd name="T29" fmla="*/ 634 h 1586"/>
                <a:gd name="T30" fmla="*/ 498 w 3034"/>
                <a:gd name="T31" fmla="*/ 686 h 1586"/>
                <a:gd name="T32" fmla="*/ 548 w 3034"/>
                <a:gd name="T33" fmla="*/ 738 h 1586"/>
                <a:gd name="T34" fmla="*/ 598 w 3034"/>
                <a:gd name="T35" fmla="*/ 786 h 1586"/>
                <a:gd name="T36" fmla="*/ 648 w 3034"/>
                <a:gd name="T37" fmla="*/ 832 h 1586"/>
                <a:gd name="T38" fmla="*/ 700 w 3034"/>
                <a:gd name="T39" fmla="*/ 876 h 1586"/>
                <a:gd name="T40" fmla="*/ 752 w 3034"/>
                <a:gd name="T41" fmla="*/ 920 h 1586"/>
                <a:gd name="T42" fmla="*/ 752 w 3034"/>
                <a:gd name="T43" fmla="*/ 920 h 1586"/>
                <a:gd name="T44" fmla="*/ 800 w 3034"/>
                <a:gd name="T45" fmla="*/ 958 h 1586"/>
                <a:gd name="T46" fmla="*/ 848 w 3034"/>
                <a:gd name="T47" fmla="*/ 994 h 1586"/>
                <a:gd name="T48" fmla="*/ 898 w 3034"/>
                <a:gd name="T49" fmla="*/ 1030 h 1586"/>
                <a:gd name="T50" fmla="*/ 946 w 3034"/>
                <a:gd name="T51" fmla="*/ 1064 h 1586"/>
                <a:gd name="T52" fmla="*/ 996 w 3034"/>
                <a:gd name="T53" fmla="*/ 1096 h 1586"/>
                <a:gd name="T54" fmla="*/ 1044 w 3034"/>
                <a:gd name="T55" fmla="*/ 1126 h 1586"/>
                <a:gd name="T56" fmla="*/ 1144 w 3034"/>
                <a:gd name="T57" fmla="*/ 1186 h 1586"/>
                <a:gd name="T58" fmla="*/ 1244 w 3034"/>
                <a:gd name="T59" fmla="*/ 1238 h 1586"/>
                <a:gd name="T60" fmla="*/ 1342 w 3034"/>
                <a:gd name="T61" fmla="*/ 1288 h 1586"/>
                <a:gd name="T62" fmla="*/ 1442 w 3034"/>
                <a:gd name="T63" fmla="*/ 1330 h 1586"/>
                <a:gd name="T64" fmla="*/ 1540 w 3034"/>
                <a:gd name="T65" fmla="*/ 1370 h 1586"/>
                <a:gd name="T66" fmla="*/ 1638 w 3034"/>
                <a:gd name="T67" fmla="*/ 1406 h 1586"/>
                <a:gd name="T68" fmla="*/ 1734 w 3034"/>
                <a:gd name="T69" fmla="*/ 1438 h 1586"/>
                <a:gd name="T70" fmla="*/ 1830 w 3034"/>
                <a:gd name="T71" fmla="*/ 1464 h 1586"/>
                <a:gd name="T72" fmla="*/ 1924 w 3034"/>
                <a:gd name="T73" fmla="*/ 1490 h 1586"/>
                <a:gd name="T74" fmla="*/ 2016 w 3034"/>
                <a:gd name="T75" fmla="*/ 1510 h 1586"/>
                <a:gd name="T76" fmla="*/ 2106 w 3034"/>
                <a:gd name="T77" fmla="*/ 1528 h 1586"/>
                <a:gd name="T78" fmla="*/ 2192 w 3034"/>
                <a:gd name="T79" fmla="*/ 1542 h 1586"/>
                <a:gd name="T80" fmla="*/ 2278 w 3034"/>
                <a:gd name="T81" fmla="*/ 1556 h 1586"/>
                <a:gd name="T82" fmla="*/ 2358 w 3034"/>
                <a:gd name="T83" fmla="*/ 1566 h 1586"/>
                <a:gd name="T84" fmla="*/ 2436 w 3034"/>
                <a:gd name="T85" fmla="*/ 1572 h 1586"/>
                <a:gd name="T86" fmla="*/ 2512 w 3034"/>
                <a:gd name="T87" fmla="*/ 1578 h 1586"/>
                <a:gd name="T88" fmla="*/ 2582 w 3034"/>
                <a:gd name="T89" fmla="*/ 1582 h 1586"/>
                <a:gd name="T90" fmla="*/ 2648 w 3034"/>
                <a:gd name="T91" fmla="*/ 1584 h 1586"/>
                <a:gd name="T92" fmla="*/ 2712 w 3034"/>
                <a:gd name="T93" fmla="*/ 1586 h 1586"/>
                <a:gd name="T94" fmla="*/ 2822 w 3034"/>
                <a:gd name="T95" fmla="*/ 1584 h 1586"/>
                <a:gd name="T96" fmla="*/ 2912 w 3034"/>
                <a:gd name="T97" fmla="*/ 1580 h 1586"/>
                <a:gd name="T98" fmla="*/ 2978 w 3034"/>
                <a:gd name="T99" fmla="*/ 1576 h 1586"/>
                <a:gd name="T100" fmla="*/ 3034 w 3034"/>
                <a:gd name="T101" fmla="*/ 1570 h 1586"/>
                <a:gd name="T102" fmla="*/ 3034 w 3034"/>
                <a:gd name="T103" fmla="*/ 157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34" h="1586">
                  <a:moveTo>
                    <a:pt x="3034" y="1570"/>
                  </a:moveTo>
                  <a:lnTo>
                    <a:pt x="1596" y="0"/>
                  </a:lnTo>
                  <a:lnTo>
                    <a:pt x="1594" y="0"/>
                  </a:lnTo>
                  <a:lnTo>
                    <a:pt x="0" y="0"/>
                  </a:lnTo>
                  <a:lnTo>
                    <a:pt x="0" y="0"/>
                  </a:lnTo>
                  <a:lnTo>
                    <a:pt x="40" y="74"/>
                  </a:lnTo>
                  <a:lnTo>
                    <a:pt x="82" y="144"/>
                  </a:lnTo>
                  <a:lnTo>
                    <a:pt x="126" y="214"/>
                  </a:lnTo>
                  <a:lnTo>
                    <a:pt x="168" y="280"/>
                  </a:lnTo>
                  <a:lnTo>
                    <a:pt x="214" y="344"/>
                  </a:lnTo>
                  <a:lnTo>
                    <a:pt x="258" y="406"/>
                  </a:lnTo>
                  <a:lnTo>
                    <a:pt x="304" y="466"/>
                  </a:lnTo>
                  <a:lnTo>
                    <a:pt x="352" y="524"/>
                  </a:lnTo>
                  <a:lnTo>
                    <a:pt x="400" y="580"/>
                  </a:lnTo>
                  <a:lnTo>
                    <a:pt x="448" y="634"/>
                  </a:lnTo>
                  <a:lnTo>
                    <a:pt x="498" y="686"/>
                  </a:lnTo>
                  <a:lnTo>
                    <a:pt x="548" y="738"/>
                  </a:lnTo>
                  <a:lnTo>
                    <a:pt x="598" y="786"/>
                  </a:lnTo>
                  <a:lnTo>
                    <a:pt x="648" y="832"/>
                  </a:lnTo>
                  <a:lnTo>
                    <a:pt x="700" y="876"/>
                  </a:lnTo>
                  <a:lnTo>
                    <a:pt x="752" y="920"/>
                  </a:lnTo>
                  <a:lnTo>
                    <a:pt x="752" y="920"/>
                  </a:lnTo>
                  <a:lnTo>
                    <a:pt x="800" y="958"/>
                  </a:lnTo>
                  <a:lnTo>
                    <a:pt x="848" y="994"/>
                  </a:lnTo>
                  <a:lnTo>
                    <a:pt x="898" y="1030"/>
                  </a:lnTo>
                  <a:lnTo>
                    <a:pt x="946" y="1064"/>
                  </a:lnTo>
                  <a:lnTo>
                    <a:pt x="996" y="1096"/>
                  </a:lnTo>
                  <a:lnTo>
                    <a:pt x="1044" y="1126"/>
                  </a:lnTo>
                  <a:lnTo>
                    <a:pt x="1144" y="1186"/>
                  </a:lnTo>
                  <a:lnTo>
                    <a:pt x="1244" y="1238"/>
                  </a:lnTo>
                  <a:lnTo>
                    <a:pt x="1342" y="1288"/>
                  </a:lnTo>
                  <a:lnTo>
                    <a:pt x="1442" y="1330"/>
                  </a:lnTo>
                  <a:lnTo>
                    <a:pt x="1540" y="1370"/>
                  </a:lnTo>
                  <a:lnTo>
                    <a:pt x="1638" y="1406"/>
                  </a:lnTo>
                  <a:lnTo>
                    <a:pt x="1734" y="1438"/>
                  </a:lnTo>
                  <a:lnTo>
                    <a:pt x="1830" y="1464"/>
                  </a:lnTo>
                  <a:lnTo>
                    <a:pt x="1924" y="1490"/>
                  </a:lnTo>
                  <a:lnTo>
                    <a:pt x="2016" y="1510"/>
                  </a:lnTo>
                  <a:lnTo>
                    <a:pt x="2106" y="1528"/>
                  </a:lnTo>
                  <a:lnTo>
                    <a:pt x="2192" y="1542"/>
                  </a:lnTo>
                  <a:lnTo>
                    <a:pt x="2278" y="1556"/>
                  </a:lnTo>
                  <a:lnTo>
                    <a:pt x="2358" y="1566"/>
                  </a:lnTo>
                  <a:lnTo>
                    <a:pt x="2436" y="1572"/>
                  </a:lnTo>
                  <a:lnTo>
                    <a:pt x="2512" y="1578"/>
                  </a:lnTo>
                  <a:lnTo>
                    <a:pt x="2582" y="1582"/>
                  </a:lnTo>
                  <a:lnTo>
                    <a:pt x="2648" y="1584"/>
                  </a:lnTo>
                  <a:lnTo>
                    <a:pt x="2712" y="1586"/>
                  </a:lnTo>
                  <a:lnTo>
                    <a:pt x="2822" y="1584"/>
                  </a:lnTo>
                  <a:lnTo>
                    <a:pt x="2912" y="1580"/>
                  </a:lnTo>
                  <a:lnTo>
                    <a:pt x="2978" y="1576"/>
                  </a:lnTo>
                  <a:lnTo>
                    <a:pt x="3034" y="1570"/>
                  </a:lnTo>
                  <a:lnTo>
                    <a:pt x="3034" y="1570"/>
                  </a:lnTo>
                  <a:close/>
                </a:path>
              </a:pathLst>
            </a:custGeom>
            <a:gradFill flip="none" rotWithShape="1">
              <a:gsLst>
                <a:gs pos="0">
                  <a:schemeClr val="bg1">
                    <a:lumMod val="65000"/>
                  </a:schemeClr>
                </a:gs>
                <a:gs pos="100000">
                  <a:schemeClr val="bg1">
                    <a:lumMod val="85000"/>
                  </a:schemeClr>
                </a:gs>
              </a:gsLst>
              <a:lin ang="16200000" scaled="1"/>
              <a:tileRect/>
            </a:gradFill>
            <a:ln>
              <a:noFill/>
            </a:ln>
          </p:spPr>
          <p:txBody>
            <a:bodyPr vert="horz" wrap="square" lIns="91440" tIns="45720" rIns="91440" bIns="45720" numCol="1" anchor="t" anchorCtr="0" compatLnSpc="1"/>
            <a:lstStyle/>
            <a:p>
              <a:endParaRPr lang="zh-CN" altLang="en-US"/>
            </a:p>
          </p:txBody>
        </p:sp>
        <p:sp>
          <p:nvSpPr>
            <p:cNvPr id="34" name="Freeform 21"/>
            <p:cNvSpPr/>
            <p:nvPr/>
          </p:nvSpPr>
          <p:spPr bwMode="auto">
            <a:xfrm rot="16200000">
              <a:off x="2781527" y="2459085"/>
              <a:ext cx="2336211" cy="1219696"/>
            </a:xfrm>
            <a:custGeom>
              <a:avLst/>
              <a:gdLst>
                <a:gd name="T0" fmla="*/ 1596 w 3034"/>
                <a:gd name="T1" fmla="*/ 1584 h 1584"/>
                <a:gd name="T2" fmla="*/ 3034 w 3034"/>
                <a:gd name="T3" fmla="*/ 16 h 1584"/>
                <a:gd name="T4" fmla="*/ 3034 w 3034"/>
                <a:gd name="T5" fmla="*/ 16 h 1584"/>
                <a:gd name="T6" fmla="*/ 2978 w 3034"/>
                <a:gd name="T7" fmla="*/ 10 h 1584"/>
                <a:gd name="T8" fmla="*/ 2912 w 3034"/>
                <a:gd name="T9" fmla="*/ 4 h 1584"/>
                <a:gd name="T10" fmla="*/ 2822 w 3034"/>
                <a:gd name="T11" fmla="*/ 0 h 1584"/>
                <a:gd name="T12" fmla="*/ 2712 w 3034"/>
                <a:gd name="T13" fmla="*/ 0 h 1584"/>
                <a:gd name="T14" fmla="*/ 2650 w 3034"/>
                <a:gd name="T15" fmla="*/ 0 h 1584"/>
                <a:gd name="T16" fmla="*/ 2582 w 3034"/>
                <a:gd name="T17" fmla="*/ 2 h 1584"/>
                <a:gd name="T18" fmla="*/ 2512 w 3034"/>
                <a:gd name="T19" fmla="*/ 6 h 1584"/>
                <a:gd name="T20" fmla="*/ 2438 w 3034"/>
                <a:gd name="T21" fmla="*/ 12 h 1584"/>
                <a:gd name="T22" fmla="*/ 2360 w 3034"/>
                <a:gd name="T23" fmla="*/ 20 h 1584"/>
                <a:gd name="T24" fmla="*/ 2278 w 3034"/>
                <a:gd name="T25" fmla="*/ 30 h 1584"/>
                <a:gd name="T26" fmla="*/ 2194 w 3034"/>
                <a:gd name="T27" fmla="*/ 42 h 1584"/>
                <a:gd name="T28" fmla="*/ 2106 w 3034"/>
                <a:gd name="T29" fmla="*/ 58 h 1584"/>
                <a:gd name="T30" fmla="*/ 2016 w 3034"/>
                <a:gd name="T31" fmla="*/ 76 h 1584"/>
                <a:gd name="T32" fmla="*/ 1926 w 3034"/>
                <a:gd name="T33" fmla="*/ 96 h 1584"/>
                <a:gd name="T34" fmla="*/ 1832 w 3034"/>
                <a:gd name="T35" fmla="*/ 120 h 1584"/>
                <a:gd name="T36" fmla="*/ 1736 w 3034"/>
                <a:gd name="T37" fmla="*/ 148 h 1584"/>
                <a:gd name="T38" fmla="*/ 1640 w 3034"/>
                <a:gd name="T39" fmla="*/ 180 h 1584"/>
                <a:gd name="T40" fmla="*/ 1542 w 3034"/>
                <a:gd name="T41" fmla="*/ 214 h 1584"/>
                <a:gd name="T42" fmla="*/ 1444 w 3034"/>
                <a:gd name="T43" fmla="*/ 254 h 1584"/>
                <a:gd name="T44" fmla="*/ 1344 w 3034"/>
                <a:gd name="T45" fmla="*/ 298 h 1584"/>
                <a:gd name="T46" fmla="*/ 1244 w 3034"/>
                <a:gd name="T47" fmla="*/ 346 h 1584"/>
                <a:gd name="T48" fmla="*/ 1146 w 3034"/>
                <a:gd name="T49" fmla="*/ 400 h 1584"/>
                <a:gd name="T50" fmla="*/ 1046 w 3034"/>
                <a:gd name="T51" fmla="*/ 458 h 1584"/>
                <a:gd name="T52" fmla="*/ 998 w 3034"/>
                <a:gd name="T53" fmla="*/ 488 h 1584"/>
                <a:gd name="T54" fmla="*/ 948 w 3034"/>
                <a:gd name="T55" fmla="*/ 520 h 1584"/>
                <a:gd name="T56" fmla="*/ 898 w 3034"/>
                <a:gd name="T57" fmla="*/ 554 h 1584"/>
                <a:gd name="T58" fmla="*/ 850 w 3034"/>
                <a:gd name="T59" fmla="*/ 590 h 1584"/>
                <a:gd name="T60" fmla="*/ 802 w 3034"/>
                <a:gd name="T61" fmla="*/ 626 h 1584"/>
                <a:gd name="T62" fmla="*/ 754 w 3034"/>
                <a:gd name="T63" fmla="*/ 664 h 1584"/>
                <a:gd name="T64" fmla="*/ 754 w 3034"/>
                <a:gd name="T65" fmla="*/ 664 h 1584"/>
                <a:gd name="T66" fmla="*/ 702 w 3034"/>
                <a:gd name="T67" fmla="*/ 708 h 1584"/>
                <a:gd name="T68" fmla="*/ 650 w 3034"/>
                <a:gd name="T69" fmla="*/ 752 h 1584"/>
                <a:gd name="T70" fmla="*/ 598 w 3034"/>
                <a:gd name="T71" fmla="*/ 798 h 1584"/>
                <a:gd name="T72" fmla="*/ 548 w 3034"/>
                <a:gd name="T73" fmla="*/ 846 h 1584"/>
                <a:gd name="T74" fmla="*/ 498 w 3034"/>
                <a:gd name="T75" fmla="*/ 898 h 1584"/>
                <a:gd name="T76" fmla="*/ 450 w 3034"/>
                <a:gd name="T77" fmla="*/ 950 h 1584"/>
                <a:gd name="T78" fmla="*/ 400 w 3034"/>
                <a:gd name="T79" fmla="*/ 1004 h 1584"/>
                <a:gd name="T80" fmla="*/ 352 w 3034"/>
                <a:gd name="T81" fmla="*/ 1060 h 1584"/>
                <a:gd name="T82" fmla="*/ 306 w 3034"/>
                <a:gd name="T83" fmla="*/ 1118 h 1584"/>
                <a:gd name="T84" fmla="*/ 260 w 3034"/>
                <a:gd name="T85" fmla="*/ 1178 h 1584"/>
                <a:gd name="T86" fmla="*/ 214 w 3034"/>
                <a:gd name="T87" fmla="*/ 1240 h 1584"/>
                <a:gd name="T88" fmla="*/ 168 w 3034"/>
                <a:gd name="T89" fmla="*/ 1304 h 1584"/>
                <a:gd name="T90" fmla="*/ 126 w 3034"/>
                <a:gd name="T91" fmla="*/ 1372 h 1584"/>
                <a:gd name="T92" fmla="*/ 82 w 3034"/>
                <a:gd name="T93" fmla="*/ 1440 h 1584"/>
                <a:gd name="T94" fmla="*/ 40 w 3034"/>
                <a:gd name="T95" fmla="*/ 1512 h 1584"/>
                <a:gd name="T96" fmla="*/ 0 w 3034"/>
                <a:gd name="T97" fmla="*/ 1584 h 1584"/>
                <a:gd name="T98" fmla="*/ 1594 w 3034"/>
                <a:gd name="T99" fmla="*/ 1584 h 1584"/>
                <a:gd name="T100" fmla="*/ 1596 w 3034"/>
                <a:gd name="T101" fmla="*/ 158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34" h="1584">
                  <a:moveTo>
                    <a:pt x="1596" y="1584"/>
                  </a:moveTo>
                  <a:lnTo>
                    <a:pt x="3034" y="16"/>
                  </a:lnTo>
                  <a:lnTo>
                    <a:pt x="3034" y="16"/>
                  </a:lnTo>
                  <a:lnTo>
                    <a:pt x="2978" y="10"/>
                  </a:lnTo>
                  <a:lnTo>
                    <a:pt x="2912" y="4"/>
                  </a:lnTo>
                  <a:lnTo>
                    <a:pt x="2822" y="0"/>
                  </a:lnTo>
                  <a:lnTo>
                    <a:pt x="2712" y="0"/>
                  </a:lnTo>
                  <a:lnTo>
                    <a:pt x="2650" y="0"/>
                  </a:lnTo>
                  <a:lnTo>
                    <a:pt x="2582" y="2"/>
                  </a:lnTo>
                  <a:lnTo>
                    <a:pt x="2512" y="6"/>
                  </a:lnTo>
                  <a:lnTo>
                    <a:pt x="2438" y="12"/>
                  </a:lnTo>
                  <a:lnTo>
                    <a:pt x="2360" y="20"/>
                  </a:lnTo>
                  <a:lnTo>
                    <a:pt x="2278" y="30"/>
                  </a:lnTo>
                  <a:lnTo>
                    <a:pt x="2194" y="42"/>
                  </a:lnTo>
                  <a:lnTo>
                    <a:pt x="2106" y="58"/>
                  </a:lnTo>
                  <a:lnTo>
                    <a:pt x="2016" y="76"/>
                  </a:lnTo>
                  <a:lnTo>
                    <a:pt x="1926" y="96"/>
                  </a:lnTo>
                  <a:lnTo>
                    <a:pt x="1832" y="120"/>
                  </a:lnTo>
                  <a:lnTo>
                    <a:pt x="1736" y="148"/>
                  </a:lnTo>
                  <a:lnTo>
                    <a:pt x="1640" y="180"/>
                  </a:lnTo>
                  <a:lnTo>
                    <a:pt x="1542" y="214"/>
                  </a:lnTo>
                  <a:lnTo>
                    <a:pt x="1444" y="254"/>
                  </a:lnTo>
                  <a:lnTo>
                    <a:pt x="1344" y="298"/>
                  </a:lnTo>
                  <a:lnTo>
                    <a:pt x="1244" y="346"/>
                  </a:lnTo>
                  <a:lnTo>
                    <a:pt x="1146" y="400"/>
                  </a:lnTo>
                  <a:lnTo>
                    <a:pt x="1046" y="458"/>
                  </a:lnTo>
                  <a:lnTo>
                    <a:pt x="998" y="488"/>
                  </a:lnTo>
                  <a:lnTo>
                    <a:pt x="948" y="520"/>
                  </a:lnTo>
                  <a:lnTo>
                    <a:pt x="898" y="554"/>
                  </a:lnTo>
                  <a:lnTo>
                    <a:pt x="850" y="590"/>
                  </a:lnTo>
                  <a:lnTo>
                    <a:pt x="802" y="626"/>
                  </a:lnTo>
                  <a:lnTo>
                    <a:pt x="754" y="664"/>
                  </a:lnTo>
                  <a:lnTo>
                    <a:pt x="754" y="664"/>
                  </a:lnTo>
                  <a:lnTo>
                    <a:pt x="702" y="708"/>
                  </a:lnTo>
                  <a:lnTo>
                    <a:pt x="650" y="752"/>
                  </a:lnTo>
                  <a:lnTo>
                    <a:pt x="598" y="798"/>
                  </a:lnTo>
                  <a:lnTo>
                    <a:pt x="548" y="846"/>
                  </a:lnTo>
                  <a:lnTo>
                    <a:pt x="498" y="898"/>
                  </a:lnTo>
                  <a:lnTo>
                    <a:pt x="450" y="950"/>
                  </a:lnTo>
                  <a:lnTo>
                    <a:pt x="400" y="1004"/>
                  </a:lnTo>
                  <a:lnTo>
                    <a:pt x="352" y="1060"/>
                  </a:lnTo>
                  <a:lnTo>
                    <a:pt x="306" y="1118"/>
                  </a:lnTo>
                  <a:lnTo>
                    <a:pt x="260" y="1178"/>
                  </a:lnTo>
                  <a:lnTo>
                    <a:pt x="214" y="1240"/>
                  </a:lnTo>
                  <a:lnTo>
                    <a:pt x="168" y="1304"/>
                  </a:lnTo>
                  <a:lnTo>
                    <a:pt x="126" y="1372"/>
                  </a:lnTo>
                  <a:lnTo>
                    <a:pt x="82" y="1440"/>
                  </a:lnTo>
                  <a:lnTo>
                    <a:pt x="40" y="1512"/>
                  </a:lnTo>
                  <a:lnTo>
                    <a:pt x="0" y="1584"/>
                  </a:lnTo>
                  <a:lnTo>
                    <a:pt x="1594" y="1584"/>
                  </a:lnTo>
                  <a:lnTo>
                    <a:pt x="1596" y="1584"/>
                  </a:lnTo>
                  <a:close/>
                </a:path>
              </a:pathLst>
            </a:custGeom>
            <a:gradFill flip="none" rotWithShape="1">
              <a:gsLst>
                <a:gs pos="0">
                  <a:schemeClr val="bg1">
                    <a:lumMod val="65000"/>
                  </a:schemeClr>
                </a:gs>
                <a:gs pos="100000">
                  <a:schemeClr val="bg1">
                    <a:lumMod val="85000"/>
                  </a:schemeClr>
                </a:gs>
              </a:gsLst>
              <a:lin ang="16200000" scaled="1"/>
              <a:tileRect/>
            </a:gradFill>
            <a:ln>
              <a:noFill/>
            </a:ln>
          </p:spPr>
          <p:txBody>
            <a:bodyPr vert="horz" wrap="square" lIns="91440" tIns="45720" rIns="91440" bIns="45720" numCol="1" anchor="t" anchorCtr="0" compatLnSpc="1"/>
            <a:lstStyle/>
            <a:p>
              <a:endParaRPr lang="zh-CN" altLang="en-US"/>
            </a:p>
          </p:txBody>
        </p:sp>
        <p:sp>
          <p:nvSpPr>
            <p:cNvPr id="35" name="Freeform 22"/>
            <p:cNvSpPr/>
            <p:nvPr/>
          </p:nvSpPr>
          <p:spPr bwMode="auto">
            <a:xfrm rot="16200000">
              <a:off x="3215812" y="1661354"/>
              <a:ext cx="2687335" cy="2269990"/>
            </a:xfrm>
            <a:custGeom>
              <a:avLst/>
              <a:gdLst>
                <a:gd name="T0" fmla="*/ 42 w 3490"/>
                <a:gd name="T1" fmla="*/ 1404 h 2948"/>
                <a:gd name="T2" fmla="*/ 174 w 3490"/>
                <a:gd name="T3" fmla="*/ 1200 h 2948"/>
                <a:gd name="T4" fmla="*/ 320 w 3490"/>
                <a:gd name="T5" fmla="*/ 1010 h 2948"/>
                <a:gd name="T6" fmla="*/ 480 w 3490"/>
                <a:gd name="T7" fmla="*/ 838 h 2948"/>
                <a:gd name="T8" fmla="*/ 650 w 3490"/>
                <a:gd name="T9" fmla="*/ 680 h 2948"/>
                <a:gd name="T10" fmla="*/ 834 w 3490"/>
                <a:gd name="T11" fmla="*/ 536 h 2948"/>
                <a:gd name="T12" fmla="*/ 942 w 3490"/>
                <a:gd name="T13" fmla="*/ 464 h 2948"/>
                <a:gd name="T14" fmla="*/ 1110 w 3490"/>
                <a:gd name="T15" fmla="*/ 366 h 2948"/>
                <a:gd name="T16" fmla="*/ 1286 w 3490"/>
                <a:gd name="T17" fmla="*/ 278 h 2948"/>
                <a:gd name="T18" fmla="*/ 1470 w 3490"/>
                <a:gd name="T19" fmla="*/ 202 h 2948"/>
                <a:gd name="T20" fmla="*/ 1662 w 3490"/>
                <a:gd name="T21" fmla="*/ 138 h 2948"/>
                <a:gd name="T22" fmla="*/ 1794 w 3490"/>
                <a:gd name="T23" fmla="*/ 102 h 2948"/>
                <a:gd name="T24" fmla="*/ 2046 w 3490"/>
                <a:gd name="T25" fmla="*/ 48 h 2948"/>
                <a:gd name="T26" fmla="*/ 2278 w 3490"/>
                <a:gd name="T27" fmla="*/ 18 h 2948"/>
                <a:gd name="T28" fmla="*/ 2482 w 3490"/>
                <a:gd name="T29" fmla="*/ 2 h 2948"/>
                <a:gd name="T30" fmla="*/ 2744 w 3490"/>
                <a:gd name="T31" fmla="*/ 4 h 2948"/>
                <a:gd name="T32" fmla="*/ 2830 w 3490"/>
                <a:gd name="T33" fmla="*/ 80 h 2948"/>
                <a:gd name="T34" fmla="*/ 2882 w 3490"/>
                <a:gd name="T35" fmla="*/ 288 h 2948"/>
                <a:gd name="T36" fmla="*/ 2942 w 3490"/>
                <a:gd name="T37" fmla="*/ 482 h 2948"/>
                <a:gd name="T38" fmla="*/ 3056 w 3490"/>
                <a:gd name="T39" fmla="*/ 770 h 2948"/>
                <a:gd name="T40" fmla="*/ 3200 w 3490"/>
                <a:gd name="T41" fmla="*/ 1056 h 2948"/>
                <a:gd name="T42" fmla="*/ 3340 w 3490"/>
                <a:gd name="T43" fmla="*/ 1278 h 2948"/>
                <a:gd name="T44" fmla="*/ 3458 w 3490"/>
                <a:gd name="T45" fmla="*/ 1436 h 2948"/>
                <a:gd name="T46" fmla="*/ 3458 w 3490"/>
                <a:gd name="T47" fmla="*/ 1512 h 2948"/>
                <a:gd name="T48" fmla="*/ 3340 w 3490"/>
                <a:gd name="T49" fmla="*/ 1670 h 2948"/>
                <a:gd name="T50" fmla="*/ 3200 w 3490"/>
                <a:gd name="T51" fmla="*/ 1894 h 2948"/>
                <a:gd name="T52" fmla="*/ 3056 w 3490"/>
                <a:gd name="T53" fmla="*/ 2180 h 2948"/>
                <a:gd name="T54" fmla="*/ 2942 w 3490"/>
                <a:gd name="T55" fmla="*/ 2468 h 2948"/>
                <a:gd name="T56" fmla="*/ 2882 w 3490"/>
                <a:gd name="T57" fmla="*/ 2660 h 2948"/>
                <a:gd name="T58" fmla="*/ 2830 w 3490"/>
                <a:gd name="T59" fmla="*/ 2868 h 2948"/>
                <a:gd name="T60" fmla="*/ 2742 w 3490"/>
                <a:gd name="T61" fmla="*/ 2946 h 2948"/>
                <a:gd name="T62" fmla="*/ 2478 w 3490"/>
                <a:gd name="T63" fmla="*/ 2946 h 2948"/>
                <a:gd name="T64" fmla="*/ 2272 w 3490"/>
                <a:gd name="T65" fmla="*/ 2932 h 2948"/>
                <a:gd name="T66" fmla="*/ 2040 w 3490"/>
                <a:gd name="T67" fmla="*/ 2900 h 2948"/>
                <a:gd name="T68" fmla="*/ 1786 w 3490"/>
                <a:gd name="T69" fmla="*/ 2846 h 2948"/>
                <a:gd name="T70" fmla="*/ 1654 w 3490"/>
                <a:gd name="T71" fmla="*/ 2810 h 2948"/>
                <a:gd name="T72" fmla="*/ 1464 w 3490"/>
                <a:gd name="T73" fmla="*/ 2744 h 2948"/>
                <a:gd name="T74" fmla="*/ 1280 w 3490"/>
                <a:gd name="T75" fmla="*/ 2668 h 2948"/>
                <a:gd name="T76" fmla="*/ 1104 w 3490"/>
                <a:gd name="T77" fmla="*/ 2580 h 2948"/>
                <a:gd name="T78" fmla="*/ 938 w 3490"/>
                <a:gd name="T79" fmla="*/ 2482 h 2948"/>
                <a:gd name="T80" fmla="*/ 830 w 3490"/>
                <a:gd name="T81" fmla="*/ 2410 h 2948"/>
                <a:gd name="T82" fmla="*/ 648 w 3490"/>
                <a:gd name="T83" fmla="*/ 2268 h 2948"/>
                <a:gd name="T84" fmla="*/ 478 w 3490"/>
                <a:gd name="T85" fmla="*/ 2110 h 2948"/>
                <a:gd name="T86" fmla="*/ 320 w 3490"/>
                <a:gd name="T87" fmla="*/ 1936 h 2948"/>
                <a:gd name="T88" fmla="*/ 174 w 3490"/>
                <a:gd name="T89" fmla="*/ 1748 h 2948"/>
                <a:gd name="T90" fmla="*/ 42 w 3490"/>
                <a:gd name="T91" fmla="*/ 1546 h 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90" h="2948">
                  <a:moveTo>
                    <a:pt x="0" y="1474"/>
                  </a:moveTo>
                  <a:lnTo>
                    <a:pt x="0" y="1474"/>
                  </a:lnTo>
                  <a:lnTo>
                    <a:pt x="42" y="1404"/>
                  </a:lnTo>
                  <a:lnTo>
                    <a:pt x="84" y="1334"/>
                  </a:lnTo>
                  <a:lnTo>
                    <a:pt x="130" y="1266"/>
                  </a:lnTo>
                  <a:lnTo>
                    <a:pt x="174" y="1200"/>
                  </a:lnTo>
                  <a:lnTo>
                    <a:pt x="222" y="1134"/>
                  </a:lnTo>
                  <a:lnTo>
                    <a:pt x="270" y="1072"/>
                  </a:lnTo>
                  <a:lnTo>
                    <a:pt x="320" y="1010"/>
                  </a:lnTo>
                  <a:lnTo>
                    <a:pt x="372" y="952"/>
                  </a:lnTo>
                  <a:lnTo>
                    <a:pt x="426" y="894"/>
                  </a:lnTo>
                  <a:lnTo>
                    <a:pt x="480" y="838"/>
                  </a:lnTo>
                  <a:lnTo>
                    <a:pt x="536" y="782"/>
                  </a:lnTo>
                  <a:lnTo>
                    <a:pt x="592" y="730"/>
                  </a:lnTo>
                  <a:lnTo>
                    <a:pt x="650" y="680"/>
                  </a:lnTo>
                  <a:lnTo>
                    <a:pt x="710" y="630"/>
                  </a:lnTo>
                  <a:lnTo>
                    <a:pt x="772" y="582"/>
                  </a:lnTo>
                  <a:lnTo>
                    <a:pt x="834" y="536"/>
                  </a:lnTo>
                  <a:lnTo>
                    <a:pt x="834" y="536"/>
                  </a:lnTo>
                  <a:lnTo>
                    <a:pt x="888" y="500"/>
                  </a:lnTo>
                  <a:lnTo>
                    <a:pt x="942" y="464"/>
                  </a:lnTo>
                  <a:lnTo>
                    <a:pt x="996" y="430"/>
                  </a:lnTo>
                  <a:lnTo>
                    <a:pt x="1054" y="398"/>
                  </a:lnTo>
                  <a:lnTo>
                    <a:pt x="1110" y="366"/>
                  </a:lnTo>
                  <a:lnTo>
                    <a:pt x="1168" y="336"/>
                  </a:lnTo>
                  <a:lnTo>
                    <a:pt x="1226" y="306"/>
                  </a:lnTo>
                  <a:lnTo>
                    <a:pt x="1286" y="278"/>
                  </a:lnTo>
                  <a:lnTo>
                    <a:pt x="1348" y="252"/>
                  </a:lnTo>
                  <a:lnTo>
                    <a:pt x="1408" y="226"/>
                  </a:lnTo>
                  <a:lnTo>
                    <a:pt x="1470" y="202"/>
                  </a:lnTo>
                  <a:lnTo>
                    <a:pt x="1534" y="180"/>
                  </a:lnTo>
                  <a:lnTo>
                    <a:pt x="1598" y="158"/>
                  </a:lnTo>
                  <a:lnTo>
                    <a:pt x="1662" y="138"/>
                  </a:lnTo>
                  <a:lnTo>
                    <a:pt x="1728" y="118"/>
                  </a:lnTo>
                  <a:lnTo>
                    <a:pt x="1794" y="102"/>
                  </a:lnTo>
                  <a:lnTo>
                    <a:pt x="1794" y="102"/>
                  </a:lnTo>
                  <a:lnTo>
                    <a:pt x="1880" y="80"/>
                  </a:lnTo>
                  <a:lnTo>
                    <a:pt x="1964" y="64"/>
                  </a:lnTo>
                  <a:lnTo>
                    <a:pt x="2046" y="48"/>
                  </a:lnTo>
                  <a:lnTo>
                    <a:pt x="2126" y="36"/>
                  </a:lnTo>
                  <a:lnTo>
                    <a:pt x="2204" y="26"/>
                  </a:lnTo>
                  <a:lnTo>
                    <a:pt x="2278" y="18"/>
                  </a:lnTo>
                  <a:lnTo>
                    <a:pt x="2350" y="10"/>
                  </a:lnTo>
                  <a:lnTo>
                    <a:pt x="2418" y="6"/>
                  </a:lnTo>
                  <a:lnTo>
                    <a:pt x="2482" y="2"/>
                  </a:lnTo>
                  <a:lnTo>
                    <a:pt x="2542" y="2"/>
                  </a:lnTo>
                  <a:lnTo>
                    <a:pt x="2652" y="0"/>
                  </a:lnTo>
                  <a:lnTo>
                    <a:pt x="2744" y="4"/>
                  </a:lnTo>
                  <a:lnTo>
                    <a:pt x="2814" y="8"/>
                  </a:lnTo>
                  <a:lnTo>
                    <a:pt x="2814" y="8"/>
                  </a:lnTo>
                  <a:lnTo>
                    <a:pt x="2830" y="80"/>
                  </a:lnTo>
                  <a:lnTo>
                    <a:pt x="2846" y="152"/>
                  </a:lnTo>
                  <a:lnTo>
                    <a:pt x="2864" y="222"/>
                  </a:lnTo>
                  <a:lnTo>
                    <a:pt x="2882" y="288"/>
                  </a:lnTo>
                  <a:lnTo>
                    <a:pt x="2902" y="356"/>
                  </a:lnTo>
                  <a:lnTo>
                    <a:pt x="2922" y="420"/>
                  </a:lnTo>
                  <a:lnTo>
                    <a:pt x="2942" y="482"/>
                  </a:lnTo>
                  <a:lnTo>
                    <a:pt x="2964" y="542"/>
                  </a:lnTo>
                  <a:lnTo>
                    <a:pt x="3008" y="660"/>
                  </a:lnTo>
                  <a:lnTo>
                    <a:pt x="3056" y="770"/>
                  </a:lnTo>
                  <a:lnTo>
                    <a:pt x="3104" y="872"/>
                  </a:lnTo>
                  <a:lnTo>
                    <a:pt x="3152" y="968"/>
                  </a:lnTo>
                  <a:lnTo>
                    <a:pt x="3200" y="1056"/>
                  </a:lnTo>
                  <a:lnTo>
                    <a:pt x="3248" y="1138"/>
                  </a:lnTo>
                  <a:lnTo>
                    <a:pt x="3296" y="1212"/>
                  </a:lnTo>
                  <a:lnTo>
                    <a:pt x="3340" y="1278"/>
                  </a:lnTo>
                  <a:lnTo>
                    <a:pt x="3382" y="1338"/>
                  </a:lnTo>
                  <a:lnTo>
                    <a:pt x="3422" y="1392"/>
                  </a:lnTo>
                  <a:lnTo>
                    <a:pt x="3458" y="1436"/>
                  </a:lnTo>
                  <a:lnTo>
                    <a:pt x="3490" y="1474"/>
                  </a:lnTo>
                  <a:lnTo>
                    <a:pt x="3490" y="1474"/>
                  </a:lnTo>
                  <a:lnTo>
                    <a:pt x="3458" y="1512"/>
                  </a:lnTo>
                  <a:lnTo>
                    <a:pt x="3422" y="1558"/>
                  </a:lnTo>
                  <a:lnTo>
                    <a:pt x="3382" y="1610"/>
                  </a:lnTo>
                  <a:lnTo>
                    <a:pt x="3340" y="1670"/>
                  </a:lnTo>
                  <a:lnTo>
                    <a:pt x="3296" y="1738"/>
                  </a:lnTo>
                  <a:lnTo>
                    <a:pt x="3248" y="1812"/>
                  </a:lnTo>
                  <a:lnTo>
                    <a:pt x="3200" y="1894"/>
                  </a:lnTo>
                  <a:lnTo>
                    <a:pt x="3152" y="1982"/>
                  </a:lnTo>
                  <a:lnTo>
                    <a:pt x="3104" y="2078"/>
                  </a:lnTo>
                  <a:lnTo>
                    <a:pt x="3056" y="2180"/>
                  </a:lnTo>
                  <a:lnTo>
                    <a:pt x="3008" y="2290"/>
                  </a:lnTo>
                  <a:lnTo>
                    <a:pt x="2964" y="2406"/>
                  </a:lnTo>
                  <a:lnTo>
                    <a:pt x="2942" y="2468"/>
                  </a:lnTo>
                  <a:lnTo>
                    <a:pt x="2922" y="2530"/>
                  </a:lnTo>
                  <a:lnTo>
                    <a:pt x="2902" y="2594"/>
                  </a:lnTo>
                  <a:lnTo>
                    <a:pt x="2882" y="2660"/>
                  </a:lnTo>
                  <a:lnTo>
                    <a:pt x="2864" y="2728"/>
                  </a:lnTo>
                  <a:lnTo>
                    <a:pt x="2846" y="2798"/>
                  </a:lnTo>
                  <a:lnTo>
                    <a:pt x="2830" y="2868"/>
                  </a:lnTo>
                  <a:lnTo>
                    <a:pt x="2814" y="2942"/>
                  </a:lnTo>
                  <a:lnTo>
                    <a:pt x="2814" y="2942"/>
                  </a:lnTo>
                  <a:lnTo>
                    <a:pt x="2742" y="2946"/>
                  </a:lnTo>
                  <a:lnTo>
                    <a:pt x="2650" y="2948"/>
                  </a:lnTo>
                  <a:lnTo>
                    <a:pt x="2540" y="2948"/>
                  </a:lnTo>
                  <a:lnTo>
                    <a:pt x="2478" y="2946"/>
                  </a:lnTo>
                  <a:lnTo>
                    <a:pt x="2414" y="2942"/>
                  </a:lnTo>
                  <a:lnTo>
                    <a:pt x="2344" y="2938"/>
                  </a:lnTo>
                  <a:lnTo>
                    <a:pt x="2272" y="2932"/>
                  </a:lnTo>
                  <a:lnTo>
                    <a:pt x="2198" y="2924"/>
                  </a:lnTo>
                  <a:lnTo>
                    <a:pt x="2120" y="2912"/>
                  </a:lnTo>
                  <a:lnTo>
                    <a:pt x="2040" y="2900"/>
                  </a:lnTo>
                  <a:lnTo>
                    <a:pt x="1956" y="2884"/>
                  </a:lnTo>
                  <a:lnTo>
                    <a:pt x="1872" y="2866"/>
                  </a:lnTo>
                  <a:lnTo>
                    <a:pt x="1786" y="2846"/>
                  </a:lnTo>
                  <a:lnTo>
                    <a:pt x="1786" y="2846"/>
                  </a:lnTo>
                  <a:lnTo>
                    <a:pt x="1720" y="2828"/>
                  </a:lnTo>
                  <a:lnTo>
                    <a:pt x="1654" y="2810"/>
                  </a:lnTo>
                  <a:lnTo>
                    <a:pt x="1590" y="2790"/>
                  </a:lnTo>
                  <a:lnTo>
                    <a:pt x="1526" y="2768"/>
                  </a:lnTo>
                  <a:lnTo>
                    <a:pt x="1464" y="2744"/>
                  </a:lnTo>
                  <a:lnTo>
                    <a:pt x="1402" y="2720"/>
                  </a:lnTo>
                  <a:lnTo>
                    <a:pt x="1340" y="2696"/>
                  </a:lnTo>
                  <a:lnTo>
                    <a:pt x="1280" y="2668"/>
                  </a:lnTo>
                  <a:lnTo>
                    <a:pt x="1222" y="2640"/>
                  </a:lnTo>
                  <a:lnTo>
                    <a:pt x="1162" y="2612"/>
                  </a:lnTo>
                  <a:lnTo>
                    <a:pt x="1104" y="2580"/>
                  </a:lnTo>
                  <a:lnTo>
                    <a:pt x="1048" y="2548"/>
                  </a:lnTo>
                  <a:lnTo>
                    <a:pt x="992" y="2516"/>
                  </a:lnTo>
                  <a:lnTo>
                    <a:pt x="938" y="2482"/>
                  </a:lnTo>
                  <a:lnTo>
                    <a:pt x="884" y="2446"/>
                  </a:lnTo>
                  <a:lnTo>
                    <a:pt x="830" y="2410"/>
                  </a:lnTo>
                  <a:lnTo>
                    <a:pt x="830" y="2410"/>
                  </a:lnTo>
                  <a:lnTo>
                    <a:pt x="768" y="2364"/>
                  </a:lnTo>
                  <a:lnTo>
                    <a:pt x="706" y="2316"/>
                  </a:lnTo>
                  <a:lnTo>
                    <a:pt x="648" y="2268"/>
                  </a:lnTo>
                  <a:lnTo>
                    <a:pt x="590" y="2216"/>
                  </a:lnTo>
                  <a:lnTo>
                    <a:pt x="532" y="2164"/>
                  </a:lnTo>
                  <a:lnTo>
                    <a:pt x="478" y="2110"/>
                  </a:lnTo>
                  <a:lnTo>
                    <a:pt x="424" y="2054"/>
                  </a:lnTo>
                  <a:lnTo>
                    <a:pt x="370" y="1996"/>
                  </a:lnTo>
                  <a:lnTo>
                    <a:pt x="320" y="1936"/>
                  </a:lnTo>
                  <a:lnTo>
                    <a:pt x="270" y="1876"/>
                  </a:lnTo>
                  <a:lnTo>
                    <a:pt x="220" y="1814"/>
                  </a:lnTo>
                  <a:lnTo>
                    <a:pt x="174" y="1748"/>
                  </a:lnTo>
                  <a:lnTo>
                    <a:pt x="128" y="1682"/>
                  </a:lnTo>
                  <a:lnTo>
                    <a:pt x="84" y="1614"/>
                  </a:lnTo>
                  <a:lnTo>
                    <a:pt x="42" y="1546"/>
                  </a:lnTo>
                  <a:lnTo>
                    <a:pt x="0" y="1474"/>
                  </a:lnTo>
                  <a:lnTo>
                    <a:pt x="0" y="1474"/>
                  </a:lnTo>
                  <a:close/>
                </a:path>
              </a:pathLst>
            </a:cu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lstStyle/>
            <a:p>
              <a:endParaRPr lang="zh-CN" altLang="en-US"/>
            </a:p>
          </p:txBody>
        </p:sp>
      </p:grpSp>
      <p:sp>
        <p:nvSpPr>
          <p:cNvPr id="36" name="矩形 35"/>
          <p:cNvSpPr/>
          <p:nvPr/>
        </p:nvSpPr>
        <p:spPr>
          <a:xfrm>
            <a:off x="533673" y="3881217"/>
            <a:ext cx="2847240"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37" name="组合 36"/>
          <p:cNvGrpSpPr/>
          <p:nvPr/>
        </p:nvGrpSpPr>
        <p:grpSpPr>
          <a:xfrm>
            <a:off x="3392768" y="4128587"/>
            <a:ext cx="535214" cy="535284"/>
            <a:chOff x="5835317" y="2123703"/>
            <a:chExt cx="756000" cy="756000"/>
          </a:xfrm>
        </p:grpSpPr>
        <p:sp>
          <p:nvSpPr>
            <p:cNvPr id="38" name="椭圆 37"/>
            <p:cNvSpPr/>
            <p:nvPr/>
          </p:nvSpPr>
          <p:spPr>
            <a:xfrm>
              <a:off x="5835317" y="2123703"/>
              <a:ext cx="756000" cy="756000"/>
            </a:xfrm>
            <a:prstGeom prst="ellipse">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 name="组合 38"/>
            <p:cNvGrpSpPr/>
            <p:nvPr/>
          </p:nvGrpSpPr>
          <p:grpSpPr>
            <a:xfrm>
              <a:off x="6046413" y="2333066"/>
              <a:ext cx="333808" cy="298641"/>
              <a:chOff x="4987925" y="414338"/>
              <a:chExt cx="1898650" cy="1698625"/>
            </a:xfrm>
          </p:grpSpPr>
          <p:sp>
            <p:nvSpPr>
              <p:cNvPr id="40"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43" name="矩形 42"/>
          <p:cNvSpPr/>
          <p:nvPr/>
        </p:nvSpPr>
        <p:spPr>
          <a:xfrm>
            <a:off x="8751593" y="3881217"/>
            <a:ext cx="2837705" cy="1043350"/>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44" name="组合 43"/>
          <p:cNvGrpSpPr/>
          <p:nvPr/>
        </p:nvGrpSpPr>
        <p:grpSpPr>
          <a:xfrm>
            <a:off x="8207790" y="2470903"/>
            <a:ext cx="535214" cy="535284"/>
            <a:chOff x="2552681" y="2123703"/>
            <a:chExt cx="756000" cy="756000"/>
          </a:xfrm>
        </p:grpSpPr>
        <p:sp>
          <p:nvSpPr>
            <p:cNvPr id="45" name="椭圆 44"/>
            <p:cNvSpPr/>
            <p:nvPr/>
          </p:nvSpPr>
          <p:spPr>
            <a:xfrm>
              <a:off x="2552681" y="2123703"/>
              <a:ext cx="756000" cy="75600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6" name="组合 45"/>
            <p:cNvGrpSpPr/>
            <p:nvPr/>
          </p:nvGrpSpPr>
          <p:grpSpPr>
            <a:xfrm>
              <a:off x="2780523" y="2352383"/>
              <a:ext cx="300316" cy="298641"/>
              <a:chOff x="2616200" y="414338"/>
              <a:chExt cx="1708150" cy="1698625"/>
            </a:xfrm>
          </p:grpSpPr>
          <p:sp>
            <p:nvSpPr>
              <p:cNvPr id="47"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533673" y="2223533"/>
            <a:ext cx="2847240"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51" name="组合 50"/>
          <p:cNvGrpSpPr/>
          <p:nvPr/>
        </p:nvGrpSpPr>
        <p:grpSpPr>
          <a:xfrm>
            <a:off x="8207790" y="4128587"/>
            <a:ext cx="535214" cy="535284"/>
            <a:chOff x="4193999" y="2123703"/>
            <a:chExt cx="756000" cy="756000"/>
          </a:xfrm>
        </p:grpSpPr>
        <p:sp>
          <p:nvSpPr>
            <p:cNvPr id="52" name="椭圆 51"/>
            <p:cNvSpPr/>
            <p:nvPr/>
          </p:nvSpPr>
          <p:spPr>
            <a:xfrm>
              <a:off x="4193999" y="2123703"/>
              <a:ext cx="756000" cy="75600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3" name="组合 52"/>
            <p:cNvGrpSpPr/>
            <p:nvPr/>
          </p:nvGrpSpPr>
          <p:grpSpPr>
            <a:xfrm>
              <a:off x="4420167" y="2352383"/>
              <a:ext cx="303665" cy="298641"/>
              <a:chOff x="5032375" y="3027363"/>
              <a:chExt cx="1727200" cy="1698625"/>
            </a:xfrm>
          </p:grpSpPr>
          <p:sp>
            <p:nvSpPr>
              <p:cNvPr id="54"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85" name="矩形 84"/>
          <p:cNvSpPr/>
          <p:nvPr/>
        </p:nvSpPr>
        <p:spPr>
          <a:xfrm>
            <a:off x="8751593" y="2223533"/>
            <a:ext cx="2837705" cy="1043350"/>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grpSp>
        <p:nvGrpSpPr>
          <p:cNvPr id="86" name="组合 85"/>
          <p:cNvGrpSpPr/>
          <p:nvPr/>
        </p:nvGrpSpPr>
        <p:grpSpPr>
          <a:xfrm>
            <a:off x="3392768" y="2470903"/>
            <a:ext cx="535214" cy="535284"/>
            <a:chOff x="911363" y="2123703"/>
            <a:chExt cx="756000" cy="756000"/>
          </a:xfrm>
        </p:grpSpPr>
        <p:sp>
          <p:nvSpPr>
            <p:cNvPr id="87" name="椭圆 86"/>
            <p:cNvSpPr/>
            <p:nvPr/>
          </p:nvSpPr>
          <p:spPr>
            <a:xfrm>
              <a:off x="911363" y="2123703"/>
              <a:ext cx="756000" cy="75600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8" name="组合 87"/>
            <p:cNvGrpSpPr/>
            <p:nvPr/>
          </p:nvGrpSpPr>
          <p:grpSpPr>
            <a:xfrm>
              <a:off x="1140043" y="2352383"/>
              <a:ext cx="298641" cy="298641"/>
              <a:chOff x="152400" y="414338"/>
              <a:chExt cx="1698625" cy="1698625"/>
            </a:xfrm>
          </p:grpSpPr>
          <p:sp>
            <p:nvSpPr>
              <p:cNvPr id="89"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4813177" y="3529513"/>
            <a:ext cx="1217484" cy="1554393"/>
            <a:chOff x="3610353" y="2837634"/>
            <a:chExt cx="913232" cy="1165795"/>
          </a:xfrm>
        </p:grpSpPr>
        <p:sp>
          <p:nvSpPr>
            <p:cNvPr id="92" name="Freeform 26"/>
            <p:cNvSpPr/>
            <p:nvPr/>
          </p:nvSpPr>
          <p:spPr bwMode="auto">
            <a:xfrm rot="16200000">
              <a:off x="3484071" y="2963916"/>
              <a:ext cx="1165795" cy="913232"/>
            </a:xfrm>
            <a:custGeom>
              <a:avLst/>
              <a:gdLst>
                <a:gd name="T0" fmla="*/ 1514 w 1514"/>
                <a:gd name="T1" fmla="*/ 1120 h 1186"/>
                <a:gd name="T2" fmla="*/ 1514 w 1514"/>
                <a:gd name="T3" fmla="*/ 66 h 1186"/>
                <a:gd name="T4" fmla="*/ 1514 w 1514"/>
                <a:gd name="T5" fmla="*/ 66 h 1186"/>
                <a:gd name="T6" fmla="*/ 1512 w 1514"/>
                <a:gd name="T7" fmla="*/ 50 h 1186"/>
                <a:gd name="T8" fmla="*/ 1506 w 1514"/>
                <a:gd name="T9" fmla="*/ 36 h 1186"/>
                <a:gd name="T10" fmla="*/ 1498 w 1514"/>
                <a:gd name="T11" fmla="*/ 24 h 1186"/>
                <a:gd name="T12" fmla="*/ 1486 w 1514"/>
                <a:gd name="T13" fmla="*/ 12 h 1186"/>
                <a:gd name="T14" fmla="*/ 1474 w 1514"/>
                <a:gd name="T15" fmla="*/ 6 h 1186"/>
                <a:gd name="T16" fmla="*/ 1458 w 1514"/>
                <a:gd name="T17" fmla="*/ 2 h 1186"/>
                <a:gd name="T18" fmla="*/ 1444 w 1514"/>
                <a:gd name="T19" fmla="*/ 0 h 1186"/>
                <a:gd name="T20" fmla="*/ 1428 w 1514"/>
                <a:gd name="T21" fmla="*/ 4 h 1186"/>
                <a:gd name="T22" fmla="*/ 1428 w 1514"/>
                <a:gd name="T23" fmla="*/ 4 h 1186"/>
                <a:gd name="T24" fmla="*/ 1330 w 1514"/>
                <a:gd name="T25" fmla="*/ 38 h 1186"/>
                <a:gd name="T26" fmla="*/ 1232 w 1514"/>
                <a:gd name="T27" fmla="*/ 74 h 1186"/>
                <a:gd name="T28" fmla="*/ 1138 w 1514"/>
                <a:gd name="T29" fmla="*/ 116 h 1186"/>
                <a:gd name="T30" fmla="*/ 1046 w 1514"/>
                <a:gd name="T31" fmla="*/ 160 h 1186"/>
                <a:gd name="T32" fmla="*/ 956 w 1514"/>
                <a:gd name="T33" fmla="*/ 206 h 1186"/>
                <a:gd name="T34" fmla="*/ 868 w 1514"/>
                <a:gd name="T35" fmla="*/ 256 h 1186"/>
                <a:gd name="T36" fmla="*/ 784 w 1514"/>
                <a:gd name="T37" fmla="*/ 310 h 1186"/>
                <a:gd name="T38" fmla="*/ 700 w 1514"/>
                <a:gd name="T39" fmla="*/ 366 h 1186"/>
                <a:gd name="T40" fmla="*/ 700 w 1514"/>
                <a:gd name="T41" fmla="*/ 366 h 1186"/>
                <a:gd name="T42" fmla="*/ 650 w 1514"/>
                <a:gd name="T43" fmla="*/ 402 h 1186"/>
                <a:gd name="T44" fmla="*/ 602 w 1514"/>
                <a:gd name="T45" fmla="*/ 440 h 1186"/>
                <a:gd name="T46" fmla="*/ 554 w 1514"/>
                <a:gd name="T47" fmla="*/ 478 h 1186"/>
                <a:gd name="T48" fmla="*/ 506 w 1514"/>
                <a:gd name="T49" fmla="*/ 518 h 1186"/>
                <a:gd name="T50" fmla="*/ 460 w 1514"/>
                <a:gd name="T51" fmla="*/ 558 h 1186"/>
                <a:gd name="T52" fmla="*/ 414 w 1514"/>
                <a:gd name="T53" fmla="*/ 600 h 1186"/>
                <a:gd name="T54" fmla="*/ 370 w 1514"/>
                <a:gd name="T55" fmla="*/ 644 h 1186"/>
                <a:gd name="T56" fmla="*/ 326 w 1514"/>
                <a:gd name="T57" fmla="*/ 688 h 1186"/>
                <a:gd name="T58" fmla="*/ 284 w 1514"/>
                <a:gd name="T59" fmla="*/ 734 h 1186"/>
                <a:gd name="T60" fmla="*/ 242 w 1514"/>
                <a:gd name="T61" fmla="*/ 780 h 1186"/>
                <a:gd name="T62" fmla="*/ 200 w 1514"/>
                <a:gd name="T63" fmla="*/ 828 h 1186"/>
                <a:gd name="T64" fmla="*/ 160 w 1514"/>
                <a:gd name="T65" fmla="*/ 878 h 1186"/>
                <a:gd name="T66" fmla="*/ 122 w 1514"/>
                <a:gd name="T67" fmla="*/ 928 h 1186"/>
                <a:gd name="T68" fmla="*/ 84 w 1514"/>
                <a:gd name="T69" fmla="*/ 978 h 1186"/>
                <a:gd name="T70" fmla="*/ 48 w 1514"/>
                <a:gd name="T71" fmla="*/ 1030 h 1186"/>
                <a:gd name="T72" fmla="*/ 10 w 1514"/>
                <a:gd name="T73" fmla="*/ 1084 h 1186"/>
                <a:gd name="T74" fmla="*/ 10 w 1514"/>
                <a:gd name="T75" fmla="*/ 1084 h 1186"/>
                <a:gd name="T76" fmla="*/ 6 w 1514"/>
                <a:gd name="T77" fmla="*/ 1092 h 1186"/>
                <a:gd name="T78" fmla="*/ 2 w 1514"/>
                <a:gd name="T79" fmla="*/ 1102 h 1186"/>
                <a:gd name="T80" fmla="*/ 0 w 1514"/>
                <a:gd name="T81" fmla="*/ 1110 h 1186"/>
                <a:gd name="T82" fmla="*/ 0 w 1514"/>
                <a:gd name="T83" fmla="*/ 1118 h 1186"/>
                <a:gd name="T84" fmla="*/ 2 w 1514"/>
                <a:gd name="T85" fmla="*/ 1136 h 1186"/>
                <a:gd name="T86" fmla="*/ 8 w 1514"/>
                <a:gd name="T87" fmla="*/ 1152 h 1186"/>
                <a:gd name="T88" fmla="*/ 18 w 1514"/>
                <a:gd name="T89" fmla="*/ 1166 h 1186"/>
                <a:gd name="T90" fmla="*/ 32 w 1514"/>
                <a:gd name="T91" fmla="*/ 1176 h 1186"/>
                <a:gd name="T92" fmla="*/ 40 w 1514"/>
                <a:gd name="T93" fmla="*/ 1180 h 1186"/>
                <a:gd name="T94" fmla="*/ 48 w 1514"/>
                <a:gd name="T95" fmla="*/ 1184 h 1186"/>
                <a:gd name="T96" fmla="*/ 56 w 1514"/>
                <a:gd name="T97" fmla="*/ 1186 h 1186"/>
                <a:gd name="T98" fmla="*/ 66 w 1514"/>
                <a:gd name="T99" fmla="*/ 1186 h 1186"/>
                <a:gd name="T100" fmla="*/ 1448 w 1514"/>
                <a:gd name="T101" fmla="*/ 1186 h 1186"/>
                <a:gd name="T102" fmla="*/ 1448 w 1514"/>
                <a:gd name="T103" fmla="*/ 1186 h 1186"/>
                <a:gd name="T104" fmla="*/ 1462 w 1514"/>
                <a:gd name="T105" fmla="*/ 1186 h 1186"/>
                <a:gd name="T106" fmla="*/ 1474 w 1514"/>
                <a:gd name="T107" fmla="*/ 1182 h 1186"/>
                <a:gd name="T108" fmla="*/ 1484 w 1514"/>
                <a:gd name="T109" fmla="*/ 1176 h 1186"/>
                <a:gd name="T110" fmla="*/ 1494 w 1514"/>
                <a:gd name="T111" fmla="*/ 1168 h 1186"/>
                <a:gd name="T112" fmla="*/ 1502 w 1514"/>
                <a:gd name="T113" fmla="*/ 1158 h 1186"/>
                <a:gd name="T114" fmla="*/ 1508 w 1514"/>
                <a:gd name="T115" fmla="*/ 1146 h 1186"/>
                <a:gd name="T116" fmla="*/ 1512 w 1514"/>
                <a:gd name="T117" fmla="*/ 1134 h 1186"/>
                <a:gd name="T118" fmla="*/ 1514 w 1514"/>
                <a:gd name="T119" fmla="*/ 1120 h 1186"/>
                <a:gd name="T120" fmla="*/ 1514 w 1514"/>
                <a:gd name="T121" fmla="*/ 112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4" h="1186">
                  <a:moveTo>
                    <a:pt x="1514" y="1120"/>
                  </a:moveTo>
                  <a:lnTo>
                    <a:pt x="1514" y="66"/>
                  </a:lnTo>
                  <a:lnTo>
                    <a:pt x="1514" y="66"/>
                  </a:lnTo>
                  <a:lnTo>
                    <a:pt x="1512" y="50"/>
                  </a:lnTo>
                  <a:lnTo>
                    <a:pt x="1506" y="36"/>
                  </a:lnTo>
                  <a:lnTo>
                    <a:pt x="1498" y="24"/>
                  </a:lnTo>
                  <a:lnTo>
                    <a:pt x="1486" y="12"/>
                  </a:lnTo>
                  <a:lnTo>
                    <a:pt x="1474" y="6"/>
                  </a:lnTo>
                  <a:lnTo>
                    <a:pt x="1458" y="2"/>
                  </a:lnTo>
                  <a:lnTo>
                    <a:pt x="1444" y="0"/>
                  </a:lnTo>
                  <a:lnTo>
                    <a:pt x="1428" y="4"/>
                  </a:lnTo>
                  <a:lnTo>
                    <a:pt x="1428" y="4"/>
                  </a:lnTo>
                  <a:lnTo>
                    <a:pt x="1330" y="38"/>
                  </a:lnTo>
                  <a:lnTo>
                    <a:pt x="1232" y="74"/>
                  </a:lnTo>
                  <a:lnTo>
                    <a:pt x="1138" y="116"/>
                  </a:lnTo>
                  <a:lnTo>
                    <a:pt x="1046" y="160"/>
                  </a:lnTo>
                  <a:lnTo>
                    <a:pt x="956" y="206"/>
                  </a:lnTo>
                  <a:lnTo>
                    <a:pt x="868" y="256"/>
                  </a:lnTo>
                  <a:lnTo>
                    <a:pt x="784" y="310"/>
                  </a:lnTo>
                  <a:lnTo>
                    <a:pt x="700" y="366"/>
                  </a:lnTo>
                  <a:lnTo>
                    <a:pt x="700" y="366"/>
                  </a:lnTo>
                  <a:lnTo>
                    <a:pt x="650" y="402"/>
                  </a:lnTo>
                  <a:lnTo>
                    <a:pt x="602" y="440"/>
                  </a:lnTo>
                  <a:lnTo>
                    <a:pt x="554" y="478"/>
                  </a:lnTo>
                  <a:lnTo>
                    <a:pt x="506" y="518"/>
                  </a:lnTo>
                  <a:lnTo>
                    <a:pt x="460" y="558"/>
                  </a:lnTo>
                  <a:lnTo>
                    <a:pt x="414" y="600"/>
                  </a:lnTo>
                  <a:lnTo>
                    <a:pt x="370" y="644"/>
                  </a:lnTo>
                  <a:lnTo>
                    <a:pt x="326" y="688"/>
                  </a:lnTo>
                  <a:lnTo>
                    <a:pt x="284" y="734"/>
                  </a:lnTo>
                  <a:lnTo>
                    <a:pt x="242" y="780"/>
                  </a:lnTo>
                  <a:lnTo>
                    <a:pt x="200" y="828"/>
                  </a:lnTo>
                  <a:lnTo>
                    <a:pt x="160" y="878"/>
                  </a:lnTo>
                  <a:lnTo>
                    <a:pt x="122" y="928"/>
                  </a:lnTo>
                  <a:lnTo>
                    <a:pt x="84" y="978"/>
                  </a:lnTo>
                  <a:lnTo>
                    <a:pt x="48" y="1030"/>
                  </a:lnTo>
                  <a:lnTo>
                    <a:pt x="10" y="1084"/>
                  </a:lnTo>
                  <a:lnTo>
                    <a:pt x="10" y="1084"/>
                  </a:lnTo>
                  <a:lnTo>
                    <a:pt x="6" y="1092"/>
                  </a:lnTo>
                  <a:lnTo>
                    <a:pt x="2" y="1102"/>
                  </a:lnTo>
                  <a:lnTo>
                    <a:pt x="0" y="1110"/>
                  </a:lnTo>
                  <a:lnTo>
                    <a:pt x="0" y="1118"/>
                  </a:lnTo>
                  <a:lnTo>
                    <a:pt x="2" y="1136"/>
                  </a:lnTo>
                  <a:lnTo>
                    <a:pt x="8" y="1152"/>
                  </a:lnTo>
                  <a:lnTo>
                    <a:pt x="18" y="1166"/>
                  </a:lnTo>
                  <a:lnTo>
                    <a:pt x="32" y="1176"/>
                  </a:lnTo>
                  <a:lnTo>
                    <a:pt x="40" y="1180"/>
                  </a:lnTo>
                  <a:lnTo>
                    <a:pt x="48" y="1184"/>
                  </a:lnTo>
                  <a:lnTo>
                    <a:pt x="56" y="1186"/>
                  </a:lnTo>
                  <a:lnTo>
                    <a:pt x="66" y="1186"/>
                  </a:lnTo>
                  <a:lnTo>
                    <a:pt x="1448" y="1186"/>
                  </a:lnTo>
                  <a:lnTo>
                    <a:pt x="1448" y="1186"/>
                  </a:lnTo>
                  <a:lnTo>
                    <a:pt x="1462" y="1186"/>
                  </a:lnTo>
                  <a:lnTo>
                    <a:pt x="1474" y="1182"/>
                  </a:lnTo>
                  <a:lnTo>
                    <a:pt x="1484" y="1176"/>
                  </a:lnTo>
                  <a:lnTo>
                    <a:pt x="1494" y="1168"/>
                  </a:lnTo>
                  <a:lnTo>
                    <a:pt x="1502" y="1158"/>
                  </a:lnTo>
                  <a:lnTo>
                    <a:pt x="1508" y="1146"/>
                  </a:lnTo>
                  <a:lnTo>
                    <a:pt x="1512" y="1134"/>
                  </a:lnTo>
                  <a:lnTo>
                    <a:pt x="1514" y="1120"/>
                  </a:lnTo>
                  <a:lnTo>
                    <a:pt x="1514" y="1120"/>
                  </a:lnTo>
                  <a:close/>
                </a:path>
              </a:pathLst>
            </a:custGeom>
            <a:gradFill flip="none" rotWithShape="1">
              <a:gsLst>
                <a:gs pos="17000">
                  <a:schemeClr val="accent1"/>
                </a:gs>
                <a:gs pos="100000">
                  <a:schemeClr val="accent1">
                    <a:lumMod val="60000"/>
                    <a:lumOff val="40000"/>
                  </a:schemeClr>
                </a:gs>
              </a:gsLst>
              <a:lin ang="135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93" name="组合 92"/>
            <p:cNvGrpSpPr/>
            <p:nvPr/>
          </p:nvGrpSpPr>
          <p:grpSpPr>
            <a:xfrm>
              <a:off x="4053470" y="3102127"/>
              <a:ext cx="318674" cy="285100"/>
              <a:chOff x="4987925" y="414338"/>
              <a:chExt cx="1898650" cy="1698625"/>
            </a:xfrm>
          </p:grpSpPr>
          <p:sp>
            <p:nvSpPr>
              <p:cNvPr id="94"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7" name="组合 96"/>
          <p:cNvGrpSpPr/>
          <p:nvPr/>
        </p:nvGrpSpPr>
        <p:grpSpPr>
          <a:xfrm>
            <a:off x="6126371" y="3529513"/>
            <a:ext cx="1217484" cy="1554393"/>
            <a:chOff x="4595376" y="2837634"/>
            <a:chExt cx="913232" cy="1165795"/>
          </a:xfrm>
        </p:grpSpPr>
        <p:sp>
          <p:nvSpPr>
            <p:cNvPr id="98" name="Freeform 25"/>
            <p:cNvSpPr/>
            <p:nvPr/>
          </p:nvSpPr>
          <p:spPr bwMode="auto">
            <a:xfrm rot="16200000">
              <a:off x="4469094" y="2963916"/>
              <a:ext cx="1165795" cy="913232"/>
            </a:xfrm>
            <a:custGeom>
              <a:avLst/>
              <a:gdLst>
                <a:gd name="T0" fmla="*/ 1448 w 1514"/>
                <a:gd name="T1" fmla="*/ 0 h 1186"/>
                <a:gd name="T2" fmla="*/ 66 w 1514"/>
                <a:gd name="T3" fmla="*/ 0 h 1186"/>
                <a:gd name="T4" fmla="*/ 66 w 1514"/>
                <a:gd name="T5" fmla="*/ 0 h 1186"/>
                <a:gd name="T6" fmla="*/ 56 w 1514"/>
                <a:gd name="T7" fmla="*/ 2 h 1186"/>
                <a:gd name="T8" fmla="*/ 48 w 1514"/>
                <a:gd name="T9" fmla="*/ 4 h 1186"/>
                <a:gd name="T10" fmla="*/ 40 w 1514"/>
                <a:gd name="T11" fmla="*/ 6 h 1186"/>
                <a:gd name="T12" fmla="*/ 32 w 1514"/>
                <a:gd name="T13" fmla="*/ 10 h 1186"/>
                <a:gd name="T14" fmla="*/ 18 w 1514"/>
                <a:gd name="T15" fmla="*/ 22 h 1186"/>
                <a:gd name="T16" fmla="*/ 8 w 1514"/>
                <a:gd name="T17" fmla="*/ 36 h 1186"/>
                <a:gd name="T18" fmla="*/ 2 w 1514"/>
                <a:gd name="T19" fmla="*/ 52 h 1186"/>
                <a:gd name="T20" fmla="*/ 0 w 1514"/>
                <a:gd name="T21" fmla="*/ 68 h 1186"/>
                <a:gd name="T22" fmla="*/ 0 w 1514"/>
                <a:gd name="T23" fmla="*/ 78 h 1186"/>
                <a:gd name="T24" fmla="*/ 2 w 1514"/>
                <a:gd name="T25" fmla="*/ 86 h 1186"/>
                <a:gd name="T26" fmla="*/ 6 w 1514"/>
                <a:gd name="T27" fmla="*/ 94 h 1186"/>
                <a:gd name="T28" fmla="*/ 10 w 1514"/>
                <a:gd name="T29" fmla="*/ 102 h 1186"/>
                <a:gd name="T30" fmla="*/ 10 w 1514"/>
                <a:gd name="T31" fmla="*/ 102 h 1186"/>
                <a:gd name="T32" fmla="*/ 46 w 1514"/>
                <a:gd name="T33" fmla="*/ 156 h 1186"/>
                <a:gd name="T34" fmla="*/ 84 w 1514"/>
                <a:gd name="T35" fmla="*/ 208 h 1186"/>
                <a:gd name="T36" fmla="*/ 122 w 1514"/>
                <a:gd name="T37" fmla="*/ 260 h 1186"/>
                <a:gd name="T38" fmla="*/ 160 w 1514"/>
                <a:gd name="T39" fmla="*/ 310 h 1186"/>
                <a:gd name="T40" fmla="*/ 200 w 1514"/>
                <a:gd name="T41" fmla="*/ 358 h 1186"/>
                <a:gd name="T42" fmla="*/ 240 w 1514"/>
                <a:gd name="T43" fmla="*/ 406 h 1186"/>
                <a:gd name="T44" fmla="*/ 282 w 1514"/>
                <a:gd name="T45" fmla="*/ 452 h 1186"/>
                <a:gd name="T46" fmla="*/ 324 w 1514"/>
                <a:gd name="T47" fmla="*/ 498 h 1186"/>
                <a:gd name="T48" fmla="*/ 368 w 1514"/>
                <a:gd name="T49" fmla="*/ 542 h 1186"/>
                <a:gd name="T50" fmla="*/ 412 w 1514"/>
                <a:gd name="T51" fmla="*/ 584 h 1186"/>
                <a:gd name="T52" fmla="*/ 458 w 1514"/>
                <a:gd name="T53" fmla="*/ 626 h 1186"/>
                <a:gd name="T54" fmla="*/ 504 w 1514"/>
                <a:gd name="T55" fmla="*/ 668 h 1186"/>
                <a:gd name="T56" fmla="*/ 550 w 1514"/>
                <a:gd name="T57" fmla="*/ 708 h 1186"/>
                <a:gd name="T58" fmla="*/ 598 w 1514"/>
                <a:gd name="T59" fmla="*/ 746 h 1186"/>
                <a:gd name="T60" fmla="*/ 646 w 1514"/>
                <a:gd name="T61" fmla="*/ 782 h 1186"/>
                <a:gd name="T62" fmla="*/ 696 w 1514"/>
                <a:gd name="T63" fmla="*/ 818 h 1186"/>
                <a:gd name="T64" fmla="*/ 696 w 1514"/>
                <a:gd name="T65" fmla="*/ 818 h 1186"/>
                <a:gd name="T66" fmla="*/ 780 w 1514"/>
                <a:gd name="T67" fmla="*/ 876 h 1186"/>
                <a:gd name="T68" fmla="*/ 866 w 1514"/>
                <a:gd name="T69" fmla="*/ 930 h 1186"/>
                <a:gd name="T70" fmla="*/ 954 w 1514"/>
                <a:gd name="T71" fmla="*/ 980 h 1186"/>
                <a:gd name="T72" fmla="*/ 1044 w 1514"/>
                <a:gd name="T73" fmla="*/ 1028 h 1186"/>
                <a:gd name="T74" fmla="*/ 1136 w 1514"/>
                <a:gd name="T75" fmla="*/ 1072 h 1186"/>
                <a:gd name="T76" fmla="*/ 1232 w 1514"/>
                <a:gd name="T77" fmla="*/ 1112 h 1186"/>
                <a:gd name="T78" fmla="*/ 1328 w 1514"/>
                <a:gd name="T79" fmla="*/ 1150 h 1186"/>
                <a:gd name="T80" fmla="*/ 1428 w 1514"/>
                <a:gd name="T81" fmla="*/ 1184 h 1186"/>
                <a:gd name="T82" fmla="*/ 1428 w 1514"/>
                <a:gd name="T83" fmla="*/ 1184 h 1186"/>
                <a:gd name="T84" fmla="*/ 1444 w 1514"/>
                <a:gd name="T85" fmla="*/ 1186 h 1186"/>
                <a:gd name="T86" fmla="*/ 1458 w 1514"/>
                <a:gd name="T87" fmla="*/ 1186 h 1186"/>
                <a:gd name="T88" fmla="*/ 1474 w 1514"/>
                <a:gd name="T89" fmla="*/ 1182 h 1186"/>
                <a:gd name="T90" fmla="*/ 1486 w 1514"/>
                <a:gd name="T91" fmla="*/ 1174 h 1186"/>
                <a:gd name="T92" fmla="*/ 1498 w 1514"/>
                <a:gd name="T93" fmla="*/ 1164 h 1186"/>
                <a:gd name="T94" fmla="*/ 1506 w 1514"/>
                <a:gd name="T95" fmla="*/ 1152 h 1186"/>
                <a:gd name="T96" fmla="*/ 1512 w 1514"/>
                <a:gd name="T97" fmla="*/ 1138 h 1186"/>
                <a:gd name="T98" fmla="*/ 1514 w 1514"/>
                <a:gd name="T99" fmla="*/ 1120 h 1186"/>
                <a:gd name="T100" fmla="*/ 1514 w 1514"/>
                <a:gd name="T101" fmla="*/ 66 h 1186"/>
                <a:gd name="T102" fmla="*/ 1514 w 1514"/>
                <a:gd name="T103" fmla="*/ 66 h 1186"/>
                <a:gd name="T104" fmla="*/ 1512 w 1514"/>
                <a:gd name="T105" fmla="*/ 54 h 1186"/>
                <a:gd name="T106" fmla="*/ 1508 w 1514"/>
                <a:gd name="T107" fmla="*/ 40 h 1186"/>
                <a:gd name="T108" fmla="*/ 1502 w 1514"/>
                <a:gd name="T109" fmla="*/ 30 h 1186"/>
                <a:gd name="T110" fmla="*/ 1494 w 1514"/>
                <a:gd name="T111" fmla="*/ 20 h 1186"/>
                <a:gd name="T112" fmla="*/ 1484 w 1514"/>
                <a:gd name="T113" fmla="*/ 12 h 1186"/>
                <a:gd name="T114" fmla="*/ 1474 w 1514"/>
                <a:gd name="T115" fmla="*/ 6 h 1186"/>
                <a:gd name="T116" fmla="*/ 1462 w 1514"/>
                <a:gd name="T117" fmla="*/ 2 h 1186"/>
                <a:gd name="T118" fmla="*/ 1448 w 1514"/>
                <a:gd name="T119" fmla="*/ 0 h 1186"/>
                <a:gd name="T120" fmla="*/ 1448 w 1514"/>
                <a:gd name="T121"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4" h="1186">
                  <a:moveTo>
                    <a:pt x="1448" y="0"/>
                  </a:moveTo>
                  <a:lnTo>
                    <a:pt x="66" y="0"/>
                  </a:lnTo>
                  <a:lnTo>
                    <a:pt x="66" y="0"/>
                  </a:lnTo>
                  <a:lnTo>
                    <a:pt x="56" y="2"/>
                  </a:lnTo>
                  <a:lnTo>
                    <a:pt x="48" y="4"/>
                  </a:lnTo>
                  <a:lnTo>
                    <a:pt x="40" y="6"/>
                  </a:lnTo>
                  <a:lnTo>
                    <a:pt x="32" y="10"/>
                  </a:lnTo>
                  <a:lnTo>
                    <a:pt x="18" y="22"/>
                  </a:lnTo>
                  <a:lnTo>
                    <a:pt x="8" y="36"/>
                  </a:lnTo>
                  <a:lnTo>
                    <a:pt x="2" y="52"/>
                  </a:lnTo>
                  <a:lnTo>
                    <a:pt x="0" y="68"/>
                  </a:lnTo>
                  <a:lnTo>
                    <a:pt x="0" y="78"/>
                  </a:lnTo>
                  <a:lnTo>
                    <a:pt x="2" y="86"/>
                  </a:lnTo>
                  <a:lnTo>
                    <a:pt x="6" y="94"/>
                  </a:lnTo>
                  <a:lnTo>
                    <a:pt x="10" y="102"/>
                  </a:lnTo>
                  <a:lnTo>
                    <a:pt x="10" y="102"/>
                  </a:lnTo>
                  <a:lnTo>
                    <a:pt x="46" y="156"/>
                  </a:lnTo>
                  <a:lnTo>
                    <a:pt x="84" y="208"/>
                  </a:lnTo>
                  <a:lnTo>
                    <a:pt x="122" y="260"/>
                  </a:lnTo>
                  <a:lnTo>
                    <a:pt x="160" y="310"/>
                  </a:lnTo>
                  <a:lnTo>
                    <a:pt x="200" y="358"/>
                  </a:lnTo>
                  <a:lnTo>
                    <a:pt x="240" y="406"/>
                  </a:lnTo>
                  <a:lnTo>
                    <a:pt x="282" y="452"/>
                  </a:lnTo>
                  <a:lnTo>
                    <a:pt x="324" y="498"/>
                  </a:lnTo>
                  <a:lnTo>
                    <a:pt x="368" y="542"/>
                  </a:lnTo>
                  <a:lnTo>
                    <a:pt x="412" y="584"/>
                  </a:lnTo>
                  <a:lnTo>
                    <a:pt x="458" y="626"/>
                  </a:lnTo>
                  <a:lnTo>
                    <a:pt x="504" y="668"/>
                  </a:lnTo>
                  <a:lnTo>
                    <a:pt x="550" y="708"/>
                  </a:lnTo>
                  <a:lnTo>
                    <a:pt x="598" y="746"/>
                  </a:lnTo>
                  <a:lnTo>
                    <a:pt x="646" y="782"/>
                  </a:lnTo>
                  <a:lnTo>
                    <a:pt x="696" y="818"/>
                  </a:lnTo>
                  <a:lnTo>
                    <a:pt x="696" y="818"/>
                  </a:lnTo>
                  <a:lnTo>
                    <a:pt x="780" y="876"/>
                  </a:lnTo>
                  <a:lnTo>
                    <a:pt x="866" y="930"/>
                  </a:lnTo>
                  <a:lnTo>
                    <a:pt x="954" y="980"/>
                  </a:lnTo>
                  <a:lnTo>
                    <a:pt x="1044" y="1028"/>
                  </a:lnTo>
                  <a:lnTo>
                    <a:pt x="1136" y="1072"/>
                  </a:lnTo>
                  <a:lnTo>
                    <a:pt x="1232" y="1112"/>
                  </a:lnTo>
                  <a:lnTo>
                    <a:pt x="1328" y="1150"/>
                  </a:lnTo>
                  <a:lnTo>
                    <a:pt x="1428" y="1184"/>
                  </a:lnTo>
                  <a:lnTo>
                    <a:pt x="1428" y="1184"/>
                  </a:lnTo>
                  <a:lnTo>
                    <a:pt x="1444" y="1186"/>
                  </a:lnTo>
                  <a:lnTo>
                    <a:pt x="1458" y="1186"/>
                  </a:lnTo>
                  <a:lnTo>
                    <a:pt x="1474" y="1182"/>
                  </a:lnTo>
                  <a:lnTo>
                    <a:pt x="1486" y="1174"/>
                  </a:lnTo>
                  <a:lnTo>
                    <a:pt x="1498" y="1164"/>
                  </a:lnTo>
                  <a:lnTo>
                    <a:pt x="1506" y="1152"/>
                  </a:lnTo>
                  <a:lnTo>
                    <a:pt x="1512" y="1138"/>
                  </a:lnTo>
                  <a:lnTo>
                    <a:pt x="1514" y="1120"/>
                  </a:lnTo>
                  <a:lnTo>
                    <a:pt x="1514" y="66"/>
                  </a:lnTo>
                  <a:lnTo>
                    <a:pt x="1514" y="66"/>
                  </a:lnTo>
                  <a:lnTo>
                    <a:pt x="1512" y="54"/>
                  </a:lnTo>
                  <a:lnTo>
                    <a:pt x="1508" y="40"/>
                  </a:lnTo>
                  <a:lnTo>
                    <a:pt x="1502" y="30"/>
                  </a:lnTo>
                  <a:lnTo>
                    <a:pt x="1494" y="20"/>
                  </a:lnTo>
                  <a:lnTo>
                    <a:pt x="1484" y="12"/>
                  </a:lnTo>
                  <a:lnTo>
                    <a:pt x="1474" y="6"/>
                  </a:lnTo>
                  <a:lnTo>
                    <a:pt x="1462" y="2"/>
                  </a:lnTo>
                  <a:lnTo>
                    <a:pt x="1448" y="0"/>
                  </a:lnTo>
                  <a:lnTo>
                    <a:pt x="1448" y="0"/>
                  </a:lnTo>
                  <a:close/>
                </a:path>
              </a:pathLst>
            </a:custGeom>
            <a:gradFill flip="none" rotWithShape="1">
              <a:gsLst>
                <a:gs pos="17000">
                  <a:schemeClr val="accent2"/>
                </a:gs>
                <a:gs pos="100000">
                  <a:schemeClr val="accent2">
                    <a:lumMod val="60000"/>
                    <a:lumOff val="40000"/>
                  </a:schemeClr>
                </a:gs>
              </a:gsLst>
              <a:lin ang="81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99" name="组合 98"/>
            <p:cNvGrpSpPr/>
            <p:nvPr/>
          </p:nvGrpSpPr>
          <p:grpSpPr>
            <a:xfrm>
              <a:off x="4757192" y="3102127"/>
              <a:ext cx="289900" cy="285100"/>
              <a:chOff x="5032375" y="3027363"/>
              <a:chExt cx="1727200" cy="1698625"/>
            </a:xfrm>
          </p:grpSpPr>
          <p:sp>
            <p:nvSpPr>
              <p:cNvPr id="100"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05" name="组合 104"/>
          <p:cNvGrpSpPr/>
          <p:nvPr/>
        </p:nvGrpSpPr>
        <p:grpSpPr>
          <a:xfrm>
            <a:off x="6126369" y="1893773"/>
            <a:ext cx="1373520" cy="1540020"/>
            <a:chOff x="4595375" y="1610829"/>
            <a:chExt cx="1030274" cy="1155015"/>
          </a:xfrm>
        </p:grpSpPr>
        <p:sp>
          <p:nvSpPr>
            <p:cNvPr id="106" name="Freeform 24"/>
            <p:cNvSpPr/>
            <p:nvPr/>
          </p:nvSpPr>
          <p:spPr bwMode="auto">
            <a:xfrm rot="16200000">
              <a:off x="4533004" y="1673200"/>
              <a:ext cx="1155015" cy="1030274"/>
            </a:xfrm>
            <a:custGeom>
              <a:avLst/>
              <a:gdLst>
                <a:gd name="T0" fmla="*/ 0 w 1500"/>
                <a:gd name="T1" fmla="*/ 1176 h 1338"/>
                <a:gd name="T2" fmla="*/ 0 w 1500"/>
                <a:gd name="T3" fmla="*/ 1186 h 1338"/>
                <a:gd name="T4" fmla="*/ 8 w 1500"/>
                <a:gd name="T5" fmla="*/ 1206 h 1338"/>
                <a:gd name="T6" fmla="*/ 20 w 1500"/>
                <a:gd name="T7" fmla="*/ 1222 h 1338"/>
                <a:gd name="T8" fmla="*/ 38 w 1500"/>
                <a:gd name="T9" fmla="*/ 1234 h 1338"/>
                <a:gd name="T10" fmla="*/ 48 w 1500"/>
                <a:gd name="T11" fmla="*/ 1238 h 1338"/>
                <a:gd name="T12" fmla="*/ 48 w 1500"/>
                <a:gd name="T13" fmla="*/ 1238 h 1338"/>
                <a:gd name="T14" fmla="*/ 178 w 1500"/>
                <a:gd name="T15" fmla="*/ 1268 h 1338"/>
                <a:gd name="T16" fmla="*/ 304 w 1500"/>
                <a:gd name="T17" fmla="*/ 1292 h 1338"/>
                <a:gd name="T18" fmla="*/ 538 w 1500"/>
                <a:gd name="T19" fmla="*/ 1322 h 1338"/>
                <a:gd name="T20" fmla="*/ 742 w 1500"/>
                <a:gd name="T21" fmla="*/ 1336 h 1338"/>
                <a:gd name="T22" fmla="*/ 908 w 1500"/>
                <a:gd name="T23" fmla="*/ 1338 h 1338"/>
                <a:gd name="T24" fmla="*/ 920 w 1500"/>
                <a:gd name="T25" fmla="*/ 1336 h 1338"/>
                <a:gd name="T26" fmla="*/ 940 w 1500"/>
                <a:gd name="T27" fmla="*/ 1328 h 1338"/>
                <a:gd name="T28" fmla="*/ 956 w 1500"/>
                <a:gd name="T29" fmla="*/ 1316 h 1338"/>
                <a:gd name="T30" fmla="*/ 968 w 1500"/>
                <a:gd name="T31" fmla="*/ 1298 h 1338"/>
                <a:gd name="T32" fmla="*/ 970 w 1500"/>
                <a:gd name="T33" fmla="*/ 1286 h 1338"/>
                <a:gd name="T34" fmla="*/ 1022 w 1500"/>
                <a:gd name="T35" fmla="*/ 1090 h 1338"/>
                <a:gd name="T36" fmla="*/ 1082 w 1500"/>
                <a:gd name="T37" fmla="*/ 908 h 1338"/>
                <a:gd name="T38" fmla="*/ 1146 w 1500"/>
                <a:gd name="T39" fmla="*/ 738 h 1338"/>
                <a:gd name="T40" fmla="*/ 1214 w 1500"/>
                <a:gd name="T41" fmla="*/ 582 h 1338"/>
                <a:gd name="T42" fmla="*/ 1284 w 1500"/>
                <a:gd name="T43" fmla="*/ 442 h 1338"/>
                <a:gd name="T44" fmla="*/ 1354 w 1500"/>
                <a:gd name="T45" fmla="*/ 314 h 1338"/>
                <a:gd name="T46" fmla="*/ 1422 w 1500"/>
                <a:gd name="T47" fmla="*/ 202 h 1338"/>
                <a:gd name="T48" fmla="*/ 1488 w 1500"/>
                <a:gd name="T49" fmla="*/ 104 h 1338"/>
                <a:gd name="T50" fmla="*/ 1496 w 1500"/>
                <a:gd name="T51" fmla="*/ 86 h 1338"/>
                <a:gd name="T52" fmla="*/ 1500 w 1500"/>
                <a:gd name="T53" fmla="*/ 70 h 1338"/>
                <a:gd name="T54" fmla="*/ 1492 w 1500"/>
                <a:gd name="T55" fmla="*/ 36 h 1338"/>
                <a:gd name="T56" fmla="*/ 1468 w 1500"/>
                <a:gd name="T57" fmla="*/ 10 h 1338"/>
                <a:gd name="T58" fmla="*/ 1452 w 1500"/>
                <a:gd name="T59" fmla="*/ 4 h 1338"/>
                <a:gd name="T60" fmla="*/ 1434 w 1500"/>
                <a:gd name="T61" fmla="*/ 0 h 1338"/>
                <a:gd name="T62" fmla="*/ 66 w 1500"/>
                <a:gd name="T63" fmla="*/ 0 h 1338"/>
                <a:gd name="T64" fmla="*/ 40 w 1500"/>
                <a:gd name="T65" fmla="*/ 6 h 1338"/>
                <a:gd name="T66" fmla="*/ 20 w 1500"/>
                <a:gd name="T67" fmla="*/ 20 h 1338"/>
                <a:gd name="T68" fmla="*/ 4 w 1500"/>
                <a:gd name="T69" fmla="*/ 40 h 1338"/>
                <a:gd name="T70" fmla="*/ 0 w 1500"/>
                <a:gd name="T71" fmla="*/ 66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0" h="1338">
                  <a:moveTo>
                    <a:pt x="0" y="66"/>
                  </a:moveTo>
                  <a:lnTo>
                    <a:pt x="0" y="1176"/>
                  </a:lnTo>
                  <a:lnTo>
                    <a:pt x="0" y="1176"/>
                  </a:lnTo>
                  <a:lnTo>
                    <a:pt x="0" y="1186"/>
                  </a:lnTo>
                  <a:lnTo>
                    <a:pt x="4" y="1196"/>
                  </a:lnTo>
                  <a:lnTo>
                    <a:pt x="8" y="1206"/>
                  </a:lnTo>
                  <a:lnTo>
                    <a:pt x="14" y="1216"/>
                  </a:lnTo>
                  <a:lnTo>
                    <a:pt x="20" y="1222"/>
                  </a:lnTo>
                  <a:lnTo>
                    <a:pt x="28" y="1230"/>
                  </a:lnTo>
                  <a:lnTo>
                    <a:pt x="38" y="1234"/>
                  </a:lnTo>
                  <a:lnTo>
                    <a:pt x="48" y="1238"/>
                  </a:lnTo>
                  <a:lnTo>
                    <a:pt x="48" y="1238"/>
                  </a:lnTo>
                  <a:lnTo>
                    <a:pt x="48" y="1238"/>
                  </a:lnTo>
                  <a:lnTo>
                    <a:pt x="48" y="1238"/>
                  </a:lnTo>
                  <a:lnTo>
                    <a:pt x="114" y="1254"/>
                  </a:lnTo>
                  <a:lnTo>
                    <a:pt x="178" y="1268"/>
                  </a:lnTo>
                  <a:lnTo>
                    <a:pt x="242" y="1282"/>
                  </a:lnTo>
                  <a:lnTo>
                    <a:pt x="304" y="1292"/>
                  </a:lnTo>
                  <a:lnTo>
                    <a:pt x="424" y="1310"/>
                  </a:lnTo>
                  <a:lnTo>
                    <a:pt x="538" y="1322"/>
                  </a:lnTo>
                  <a:lnTo>
                    <a:pt x="644" y="1332"/>
                  </a:lnTo>
                  <a:lnTo>
                    <a:pt x="742" y="1336"/>
                  </a:lnTo>
                  <a:lnTo>
                    <a:pt x="830" y="1338"/>
                  </a:lnTo>
                  <a:lnTo>
                    <a:pt x="908" y="1338"/>
                  </a:lnTo>
                  <a:lnTo>
                    <a:pt x="908" y="1338"/>
                  </a:lnTo>
                  <a:lnTo>
                    <a:pt x="920" y="1336"/>
                  </a:lnTo>
                  <a:lnTo>
                    <a:pt x="930" y="1334"/>
                  </a:lnTo>
                  <a:lnTo>
                    <a:pt x="940" y="1328"/>
                  </a:lnTo>
                  <a:lnTo>
                    <a:pt x="948" y="1322"/>
                  </a:lnTo>
                  <a:lnTo>
                    <a:pt x="956" y="1316"/>
                  </a:lnTo>
                  <a:lnTo>
                    <a:pt x="962" y="1306"/>
                  </a:lnTo>
                  <a:lnTo>
                    <a:pt x="968" y="1298"/>
                  </a:lnTo>
                  <a:lnTo>
                    <a:pt x="970" y="1286"/>
                  </a:lnTo>
                  <a:lnTo>
                    <a:pt x="970" y="1286"/>
                  </a:lnTo>
                  <a:lnTo>
                    <a:pt x="996" y="1186"/>
                  </a:lnTo>
                  <a:lnTo>
                    <a:pt x="1022" y="1090"/>
                  </a:lnTo>
                  <a:lnTo>
                    <a:pt x="1052" y="996"/>
                  </a:lnTo>
                  <a:lnTo>
                    <a:pt x="1082" y="908"/>
                  </a:lnTo>
                  <a:lnTo>
                    <a:pt x="1114" y="820"/>
                  </a:lnTo>
                  <a:lnTo>
                    <a:pt x="1146" y="738"/>
                  </a:lnTo>
                  <a:lnTo>
                    <a:pt x="1180" y="658"/>
                  </a:lnTo>
                  <a:lnTo>
                    <a:pt x="1214" y="582"/>
                  </a:lnTo>
                  <a:lnTo>
                    <a:pt x="1250" y="510"/>
                  </a:lnTo>
                  <a:lnTo>
                    <a:pt x="1284" y="442"/>
                  </a:lnTo>
                  <a:lnTo>
                    <a:pt x="1320" y="376"/>
                  </a:lnTo>
                  <a:lnTo>
                    <a:pt x="1354" y="314"/>
                  </a:lnTo>
                  <a:lnTo>
                    <a:pt x="1390" y="256"/>
                  </a:lnTo>
                  <a:lnTo>
                    <a:pt x="1422" y="202"/>
                  </a:lnTo>
                  <a:lnTo>
                    <a:pt x="1488" y="104"/>
                  </a:lnTo>
                  <a:lnTo>
                    <a:pt x="1488" y="104"/>
                  </a:lnTo>
                  <a:lnTo>
                    <a:pt x="1492" y="96"/>
                  </a:lnTo>
                  <a:lnTo>
                    <a:pt x="1496" y="86"/>
                  </a:lnTo>
                  <a:lnTo>
                    <a:pt x="1498" y="78"/>
                  </a:lnTo>
                  <a:lnTo>
                    <a:pt x="1500" y="70"/>
                  </a:lnTo>
                  <a:lnTo>
                    <a:pt x="1498" y="52"/>
                  </a:lnTo>
                  <a:lnTo>
                    <a:pt x="1492" y="36"/>
                  </a:lnTo>
                  <a:lnTo>
                    <a:pt x="1482" y="22"/>
                  </a:lnTo>
                  <a:lnTo>
                    <a:pt x="1468" y="10"/>
                  </a:lnTo>
                  <a:lnTo>
                    <a:pt x="1460" y="6"/>
                  </a:lnTo>
                  <a:lnTo>
                    <a:pt x="1452" y="4"/>
                  </a:lnTo>
                  <a:lnTo>
                    <a:pt x="1444" y="2"/>
                  </a:lnTo>
                  <a:lnTo>
                    <a:pt x="1434" y="0"/>
                  </a:lnTo>
                  <a:lnTo>
                    <a:pt x="66" y="0"/>
                  </a:lnTo>
                  <a:lnTo>
                    <a:pt x="66" y="0"/>
                  </a:lnTo>
                  <a:lnTo>
                    <a:pt x="52" y="2"/>
                  </a:lnTo>
                  <a:lnTo>
                    <a:pt x="40" y="6"/>
                  </a:lnTo>
                  <a:lnTo>
                    <a:pt x="28" y="12"/>
                  </a:lnTo>
                  <a:lnTo>
                    <a:pt x="20" y="20"/>
                  </a:lnTo>
                  <a:lnTo>
                    <a:pt x="12" y="30"/>
                  </a:lnTo>
                  <a:lnTo>
                    <a:pt x="4" y="40"/>
                  </a:lnTo>
                  <a:lnTo>
                    <a:pt x="2" y="54"/>
                  </a:lnTo>
                  <a:lnTo>
                    <a:pt x="0" y="66"/>
                  </a:lnTo>
                  <a:lnTo>
                    <a:pt x="0" y="66"/>
                  </a:lnTo>
                  <a:close/>
                </a:path>
              </a:pathLst>
            </a:custGeom>
            <a:gradFill flip="none" rotWithShape="1">
              <a:gsLst>
                <a:gs pos="13000">
                  <a:schemeClr val="accent4"/>
                </a:gs>
                <a:gs pos="100000">
                  <a:schemeClr val="accent4">
                    <a:lumMod val="60000"/>
                    <a:lumOff val="40000"/>
                  </a:schemeClr>
                </a:gs>
              </a:gsLst>
              <a:lin ang="27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107" name="组合 106"/>
            <p:cNvGrpSpPr/>
            <p:nvPr/>
          </p:nvGrpSpPr>
          <p:grpSpPr>
            <a:xfrm>
              <a:off x="4908621" y="2182311"/>
              <a:ext cx="286704" cy="285100"/>
              <a:chOff x="2616200" y="414338"/>
              <a:chExt cx="1708150" cy="1698625"/>
            </a:xfrm>
          </p:grpSpPr>
          <p:sp>
            <p:nvSpPr>
              <p:cNvPr id="108"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11" name="组合 110"/>
          <p:cNvGrpSpPr/>
          <p:nvPr/>
        </p:nvGrpSpPr>
        <p:grpSpPr>
          <a:xfrm>
            <a:off x="4659196" y="1893773"/>
            <a:ext cx="1371465" cy="1540020"/>
            <a:chOff x="3494851" y="1610829"/>
            <a:chExt cx="1028733" cy="1155015"/>
          </a:xfrm>
        </p:grpSpPr>
        <p:sp>
          <p:nvSpPr>
            <p:cNvPr id="112" name="Freeform 23"/>
            <p:cNvSpPr/>
            <p:nvPr/>
          </p:nvSpPr>
          <p:spPr bwMode="auto">
            <a:xfrm rot="16200000">
              <a:off x="3431710" y="1673970"/>
              <a:ext cx="1155015" cy="1028733"/>
            </a:xfrm>
            <a:custGeom>
              <a:avLst/>
              <a:gdLst>
                <a:gd name="T0" fmla="*/ 0 w 1500"/>
                <a:gd name="T1" fmla="*/ 1270 h 1336"/>
                <a:gd name="T2" fmla="*/ 2 w 1500"/>
                <a:gd name="T3" fmla="*/ 1284 h 1336"/>
                <a:gd name="T4" fmla="*/ 12 w 1500"/>
                <a:gd name="T5" fmla="*/ 1308 h 1336"/>
                <a:gd name="T6" fmla="*/ 28 w 1500"/>
                <a:gd name="T7" fmla="*/ 1326 h 1336"/>
                <a:gd name="T8" fmla="*/ 52 w 1500"/>
                <a:gd name="T9" fmla="*/ 1336 h 1336"/>
                <a:gd name="T10" fmla="*/ 1434 w 1500"/>
                <a:gd name="T11" fmla="*/ 1336 h 1336"/>
                <a:gd name="T12" fmla="*/ 1444 w 1500"/>
                <a:gd name="T13" fmla="*/ 1336 h 1336"/>
                <a:gd name="T14" fmla="*/ 1460 w 1500"/>
                <a:gd name="T15" fmla="*/ 1330 h 1336"/>
                <a:gd name="T16" fmla="*/ 1482 w 1500"/>
                <a:gd name="T17" fmla="*/ 1316 h 1336"/>
                <a:gd name="T18" fmla="*/ 1498 w 1500"/>
                <a:gd name="T19" fmla="*/ 1286 h 1336"/>
                <a:gd name="T20" fmla="*/ 1498 w 1500"/>
                <a:gd name="T21" fmla="*/ 1260 h 1336"/>
                <a:gd name="T22" fmla="*/ 1492 w 1500"/>
                <a:gd name="T23" fmla="*/ 1242 h 1336"/>
                <a:gd name="T24" fmla="*/ 1488 w 1500"/>
                <a:gd name="T25" fmla="*/ 1234 h 1336"/>
                <a:gd name="T26" fmla="*/ 1390 w 1500"/>
                <a:gd name="T27" fmla="*/ 1080 h 1336"/>
                <a:gd name="T28" fmla="*/ 1320 w 1500"/>
                <a:gd name="T29" fmla="*/ 960 h 1336"/>
                <a:gd name="T30" fmla="*/ 1250 w 1500"/>
                <a:gd name="T31" fmla="*/ 826 h 1336"/>
                <a:gd name="T32" fmla="*/ 1180 w 1500"/>
                <a:gd name="T33" fmla="*/ 678 h 1336"/>
                <a:gd name="T34" fmla="*/ 1114 w 1500"/>
                <a:gd name="T35" fmla="*/ 516 h 1336"/>
                <a:gd name="T36" fmla="*/ 1052 w 1500"/>
                <a:gd name="T37" fmla="*/ 340 h 1336"/>
                <a:gd name="T38" fmla="*/ 996 w 1500"/>
                <a:gd name="T39" fmla="*/ 150 h 1336"/>
                <a:gd name="T40" fmla="*/ 970 w 1500"/>
                <a:gd name="T41" fmla="*/ 50 h 1336"/>
                <a:gd name="T42" fmla="*/ 962 w 1500"/>
                <a:gd name="T43" fmla="*/ 30 h 1336"/>
                <a:gd name="T44" fmla="*/ 948 w 1500"/>
                <a:gd name="T45" fmla="*/ 14 h 1336"/>
                <a:gd name="T46" fmla="*/ 930 w 1500"/>
                <a:gd name="T47" fmla="*/ 4 h 1336"/>
                <a:gd name="T48" fmla="*/ 908 w 1500"/>
                <a:gd name="T49" fmla="*/ 0 h 1336"/>
                <a:gd name="T50" fmla="*/ 832 w 1500"/>
                <a:gd name="T51" fmla="*/ 0 h 1336"/>
                <a:gd name="T52" fmla="*/ 648 w 1500"/>
                <a:gd name="T53" fmla="*/ 6 h 1336"/>
                <a:gd name="T54" fmla="*/ 430 w 1500"/>
                <a:gd name="T55" fmla="*/ 26 h 1336"/>
                <a:gd name="T56" fmla="*/ 248 w 1500"/>
                <a:gd name="T57" fmla="*/ 54 h 1336"/>
                <a:gd name="T58" fmla="*/ 122 w 1500"/>
                <a:gd name="T59" fmla="*/ 82 h 1336"/>
                <a:gd name="T60" fmla="*/ 56 w 1500"/>
                <a:gd name="T61" fmla="*/ 98 h 1336"/>
                <a:gd name="T62" fmla="*/ 50 w 1500"/>
                <a:gd name="T63" fmla="*/ 98 h 1336"/>
                <a:gd name="T64" fmla="*/ 30 w 1500"/>
                <a:gd name="T65" fmla="*/ 108 h 1336"/>
                <a:gd name="T66" fmla="*/ 14 w 1500"/>
                <a:gd name="T67" fmla="*/ 122 h 1336"/>
                <a:gd name="T68" fmla="*/ 4 w 1500"/>
                <a:gd name="T69" fmla="*/ 142 h 1336"/>
                <a:gd name="T70" fmla="*/ 0 w 1500"/>
                <a:gd name="T71" fmla="*/ 16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0" h="1336">
                  <a:moveTo>
                    <a:pt x="0" y="162"/>
                  </a:moveTo>
                  <a:lnTo>
                    <a:pt x="0" y="1270"/>
                  </a:lnTo>
                  <a:lnTo>
                    <a:pt x="0" y="1270"/>
                  </a:lnTo>
                  <a:lnTo>
                    <a:pt x="2" y="1284"/>
                  </a:lnTo>
                  <a:lnTo>
                    <a:pt x="4" y="1296"/>
                  </a:lnTo>
                  <a:lnTo>
                    <a:pt x="12" y="1308"/>
                  </a:lnTo>
                  <a:lnTo>
                    <a:pt x="20" y="1318"/>
                  </a:lnTo>
                  <a:lnTo>
                    <a:pt x="28" y="1326"/>
                  </a:lnTo>
                  <a:lnTo>
                    <a:pt x="40" y="1332"/>
                  </a:lnTo>
                  <a:lnTo>
                    <a:pt x="52" y="1336"/>
                  </a:lnTo>
                  <a:lnTo>
                    <a:pt x="66" y="1336"/>
                  </a:lnTo>
                  <a:lnTo>
                    <a:pt x="1434" y="1336"/>
                  </a:lnTo>
                  <a:lnTo>
                    <a:pt x="1434" y="1336"/>
                  </a:lnTo>
                  <a:lnTo>
                    <a:pt x="1444" y="1336"/>
                  </a:lnTo>
                  <a:lnTo>
                    <a:pt x="1452" y="1334"/>
                  </a:lnTo>
                  <a:lnTo>
                    <a:pt x="1460" y="1330"/>
                  </a:lnTo>
                  <a:lnTo>
                    <a:pt x="1468" y="1326"/>
                  </a:lnTo>
                  <a:lnTo>
                    <a:pt x="1482" y="1316"/>
                  </a:lnTo>
                  <a:lnTo>
                    <a:pt x="1492" y="1302"/>
                  </a:lnTo>
                  <a:lnTo>
                    <a:pt x="1498" y="1286"/>
                  </a:lnTo>
                  <a:lnTo>
                    <a:pt x="1500" y="1268"/>
                  </a:lnTo>
                  <a:lnTo>
                    <a:pt x="1498" y="1260"/>
                  </a:lnTo>
                  <a:lnTo>
                    <a:pt x="1496" y="1250"/>
                  </a:lnTo>
                  <a:lnTo>
                    <a:pt x="1492" y="1242"/>
                  </a:lnTo>
                  <a:lnTo>
                    <a:pt x="1488" y="1234"/>
                  </a:lnTo>
                  <a:lnTo>
                    <a:pt x="1488" y="1234"/>
                  </a:lnTo>
                  <a:lnTo>
                    <a:pt x="1422" y="1136"/>
                  </a:lnTo>
                  <a:lnTo>
                    <a:pt x="1390" y="1080"/>
                  </a:lnTo>
                  <a:lnTo>
                    <a:pt x="1354" y="1022"/>
                  </a:lnTo>
                  <a:lnTo>
                    <a:pt x="1320" y="960"/>
                  </a:lnTo>
                  <a:lnTo>
                    <a:pt x="1284" y="896"/>
                  </a:lnTo>
                  <a:lnTo>
                    <a:pt x="1250" y="826"/>
                  </a:lnTo>
                  <a:lnTo>
                    <a:pt x="1214" y="754"/>
                  </a:lnTo>
                  <a:lnTo>
                    <a:pt x="1180" y="678"/>
                  </a:lnTo>
                  <a:lnTo>
                    <a:pt x="1146" y="600"/>
                  </a:lnTo>
                  <a:lnTo>
                    <a:pt x="1114" y="516"/>
                  </a:lnTo>
                  <a:lnTo>
                    <a:pt x="1082" y="430"/>
                  </a:lnTo>
                  <a:lnTo>
                    <a:pt x="1052" y="340"/>
                  </a:lnTo>
                  <a:lnTo>
                    <a:pt x="1022" y="246"/>
                  </a:lnTo>
                  <a:lnTo>
                    <a:pt x="996" y="150"/>
                  </a:lnTo>
                  <a:lnTo>
                    <a:pt x="970" y="50"/>
                  </a:lnTo>
                  <a:lnTo>
                    <a:pt x="970" y="50"/>
                  </a:lnTo>
                  <a:lnTo>
                    <a:pt x="968" y="40"/>
                  </a:lnTo>
                  <a:lnTo>
                    <a:pt x="962" y="30"/>
                  </a:lnTo>
                  <a:lnTo>
                    <a:pt x="956" y="22"/>
                  </a:lnTo>
                  <a:lnTo>
                    <a:pt x="948" y="14"/>
                  </a:lnTo>
                  <a:lnTo>
                    <a:pt x="940" y="8"/>
                  </a:lnTo>
                  <a:lnTo>
                    <a:pt x="930" y="4"/>
                  </a:lnTo>
                  <a:lnTo>
                    <a:pt x="920" y="2"/>
                  </a:lnTo>
                  <a:lnTo>
                    <a:pt x="908" y="0"/>
                  </a:lnTo>
                  <a:lnTo>
                    <a:pt x="908" y="0"/>
                  </a:lnTo>
                  <a:lnTo>
                    <a:pt x="832" y="0"/>
                  </a:lnTo>
                  <a:lnTo>
                    <a:pt x="744" y="2"/>
                  </a:lnTo>
                  <a:lnTo>
                    <a:pt x="648" y="6"/>
                  </a:lnTo>
                  <a:lnTo>
                    <a:pt x="542" y="14"/>
                  </a:lnTo>
                  <a:lnTo>
                    <a:pt x="430" y="26"/>
                  </a:lnTo>
                  <a:lnTo>
                    <a:pt x="310" y="44"/>
                  </a:lnTo>
                  <a:lnTo>
                    <a:pt x="248" y="54"/>
                  </a:lnTo>
                  <a:lnTo>
                    <a:pt x="186" y="68"/>
                  </a:lnTo>
                  <a:lnTo>
                    <a:pt x="122" y="82"/>
                  </a:lnTo>
                  <a:lnTo>
                    <a:pt x="56" y="98"/>
                  </a:lnTo>
                  <a:lnTo>
                    <a:pt x="56" y="98"/>
                  </a:lnTo>
                  <a:lnTo>
                    <a:pt x="50" y="98"/>
                  </a:lnTo>
                  <a:lnTo>
                    <a:pt x="50" y="98"/>
                  </a:lnTo>
                  <a:lnTo>
                    <a:pt x="38" y="102"/>
                  </a:lnTo>
                  <a:lnTo>
                    <a:pt x="30" y="108"/>
                  </a:lnTo>
                  <a:lnTo>
                    <a:pt x="20" y="114"/>
                  </a:lnTo>
                  <a:lnTo>
                    <a:pt x="14" y="122"/>
                  </a:lnTo>
                  <a:lnTo>
                    <a:pt x="8" y="132"/>
                  </a:lnTo>
                  <a:lnTo>
                    <a:pt x="4" y="142"/>
                  </a:lnTo>
                  <a:lnTo>
                    <a:pt x="0" y="152"/>
                  </a:lnTo>
                  <a:lnTo>
                    <a:pt x="0" y="162"/>
                  </a:lnTo>
                  <a:lnTo>
                    <a:pt x="0" y="162"/>
                  </a:lnTo>
                  <a:close/>
                </a:path>
              </a:pathLst>
            </a:custGeom>
            <a:gradFill flip="none" rotWithShape="1">
              <a:gsLst>
                <a:gs pos="21000">
                  <a:schemeClr val="accent5"/>
                </a:gs>
                <a:gs pos="100000">
                  <a:schemeClr val="accent5">
                    <a:lumMod val="60000"/>
                    <a:lumOff val="40000"/>
                  </a:schemeClr>
                </a:gs>
              </a:gsLst>
              <a:lin ang="189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113" name="组合 112"/>
            <p:cNvGrpSpPr/>
            <p:nvPr/>
          </p:nvGrpSpPr>
          <p:grpSpPr>
            <a:xfrm>
              <a:off x="3904194" y="2182311"/>
              <a:ext cx="285104" cy="285100"/>
              <a:chOff x="152400" y="414338"/>
              <a:chExt cx="1698625" cy="1698625"/>
            </a:xfrm>
          </p:grpSpPr>
          <p:sp>
            <p:nvSpPr>
              <p:cNvPr id="114"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0-#ppt_w/2"/>
                                          </p:val>
                                        </p:tav>
                                        <p:tav tm="100000">
                                          <p:val>
                                            <p:strVal val="#ppt_x"/>
                                          </p:val>
                                        </p:tav>
                                      </p:tavLst>
                                    </p:anim>
                                    <p:anim calcmode="lin" valueType="num">
                                      <p:cBhvr additive="base">
                                        <p:cTn id="8" dur="500" fill="hold"/>
                                        <p:tgtEl>
                                          <p:spTgt spid="11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1+#ppt_w/2"/>
                                          </p:val>
                                        </p:tav>
                                        <p:tav tm="100000">
                                          <p:val>
                                            <p:strVal val="#ppt_x"/>
                                          </p:val>
                                        </p:tav>
                                      </p:tavLst>
                                    </p:anim>
                                    <p:anim calcmode="lin" valueType="num">
                                      <p:cBhvr additive="base">
                                        <p:cTn id="12" dur="500" fill="hold"/>
                                        <p:tgtEl>
                                          <p:spTgt spid="10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500" fill="hold"/>
                                        <p:tgtEl>
                                          <p:spTgt spid="91"/>
                                        </p:tgtEl>
                                        <p:attrNameLst>
                                          <p:attrName>ppt_x</p:attrName>
                                        </p:attrNameLst>
                                      </p:cBhvr>
                                      <p:tavLst>
                                        <p:tav tm="0">
                                          <p:val>
                                            <p:strVal val="0-#ppt_w/2"/>
                                          </p:val>
                                        </p:tav>
                                        <p:tav tm="100000">
                                          <p:val>
                                            <p:strVal val="#ppt_x"/>
                                          </p:val>
                                        </p:tav>
                                      </p:tavLst>
                                    </p:anim>
                                    <p:anim calcmode="lin" valueType="num">
                                      <p:cBhvr additive="base">
                                        <p:cTn id="16" dur="500" fill="hold"/>
                                        <p:tgtEl>
                                          <p:spTgt spid="9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fill="hold"/>
                                        <p:tgtEl>
                                          <p:spTgt spid="97"/>
                                        </p:tgtEl>
                                        <p:attrNameLst>
                                          <p:attrName>ppt_x</p:attrName>
                                        </p:attrNameLst>
                                      </p:cBhvr>
                                      <p:tavLst>
                                        <p:tav tm="0">
                                          <p:val>
                                            <p:strVal val="1+#ppt_w/2"/>
                                          </p:val>
                                        </p:tav>
                                        <p:tav tm="100000">
                                          <p:val>
                                            <p:strVal val="#ppt_x"/>
                                          </p:val>
                                        </p:tav>
                                      </p:tavLst>
                                    </p:anim>
                                    <p:anim calcmode="lin" valueType="num">
                                      <p:cBhvr additive="base">
                                        <p:cTn id="20" dur="500" fill="hold"/>
                                        <p:tgtEl>
                                          <p:spTgt spid="9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300" fill="hold"/>
                                        <p:tgtEl>
                                          <p:spTgt spid="86"/>
                                        </p:tgtEl>
                                        <p:attrNameLst>
                                          <p:attrName>ppt_w</p:attrName>
                                        </p:attrNameLst>
                                      </p:cBhvr>
                                      <p:tavLst>
                                        <p:tav tm="0">
                                          <p:val>
                                            <p:fltVal val="0"/>
                                          </p:val>
                                        </p:tav>
                                        <p:tav tm="100000">
                                          <p:val>
                                            <p:strVal val="#ppt_w"/>
                                          </p:val>
                                        </p:tav>
                                      </p:tavLst>
                                    </p:anim>
                                    <p:anim calcmode="lin" valueType="num">
                                      <p:cBhvr>
                                        <p:cTn id="31" dur="300" fill="hold"/>
                                        <p:tgtEl>
                                          <p:spTgt spid="86"/>
                                        </p:tgtEl>
                                        <p:attrNameLst>
                                          <p:attrName>ppt_h</p:attrName>
                                        </p:attrNameLst>
                                      </p:cBhvr>
                                      <p:tavLst>
                                        <p:tav tm="0">
                                          <p:val>
                                            <p:fltVal val="0"/>
                                          </p:val>
                                        </p:tav>
                                        <p:tav tm="100000">
                                          <p:val>
                                            <p:strVal val="#ppt_h"/>
                                          </p:val>
                                        </p:tav>
                                      </p:tavLst>
                                    </p:anim>
                                    <p:animEffect transition="in" filter="fade">
                                      <p:cBhvr>
                                        <p:cTn id="32" dur="300"/>
                                        <p:tgtEl>
                                          <p:spTgt spid="86"/>
                                        </p:tgtEl>
                                      </p:cBhvr>
                                    </p:animEffect>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300" fill="hold"/>
                                        <p:tgtEl>
                                          <p:spTgt spid="50"/>
                                        </p:tgtEl>
                                        <p:attrNameLst>
                                          <p:attrName>ppt_x</p:attrName>
                                        </p:attrNameLst>
                                      </p:cBhvr>
                                      <p:tavLst>
                                        <p:tav tm="0">
                                          <p:val>
                                            <p:strVal val="0-#ppt_w/2"/>
                                          </p:val>
                                        </p:tav>
                                        <p:tav tm="100000">
                                          <p:val>
                                            <p:strVal val="#ppt_x"/>
                                          </p:val>
                                        </p:tav>
                                      </p:tavLst>
                                    </p:anim>
                                    <p:anim calcmode="lin" valueType="num">
                                      <p:cBhvr additive="base">
                                        <p:cTn id="37" dur="3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300" fill="hold"/>
                                        <p:tgtEl>
                                          <p:spTgt spid="44"/>
                                        </p:tgtEl>
                                        <p:attrNameLst>
                                          <p:attrName>ppt_w</p:attrName>
                                        </p:attrNameLst>
                                      </p:cBhvr>
                                      <p:tavLst>
                                        <p:tav tm="0">
                                          <p:val>
                                            <p:fltVal val="0"/>
                                          </p:val>
                                        </p:tav>
                                        <p:tav tm="100000">
                                          <p:val>
                                            <p:strVal val="#ppt_w"/>
                                          </p:val>
                                        </p:tav>
                                      </p:tavLst>
                                    </p:anim>
                                    <p:anim calcmode="lin" valueType="num">
                                      <p:cBhvr>
                                        <p:cTn id="42" dur="300" fill="hold"/>
                                        <p:tgtEl>
                                          <p:spTgt spid="44"/>
                                        </p:tgtEl>
                                        <p:attrNameLst>
                                          <p:attrName>ppt_h</p:attrName>
                                        </p:attrNameLst>
                                      </p:cBhvr>
                                      <p:tavLst>
                                        <p:tav tm="0">
                                          <p:val>
                                            <p:fltVal val="0"/>
                                          </p:val>
                                        </p:tav>
                                        <p:tav tm="100000">
                                          <p:val>
                                            <p:strVal val="#ppt_h"/>
                                          </p:val>
                                        </p:tav>
                                      </p:tavLst>
                                    </p:anim>
                                    <p:animEffect transition="in" filter="fade">
                                      <p:cBhvr>
                                        <p:cTn id="43" dur="300"/>
                                        <p:tgtEl>
                                          <p:spTgt spid="44"/>
                                        </p:tgtEl>
                                      </p:cBhvr>
                                    </p:animEffect>
                                  </p:childTnLst>
                                </p:cTn>
                              </p:par>
                            </p:childTnLst>
                          </p:cTn>
                        </p:par>
                        <p:par>
                          <p:cTn id="44" fill="hold">
                            <p:stCondLst>
                              <p:cond delay="2500"/>
                            </p:stCondLst>
                            <p:childTnLst>
                              <p:par>
                                <p:cTn id="45" presetID="2" presetClass="entr" presetSubtype="2"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300" fill="hold"/>
                                        <p:tgtEl>
                                          <p:spTgt spid="85"/>
                                        </p:tgtEl>
                                        <p:attrNameLst>
                                          <p:attrName>ppt_x</p:attrName>
                                        </p:attrNameLst>
                                      </p:cBhvr>
                                      <p:tavLst>
                                        <p:tav tm="0">
                                          <p:val>
                                            <p:strVal val="1+#ppt_w/2"/>
                                          </p:val>
                                        </p:tav>
                                        <p:tav tm="100000">
                                          <p:val>
                                            <p:strVal val="#ppt_x"/>
                                          </p:val>
                                        </p:tav>
                                      </p:tavLst>
                                    </p:anim>
                                    <p:anim calcmode="lin" valueType="num">
                                      <p:cBhvr additive="base">
                                        <p:cTn id="48" dur="3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300" fill="hold"/>
                                        <p:tgtEl>
                                          <p:spTgt spid="37"/>
                                        </p:tgtEl>
                                        <p:attrNameLst>
                                          <p:attrName>ppt_w</p:attrName>
                                        </p:attrNameLst>
                                      </p:cBhvr>
                                      <p:tavLst>
                                        <p:tav tm="0">
                                          <p:val>
                                            <p:fltVal val="0"/>
                                          </p:val>
                                        </p:tav>
                                        <p:tav tm="100000">
                                          <p:val>
                                            <p:strVal val="#ppt_w"/>
                                          </p:val>
                                        </p:tav>
                                      </p:tavLst>
                                    </p:anim>
                                    <p:anim calcmode="lin" valueType="num">
                                      <p:cBhvr>
                                        <p:cTn id="53" dur="300" fill="hold"/>
                                        <p:tgtEl>
                                          <p:spTgt spid="37"/>
                                        </p:tgtEl>
                                        <p:attrNameLst>
                                          <p:attrName>ppt_h</p:attrName>
                                        </p:attrNameLst>
                                      </p:cBhvr>
                                      <p:tavLst>
                                        <p:tav tm="0">
                                          <p:val>
                                            <p:fltVal val="0"/>
                                          </p:val>
                                        </p:tav>
                                        <p:tav tm="100000">
                                          <p:val>
                                            <p:strVal val="#ppt_h"/>
                                          </p:val>
                                        </p:tav>
                                      </p:tavLst>
                                    </p:anim>
                                    <p:animEffect transition="in" filter="fade">
                                      <p:cBhvr>
                                        <p:cTn id="54" dur="300"/>
                                        <p:tgtEl>
                                          <p:spTgt spid="37"/>
                                        </p:tgtEl>
                                      </p:cBhvr>
                                    </p:animEffect>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0-#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00" fill="hold"/>
                                        <p:tgtEl>
                                          <p:spTgt spid="51"/>
                                        </p:tgtEl>
                                        <p:attrNameLst>
                                          <p:attrName>ppt_w</p:attrName>
                                        </p:attrNameLst>
                                      </p:cBhvr>
                                      <p:tavLst>
                                        <p:tav tm="0">
                                          <p:val>
                                            <p:fltVal val="0"/>
                                          </p:val>
                                        </p:tav>
                                        <p:tav tm="100000">
                                          <p:val>
                                            <p:strVal val="#ppt_w"/>
                                          </p:val>
                                        </p:tav>
                                      </p:tavLst>
                                    </p:anim>
                                    <p:anim calcmode="lin" valueType="num">
                                      <p:cBhvr>
                                        <p:cTn id="64" dur="300" fill="hold"/>
                                        <p:tgtEl>
                                          <p:spTgt spid="51"/>
                                        </p:tgtEl>
                                        <p:attrNameLst>
                                          <p:attrName>ppt_h</p:attrName>
                                        </p:attrNameLst>
                                      </p:cBhvr>
                                      <p:tavLst>
                                        <p:tav tm="0">
                                          <p:val>
                                            <p:fltVal val="0"/>
                                          </p:val>
                                        </p:tav>
                                        <p:tav tm="100000">
                                          <p:val>
                                            <p:strVal val="#ppt_h"/>
                                          </p:val>
                                        </p:tav>
                                      </p:tavLst>
                                    </p:anim>
                                    <p:animEffect transition="in" filter="fade">
                                      <p:cBhvr>
                                        <p:cTn id="65" dur="300"/>
                                        <p:tgtEl>
                                          <p:spTgt spid="51"/>
                                        </p:tgtEl>
                                      </p:cBhvr>
                                    </p:animEffect>
                                  </p:childTnLst>
                                </p:cTn>
                              </p:par>
                            </p:childTnLst>
                          </p:cTn>
                        </p:par>
                        <p:par>
                          <p:cTn id="66" fill="hold">
                            <p:stCondLst>
                              <p:cond delay="4500"/>
                            </p:stCondLst>
                            <p:childTnLst>
                              <p:par>
                                <p:cTn id="67" presetID="2" presetClass="entr" presetSubtype="2"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300" fill="hold"/>
                                        <p:tgtEl>
                                          <p:spTgt spid="43"/>
                                        </p:tgtEl>
                                        <p:attrNameLst>
                                          <p:attrName>ppt_x</p:attrName>
                                        </p:attrNameLst>
                                      </p:cBhvr>
                                      <p:tavLst>
                                        <p:tav tm="0">
                                          <p:val>
                                            <p:strVal val="1+#ppt_w/2"/>
                                          </p:val>
                                        </p:tav>
                                        <p:tav tm="100000">
                                          <p:val>
                                            <p:strVal val="#ppt_x"/>
                                          </p:val>
                                        </p:tav>
                                      </p:tavLst>
                                    </p:anim>
                                    <p:anim calcmode="lin" valueType="num">
                                      <p:cBhvr additive="base">
                                        <p:cTn id="70"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0" grpId="0"/>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2"/>
          <p:cNvGrpSpPr/>
          <p:nvPr/>
        </p:nvGrpSpPr>
        <p:grpSpPr>
          <a:xfrm>
            <a:off x="4494446" y="2056040"/>
            <a:ext cx="3231499" cy="3368583"/>
            <a:chOff x="0" y="0"/>
            <a:chExt cx="5874978" cy="5874978"/>
          </a:xfrm>
        </p:grpSpPr>
        <p:sp>
          <p:nvSpPr>
            <p:cNvPr id="7"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solidFill>
                  <a:schemeClr val="bg1"/>
                </a:solidFill>
                <a:latin typeface="+mj-ea"/>
                <a:ea typeface="+mj-ea"/>
              </a:endParaRPr>
            </a:p>
          </p:txBody>
        </p:sp>
        <p:sp>
          <p:nvSpPr>
            <p:cNvPr id="8"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solidFill>
                  <a:schemeClr val="bg1"/>
                </a:solidFill>
                <a:latin typeface="+mj-ea"/>
                <a:ea typeface="+mj-ea"/>
              </a:endParaRPr>
            </a:p>
          </p:txBody>
        </p:sp>
      </p:grpSp>
      <p:sp>
        <p:nvSpPr>
          <p:cNvPr id="9" name="Shape 44"/>
          <p:cNvSpPr/>
          <p:nvPr/>
        </p:nvSpPr>
        <p:spPr>
          <a:xfrm>
            <a:off x="863307" y="2050398"/>
            <a:ext cx="3378530" cy="1448655"/>
          </a:xfrm>
          <a:prstGeom prst="rect">
            <a:avLst/>
          </a:prstGeom>
          <a:ln w="3175">
            <a:solidFill>
              <a:schemeClr val="accent2"/>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a:latin typeface="+mj-ea"/>
              <a:ea typeface="+mj-ea"/>
            </a:endParaRPr>
          </a:p>
        </p:txBody>
      </p:sp>
      <p:sp>
        <p:nvSpPr>
          <p:cNvPr id="10" name="Shape 46"/>
          <p:cNvSpPr/>
          <p:nvPr/>
        </p:nvSpPr>
        <p:spPr>
          <a:xfrm>
            <a:off x="863307" y="3981623"/>
            <a:ext cx="3378530" cy="1448655"/>
          </a:xfrm>
          <a:prstGeom prst="rect">
            <a:avLst/>
          </a:prstGeom>
          <a:ln w="3175">
            <a:solidFill>
              <a:schemeClr val="accent1"/>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a:latin typeface="+mj-ea"/>
              <a:ea typeface="+mj-ea"/>
            </a:endParaRPr>
          </a:p>
        </p:txBody>
      </p:sp>
      <p:sp>
        <p:nvSpPr>
          <p:cNvPr id="11" name="Shape 47"/>
          <p:cNvSpPr/>
          <p:nvPr/>
        </p:nvSpPr>
        <p:spPr>
          <a:xfrm>
            <a:off x="7978570" y="2050398"/>
            <a:ext cx="3378530" cy="1448655"/>
          </a:xfrm>
          <a:prstGeom prst="rect">
            <a:avLst/>
          </a:prstGeom>
          <a:ln w="3175">
            <a:solidFill>
              <a:schemeClr val="accent3"/>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a:latin typeface="+mj-ea"/>
              <a:ea typeface="+mj-ea"/>
            </a:endParaRPr>
          </a:p>
        </p:txBody>
      </p:sp>
      <p:sp>
        <p:nvSpPr>
          <p:cNvPr id="12" name="Shape 48"/>
          <p:cNvSpPr/>
          <p:nvPr/>
        </p:nvSpPr>
        <p:spPr>
          <a:xfrm>
            <a:off x="7978570" y="3981623"/>
            <a:ext cx="3378530" cy="1448655"/>
          </a:xfrm>
          <a:prstGeom prst="rect">
            <a:avLst/>
          </a:prstGeom>
          <a:ln w="3175">
            <a:solidFill>
              <a:schemeClr val="accent4"/>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a:latin typeface="+mj-ea"/>
              <a:ea typeface="+mj-ea"/>
            </a:endParaRPr>
          </a:p>
        </p:txBody>
      </p:sp>
      <p:grpSp>
        <p:nvGrpSpPr>
          <p:cNvPr id="13" name="Group 51"/>
          <p:cNvGrpSpPr/>
          <p:nvPr/>
        </p:nvGrpSpPr>
        <p:grpSpPr>
          <a:xfrm>
            <a:off x="4004676" y="2879630"/>
            <a:ext cx="698557" cy="728191"/>
            <a:chOff x="0" y="0"/>
            <a:chExt cx="1270000" cy="1270000"/>
          </a:xfrm>
        </p:grpSpPr>
        <p:sp>
          <p:nvSpPr>
            <p:cNvPr id="14"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15"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160"/>
                </a:spcBef>
                <a:defRPr sz="2000">
                  <a:solidFill>
                    <a:srgbClr val="53585F"/>
                  </a:solidFill>
                  <a:latin typeface="Aller Light"/>
                  <a:ea typeface="Aller Light"/>
                  <a:cs typeface="Aller Light"/>
                  <a:sym typeface="Aller Light"/>
                </a:defRPr>
              </a:pPr>
              <a:endParaRPr>
                <a:latin typeface="+mj-ea"/>
                <a:ea typeface="+mj-ea"/>
              </a:endParaRPr>
            </a:p>
          </p:txBody>
        </p:sp>
      </p:grpSp>
      <p:grpSp>
        <p:nvGrpSpPr>
          <p:cNvPr id="16" name="Group 54"/>
          <p:cNvGrpSpPr/>
          <p:nvPr/>
        </p:nvGrpSpPr>
        <p:grpSpPr>
          <a:xfrm>
            <a:off x="4004676" y="3895853"/>
            <a:ext cx="698557" cy="728191"/>
            <a:chOff x="0" y="0"/>
            <a:chExt cx="1270000" cy="1270000"/>
          </a:xfrm>
        </p:grpSpPr>
        <p:sp>
          <p:nvSpPr>
            <p:cNvPr id="17"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18"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160"/>
                </a:spcBef>
                <a:defRPr sz="2000">
                  <a:solidFill>
                    <a:srgbClr val="53585F"/>
                  </a:solidFill>
                  <a:latin typeface="Aller Light"/>
                  <a:ea typeface="Aller Light"/>
                  <a:cs typeface="Aller Light"/>
                  <a:sym typeface="Aller Light"/>
                </a:defRPr>
              </a:pPr>
              <a:endParaRPr>
                <a:latin typeface="+mj-ea"/>
                <a:ea typeface="+mj-ea"/>
              </a:endParaRPr>
            </a:p>
          </p:txBody>
        </p:sp>
      </p:grpSp>
      <p:grpSp>
        <p:nvGrpSpPr>
          <p:cNvPr id="21" name="Group 60"/>
          <p:cNvGrpSpPr/>
          <p:nvPr/>
        </p:nvGrpSpPr>
        <p:grpSpPr>
          <a:xfrm>
            <a:off x="7535179" y="3895853"/>
            <a:ext cx="698557" cy="728191"/>
            <a:chOff x="0" y="0"/>
            <a:chExt cx="1270000" cy="1270000"/>
          </a:xfrm>
        </p:grpSpPr>
        <p:sp>
          <p:nvSpPr>
            <p:cNvPr id="22"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23"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529590">
                <a:defRPr sz="1200">
                  <a:solidFill>
                    <a:srgbClr val="000000"/>
                  </a:solidFill>
                  <a:latin typeface="Helvetica"/>
                  <a:ea typeface="Helvetica"/>
                  <a:cs typeface="Helvetica"/>
                  <a:sym typeface="Helvetica"/>
                </a:defRPr>
              </a:pPr>
              <a:endParaRPr>
                <a:latin typeface="+mj-ea"/>
                <a:ea typeface="+mj-ea"/>
              </a:endParaRPr>
            </a:p>
          </p:txBody>
        </p:sp>
      </p:grpSp>
      <p:grpSp>
        <p:nvGrpSpPr>
          <p:cNvPr id="24" name="Group 63"/>
          <p:cNvGrpSpPr/>
          <p:nvPr/>
        </p:nvGrpSpPr>
        <p:grpSpPr>
          <a:xfrm>
            <a:off x="7535179" y="2887741"/>
            <a:ext cx="698557" cy="728191"/>
            <a:chOff x="0" y="0"/>
            <a:chExt cx="1270000" cy="1270000"/>
          </a:xfrm>
        </p:grpSpPr>
        <p:sp>
          <p:nvSpPr>
            <p:cNvPr id="25"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j-ea"/>
                <a:ea typeface="+mj-ea"/>
              </a:endParaRPr>
            </a:p>
          </p:txBody>
        </p:sp>
        <p:sp>
          <p:nvSpPr>
            <p:cNvPr id="26"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529590">
                <a:defRPr sz="1200">
                  <a:solidFill>
                    <a:srgbClr val="000000"/>
                  </a:solidFill>
                  <a:latin typeface="Helvetica"/>
                  <a:ea typeface="Helvetica"/>
                  <a:cs typeface="Helvetica"/>
                  <a:sym typeface="Helvetica"/>
                </a:defRPr>
              </a:pPr>
              <a:endParaRPr>
                <a:latin typeface="+mj-ea"/>
                <a:ea typeface="+mj-ea"/>
              </a:endParaRPr>
            </a:p>
          </p:txBody>
        </p:sp>
      </p:grpSp>
      <p:sp>
        <p:nvSpPr>
          <p:cNvPr id="27" name="TextBox 26"/>
          <p:cNvSpPr txBox="1"/>
          <p:nvPr/>
        </p:nvSpPr>
        <p:spPr>
          <a:xfrm>
            <a:off x="8401933" y="2344447"/>
            <a:ext cx="2745799" cy="870240"/>
          </a:xfrm>
          <a:prstGeom prst="rect">
            <a:avLst/>
          </a:prstGeom>
          <a:noFill/>
        </p:spPr>
        <p:txBody>
          <a:bodyPr wrap="square" lIns="105963" tIns="52980" rIns="105963" bIns="52980" rtlCol="0">
            <a:spAutoFit/>
          </a:bodyPr>
          <a:lstStyle/>
          <a:p>
            <a:pPr algn="r"/>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28" name="TextBox 27"/>
          <p:cNvSpPr txBox="1"/>
          <p:nvPr/>
        </p:nvSpPr>
        <p:spPr>
          <a:xfrm>
            <a:off x="8401933" y="4251844"/>
            <a:ext cx="2745799" cy="870240"/>
          </a:xfrm>
          <a:prstGeom prst="rect">
            <a:avLst/>
          </a:prstGeom>
          <a:noFill/>
        </p:spPr>
        <p:txBody>
          <a:bodyPr wrap="square" lIns="105963" tIns="52980" rIns="105963" bIns="52980" rtlCol="0">
            <a:spAutoFit/>
          </a:bodyPr>
          <a:lstStyle/>
          <a:p>
            <a:pPr algn="r"/>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29" name="TextBox 28"/>
          <p:cNvSpPr txBox="1"/>
          <p:nvPr/>
        </p:nvSpPr>
        <p:spPr>
          <a:xfrm>
            <a:off x="1045658" y="2324676"/>
            <a:ext cx="2745799" cy="870240"/>
          </a:xfrm>
          <a:prstGeom prst="rect">
            <a:avLst/>
          </a:prstGeom>
          <a:noFill/>
        </p:spPr>
        <p:txBody>
          <a:bodyPr wrap="square" lIns="105963" tIns="52980" rIns="105963" bIns="52980" rtlCol="0">
            <a:spAutoFit/>
          </a:bodyPr>
          <a:lstStyle/>
          <a:p>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30" name="TextBox 29"/>
          <p:cNvSpPr txBox="1"/>
          <p:nvPr/>
        </p:nvSpPr>
        <p:spPr>
          <a:xfrm>
            <a:off x="1045658" y="4232077"/>
            <a:ext cx="2745799" cy="870240"/>
          </a:xfrm>
          <a:prstGeom prst="rect">
            <a:avLst/>
          </a:prstGeom>
          <a:noFill/>
        </p:spPr>
        <p:txBody>
          <a:bodyPr wrap="square" lIns="105963" tIns="52980" rIns="105963" bIns="52980" rtlCol="0">
            <a:spAutoFit/>
          </a:bodyPr>
          <a:lstStyle/>
          <a:p>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31" name="Text Placeholder 2"/>
          <p:cNvSpPr txBox="1"/>
          <p:nvPr/>
        </p:nvSpPr>
        <p:spPr bwMode="auto">
          <a:xfrm>
            <a:off x="1304175" y="1892830"/>
            <a:ext cx="1532770" cy="351413"/>
          </a:xfrm>
          <a:prstGeom prst="rect">
            <a:avLst/>
          </a:prstGeom>
          <a:solidFill>
            <a:schemeClr val="accent2"/>
          </a:solidFill>
          <a:ln>
            <a:noFill/>
          </a:ln>
        </p:spPr>
        <p:txBody>
          <a:bodyPr vert="horz" wrap="square" lIns="105963" tIns="60954" rIns="121908" bIns="60954"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700" b="1" dirty="0">
                <a:solidFill>
                  <a:schemeClr val="bg1"/>
                </a:solidFill>
                <a:latin typeface="+mj-ea"/>
                <a:ea typeface="+mj-ea"/>
              </a:rPr>
              <a:t>项目优势</a:t>
            </a:r>
            <a:endParaRPr lang="en-GB" sz="1700" b="1" dirty="0">
              <a:solidFill>
                <a:schemeClr val="bg1"/>
              </a:solidFill>
              <a:latin typeface="+mj-ea"/>
              <a:ea typeface="+mj-ea"/>
            </a:endParaRPr>
          </a:p>
        </p:txBody>
      </p:sp>
      <p:sp>
        <p:nvSpPr>
          <p:cNvPr id="32" name="Text Placeholder 2"/>
          <p:cNvSpPr txBox="1"/>
          <p:nvPr/>
        </p:nvSpPr>
        <p:spPr bwMode="auto">
          <a:xfrm>
            <a:off x="9667833" y="1898478"/>
            <a:ext cx="1148606" cy="351413"/>
          </a:xfrm>
          <a:prstGeom prst="rect">
            <a:avLst/>
          </a:prstGeom>
          <a:solidFill>
            <a:schemeClr val="accent3"/>
          </a:solidFill>
          <a:ln>
            <a:noFill/>
          </a:ln>
        </p:spPr>
        <p:txBody>
          <a:bodyPr vert="horz" wrap="square" lIns="121908" tIns="60954" rIns="105963" bIns="60954"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700" b="1" dirty="0">
                <a:solidFill>
                  <a:schemeClr val="bg1"/>
                </a:solidFill>
                <a:latin typeface="+mj-ea"/>
                <a:ea typeface="+mj-ea"/>
              </a:rPr>
              <a:t>项目机会</a:t>
            </a:r>
            <a:endParaRPr lang="en-GB" sz="1700" b="1" dirty="0">
              <a:solidFill>
                <a:schemeClr val="bg1"/>
              </a:solidFill>
              <a:latin typeface="+mj-ea"/>
              <a:ea typeface="+mj-ea"/>
            </a:endParaRPr>
          </a:p>
        </p:txBody>
      </p:sp>
      <p:sp>
        <p:nvSpPr>
          <p:cNvPr id="33" name="Text Placeholder 2"/>
          <p:cNvSpPr txBox="1"/>
          <p:nvPr/>
        </p:nvSpPr>
        <p:spPr bwMode="auto">
          <a:xfrm>
            <a:off x="9830186" y="5272631"/>
            <a:ext cx="1087749" cy="351413"/>
          </a:xfrm>
          <a:prstGeom prst="rect">
            <a:avLst/>
          </a:prstGeom>
          <a:solidFill>
            <a:schemeClr val="accent4"/>
          </a:solidFill>
          <a:ln>
            <a:noFill/>
          </a:ln>
        </p:spPr>
        <p:txBody>
          <a:bodyPr vert="horz" wrap="square" lIns="121908" tIns="60954" rIns="105963" bIns="60954"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700" b="1" dirty="0">
                <a:solidFill>
                  <a:schemeClr val="bg1"/>
                </a:solidFill>
                <a:latin typeface="+mj-ea"/>
                <a:ea typeface="+mj-ea"/>
              </a:rPr>
              <a:t>项目风险</a:t>
            </a:r>
            <a:endParaRPr lang="en-GB" sz="1700" b="1" dirty="0">
              <a:solidFill>
                <a:schemeClr val="bg1"/>
              </a:solidFill>
              <a:latin typeface="+mj-ea"/>
              <a:ea typeface="+mj-ea"/>
            </a:endParaRPr>
          </a:p>
        </p:txBody>
      </p:sp>
      <p:sp>
        <p:nvSpPr>
          <p:cNvPr id="34" name="Text Placeholder 2"/>
          <p:cNvSpPr txBox="1"/>
          <p:nvPr/>
        </p:nvSpPr>
        <p:spPr bwMode="auto">
          <a:xfrm>
            <a:off x="5279222" y="3223778"/>
            <a:ext cx="1660099" cy="103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4" rIns="121908" bIns="60954"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200" b="1" dirty="0">
                <a:solidFill>
                  <a:schemeClr val="bg1"/>
                </a:solidFill>
                <a:latin typeface="+mj-ea"/>
                <a:ea typeface="+mj-ea"/>
              </a:rPr>
              <a:t>项目</a:t>
            </a:r>
            <a:endParaRPr lang="en-US" altLang="zh-CN" sz="3200" b="1" dirty="0">
              <a:solidFill>
                <a:schemeClr val="bg1"/>
              </a:solidFill>
              <a:latin typeface="+mj-ea"/>
              <a:ea typeface="+mj-ea"/>
            </a:endParaRPr>
          </a:p>
          <a:p>
            <a:r>
              <a:rPr lang="zh-CN" altLang="en-US" sz="3200" b="1" dirty="0">
                <a:solidFill>
                  <a:schemeClr val="bg1"/>
                </a:solidFill>
                <a:latin typeface="+mj-ea"/>
                <a:ea typeface="+mj-ea"/>
              </a:rPr>
              <a:t>分析</a:t>
            </a:r>
            <a:endParaRPr lang="en-GB" sz="3200" b="1" dirty="0">
              <a:solidFill>
                <a:schemeClr val="bg1"/>
              </a:solidFill>
              <a:latin typeface="+mj-ea"/>
              <a:ea typeface="+mj-ea"/>
            </a:endParaRPr>
          </a:p>
        </p:txBody>
      </p:sp>
      <p:sp>
        <p:nvSpPr>
          <p:cNvPr id="35" name="Text Placeholder 2"/>
          <p:cNvSpPr txBox="1"/>
          <p:nvPr/>
        </p:nvSpPr>
        <p:spPr bwMode="auto">
          <a:xfrm>
            <a:off x="1304168" y="5254967"/>
            <a:ext cx="1674141" cy="351413"/>
          </a:xfrm>
          <a:prstGeom prst="rect">
            <a:avLst/>
          </a:prstGeom>
          <a:solidFill>
            <a:schemeClr val="accent1"/>
          </a:solidFill>
          <a:ln>
            <a:noFill/>
          </a:ln>
        </p:spPr>
        <p:txBody>
          <a:bodyPr vert="horz" wrap="square" lIns="105963" tIns="60954" rIns="121908" bIns="60954"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700" b="1" dirty="0">
                <a:solidFill>
                  <a:schemeClr val="bg1"/>
                </a:solidFill>
                <a:latin typeface="+mj-ea"/>
                <a:ea typeface="+mj-ea"/>
              </a:rPr>
              <a:t>项目弱势</a:t>
            </a:r>
            <a:endParaRPr lang="en-GB" sz="1700" b="1" dirty="0">
              <a:solidFill>
                <a:schemeClr val="bg1"/>
              </a:solidFill>
              <a:latin typeface="+mj-ea"/>
              <a:ea typeface="+mj-ea"/>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fade">
                                      <p:cBhvr>
                                        <p:cTn id="15" dur="500"/>
                                        <p:tgtEl>
                                          <p:spTgt spid="3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bg/>
                                          </p:spTgt>
                                        </p:tgtEl>
                                        <p:attrNameLst>
                                          <p:attrName>style.visibility</p:attrName>
                                        </p:attrNameLst>
                                      </p:cBhvr>
                                      <p:to>
                                        <p:strVal val="visible"/>
                                      </p:to>
                                    </p:set>
                                    <p:animEffect transition="in" filter="wipe(left)">
                                      <p:cBhvr>
                                        <p:cTn id="27" dur="500"/>
                                        <p:tgtEl>
                                          <p:spTgt spid="31">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strips(downRight)">
                                      <p:cBhvr>
                                        <p:cTn id="34" dur="500"/>
                                        <p:tgtEl>
                                          <p:spTgt spid="29"/>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4000"/>
                            </p:stCondLst>
                            <p:childTnLst>
                              <p:par>
                                <p:cTn id="40" presetID="18" presetClass="entr" presetSubtype="1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5">
                                            <p:bg/>
                                          </p:spTgt>
                                        </p:tgtEl>
                                        <p:attrNameLst>
                                          <p:attrName>style.visibility</p:attrName>
                                        </p:attrNameLst>
                                      </p:cBhvr>
                                      <p:to>
                                        <p:strVal val="visible"/>
                                      </p:to>
                                    </p:set>
                                    <p:animEffect transition="in" filter="wipe(left)">
                                      <p:cBhvr>
                                        <p:cTn id="46" dur="500"/>
                                        <p:tgtEl>
                                          <p:spTgt spid="35">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Effect transition="in" filter="wipe(left)">
                                      <p:cBhvr>
                                        <p:cTn id="49" dur="500"/>
                                        <p:tgtEl>
                                          <p:spTgt spid="35">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strips(downRight)">
                                      <p:cBhvr>
                                        <p:cTn id="53" dur="500"/>
                                        <p:tgtEl>
                                          <p:spTgt spid="30"/>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upRight)">
                                      <p:cBhvr>
                                        <p:cTn id="61" dur="500"/>
                                        <p:tgtEl>
                                          <p:spTgt spid="11"/>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32">
                                            <p:bg/>
                                          </p:spTgt>
                                        </p:tgtEl>
                                        <p:attrNameLst>
                                          <p:attrName>style.visibility</p:attrName>
                                        </p:attrNameLst>
                                      </p:cBhvr>
                                      <p:to>
                                        <p:strVal val="visible"/>
                                      </p:to>
                                    </p:set>
                                    <p:animEffect transition="in" filter="wipe(right)">
                                      <p:cBhvr>
                                        <p:cTn id="65" dur="500"/>
                                        <p:tgtEl>
                                          <p:spTgt spid="32">
                                            <p:bg/>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ipe(right)">
                                      <p:cBhvr>
                                        <p:cTn id="68" dur="500"/>
                                        <p:tgtEl>
                                          <p:spTgt spid="32">
                                            <p:txEl>
                                              <p:pRg st="0" end="0"/>
                                            </p:txEl>
                                          </p:spTgt>
                                        </p:tgtEl>
                                      </p:cBhvr>
                                    </p:animEffect>
                                  </p:childTnLst>
                                </p:cTn>
                              </p:par>
                            </p:childTnLst>
                          </p:cTn>
                        </p:par>
                        <p:par>
                          <p:cTn id="69" fill="hold">
                            <p:stCondLst>
                              <p:cond delay="7000"/>
                            </p:stCondLst>
                            <p:childTnLst>
                              <p:par>
                                <p:cTn id="70" presetID="18" presetClass="entr" presetSubtype="12"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downLeft)">
                                      <p:cBhvr>
                                        <p:cTn id="72" dur="500"/>
                                        <p:tgtEl>
                                          <p:spTgt spid="27"/>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par>
                          <p:cTn id="77" fill="hold">
                            <p:stCondLst>
                              <p:cond delay="8000"/>
                            </p:stCondLst>
                            <p:childTnLst>
                              <p:par>
                                <p:cTn id="78" presetID="18" presetClass="entr" presetSubtype="6"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strips(downRight)">
                                      <p:cBhvr>
                                        <p:cTn id="80" dur="500"/>
                                        <p:tgtEl>
                                          <p:spTgt spid="12"/>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33">
                                            <p:bg/>
                                          </p:spTgt>
                                        </p:tgtEl>
                                        <p:attrNameLst>
                                          <p:attrName>style.visibility</p:attrName>
                                        </p:attrNameLst>
                                      </p:cBhvr>
                                      <p:to>
                                        <p:strVal val="visible"/>
                                      </p:to>
                                    </p:set>
                                    <p:animEffect transition="in" filter="wipe(right)">
                                      <p:cBhvr>
                                        <p:cTn id="84" dur="500"/>
                                        <p:tgtEl>
                                          <p:spTgt spid="33">
                                            <p:bg/>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Effect transition="in" filter="wipe(right)">
                                      <p:cBhvr>
                                        <p:cTn id="87" dur="500"/>
                                        <p:tgtEl>
                                          <p:spTgt spid="33">
                                            <p:txEl>
                                              <p:pRg st="0" end="0"/>
                                            </p:txEl>
                                          </p:spTgt>
                                        </p:tgtEl>
                                      </p:cBhvr>
                                    </p:animEffect>
                                  </p:childTnLst>
                                </p:cTn>
                              </p:par>
                            </p:childTnLst>
                          </p:cTn>
                        </p:par>
                        <p:par>
                          <p:cTn id="88" fill="hold">
                            <p:stCondLst>
                              <p:cond delay="9000"/>
                            </p:stCondLst>
                            <p:childTnLst>
                              <p:par>
                                <p:cTn id="89" presetID="18" presetClass="entr" presetSubtype="12"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strips(downLeft)">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7" grpId="0"/>
      <p:bldP spid="28" grpId="0"/>
      <p:bldP spid="29" grpId="0"/>
      <p:bldP spid="30" grpId="0"/>
      <p:bldP spid="31" grpId="0" build="p" animBg="1"/>
      <p:bldP spid="32" grpId="0" build="p" animBg="1"/>
      <p:bldP spid="33" grpId="0" build="p" animBg="1"/>
      <p:bldP spid="34" grpId="0" build="p"/>
      <p:bldP spid="3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5343138" y="1977420"/>
            <a:ext cx="59359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5343138" y="1977420"/>
            <a:ext cx="528251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4225684" y="1556792"/>
            <a:ext cx="870344"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dirty="0">
                <a:latin typeface="+mj-ea"/>
                <a:ea typeface="+mj-ea"/>
                <a:cs typeface="Open Sans" panose="020B0606030504020204" pitchFamily="34" charset="0"/>
              </a:rPr>
              <a:t>90%</a:t>
            </a:r>
          </a:p>
        </p:txBody>
      </p:sp>
      <p:sp>
        <p:nvSpPr>
          <p:cNvPr id="27" name="Rounded Rectangle 18"/>
          <p:cNvSpPr/>
          <p:nvPr/>
        </p:nvSpPr>
        <p:spPr>
          <a:xfrm>
            <a:off x="4225684" y="2696736"/>
            <a:ext cx="870344"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70%</a:t>
            </a:r>
          </a:p>
        </p:txBody>
      </p:sp>
      <p:sp>
        <p:nvSpPr>
          <p:cNvPr id="28" name="Rounded Rectangle 19"/>
          <p:cNvSpPr/>
          <p:nvPr/>
        </p:nvSpPr>
        <p:spPr>
          <a:xfrm>
            <a:off x="4225684" y="3865136"/>
            <a:ext cx="870344"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85%</a:t>
            </a:r>
          </a:p>
        </p:txBody>
      </p:sp>
      <p:sp>
        <p:nvSpPr>
          <p:cNvPr id="29" name="Rounded Rectangle 20"/>
          <p:cNvSpPr/>
          <p:nvPr/>
        </p:nvSpPr>
        <p:spPr>
          <a:xfrm>
            <a:off x="4225684" y="5011192"/>
            <a:ext cx="870344"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45%</a:t>
            </a:r>
          </a:p>
        </p:txBody>
      </p:sp>
      <p:sp>
        <p:nvSpPr>
          <p:cNvPr id="30" name="Rectangle 21"/>
          <p:cNvSpPr/>
          <p:nvPr/>
        </p:nvSpPr>
        <p:spPr>
          <a:xfrm>
            <a:off x="974907" y="1556792"/>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1"/>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1" name="Rectangle 22"/>
          <p:cNvSpPr/>
          <p:nvPr/>
        </p:nvSpPr>
        <p:spPr>
          <a:xfrm>
            <a:off x="974907" y="2696736"/>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2"/>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2" name="Rectangle 23"/>
          <p:cNvSpPr/>
          <p:nvPr/>
        </p:nvSpPr>
        <p:spPr>
          <a:xfrm>
            <a:off x="974907" y="3865136"/>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3"/>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3" name="Rectangle 24"/>
          <p:cNvSpPr/>
          <p:nvPr/>
        </p:nvSpPr>
        <p:spPr>
          <a:xfrm>
            <a:off x="974907" y="5011192"/>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4"/>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cxnSp>
        <p:nvCxnSpPr>
          <p:cNvPr id="34" name="Straight Connector 33"/>
          <p:cNvCxnSpPr/>
          <p:nvPr/>
        </p:nvCxnSpPr>
        <p:spPr>
          <a:xfrm>
            <a:off x="5343138" y="3117364"/>
            <a:ext cx="59359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43138" y="3117364"/>
            <a:ext cx="4165058"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43138" y="4285764"/>
            <a:ext cx="59359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43138" y="4285764"/>
            <a:ext cx="4977752"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43138" y="5431820"/>
            <a:ext cx="593597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3138" y="5431820"/>
            <a:ext cx="2946016"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4266645" y="1553275"/>
            <a:ext cx="3657124" cy="3990556"/>
            <a:chOff x="3200400" y="1244121"/>
            <a:chExt cx="2743200" cy="2992917"/>
          </a:xfrm>
        </p:grpSpPr>
        <p:grpSp>
          <p:nvGrpSpPr>
            <p:cNvPr id="65" name="组合 64"/>
            <p:cNvGrpSpPr/>
            <p:nvPr/>
          </p:nvGrpSpPr>
          <p:grpSpPr>
            <a:xfrm>
              <a:off x="3413924" y="1662269"/>
              <a:ext cx="2316152" cy="462216"/>
              <a:chOff x="3420898" y="1662269"/>
              <a:chExt cx="2316152" cy="462216"/>
            </a:xfrm>
          </p:grpSpPr>
          <p:sp>
            <p:nvSpPr>
              <p:cNvPr id="69" name="弦形 68"/>
              <p:cNvSpPr/>
              <p:nvPr/>
            </p:nvSpPr>
            <p:spPr>
              <a:xfrm rot="2864722">
                <a:off x="3420898" y="1662270"/>
                <a:ext cx="462215" cy="462215"/>
              </a:xfrm>
              <a:prstGeom prst="chord">
                <a:avLst>
                  <a:gd name="adj1" fmla="val 5304603"/>
                  <a:gd name="adj2" fmla="val 162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弦形 69"/>
              <p:cNvSpPr/>
              <p:nvPr/>
            </p:nvSpPr>
            <p:spPr>
              <a:xfrm rot="18735278" flipH="1">
                <a:off x="5274835" y="1662269"/>
                <a:ext cx="462215" cy="462215"/>
              </a:xfrm>
              <a:prstGeom prst="chord">
                <a:avLst>
                  <a:gd name="adj1" fmla="val 5304603"/>
                  <a:gd name="adj2" fmla="val 162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Freeform 6"/>
            <p:cNvSpPr>
              <a:spLocks noEditPoints="1"/>
            </p:cNvSpPr>
            <p:nvPr/>
          </p:nvSpPr>
          <p:spPr bwMode="auto">
            <a:xfrm>
              <a:off x="3200400" y="1493838"/>
              <a:ext cx="2743200" cy="2743200"/>
            </a:xfrm>
            <a:custGeom>
              <a:avLst/>
              <a:gdLst>
                <a:gd name="T0" fmla="*/ 1332 w 3144"/>
                <a:gd name="T1" fmla="*/ 3126 h 3144"/>
                <a:gd name="T2" fmla="*/ 960 w 3144"/>
                <a:gd name="T3" fmla="*/ 3020 h 3144"/>
                <a:gd name="T4" fmla="*/ 632 w 3144"/>
                <a:gd name="T5" fmla="*/ 2832 h 3144"/>
                <a:gd name="T6" fmla="*/ 360 w 3144"/>
                <a:gd name="T7" fmla="*/ 2572 h 3144"/>
                <a:gd name="T8" fmla="*/ 156 w 3144"/>
                <a:gd name="T9" fmla="*/ 2254 h 3144"/>
                <a:gd name="T10" fmla="*/ 32 w 3144"/>
                <a:gd name="T11" fmla="*/ 1888 h 3144"/>
                <a:gd name="T12" fmla="*/ 0 w 3144"/>
                <a:gd name="T13" fmla="*/ 1572 h 3144"/>
                <a:gd name="T14" fmla="*/ 50 w 3144"/>
                <a:gd name="T15" fmla="*/ 1180 h 3144"/>
                <a:gd name="T16" fmla="*/ 190 w 3144"/>
                <a:gd name="T17" fmla="*/ 824 h 3144"/>
                <a:gd name="T18" fmla="*/ 408 w 3144"/>
                <a:gd name="T19" fmla="*/ 516 h 3144"/>
                <a:gd name="T20" fmla="*/ 694 w 3144"/>
                <a:gd name="T21" fmla="*/ 268 h 3144"/>
                <a:gd name="T22" fmla="*/ 1032 w 3144"/>
                <a:gd name="T23" fmla="*/ 96 h 3144"/>
                <a:gd name="T24" fmla="*/ 1412 w 3144"/>
                <a:gd name="T25" fmla="*/ 8 h 3144"/>
                <a:gd name="T26" fmla="*/ 1732 w 3144"/>
                <a:gd name="T27" fmla="*/ 8 h 3144"/>
                <a:gd name="T28" fmla="*/ 2112 w 3144"/>
                <a:gd name="T29" fmla="*/ 96 h 3144"/>
                <a:gd name="T30" fmla="*/ 2450 w 3144"/>
                <a:gd name="T31" fmla="*/ 268 h 3144"/>
                <a:gd name="T32" fmla="*/ 2736 w 3144"/>
                <a:gd name="T33" fmla="*/ 516 h 3144"/>
                <a:gd name="T34" fmla="*/ 2954 w 3144"/>
                <a:gd name="T35" fmla="*/ 824 h 3144"/>
                <a:gd name="T36" fmla="*/ 3094 w 3144"/>
                <a:gd name="T37" fmla="*/ 1180 h 3144"/>
                <a:gd name="T38" fmla="*/ 3144 w 3144"/>
                <a:gd name="T39" fmla="*/ 1572 h 3144"/>
                <a:gd name="T40" fmla="*/ 3112 w 3144"/>
                <a:gd name="T41" fmla="*/ 1888 h 3144"/>
                <a:gd name="T42" fmla="*/ 2988 w 3144"/>
                <a:gd name="T43" fmla="*/ 2254 h 3144"/>
                <a:gd name="T44" fmla="*/ 2784 w 3144"/>
                <a:gd name="T45" fmla="*/ 2572 h 3144"/>
                <a:gd name="T46" fmla="*/ 2512 w 3144"/>
                <a:gd name="T47" fmla="*/ 2832 h 3144"/>
                <a:gd name="T48" fmla="*/ 2184 w 3144"/>
                <a:gd name="T49" fmla="*/ 3020 h 3144"/>
                <a:gd name="T50" fmla="*/ 1812 w 3144"/>
                <a:gd name="T51" fmla="*/ 3126 h 3144"/>
                <a:gd name="T52" fmla="*/ 1572 w 3144"/>
                <a:gd name="T53" fmla="*/ 120 h 3144"/>
                <a:gd name="T54" fmla="*/ 1280 w 3144"/>
                <a:gd name="T55" fmla="*/ 150 h 3144"/>
                <a:gd name="T56" fmla="*/ 942 w 3144"/>
                <a:gd name="T57" fmla="*/ 264 h 3144"/>
                <a:gd name="T58" fmla="*/ 648 w 3144"/>
                <a:gd name="T59" fmla="*/ 452 h 3144"/>
                <a:gd name="T60" fmla="*/ 408 w 3144"/>
                <a:gd name="T61" fmla="*/ 704 h 3144"/>
                <a:gd name="T62" fmla="*/ 234 w 3144"/>
                <a:gd name="T63" fmla="*/ 1008 h 3144"/>
                <a:gd name="T64" fmla="*/ 136 w 3144"/>
                <a:gd name="T65" fmla="*/ 1352 h 3144"/>
                <a:gd name="T66" fmla="*/ 122 w 3144"/>
                <a:gd name="T67" fmla="*/ 1646 h 3144"/>
                <a:gd name="T68" fmla="*/ 184 w 3144"/>
                <a:gd name="T69" fmla="*/ 2004 h 3144"/>
                <a:gd name="T70" fmla="*/ 330 w 3144"/>
                <a:gd name="T71" fmla="*/ 2324 h 3144"/>
                <a:gd name="T72" fmla="*/ 546 w 3144"/>
                <a:gd name="T73" fmla="*/ 2598 h 3144"/>
                <a:gd name="T74" fmla="*/ 820 w 3144"/>
                <a:gd name="T75" fmla="*/ 2814 h 3144"/>
                <a:gd name="T76" fmla="*/ 1140 w 3144"/>
                <a:gd name="T77" fmla="*/ 2960 h 3144"/>
                <a:gd name="T78" fmla="*/ 1498 w 3144"/>
                <a:gd name="T79" fmla="*/ 3022 h 3144"/>
                <a:gd name="T80" fmla="*/ 1792 w 3144"/>
                <a:gd name="T81" fmla="*/ 3008 h 3144"/>
                <a:gd name="T82" fmla="*/ 2136 w 3144"/>
                <a:gd name="T83" fmla="*/ 2910 h 3144"/>
                <a:gd name="T84" fmla="*/ 2440 w 3144"/>
                <a:gd name="T85" fmla="*/ 2736 h 3144"/>
                <a:gd name="T86" fmla="*/ 2692 w 3144"/>
                <a:gd name="T87" fmla="*/ 2496 h 3144"/>
                <a:gd name="T88" fmla="*/ 2882 w 3144"/>
                <a:gd name="T89" fmla="*/ 2202 h 3144"/>
                <a:gd name="T90" fmla="*/ 2994 w 3144"/>
                <a:gd name="T91" fmla="*/ 1864 h 3144"/>
                <a:gd name="T92" fmla="*/ 3024 w 3144"/>
                <a:gd name="T93" fmla="*/ 1572 h 3144"/>
                <a:gd name="T94" fmla="*/ 2978 w 3144"/>
                <a:gd name="T95" fmla="*/ 1210 h 3144"/>
                <a:gd name="T96" fmla="*/ 2848 w 3144"/>
                <a:gd name="T97" fmla="*/ 880 h 3144"/>
                <a:gd name="T98" fmla="*/ 2646 w 3144"/>
                <a:gd name="T99" fmla="*/ 596 h 3144"/>
                <a:gd name="T100" fmla="*/ 2384 w 3144"/>
                <a:gd name="T101" fmla="*/ 368 h 3144"/>
                <a:gd name="T102" fmla="*/ 2070 w 3144"/>
                <a:gd name="T103" fmla="*/ 208 h 3144"/>
                <a:gd name="T104" fmla="*/ 1720 w 3144"/>
                <a:gd name="T105" fmla="*/ 128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44" h="3144">
                  <a:moveTo>
                    <a:pt x="1572" y="3144"/>
                  </a:moveTo>
                  <a:lnTo>
                    <a:pt x="1572" y="3144"/>
                  </a:lnTo>
                  <a:lnTo>
                    <a:pt x="1492" y="3142"/>
                  </a:lnTo>
                  <a:lnTo>
                    <a:pt x="1412" y="3136"/>
                  </a:lnTo>
                  <a:lnTo>
                    <a:pt x="1332" y="3126"/>
                  </a:lnTo>
                  <a:lnTo>
                    <a:pt x="1256" y="3112"/>
                  </a:lnTo>
                  <a:lnTo>
                    <a:pt x="1180" y="3094"/>
                  </a:lnTo>
                  <a:lnTo>
                    <a:pt x="1104" y="3074"/>
                  </a:lnTo>
                  <a:lnTo>
                    <a:pt x="1032" y="3048"/>
                  </a:lnTo>
                  <a:lnTo>
                    <a:pt x="960" y="3020"/>
                  </a:lnTo>
                  <a:lnTo>
                    <a:pt x="890" y="2990"/>
                  </a:lnTo>
                  <a:lnTo>
                    <a:pt x="824" y="2954"/>
                  </a:lnTo>
                  <a:lnTo>
                    <a:pt x="758" y="2916"/>
                  </a:lnTo>
                  <a:lnTo>
                    <a:pt x="694" y="2876"/>
                  </a:lnTo>
                  <a:lnTo>
                    <a:pt x="632" y="2832"/>
                  </a:lnTo>
                  <a:lnTo>
                    <a:pt x="572" y="2784"/>
                  </a:lnTo>
                  <a:lnTo>
                    <a:pt x="516" y="2736"/>
                  </a:lnTo>
                  <a:lnTo>
                    <a:pt x="460" y="2684"/>
                  </a:lnTo>
                  <a:lnTo>
                    <a:pt x="408" y="2628"/>
                  </a:lnTo>
                  <a:lnTo>
                    <a:pt x="360" y="2572"/>
                  </a:lnTo>
                  <a:lnTo>
                    <a:pt x="312" y="2512"/>
                  </a:lnTo>
                  <a:lnTo>
                    <a:pt x="268" y="2450"/>
                  </a:lnTo>
                  <a:lnTo>
                    <a:pt x="228" y="2386"/>
                  </a:lnTo>
                  <a:lnTo>
                    <a:pt x="190" y="2322"/>
                  </a:lnTo>
                  <a:lnTo>
                    <a:pt x="156" y="2254"/>
                  </a:lnTo>
                  <a:lnTo>
                    <a:pt x="124" y="2184"/>
                  </a:lnTo>
                  <a:lnTo>
                    <a:pt x="96" y="2112"/>
                  </a:lnTo>
                  <a:lnTo>
                    <a:pt x="70" y="2040"/>
                  </a:lnTo>
                  <a:lnTo>
                    <a:pt x="50" y="1964"/>
                  </a:lnTo>
                  <a:lnTo>
                    <a:pt x="32" y="1888"/>
                  </a:lnTo>
                  <a:lnTo>
                    <a:pt x="18" y="1812"/>
                  </a:lnTo>
                  <a:lnTo>
                    <a:pt x="8" y="1732"/>
                  </a:lnTo>
                  <a:lnTo>
                    <a:pt x="2" y="1654"/>
                  </a:lnTo>
                  <a:lnTo>
                    <a:pt x="0" y="1572"/>
                  </a:lnTo>
                  <a:lnTo>
                    <a:pt x="0" y="1572"/>
                  </a:lnTo>
                  <a:lnTo>
                    <a:pt x="2" y="1492"/>
                  </a:lnTo>
                  <a:lnTo>
                    <a:pt x="8" y="1412"/>
                  </a:lnTo>
                  <a:lnTo>
                    <a:pt x="18" y="1334"/>
                  </a:lnTo>
                  <a:lnTo>
                    <a:pt x="32" y="1256"/>
                  </a:lnTo>
                  <a:lnTo>
                    <a:pt x="50" y="1180"/>
                  </a:lnTo>
                  <a:lnTo>
                    <a:pt x="70" y="1106"/>
                  </a:lnTo>
                  <a:lnTo>
                    <a:pt x="96" y="1032"/>
                  </a:lnTo>
                  <a:lnTo>
                    <a:pt x="124" y="960"/>
                  </a:lnTo>
                  <a:lnTo>
                    <a:pt x="156" y="892"/>
                  </a:lnTo>
                  <a:lnTo>
                    <a:pt x="190" y="824"/>
                  </a:lnTo>
                  <a:lnTo>
                    <a:pt x="228" y="758"/>
                  </a:lnTo>
                  <a:lnTo>
                    <a:pt x="268" y="694"/>
                  </a:lnTo>
                  <a:lnTo>
                    <a:pt x="312" y="632"/>
                  </a:lnTo>
                  <a:lnTo>
                    <a:pt x="360" y="572"/>
                  </a:lnTo>
                  <a:lnTo>
                    <a:pt x="408" y="516"/>
                  </a:lnTo>
                  <a:lnTo>
                    <a:pt x="460" y="462"/>
                  </a:lnTo>
                  <a:lnTo>
                    <a:pt x="516" y="410"/>
                  </a:lnTo>
                  <a:lnTo>
                    <a:pt x="572" y="360"/>
                  </a:lnTo>
                  <a:lnTo>
                    <a:pt x="632" y="312"/>
                  </a:lnTo>
                  <a:lnTo>
                    <a:pt x="694" y="268"/>
                  </a:lnTo>
                  <a:lnTo>
                    <a:pt x="758" y="228"/>
                  </a:lnTo>
                  <a:lnTo>
                    <a:pt x="824" y="190"/>
                  </a:lnTo>
                  <a:lnTo>
                    <a:pt x="890" y="156"/>
                  </a:lnTo>
                  <a:lnTo>
                    <a:pt x="960" y="124"/>
                  </a:lnTo>
                  <a:lnTo>
                    <a:pt x="1032" y="96"/>
                  </a:lnTo>
                  <a:lnTo>
                    <a:pt x="1104" y="70"/>
                  </a:lnTo>
                  <a:lnTo>
                    <a:pt x="1180" y="50"/>
                  </a:lnTo>
                  <a:lnTo>
                    <a:pt x="1256" y="32"/>
                  </a:lnTo>
                  <a:lnTo>
                    <a:pt x="1332" y="18"/>
                  </a:lnTo>
                  <a:lnTo>
                    <a:pt x="1412" y="8"/>
                  </a:lnTo>
                  <a:lnTo>
                    <a:pt x="1492" y="2"/>
                  </a:lnTo>
                  <a:lnTo>
                    <a:pt x="1572" y="0"/>
                  </a:lnTo>
                  <a:lnTo>
                    <a:pt x="1572" y="0"/>
                  </a:lnTo>
                  <a:lnTo>
                    <a:pt x="1652" y="2"/>
                  </a:lnTo>
                  <a:lnTo>
                    <a:pt x="1732" y="8"/>
                  </a:lnTo>
                  <a:lnTo>
                    <a:pt x="1812" y="18"/>
                  </a:lnTo>
                  <a:lnTo>
                    <a:pt x="1888" y="32"/>
                  </a:lnTo>
                  <a:lnTo>
                    <a:pt x="1964" y="50"/>
                  </a:lnTo>
                  <a:lnTo>
                    <a:pt x="2038" y="70"/>
                  </a:lnTo>
                  <a:lnTo>
                    <a:pt x="2112" y="96"/>
                  </a:lnTo>
                  <a:lnTo>
                    <a:pt x="2184" y="124"/>
                  </a:lnTo>
                  <a:lnTo>
                    <a:pt x="2252" y="156"/>
                  </a:lnTo>
                  <a:lnTo>
                    <a:pt x="2320" y="190"/>
                  </a:lnTo>
                  <a:lnTo>
                    <a:pt x="2386" y="228"/>
                  </a:lnTo>
                  <a:lnTo>
                    <a:pt x="2450" y="268"/>
                  </a:lnTo>
                  <a:lnTo>
                    <a:pt x="2512" y="312"/>
                  </a:lnTo>
                  <a:lnTo>
                    <a:pt x="2572" y="360"/>
                  </a:lnTo>
                  <a:lnTo>
                    <a:pt x="2628" y="410"/>
                  </a:lnTo>
                  <a:lnTo>
                    <a:pt x="2684" y="462"/>
                  </a:lnTo>
                  <a:lnTo>
                    <a:pt x="2736" y="516"/>
                  </a:lnTo>
                  <a:lnTo>
                    <a:pt x="2784" y="572"/>
                  </a:lnTo>
                  <a:lnTo>
                    <a:pt x="2832" y="632"/>
                  </a:lnTo>
                  <a:lnTo>
                    <a:pt x="2876" y="694"/>
                  </a:lnTo>
                  <a:lnTo>
                    <a:pt x="2916" y="758"/>
                  </a:lnTo>
                  <a:lnTo>
                    <a:pt x="2954" y="824"/>
                  </a:lnTo>
                  <a:lnTo>
                    <a:pt x="2988" y="892"/>
                  </a:lnTo>
                  <a:lnTo>
                    <a:pt x="3020" y="960"/>
                  </a:lnTo>
                  <a:lnTo>
                    <a:pt x="3048" y="1032"/>
                  </a:lnTo>
                  <a:lnTo>
                    <a:pt x="3074" y="1106"/>
                  </a:lnTo>
                  <a:lnTo>
                    <a:pt x="3094" y="1180"/>
                  </a:lnTo>
                  <a:lnTo>
                    <a:pt x="3112" y="1256"/>
                  </a:lnTo>
                  <a:lnTo>
                    <a:pt x="3126" y="1334"/>
                  </a:lnTo>
                  <a:lnTo>
                    <a:pt x="3136" y="1412"/>
                  </a:lnTo>
                  <a:lnTo>
                    <a:pt x="3142" y="1492"/>
                  </a:lnTo>
                  <a:lnTo>
                    <a:pt x="3144" y="1572"/>
                  </a:lnTo>
                  <a:lnTo>
                    <a:pt x="3144" y="1572"/>
                  </a:lnTo>
                  <a:lnTo>
                    <a:pt x="3142" y="1654"/>
                  </a:lnTo>
                  <a:lnTo>
                    <a:pt x="3136" y="1732"/>
                  </a:lnTo>
                  <a:lnTo>
                    <a:pt x="3126" y="1812"/>
                  </a:lnTo>
                  <a:lnTo>
                    <a:pt x="3112" y="1888"/>
                  </a:lnTo>
                  <a:lnTo>
                    <a:pt x="3094" y="1964"/>
                  </a:lnTo>
                  <a:lnTo>
                    <a:pt x="3074" y="2040"/>
                  </a:lnTo>
                  <a:lnTo>
                    <a:pt x="3048" y="2112"/>
                  </a:lnTo>
                  <a:lnTo>
                    <a:pt x="3020" y="2184"/>
                  </a:lnTo>
                  <a:lnTo>
                    <a:pt x="2988" y="2254"/>
                  </a:lnTo>
                  <a:lnTo>
                    <a:pt x="2954" y="2322"/>
                  </a:lnTo>
                  <a:lnTo>
                    <a:pt x="2916" y="2386"/>
                  </a:lnTo>
                  <a:lnTo>
                    <a:pt x="2876" y="2450"/>
                  </a:lnTo>
                  <a:lnTo>
                    <a:pt x="2832" y="2512"/>
                  </a:lnTo>
                  <a:lnTo>
                    <a:pt x="2784" y="2572"/>
                  </a:lnTo>
                  <a:lnTo>
                    <a:pt x="2736" y="2628"/>
                  </a:lnTo>
                  <a:lnTo>
                    <a:pt x="2684" y="2684"/>
                  </a:lnTo>
                  <a:lnTo>
                    <a:pt x="2628" y="2736"/>
                  </a:lnTo>
                  <a:lnTo>
                    <a:pt x="2572" y="2784"/>
                  </a:lnTo>
                  <a:lnTo>
                    <a:pt x="2512" y="2832"/>
                  </a:lnTo>
                  <a:lnTo>
                    <a:pt x="2450" y="2876"/>
                  </a:lnTo>
                  <a:lnTo>
                    <a:pt x="2386" y="2916"/>
                  </a:lnTo>
                  <a:lnTo>
                    <a:pt x="2320" y="2954"/>
                  </a:lnTo>
                  <a:lnTo>
                    <a:pt x="2252" y="2990"/>
                  </a:lnTo>
                  <a:lnTo>
                    <a:pt x="2184" y="3020"/>
                  </a:lnTo>
                  <a:lnTo>
                    <a:pt x="2112" y="3048"/>
                  </a:lnTo>
                  <a:lnTo>
                    <a:pt x="2038" y="3074"/>
                  </a:lnTo>
                  <a:lnTo>
                    <a:pt x="1964" y="3094"/>
                  </a:lnTo>
                  <a:lnTo>
                    <a:pt x="1888" y="3112"/>
                  </a:lnTo>
                  <a:lnTo>
                    <a:pt x="1812" y="3126"/>
                  </a:lnTo>
                  <a:lnTo>
                    <a:pt x="1732" y="3136"/>
                  </a:lnTo>
                  <a:lnTo>
                    <a:pt x="1652" y="3142"/>
                  </a:lnTo>
                  <a:lnTo>
                    <a:pt x="1572" y="3144"/>
                  </a:lnTo>
                  <a:lnTo>
                    <a:pt x="1572" y="3144"/>
                  </a:lnTo>
                  <a:close/>
                  <a:moveTo>
                    <a:pt x="1572" y="120"/>
                  </a:moveTo>
                  <a:lnTo>
                    <a:pt x="1572" y="120"/>
                  </a:lnTo>
                  <a:lnTo>
                    <a:pt x="1498" y="122"/>
                  </a:lnTo>
                  <a:lnTo>
                    <a:pt x="1424" y="128"/>
                  </a:lnTo>
                  <a:lnTo>
                    <a:pt x="1352" y="136"/>
                  </a:lnTo>
                  <a:lnTo>
                    <a:pt x="1280" y="150"/>
                  </a:lnTo>
                  <a:lnTo>
                    <a:pt x="1210" y="166"/>
                  </a:lnTo>
                  <a:lnTo>
                    <a:pt x="1140" y="186"/>
                  </a:lnTo>
                  <a:lnTo>
                    <a:pt x="1074" y="208"/>
                  </a:lnTo>
                  <a:lnTo>
                    <a:pt x="1008" y="234"/>
                  </a:lnTo>
                  <a:lnTo>
                    <a:pt x="942" y="264"/>
                  </a:lnTo>
                  <a:lnTo>
                    <a:pt x="880" y="296"/>
                  </a:lnTo>
                  <a:lnTo>
                    <a:pt x="820" y="330"/>
                  </a:lnTo>
                  <a:lnTo>
                    <a:pt x="760" y="368"/>
                  </a:lnTo>
                  <a:lnTo>
                    <a:pt x="704" y="408"/>
                  </a:lnTo>
                  <a:lnTo>
                    <a:pt x="648" y="452"/>
                  </a:lnTo>
                  <a:lnTo>
                    <a:pt x="596" y="498"/>
                  </a:lnTo>
                  <a:lnTo>
                    <a:pt x="546" y="546"/>
                  </a:lnTo>
                  <a:lnTo>
                    <a:pt x="498" y="596"/>
                  </a:lnTo>
                  <a:lnTo>
                    <a:pt x="452" y="648"/>
                  </a:lnTo>
                  <a:lnTo>
                    <a:pt x="408" y="704"/>
                  </a:lnTo>
                  <a:lnTo>
                    <a:pt x="368" y="760"/>
                  </a:lnTo>
                  <a:lnTo>
                    <a:pt x="330" y="820"/>
                  </a:lnTo>
                  <a:lnTo>
                    <a:pt x="296" y="880"/>
                  </a:lnTo>
                  <a:lnTo>
                    <a:pt x="262" y="944"/>
                  </a:lnTo>
                  <a:lnTo>
                    <a:pt x="234" y="1008"/>
                  </a:lnTo>
                  <a:lnTo>
                    <a:pt x="208" y="1074"/>
                  </a:lnTo>
                  <a:lnTo>
                    <a:pt x="184" y="1140"/>
                  </a:lnTo>
                  <a:lnTo>
                    <a:pt x="166" y="1210"/>
                  </a:lnTo>
                  <a:lnTo>
                    <a:pt x="150" y="1280"/>
                  </a:lnTo>
                  <a:lnTo>
                    <a:pt x="136" y="1352"/>
                  </a:lnTo>
                  <a:lnTo>
                    <a:pt x="128" y="1424"/>
                  </a:lnTo>
                  <a:lnTo>
                    <a:pt x="122" y="1498"/>
                  </a:lnTo>
                  <a:lnTo>
                    <a:pt x="120" y="1572"/>
                  </a:lnTo>
                  <a:lnTo>
                    <a:pt x="120" y="1572"/>
                  </a:lnTo>
                  <a:lnTo>
                    <a:pt x="122" y="1646"/>
                  </a:lnTo>
                  <a:lnTo>
                    <a:pt x="128" y="1720"/>
                  </a:lnTo>
                  <a:lnTo>
                    <a:pt x="136" y="1794"/>
                  </a:lnTo>
                  <a:lnTo>
                    <a:pt x="150" y="1864"/>
                  </a:lnTo>
                  <a:lnTo>
                    <a:pt x="166" y="1934"/>
                  </a:lnTo>
                  <a:lnTo>
                    <a:pt x="184" y="2004"/>
                  </a:lnTo>
                  <a:lnTo>
                    <a:pt x="208" y="2072"/>
                  </a:lnTo>
                  <a:lnTo>
                    <a:pt x="234" y="2138"/>
                  </a:lnTo>
                  <a:lnTo>
                    <a:pt x="262" y="2202"/>
                  </a:lnTo>
                  <a:lnTo>
                    <a:pt x="296" y="2264"/>
                  </a:lnTo>
                  <a:lnTo>
                    <a:pt x="330" y="2324"/>
                  </a:lnTo>
                  <a:lnTo>
                    <a:pt x="368" y="2384"/>
                  </a:lnTo>
                  <a:lnTo>
                    <a:pt x="408" y="2440"/>
                  </a:lnTo>
                  <a:lnTo>
                    <a:pt x="452" y="2496"/>
                  </a:lnTo>
                  <a:lnTo>
                    <a:pt x="498" y="2548"/>
                  </a:lnTo>
                  <a:lnTo>
                    <a:pt x="546" y="2598"/>
                  </a:lnTo>
                  <a:lnTo>
                    <a:pt x="596" y="2646"/>
                  </a:lnTo>
                  <a:lnTo>
                    <a:pt x="648" y="2692"/>
                  </a:lnTo>
                  <a:lnTo>
                    <a:pt x="704" y="2736"/>
                  </a:lnTo>
                  <a:lnTo>
                    <a:pt x="760" y="2776"/>
                  </a:lnTo>
                  <a:lnTo>
                    <a:pt x="820" y="2814"/>
                  </a:lnTo>
                  <a:lnTo>
                    <a:pt x="880" y="2850"/>
                  </a:lnTo>
                  <a:lnTo>
                    <a:pt x="942" y="2882"/>
                  </a:lnTo>
                  <a:lnTo>
                    <a:pt x="1008" y="2910"/>
                  </a:lnTo>
                  <a:lnTo>
                    <a:pt x="1074" y="2936"/>
                  </a:lnTo>
                  <a:lnTo>
                    <a:pt x="1140" y="2960"/>
                  </a:lnTo>
                  <a:lnTo>
                    <a:pt x="1210" y="2978"/>
                  </a:lnTo>
                  <a:lnTo>
                    <a:pt x="1280" y="2996"/>
                  </a:lnTo>
                  <a:lnTo>
                    <a:pt x="1352" y="3008"/>
                  </a:lnTo>
                  <a:lnTo>
                    <a:pt x="1424" y="3018"/>
                  </a:lnTo>
                  <a:lnTo>
                    <a:pt x="1498" y="3022"/>
                  </a:lnTo>
                  <a:lnTo>
                    <a:pt x="1572" y="3024"/>
                  </a:lnTo>
                  <a:lnTo>
                    <a:pt x="1572" y="3024"/>
                  </a:lnTo>
                  <a:lnTo>
                    <a:pt x="1646" y="3022"/>
                  </a:lnTo>
                  <a:lnTo>
                    <a:pt x="1720" y="3018"/>
                  </a:lnTo>
                  <a:lnTo>
                    <a:pt x="1792" y="3008"/>
                  </a:lnTo>
                  <a:lnTo>
                    <a:pt x="1864" y="2996"/>
                  </a:lnTo>
                  <a:lnTo>
                    <a:pt x="1934" y="2978"/>
                  </a:lnTo>
                  <a:lnTo>
                    <a:pt x="2004" y="2960"/>
                  </a:lnTo>
                  <a:lnTo>
                    <a:pt x="2070" y="2936"/>
                  </a:lnTo>
                  <a:lnTo>
                    <a:pt x="2136" y="2910"/>
                  </a:lnTo>
                  <a:lnTo>
                    <a:pt x="2202" y="2882"/>
                  </a:lnTo>
                  <a:lnTo>
                    <a:pt x="2264" y="2850"/>
                  </a:lnTo>
                  <a:lnTo>
                    <a:pt x="2324" y="2814"/>
                  </a:lnTo>
                  <a:lnTo>
                    <a:pt x="2384" y="2776"/>
                  </a:lnTo>
                  <a:lnTo>
                    <a:pt x="2440" y="2736"/>
                  </a:lnTo>
                  <a:lnTo>
                    <a:pt x="2496" y="2692"/>
                  </a:lnTo>
                  <a:lnTo>
                    <a:pt x="2548" y="2646"/>
                  </a:lnTo>
                  <a:lnTo>
                    <a:pt x="2598" y="2598"/>
                  </a:lnTo>
                  <a:lnTo>
                    <a:pt x="2646" y="2548"/>
                  </a:lnTo>
                  <a:lnTo>
                    <a:pt x="2692" y="2496"/>
                  </a:lnTo>
                  <a:lnTo>
                    <a:pt x="2736" y="2440"/>
                  </a:lnTo>
                  <a:lnTo>
                    <a:pt x="2776" y="2384"/>
                  </a:lnTo>
                  <a:lnTo>
                    <a:pt x="2814" y="2324"/>
                  </a:lnTo>
                  <a:lnTo>
                    <a:pt x="2848" y="2264"/>
                  </a:lnTo>
                  <a:lnTo>
                    <a:pt x="2882" y="2202"/>
                  </a:lnTo>
                  <a:lnTo>
                    <a:pt x="2910" y="2138"/>
                  </a:lnTo>
                  <a:lnTo>
                    <a:pt x="2936" y="2072"/>
                  </a:lnTo>
                  <a:lnTo>
                    <a:pt x="2960" y="2004"/>
                  </a:lnTo>
                  <a:lnTo>
                    <a:pt x="2978" y="1934"/>
                  </a:lnTo>
                  <a:lnTo>
                    <a:pt x="2994" y="1864"/>
                  </a:lnTo>
                  <a:lnTo>
                    <a:pt x="3008" y="1794"/>
                  </a:lnTo>
                  <a:lnTo>
                    <a:pt x="3016" y="1720"/>
                  </a:lnTo>
                  <a:lnTo>
                    <a:pt x="3022" y="1646"/>
                  </a:lnTo>
                  <a:lnTo>
                    <a:pt x="3024" y="1572"/>
                  </a:lnTo>
                  <a:lnTo>
                    <a:pt x="3024" y="1572"/>
                  </a:lnTo>
                  <a:lnTo>
                    <a:pt x="3022" y="1498"/>
                  </a:lnTo>
                  <a:lnTo>
                    <a:pt x="3016" y="1424"/>
                  </a:lnTo>
                  <a:lnTo>
                    <a:pt x="3008" y="1352"/>
                  </a:lnTo>
                  <a:lnTo>
                    <a:pt x="2994" y="1280"/>
                  </a:lnTo>
                  <a:lnTo>
                    <a:pt x="2978" y="1210"/>
                  </a:lnTo>
                  <a:lnTo>
                    <a:pt x="2960" y="1140"/>
                  </a:lnTo>
                  <a:lnTo>
                    <a:pt x="2936" y="1074"/>
                  </a:lnTo>
                  <a:lnTo>
                    <a:pt x="2910" y="1008"/>
                  </a:lnTo>
                  <a:lnTo>
                    <a:pt x="2882" y="944"/>
                  </a:lnTo>
                  <a:lnTo>
                    <a:pt x="2848" y="880"/>
                  </a:lnTo>
                  <a:lnTo>
                    <a:pt x="2814" y="820"/>
                  </a:lnTo>
                  <a:lnTo>
                    <a:pt x="2776" y="760"/>
                  </a:lnTo>
                  <a:lnTo>
                    <a:pt x="2736" y="704"/>
                  </a:lnTo>
                  <a:lnTo>
                    <a:pt x="2692" y="648"/>
                  </a:lnTo>
                  <a:lnTo>
                    <a:pt x="2646" y="596"/>
                  </a:lnTo>
                  <a:lnTo>
                    <a:pt x="2598" y="546"/>
                  </a:lnTo>
                  <a:lnTo>
                    <a:pt x="2548" y="498"/>
                  </a:lnTo>
                  <a:lnTo>
                    <a:pt x="2496" y="452"/>
                  </a:lnTo>
                  <a:lnTo>
                    <a:pt x="2440" y="408"/>
                  </a:lnTo>
                  <a:lnTo>
                    <a:pt x="2384" y="368"/>
                  </a:lnTo>
                  <a:lnTo>
                    <a:pt x="2324" y="330"/>
                  </a:lnTo>
                  <a:lnTo>
                    <a:pt x="2264" y="296"/>
                  </a:lnTo>
                  <a:lnTo>
                    <a:pt x="2202" y="264"/>
                  </a:lnTo>
                  <a:lnTo>
                    <a:pt x="2136" y="234"/>
                  </a:lnTo>
                  <a:lnTo>
                    <a:pt x="2070" y="208"/>
                  </a:lnTo>
                  <a:lnTo>
                    <a:pt x="2004" y="186"/>
                  </a:lnTo>
                  <a:lnTo>
                    <a:pt x="1934" y="166"/>
                  </a:lnTo>
                  <a:lnTo>
                    <a:pt x="1864" y="150"/>
                  </a:lnTo>
                  <a:lnTo>
                    <a:pt x="1792" y="136"/>
                  </a:lnTo>
                  <a:lnTo>
                    <a:pt x="1720" y="128"/>
                  </a:lnTo>
                  <a:lnTo>
                    <a:pt x="1646" y="122"/>
                  </a:lnTo>
                  <a:lnTo>
                    <a:pt x="1572" y="120"/>
                  </a:lnTo>
                  <a:lnTo>
                    <a:pt x="1572" y="12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67" name="矩形 66"/>
            <p:cNvSpPr/>
            <p:nvPr/>
          </p:nvSpPr>
          <p:spPr>
            <a:xfrm>
              <a:off x="4396978" y="1385270"/>
              <a:ext cx="350044" cy="183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4235570" y="1244121"/>
              <a:ext cx="672860" cy="1712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5014281" y="1953291"/>
            <a:ext cx="1051539" cy="1305288"/>
            <a:chOff x="3761200" y="1544133"/>
            <a:chExt cx="788757" cy="978966"/>
          </a:xfrm>
        </p:grpSpPr>
        <p:sp>
          <p:nvSpPr>
            <p:cNvPr id="72" name="Freeform 8"/>
            <p:cNvSpPr/>
            <p:nvPr/>
          </p:nvSpPr>
          <p:spPr bwMode="auto">
            <a:xfrm rot="1800000">
              <a:off x="3761200" y="1544133"/>
              <a:ext cx="788757" cy="978966"/>
            </a:xfrm>
            <a:custGeom>
              <a:avLst/>
              <a:gdLst>
                <a:gd name="T0" fmla="*/ 512 w 904"/>
                <a:gd name="T1" fmla="*/ 1122 h 1122"/>
                <a:gd name="T2" fmla="*/ 512 w 904"/>
                <a:gd name="T3" fmla="*/ 1122 h 1122"/>
                <a:gd name="T4" fmla="*/ 516 w 904"/>
                <a:gd name="T5" fmla="*/ 1068 h 1122"/>
                <a:gd name="T6" fmla="*/ 522 w 904"/>
                <a:gd name="T7" fmla="*/ 1016 h 1122"/>
                <a:gd name="T8" fmla="*/ 532 w 904"/>
                <a:gd name="T9" fmla="*/ 964 h 1122"/>
                <a:gd name="T10" fmla="*/ 546 w 904"/>
                <a:gd name="T11" fmla="*/ 914 h 1122"/>
                <a:gd name="T12" fmla="*/ 562 w 904"/>
                <a:gd name="T13" fmla="*/ 866 h 1122"/>
                <a:gd name="T14" fmla="*/ 580 w 904"/>
                <a:gd name="T15" fmla="*/ 818 h 1122"/>
                <a:gd name="T16" fmla="*/ 602 w 904"/>
                <a:gd name="T17" fmla="*/ 772 h 1122"/>
                <a:gd name="T18" fmla="*/ 626 w 904"/>
                <a:gd name="T19" fmla="*/ 728 h 1122"/>
                <a:gd name="T20" fmla="*/ 652 w 904"/>
                <a:gd name="T21" fmla="*/ 686 h 1122"/>
                <a:gd name="T22" fmla="*/ 682 w 904"/>
                <a:gd name="T23" fmla="*/ 644 h 1122"/>
                <a:gd name="T24" fmla="*/ 714 w 904"/>
                <a:gd name="T25" fmla="*/ 606 h 1122"/>
                <a:gd name="T26" fmla="*/ 748 w 904"/>
                <a:gd name="T27" fmla="*/ 568 h 1122"/>
                <a:gd name="T28" fmla="*/ 784 w 904"/>
                <a:gd name="T29" fmla="*/ 534 h 1122"/>
                <a:gd name="T30" fmla="*/ 822 w 904"/>
                <a:gd name="T31" fmla="*/ 502 h 1122"/>
                <a:gd name="T32" fmla="*/ 862 w 904"/>
                <a:gd name="T33" fmla="*/ 472 h 1122"/>
                <a:gd name="T34" fmla="*/ 904 w 904"/>
                <a:gd name="T35" fmla="*/ 444 h 1122"/>
                <a:gd name="T36" fmla="*/ 648 w 904"/>
                <a:gd name="T37" fmla="*/ 0 h 1122"/>
                <a:gd name="T38" fmla="*/ 648 w 904"/>
                <a:gd name="T39" fmla="*/ 0 h 1122"/>
                <a:gd name="T40" fmla="*/ 612 w 904"/>
                <a:gd name="T41" fmla="*/ 22 h 1122"/>
                <a:gd name="T42" fmla="*/ 578 w 904"/>
                <a:gd name="T43" fmla="*/ 46 h 1122"/>
                <a:gd name="T44" fmla="*/ 544 w 904"/>
                <a:gd name="T45" fmla="*/ 70 h 1122"/>
                <a:gd name="T46" fmla="*/ 512 w 904"/>
                <a:gd name="T47" fmla="*/ 96 h 1122"/>
                <a:gd name="T48" fmla="*/ 478 w 904"/>
                <a:gd name="T49" fmla="*/ 122 h 1122"/>
                <a:gd name="T50" fmla="*/ 448 w 904"/>
                <a:gd name="T51" fmla="*/ 148 h 1122"/>
                <a:gd name="T52" fmla="*/ 416 w 904"/>
                <a:gd name="T53" fmla="*/ 176 h 1122"/>
                <a:gd name="T54" fmla="*/ 388 w 904"/>
                <a:gd name="T55" fmla="*/ 206 h 1122"/>
                <a:gd name="T56" fmla="*/ 358 w 904"/>
                <a:gd name="T57" fmla="*/ 236 h 1122"/>
                <a:gd name="T58" fmla="*/ 330 w 904"/>
                <a:gd name="T59" fmla="*/ 266 h 1122"/>
                <a:gd name="T60" fmla="*/ 304 w 904"/>
                <a:gd name="T61" fmla="*/ 298 h 1122"/>
                <a:gd name="T62" fmla="*/ 278 w 904"/>
                <a:gd name="T63" fmla="*/ 332 h 1122"/>
                <a:gd name="T64" fmla="*/ 254 w 904"/>
                <a:gd name="T65" fmla="*/ 364 h 1122"/>
                <a:gd name="T66" fmla="*/ 230 w 904"/>
                <a:gd name="T67" fmla="*/ 398 h 1122"/>
                <a:gd name="T68" fmla="*/ 206 w 904"/>
                <a:gd name="T69" fmla="*/ 434 h 1122"/>
                <a:gd name="T70" fmla="*/ 184 w 904"/>
                <a:gd name="T71" fmla="*/ 470 h 1122"/>
                <a:gd name="T72" fmla="*/ 164 w 904"/>
                <a:gd name="T73" fmla="*/ 506 h 1122"/>
                <a:gd name="T74" fmla="*/ 144 w 904"/>
                <a:gd name="T75" fmla="*/ 542 h 1122"/>
                <a:gd name="T76" fmla="*/ 126 w 904"/>
                <a:gd name="T77" fmla="*/ 580 h 1122"/>
                <a:gd name="T78" fmla="*/ 110 w 904"/>
                <a:gd name="T79" fmla="*/ 618 h 1122"/>
                <a:gd name="T80" fmla="*/ 92 w 904"/>
                <a:gd name="T81" fmla="*/ 658 h 1122"/>
                <a:gd name="T82" fmla="*/ 78 w 904"/>
                <a:gd name="T83" fmla="*/ 698 h 1122"/>
                <a:gd name="T84" fmla="*/ 64 w 904"/>
                <a:gd name="T85" fmla="*/ 738 h 1122"/>
                <a:gd name="T86" fmla="*/ 52 w 904"/>
                <a:gd name="T87" fmla="*/ 778 h 1122"/>
                <a:gd name="T88" fmla="*/ 40 w 904"/>
                <a:gd name="T89" fmla="*/ 820 h 1122"/>
                <a:gd name="T90" fmla="*/ 32 w 904"/>
                <a:gd name="T91" fmla="*/ 862 h 1122"/>
                <a:gd name="T92" fmla="*/ 22 w 904"/>
                <a:gd name="T93" fmla="*/ 904 h 1122"/>
                <a:gd name="T94" fmla="*/ 16 w 904"/>
                <a:gd name="T95" fmla="*/ 946 h 1122"/>
                <a:gd name="T96" fmla="*/ 10 w 904"/>
                <a:gd name="T97" fmla="*/ 990 h 1122"/>
                <a:gd name="T98" fmla="*/ 6 w 904"/>
                <a:gd name="T99" fmla="*/ 1032 h 1122"/>
                <a:gd name="T100" fmla="*/ 2 w 904"/>
                <a:gd name="T101" fmla="*/ 1076 h 1122"/>
                <a:gd name="T102" fmla="*/ 0 w 904"/>
                <a:gd name="T103" fmla="*/ 1122 h 1122"/>
                <a:gd name="T104" fmla="*/ 512 w 904"/>
                <a:gd name="T105" fmla="*/ 1122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2">
                  <a:moveTo>
                    <a:pt x="512" y="1122"/>
                  </a:moveTo>
                  <a:lnTo>
                    <a:pt x="512" y="1122"/>
                  </a:lnTo>
                  <a:lnTo>
                    <a:pt x="516" y="1068"/>
                  </a:lnTo>
                  <a:lnTo>
                    <a:pt x="522" y="1016"/>
                  </a:lnTo>
                  <a:lnTo>
                    <a:pt x="532" y="964"/>
                  </a:lnTo>
                  <a:lnTo>
                    <a:pt x="546" y="914"/>
                  </a:lnTo>
                  <a:lnTo>
                    <a:pt x="562" y="866"/>
                  </a:lnTo>
                  <a:lnTo>
                    <a:pt x="580" y="818"/>
                  </a:lnTo>
                  <a:lnTo>
                    <a:pt x="602" y="772"/>
                  </a:lnTo>
                  <a:lnTo>
                    <a:pt x="626" y="728"/>
                  </a:lnTo>
                  <a:lnTo>
                    <a:pt x="652" y="686"/>
                  </a:lnTo>
                  <a:lnTo>
                    <a:pt x="682" y="644"/>
                  </a:lnTo>
                  <a:lnTo>
                    <a:pt x="714" y="606"/>
                  </a:lnTo>
                  <a:lnTo>
                    <a:pt x="748" y="568"/>
                  </a:lnTo>
                  <a:lnTo>
                    <a:pt x="784" y="534"/>
                  </a:lnTo>
                  <a:lnTo>
                    <a:pt x="822" y="502"/>
                  </a:lnTo>
                  <a:lnTo>
                    <a:pt x="862" y="472"/>
                  </a:lnTo>
                  <a:lnTo>
                    <a:pt x="904" y="444"/>
                  </a:lnTo>
                  <a:lnTo>
                    <a:pt x="648" y="0"/>
                  </a:lnTo>
                  <a:lnTo>
                    <a:pt x="648" y="0"/>
                  </a:lnTo>
                  <a:lnTo>
                    <a:pt x="612" y="22"/>
                  </a:lnTo>
                  <a:lnTo>
                    <a:pt x="578" y="46"/>
                  </a:lnTo>
                  <a:lnTo>
                    <a:pt x="544" y="70"/>
                  </a:lnTo>
                  <a:lnTo>
                    <a:pt x="512" y="96"/>
                  </a:lnTo>
                  <a:lnTo>
                    <a:pt x="478" y="122"/>
                  </a:lnTo>
                  <a:lnTo>
                    <a:pt x="448" y="148"/>
                  </a:lnTo>
                  <a:lnTo>
                    <a:pt x="416" y="176"/>
                  </a:lnTo>
                  <a:lnTo>
                    <a:pt x="388" y="206"/>
                  </a:lnTo>
                  <a:lnTo>
                    <a:pt x="358" y="236"/>
                  </a:lnTo>
                  <a:lnTo>
                    <a:pt x="330" y="266"/>
                  </a:lnTo>
                  <a:lnTo>
                    <a:pt x="304" y="298"/>
                  </a:lnTo>
                  <a:lnTo>
                    <a:pt x="278" y="332"/>
                  </a:lnTo>
                  <a:lnTo>
                    <a:pt x="254" y="364"/>
                  </a:lnTo>
                  <a:lnTo>
                    <a:pt x="230" y="398"/>
                  </a:lnTo>
                  <a:lnTo>
                    <a:pt x="206" y="434"/>
                  </a:lnTo>
                  <a:lnTo>
                    <a:pt x="184" y="470"/>
                  </a:lnTo>
                  <a:lnTo>
                    <a:pt x="164" y="506"/>
                  </a:lnTo>
                  <a:lnTo>
                    <a:pt x="144" y="542"/>
                  </a:lnTo>
                  <a:lnTo>
                    <a:pt x="126" y="580"/>
                  </a:lnTo>
                  <a:lnTo>
                    <a:pt x="110" y="618"/>
                  </a:lnTo>
                  <a:lnTo>
                    <a:pt x="92" y="658"/>
                  </a:lnTo>
                  <a:lnTo>
                    <a:pt x="78" y="698"/>
                  </a:lnTo>
                  <a:lnTo>
                    <a:pt x="64" y="738"/>
                  </a:lnTo>
                  <a:lnTo>
                    <a:pt x="52" y="778"/>
                  </a:lnTo>
                  <a:lnTo>
                    <a:pt x="40" y="820"/>
                  </a:lnTo>
                  <a:lnTo>
                    <a:pt x="32" y="862"/>
                  </a:lnTo>
                  <a:lnTo>
                    <a:pt x="22" y="904"/>
                  </a:lnTo>
                  <a:lnTo>
                    <a:pt x="16" y="946"/>
                  </a:lnTo>
                  <a:lnTo>
                    <a:pt x="10" y="990"/>
                  </a:lnTo>
                  <a:lnTo>
                    <a:pt x="6" y="1032"/>
                  </a:lnTo>
                  <a:lnTo>
                    <a:pt x="2" y="1076"/>
                  </a:lnTo>
                  <a:lnTo>
                    <a:pt x="0" y="1122"/>
                  </a:lnTo>
                  <a:lnTo>
                    <a:pt x="512" y="1122"/>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73" name="组合 72"/>
            <p:cNvGrpSpPr/>
            <p:nvPr/>
          </p:nvGrpSpPr>
          <p:grpSpPr>
            <a:xfrm>
              <a:off x="4022551" y="1963223"/>
              <a:ext cx="185218" cy="184873"/>
              <a:chOff x="2578100" y="3027363"/>
              <a:chExt cx="1701800" cy="1698625"/>
            </a:xfrm>
          </p:grpSpPr>
          <p:sp>
            <p:nvSpPr>
              <p:cNvPr id="74" name="Freeform 11"/>
              <p:cNvSpPr/>
              <p:nvPr/>
            </p:nvSpPr>
            <p:spPr bwMode="auto">
              <a:xfrm>
                <a:off x="2578100" y="3027363"/>
                <a:ext cx="1701800" cy="1698625"/>
              </a:xfrm>
              <a:custGeom>
                <a:avLst/>
                <a:gdLst>
                  <a:gd name="T0" fmla="*/ 1056 w 1072"/>
                  <a:gd name="T1" fmla="*/ 160 h 1070"/>
                  <a:gd name="T2" fmla="*/ 910 w 1072"/>
                  <a:gd name="T3" fmla="*/ 14 h 1070"/>
                  <a:gd name="T4" fmla="*/ 910 w 1072"/>
                  <a:gd name="T5" fmla="*/ 14 h 1070"/>
                  <a:gd name="T6" fmla="*/ 902 w 1072"/>
                  <a:gd name="T7" fmla="*/ 6 h 1070"/>
                  <a:gd name="T8" fmla="*/ 892 w 1072"/>
                  <a:gd name="T9" fmla="*/ 2 h 1070"/>
                  <a:gd name="T10" fmla="*/ 882 w 1072"/>
                  <a:gd name="T11" fmla="*/ 0 h 1070"/>
                  <a:gd name="T12" fmla="*/ 872 w 1072"/>
                  <a:gd name="T13" fmla="*/ 0 h 1070"/>
                  <a:gd name="T14" fmla="*/ 862 w 1072"/>
                  <a:gd name="T15" fmla="*/ 0 h 1070"/>
                  <a:gd name="T16" fmla="*/ 852 w 1072"/>
                  <a:gd name="T17" fmla="*/ 4 h 1070"/>
                  <a:gd name="T18" fmla="*/ 842 w 1072"/>
                  <a:gd name="T19" fmla="*/ 10 h 1070"/>
                  <a:gd name="T20" fmla="*/ 832 w 1072"/>
                  <a:gd name="T21" fmla="*/ 16 h 1070"/>
                  <a:gd name="T22" fmla="*/ 732 w 1072"/>
                  <a:gd name="T23" fmla="*/ 118 h 1070"/>
                  <a:gd name="T24" fmla="*/ 86 w 1072"/>
                  <a:gd name="T25" fmla="*/ 764 h 1070"/>
                  <a:gd name="T26" fmla="*/ 0 w 1072"/>
                  <a:gd name="T27" fmla="*/ 1070 h 1070"/>
                  <a:gd name="T28" fmla="*/ 306 w 1072"/>
                  <a:gd name="T29" fmla="*/ 986 h 1070"/>
                  <a:gd name="T30" fmla="*/ 954 w 1072"/>
                  <a:gd name="T31" fmla="*/ 338 h 1070"/>
                  <a:gd name="T32" fmla="*/ 1054 w 1072"/>
                  <a:gd name="T33" fmla="*/ 238 h 1070"/>
                  <a:gd name="T34" fmla="*/ 1054 w 1072"/>
                  <a:gd name="T35" fmla="*/ 238 h 1070"/>
                  <a:gd name="T36" fmla="*/ 1060 w 1072"/>
                  <a:gd name="T37" fmla="*/ 230 h 1070"/>
                  <a:gd name="T38" fmla="*/ 1066 w 1072"/>
                  <a:gd name="T39" fmla="*/ 220 h 1070"/>
                  <a:gd name="T40" fmla="*/ 1070 w 1072"/>
                  <a:gd name="T41" fmla="*/ 210 h 1070"/>
                  <a:gd name="T42" fmla="*/ 1072 w 1072"/>
                  <a:gd name="T43" fmla="*/ 198 h 1070"/>
                  <a:gd name="T44" fmla="*/ 1070 w 1072"/>
                  <a:gd name="T45" fmla="*/ 188 h 1070"/>
                  <a:gd name="T46" fmla="*/ 1068 w 1072"/>
                  <a:gd name="T47" fmla="*/ 178 h 1070"/>
                  <a:gd name="T48" fmla="*/ 1064 w 1072"/>
                  <a:gd name="T49" fmla="*/ 170 h 1070"/>
                  <a:gd name="T50" fmla="*/ 1056 w 1072"/>
                  <a:gd name="T51" fmla="*/ 160 h 1070"/>
                  <a:gd name="T52" fmla="*/ 1056 w 1072"/>
                  <a:gd name="T53" fmla="*/ 1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2" h="1070">
                    <a:moveTo>
                      <a:pt x="1056" y="160"/>
                    </a:moveTo>
                    <a:lnTo>
                      <a:pt x="910" y="14"/>
                    </a:lnTo>
                    <a:lnTo>
                      <a:pt x="910" y="14"/>
                    </a:lnTo>
                    <a:lnTo>
                      <a:pt x="902" y="6"/>
                    </a:lnTo>
                    <a:lnTo>
                      <a:pt x="892" y="2"/>
                    </a:lnTo>
                    <a:lnTo>
                      <a:pt x="882" y="0"/>
                    </a:lnTo>
                    <a:lnTo>
                      <a:pt x="872" y="0"/>
                    </a:lnTo>
                    <a:lnTo>
                      <a:pt x="862" y="0"/>
                    </a:lnTo>
                    <a:lnTo>
                      <a:pt x="852" y="4"/>
                    </a:lnTo>
                    <a:lnTo>
                      <a:pt x="842" y="10"/>
                    </a:lnTo>
                    <a:lnTo>
                      <a:pt x="832" y="16"/>
                    </a:lnTo>
                    <a:lnTo>
                      <a:pt x="732" y="118"/>
                    </a:lnTo>
                    <a:lnTo>
                      <a:pt x="86" y="764"/>
                    </a:lnTo>
                    <a:lnTo>
                      <a:pt x="0" y="1070"/>
                    </a:lnTo>
                    <a:lnTo>
                      <a:pt x="306" y="986"/>
                    </a:lnTo>
                    <a:lnTo>
                      <a:pt x="954" y="338"/>
                    </a:lnTo>
                    <a:lnTo>
                      <a:pt x="1054" y="238"/>
                    </a:lnTo>
                    <a:lnTo>
                      <a:pt x="1054" y="238"/>
                    </a:lnTo>
                    <a:lnTo>
                      <a:pt x="1060" y="230"/>
                    </a:lnTo>
                    <a:lnTo>
                      <a:pt x="1066" y="220"/>
                    </a:lnTo>
                    <a:lnTo>
                      <a:pt x="1070" y="210"/>
                    </a:lnTo>
                    <a:lnTo>
                      <a:pt x="1072" y="198"/>
                    </a:lnTo>
                    <a:lnTo>
                      <a:pt x="1070" y="188"/>
                    </a:lnTo>
                    <a:lnTo>
                      <a:pt x="1068" y="178"/>
                    </a:lnTo>
                    <a:lnTo>
                      <a:pt x="1064" y="170"/>
                    </a:lnTo>
                    <a:lnTo>
                      <a:pt x="1056" y="160"/>
                    </a:lnTo>
                    <a:lnTo>
                      <a:pt x="1056" y="16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Line 12"/>
              <p:cNvSpPr>
                <a:spLocks noChangeShapeType="1"/>
              </p:cNvSpPr>
              <p:nvPr/>
            </p:nvSpPr>
            <p:spPr bwMode="auto">
              <a:xfrm>
                <a:off x="3740150" y="3214688"/>
                <a:ext cx="352425" cy="3492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6" name="Line 13"/>
              <p:cNvSpPr>
                <a:spLocks noChangeShapeType="1"/>
              </p:cNvSpPr>
              <p:nvPr/>
            </p:nvSpPr>
            <p:spPr bwMode="auto">
              <a:xfrm flipH="1">
                <a:off x="2870200" y="3300413"/>
                <a:ext cx="955675" cy="9588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14"/>
              <p:cNvSpPr>
                <a:spLocks noChangeShapeType="1"/>
              </p:cNvSpPr>
              <p:nvPr/>
            </p:nvSpPr>
            <p:spPr bwMode="auto">
              <a:xfrm flipH="1">
                <a:off x="3044825" y="3478213"/>
                <a:ext cx="958850" cy="9556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Freeform 15"/>
              <p:cNvSpPr/>
              <p:nvPr/>
            </p:nvSpPr>
            <p:spPr bwMode="auto">
              <a:xfrm>
                <a:off x="2714625" y="4240213"/>
                <a:ext cx="349250" cy="352425"/>
              </a:xfrm>
              <a:custGeom>
                <a:avLst/>
                <a:gdLst>
                  <a:gd name="T0" fmla="*/ 0 w 220"/>
                  <a:gd name="T1" fmla="*/ 0 h 222"/>
                  <a:gd name="T2" fmla="*/ 98 w 220"/>
                  <a:gd name="T3" fmla="*/ 12 h 222"/>
                  <a:gd name="T4" fmla="*/ 110 w 220"/>
                  <a:gd name="T5" fmla="*/ 110 h 222"/>
                  <a:gd name="T6" fmla="*/ 208 w 220"/>
                  <a:gd name="T7" fmla="*/ 122 h 222"/>
                  <a:gd name="T8" fmla="*/ 220 w 220"/>
                  <a:gd name="T9" fmla="*/ 222 h 222"/>
                </a:gdLst>
                <a:ahLst/>
                <a:cxnLst>
                  <a:cxn ang="0">
                    <a:pos x="T0" y="T1"/>
                  </a:cxn>
                  <a:cxn ang="0">
                    <a:pos x="T2" y="T3"/>
                  </a:cxn>
                  <a:cxn ang="0">
                    <a:pos x="T4" y="T5"/>
                  </a:cxn>
                  <a:cxn ang="0">
                    <a:pos x="T6" y="T7"/>
                  </a:cxn>
                  <a:cxn ang="0">
                    <a:pos x="T8" y="T9"/>
                  </a:cxn>
                </a:cxnLst>
                <a:rect l="0" t="0" r="r" b="b"/>
                <a:pathLst>
                  <a:path w="220" h="222">
                    <a:moveTo>
                      <a:pt x="0" y="0"/>
                    </a:moveTo>
                    <a:lnTo>
                      <a:pt x="98" y="12"/>
                    </a:lnTo>
                    <a:lnTo>
                      <a:pt x="110" y="110"/>
                    </a:lnTo>
                    <a:lnTo>
                      <a:pt x="208" y="122"/>
                    </a:lnTo>
                    <a:lnTo>
                      <a:pt x="220" y="2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16"/>
              <p:cNvSpPr>
                <a:spLocks noChangeShapeType="1"/>
              </p:cNvSpPr>
              <p:nvPr/>
            </p:nvSpPr>
            <p:spPr bwMode="auto">
              <a:xfrm flipV="1">
                <a:off x="2749550" y="3294063"/>
                <a:ext cx="234950" cy="2381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17"/>
              <p:cNvSpPr>
                <a:spLocks noChangeShapeType="1"/>
              </p:cNvSpPr>
              <p:nvPr/>
            </p:nvSpPr>
            <p:spPr bwMode="auto">
              <a:xfrm flipV="1">
                <a:off x="2879725" y="3497263"/>
                <a:ext cx="165100" cy="165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18"/>
              <p:cNvSpPr>
                <a:spLocks noChangeShapeType="1"/>
              </p:cNvSpPr>
              <p:nvPr/>
            </p:nvSpPr>
            <p:spPr bwMode="auto">
              <a:xfrm flipV="1">
                <a:off x="3771900" y="4319588"/>
                <a:ext cx="238125" cy="2381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Line 19"/>
              <p:cNvSpPr>
                <a:spLocks noChangeShapeType="1"/>
              </p:cNvSpPr>
              <p:nvPr/>
            </p:nvSpPr>
            <p:spPr bwMode="auto">
              <a:xfrm flipV="1">
                <a:off x="3641725" y="4259263"/>
                <a:ext cx="165100" cy="165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9" name="Freeform 20"/>
              <p:cNvSpPr/>
              <p:nvPr/>
            </p:nvSpPr>
            <p:spPr bwMode="auto">
              <a:xfrm>
                <a:off x="2619375" y="3071813"/>
                <a:ext cx="736600" cy="736600"/>
              </a:xfrm>
              <a:custGeom>
                <a:avLst/>
                <a:gdLst>
                  <a:gd name="T0" fmla="*/ 464 w 464"/>
                  <a:gd name="T1" fmla="*/ 256 h 464"/>
                  <a:gd name="T2" fmla="*/ 222 w 464"/>
                  <a:gd name="T3" fmla="*/ 14 h 464"/>
                  <a:gd name="T4" fmla="*/ 222 w 464"/>
                  <a:gd name="T5" fmla="*/ 14 h 464"/>
                  <a:gd name="T6" fmla="*/ 214 w 464"/>
                  <a:gd name="T7" fmla="*/ 8 h 464"/>
                  <a:gd name="T8" fmla="*/ 206 w 464"/>
                  <a:gd name="T9" fmla="*/ 4 h 464"/>
                  <a:gd name="T10" fmla="*/ 196 w 464"/>
                  <a:gd name="T11" fmla="*/ 0 h 464"/>
                  <a:gd name="T12" fmla="*/ 188 w 464"/>
                  <a:gd name="T13" fmla="*/ 0 h 464"/>
                  <a:gd name="T14" fmla="*/ 178 w 464"/>
                  <a:gd name="T15" fmla="*/ 0 h 464"/>
                  <a:gd name="T16" fmla="*/ 168 w 464"/>
                  <a:gd name="T17" fmla="*/ 4 h 464"/>
                  <a:gd name="T18" fmla="*/ 160 w 464"/>
                  <a:gd name="T19" fmla="*/ 8 h 464"/>
                  <a:gd name="T20" fmla="*/ 152 w 464"/>
                  <a:gd name="T21" fmla="*/ 14 h 464"/>
                  <a:gd name="T22" fmla="*/ 14 w 464"/>
                  <a:gd name="T23" fmla="*/ 154 h 464"/>
                  <a:gd name="T24" fmla="*/ 14 w 464"/>
                  <a:gd name="T25" fmla="*/ 154 h 464"/>
                  <a:gd name="T26" fmla="*/ 8 w 464"/>
                  <a:gd name="T27" fmla="*/ 160 h 464"/>
                  <a:gd name="T28" fmla="*/ 4 w 464"/>
                  <a:gd name="T29" fmla="*/ 170 h 464"/>
                  <a:gd name="T30" fmla="*/ 0 w 464"/>
                  <a:gd name="T31" fmla="*/ 178 h 464"/>
                  <a:gd name="T32" fmla="*/ 0 w 464"/>
                  <a:gd name="T33" fmla="*/ 188 h 464"/>
                  <a:gd name="T34" fmla="*/ 0 w 464"/>
                  <a:gd name="T35" fmla="*/ 198 h 464"/>
                  <a:gd name="T36" fmla="*/ 4 w 464"/>
                  <a:gd name="T37" fmla="*/ 206 h 464"/>
                  <a:gd name="T38" fmla="*/ 8 w 464"/>
                  <a:gd name="T39" fmla="*/ 214 h 464"/>
                  <a:gd name="T40" fmla="*/ 14 w 464"/>
                  <a:gd name="T41" fmla="*/ 222 h 464"/>
                  <a:gd name="T42" fmla="*/ 256 w 464"/>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64" y="256"/>
                    </a:moveTo>
                    <a:lnTo>
                      <a:pt x="222" y="14"/>
                    </a:lnTo>
                    <a:lnTo>
                      <a:pt x="222" y="14"/>
                    </a:lnTo>
                    <a:lnTo>
                      <a:pt x="214" y="8"/>
                    </a:lnTo>
                    <a:lnTo>
                      <a:pt x="206" y="4"/>
                    </a:lnTo>
                    <a:lnTo>
                      <a:pt x="196" y="0"/>
                    </a:lnTo>
                    <a:lnTo>
                      <a:pt x="188" y="0"/>
                    </a:lnTo>
                    <a:lnTo>
                      <a:pt x="178" y="0"/>
                    </a:lnTo>
                    <a:lnTo>
                      <a:pt x="168" y="4"/>
                    </a:lnTo>
                    <a:lnTo>
                      <a:pt x="160" y="8"/>
                    </a:lnTo>
                    <a:lnTo>
                      <a:pt x="152" y="14"/>
                    </a:lnTo>
                    <a:lnTo>
                      <a:pt x="14" y="154"/>
                    </a:lnTo>
                    <a:lnTo>
                      <a:pt x="14" y="154"/>
                    </a:lnTo>
                    <a:lnTo>
                      <a:pt x="8" y="160"/>
                    </a:lnTo>
                    <a:lnTo>
                      <a:pt x="4" y="170"/>
                    </a:lnTo>
                    <a:lnTo>
                      <a:pt x="0" y="178"/>
                    </a:lnTo>
                    <a:lnTo>
                      <a:pt x="0" y="188"/>
                    </a:lnTo>
                    <a:lnTo>
                      <a:pt x="0" y="198"/>
                    </a:lnTo>
                    <a:lnTo>
                      <a:pt x="4" y="206"/>
                    </a:lnTo>
                    <a:lnTo>
                      <a:pt x="8" y="214"/>
                    </a:lnTo>
                    <a:lnTo>
                      <a:pt x="14" y="222"/>
                    </a:lnTo>
                    <a:lnTo>
                      <a:pt x="256" y="464"/>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21"/>
              <p:cNvSpPr/>
              <p:nvPr/>
            </p:nvSpPr>
            <p:spPr bwMode="auto">
              <a:xfrm>
                <a:off x="3495675" y="3948113"/>
                <a:ext cx="736600" cy="736600"/>
              </a:xfrm>
              <a:custGeom>
                <a:avLst/>
                <a:gdLst>
                  <a:gd name="T0" fmla="*/ 0 w 464"/>
                  <a:gd name="T1" fmla="*/ 210 h 464"/>
                  <a:gd name="T2" fmla="*/ 242 w 464"/>
                  <a:gd name="T3" fmla="*/ 450 h 464"/>
                  <a:gd name="T4" fmla="*/ 242 w 464"/>
                  <a:gd name="T5" fmla="*/ 450 h 464"/>
                  <a:gd name="T6" fmla="*/ 250 w 464"/>
                  <a:gd name="T7" fmla="*/ 456 h 464"/>
                  <a:gd name="T8" fmla="*/ 258 w 464"/>
                  <a:gd name="T9" fmla="*/ 462 h 464"/>
                  <a:gd name="T10" fmla="*/ 268 w 464"/>
                  <a:gd name="T11" fmla="*/ 464 h 464"/>
                  <a:gd name="T12" fmla="*/ 276 w 464"/>
                  <a:gd name="T13" fmla="*/ 464 h 464"/>
                  <a:gd name="T14" fmla="*/ 286 w 464"/>
                  <a:gd name="T15" fmla="*/ 464 h 464"/>
                  <a:gd name="T16" fmla="*/ 296 w 464"/>
                  <a:gd name="T17" fmla="*/ 462 h 464"/>
                  <a:gd name="T18" fmla="*/ 304 w 464"/>
                  <a:gd name="T19" fmla="*/ 456 h 464"/>
                  <a:gd name="T20" fmla="*/ 312 w 464"/>
                  <a:gd name="T21" fmla="*/ 450 h 464"/>
                  <a:gd name="T22" fmla="*/ 450 w 464"/>
                  <a:gd name="T23" fmla="*/ 312 h 464"/>
                  <a:gd name="T24" fmla="*/ 450 w 464"/>
                  <a:gd name="T25" fmla="*/ 312 h 464"/>
                  <a:gd name="T26" fmla="*/ 456 w 464"/>
                  <a:gd name="T27" fmla="*/ 304 h 464"/>
                  <a:gd name="T28" fmla="*/ 460 w 464"/>
                  <a:gd name="T29" fmla="*/ 296 h 464"/>
                  <a:gd name="T30" fmla="*/ 464 w 464"/>
                  <a:gd name="T31" fmla="*/ 286 h 464"/>
                  <a:gd name="T32" fmla="*/ 464 w 464"/>
                  <a:gd name="T33" fmla="*/ 278 h 464"/>
                  <a:gd name="T34" fmla="*/ 464 w 464"/>
                  <a:gd name="T35" fmla="*/ 268 h 464"/>
                  <a:gd name="T36" fmla="*/ 460 w 464"/>
                  <a:gd name="T37" fmla="*/ 258 h 464"/>
                  <a:gd name="T38" fmla="*/ 456 w 464"/>
                  <a:gd name="T39" fmla="*/ 250 h 464"/>
                  <a:gd name="T40" fmla="*/ 450 w 464"/>
                  <a:gd name="T41" fmla="*/ 242 h 464"/>
                  <a:gd name="T42" fmla="*/ 208 w 464"/>
                  <a:gd name="T4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0" y="210"/>
                    </a:moveTo>
                    <a:lnTo>
                      <a:pt x="242" y="450"/>
                    </a:lnTo>
                    <a:lnTo>
                      <a:pt x="242" y="450"/>
                    </a:lnTo>
                    <a:lnTo>
                      <a:pt x="250" y="456"/>
                    </a:lnTo>
                    <a:lnTo>
                      <a:pt x="258" y="462"/>
                    </a:lnTo>
                    <a:lnTo>
                      <a:pt x="268" y="464"/>
                    </a:lnTo>
                    <a:lnTo>
                      <a:pt x="276" y="464"/>
                    </a:lnTo>
                    <a:lnTo>
                      <a:pt x="286" y="464"/>
                    </a:lnTo>
                    <a:lnTo>
                      <a:pt x="296" y="462"/>
                    </a:lnTo>
                    <a:lnTo>
                      <a:pt x="304" y="456"/>
                    </a:lnTo>
                    <a:lnTo>
                      <a:pt x="312" y="450"/>
                    </a:lnTo>
                    <a:lnTo>
                      <a:pt x="450" y="312"/>
                    </a:lnTo>
                    <a:lnTo>
                      <a:pt x="450" y="312"/>
                    </a:lnTo>
                    <a:lnTo>
                      <a:pt x="456" y="304"/>
                    </a:lnTo>
                    <a:lnTo>
                      <a:pt x="460" y="296"/>
                    </a:lnTo>
                    <a:lnTo>
                      <a:pt x="464" y="286"/>
                    </a:lnTo>
                    <a:lnTo>
                      <a:pt x="464" y="278"/>
                    </a:lnTo>
                    <a:lnTo>
                      <a:pt x="464" y="268"/>
                    </a:lnTo>
                    <a:lnTo>
                      <a:pt x="460" y="258"/>
                    </a:lnTo>
                    <a:lnTo>
                      <a:pt x="456" y="250"/>
                    </a:lnTo>
                    <a:lnTo>
                      <a:pt x="450" y="242"/>
                    </a:lnTo>
                    <a:lnTo>
                      <a:pt x="208"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01" name="组合 100"/>
          <p:cNvGrpSpPr/>
          <p:nvPr/>
        </p:nvGrpSpPr>
        <p:grpSpPr>
          <a:xfrm>
            <a:off x="6124010" y="4173654"/>
            <a:ext cx="1051539" cy="1302961"/>
            <a:chOff x="4593605" y="3209405"/>
            <a:chExt cx="788757" cy="977221"/>
          </a:xfrm>
        </p:grpSpPr>
        <p:sp>
          <p:nvSpPr>
            <p:cNvPr id="102" name="Freeform 10"/>
            <p:cNvSpPr/>
            <p:nvPr/>
          </p:nvSpPr>
          <p:spPr bwMode="auto">
            <a:xfrm rot="1800000">
              <a:off x="4593605" y="3209405"/>
              <a:ext cx="788757" cy="977221"/>
            </a:xfrm>
            <a:custGeom>
              <a:avLst/>
              <a:gdLst>
                <a:gd name="T0" fmla="*/ 392 w 904"/>
                <a:gd name="T1" fmla="*/ 0 h 1120"/>
                <a:gd name="T2" fmla="*/ 392 w 904"/>
                <a:gd name="T3" fmla="*/ 0 h 1120"/>
                <a:gd name="T4" fmla="*/ 388 w 904"/>
                <a:gd name="T5" fmla="*/ 52 h 1120"/>
                <a:gd name="T6" fmla="*/ 382 w 904"/>
                <a:gd name="T7" fmla="*/ 104 h 1120"/>
                <a:gd name="T8" fmla="*/ 372 w 904"/>
                <a:gd name="T9" fmla="*/ 156 h 1120"/>
                <a:gd name="T10" fmla="*/ 358 w 904"/>
                <a:gd name="T11" fmla="*/ 206 h 1120"/>
                <a:gd name="T12" fmla="*/ 342 w 904"/>
                <a:gd name="T13" fmla="*/ 254 h 1120"/>
                <a:gd name="T14" fmla="*/ 324 w 904"/>
                <a:gd name="T15" fmla="*/ 302 h 1120"/>
                <a:gd name="T16" fmla="*/ 302 w 904"/>
                <a:gd name="T17" fmla="*/ 348 h 1120"/>
                <a:gd name="T18" fmla="*/ 278 w 904"/>
                <a:gd name="T19" fmla="*/ 392 h 1120"/>
                <a:gd name="T20" fmla="*/ 252 w 904"/>
                <a:gd name="T21" fmla="*/ 434 h 1120"/>
                <a:gd name="T22" fmla="*/ 222 w 904"/>
                <a:gd name="T23" fmla="*/ 476 h 1120"/>
                <a:gd name="T24" fmla="*/ 190 w 904"/>
                <a:gd name="T25" fmla="*/ 514 h 1120"/>
                <a:gd name="T26" fmla="*/ 156 w 904"/>
                <a:gd name="T27" fmla="*/ 552 h 1120"/>
                <a:gd name="T28" fmla="*/ 120 w 904"/>
                <a:gd name="T29" fmla="*/ 586 h 1120"/>
                <a:gd name="T30" fmla="*/ 82 w 904"/>
                <a:gd name="T31" fmla="*/ 620 h 1120"/>
                <a:gd name="T32" fmla="*/ 42 w 904"/>
                <a:gd name="T33" fmla="*/ 650 h 1120"/>
                <a:gd name="T34" fmla="*/ 0 w 904"/>
                <a:gd name="T35" fmla="*/ 678 h 1120"/>
                <a:gd name="T36" fmla="*/ 256 w 904"/>
                <a:gd name="T37" fmla="*/ 1120 h 1120"/>
                <a:gd name="T38" fmla="*/ 256 w 904"/>
                <a:gd name="T39" fmla="*/ 1120 h 1120"/>
                <a:gd name="T40" fmla="*/ 292 w 904"/>
                <a:gd name="T41" fmla="*/ 1098 h 1120"/>
                <a:gd name="T42" fmla="*/ 326 w 904"/>
                <a:gd name="T43" fmla="*/ 1074 h 1120"/>
                <a:gd name="T44" fmla="*/ 360 w 904"/>
                <a:gd name="T45" fmla="*/ 1050 h 1120"/>
                <a:gd name="T46" fmla="*/ 392 w 904"/>
                <a:gd name="T47" fmla="*/ 1026 h 1120"/>
                <a:gd name="T48" fmla="*/ 426 w 904"/>
                <a:gd name="T49" fmla="*/ 998 h 1120"/>
                <a:gd name="T50" fmla="*/ 456 w 904"/>
                <a:gd name="T51" fmla="*/ 972 h 1120"/>
                <a:gd name="T52" fmla="*/ 488 w 904"/>
                <a:gd name="T53" fmla="*/ 944 h 1120"/>
                <a:gd name="T54" fmla="*/ 516 w 904"/>
                <a:gd name="T55" fmla="*/ 914 h 1120"/>
                <a:gd name="T56" fmla="*/ 546 w 904"/>
                <a:gd name="T57" fmla="*/ 884 h 1120"/>
                <a:gd name="T58" fmla="*/ 574 w 904"/>
                <a:gd name="T59" fmla="*/ 854 h 1120"/>
                <a:gd name="T60" fmla="*/ 600 w 904"/>
                <a:gd name="T61" fmla="*/ 822 h 1120"/>
                <a:gd name="T62" fmla="*/ 626 w 904"/>
                <a:gd name="T63" fmla="*/ 790 h 1120"/>
                <a:gd name="T64" fmla="*/ 650 w 904"/>
                <a:gd name="T65" fmla="*/ 756 h 1120"/>
                <a:gd name="T66" fmla="*/ 674 w 904"/>
                <a:gd name="T67" fmla="*/ 722 h 1120"/>
                <a:gd name="T68" fmla="*/ 698 w 904"/>
                <a:gd name="T69" fmla="*/ 686 h 1120"/>
                <a:gd name="T70" fmla="*/ 720 w 904"/>
                <a:gd name="T71" fmla="*/ 652 h 1120"/>
                <a:gd name="T72" fmla="*/ 740 w 904"/>
                <a:gd name="T73" fmla="*/ 614 h 1120"/>
                <a:gd name="T74" fmla="*/ 760 w 904"/>
                <a:gd name="T75" fmla="*/ 578 h 1120"/>
                <a:gd name="T76" fmla="*/ 778 w 904"/>
                <a:gd name="T77" fmla="*/ 540 h 1120"/>
                <a:gd name="T78" fmla="*/ 794 w 904"/>
                <a:gd name="T79" fmla="*/ 502 h 1120"/>
                <a:gd name="T80" fmla="*/ 812 w 904"/>
                <a:gd name="T81" fmla="*/ 462 h 1120"/>
                <a:gd name="T82" fmla="*/ 826 w 904"/>
                <a:gd name="T83" fmla="*/ 424 h 1120"/>
                <a:gd name="T84" fmla="*/ 840 w 904"/>
                <a:gd name="T85" fmla="*/ 384 h 1120"/>
                <a:gd name="T86" fmla="*/ 852 w 904"/>
                <a:gd name="T87" fmla="*/ 342 h 1120"/>
                <a:gd name="T88" fmla="*/ 864 w 904"/>
                <a:gd name="T89" fmla="*/ 302 h 1120"/>
                <a:gd name="T90" fmla="*/ 872 w 904"/>
                <a:gd name="T91" fmla="*/ 260 h 1120"/>
                <a:gd name="T92" fmla="*/ 882 w 904"/>
                <a:gd name="T93" fmla="*/ 218 h 1120"/>
                <a:gd name="T94" fmla="*/ 888 w 904"/>
                <a:gd name="T95" fmla="*/ 174 h 1120"/>
                <a:gd name="T96" fmla="*/ 894 w 904"/>
                <a:gd name="T97" fmla="*/ 132 h 1120"/>
                <a:gd name="T98" fmla="*/ 898 w 904"/>
                <a:gd name="T99" fmla="*/ 88 h 1120"/>
                <a:gd name="T100" fmla="*/ 902 w 904"/>
                <a:gd name="T101" fmla="*/ 44 h 1120"/>
                <a:gd name="T102" fmla="*/ 904 w 904"/>
                <a:gd name="T103" fmla="*/ 0 h 1120"/>
                <a:gd name="T104" fmla="*/ 392 w 904"/>
                <a:gd name="T10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0">
                  <a:moveTo>
                    <a:pt x="392" y="0"/>
                  </a:moveTo>
                  <a:lnTo>
                    <a:pt x="392" y="0"/>
                  </a:lnTo>
                  <a:lnTo>
                    <a:pt x="388" y="52"/>
                  </a:lnTo>
                  <a:lnTo>
                    <a:pt x="382" y="104"/>
                  </a:lnTo>
                  <a:lnTo>
                    <a:pt x="372" y="156"/>
                  </a:lnTo>
                  <a:lnTo>
                    <a:pt x="358" y="206"/>
                  </a:lnTo>
                  <a:lnTo>
                    <a:pt x="342" y="254"/>
                  </a:lnTo>
                  <a:lnTo>
                    <a:pt x="324" y="302"/>
                  </a:lnTo>
                  <a:lnTo>
                    <a:pt x="302" y="348"/>
                  </a:lnTo>
                  <a:lnTo>
                    <a:pt x="278" y="392"/>
                  </a:lnTo>
                  <a:lnTo>
                    <a:pt x="252" y="434"/>
                  </a:lnTo>
                  <a:lnTo>
                    <a:pt x="222" y="476"/>
                  </a:lnTo>
                  <a:lnTo>
                    <a:pt x="190" y="514"/>
                  </a:lnTo>
                  <a:lnTo>
                    <a:pt x="156" y="552"/>
                  </a:lnTo>
                  <a:lnTo>
                    <a:pt x="120" y="586"/>
                  </a:lnTo>
                  <a:lnTo>
                    <a:pt x="82" y="620"/>
                  </a:lnTo>
                  <a:lnTo>
                    <a:pt x="42" y="650"/>
                  </a:lnTo>
                  <a:lnTo>
                    <a:pt x="0" y="678"/>
                  </a:lnTo>
                  <a:lnTo>
                    <a:pt x="256" y="1120"/>
                  </a:lnTo>
                  <a:lnTo>
                    <a:pt x="256" y="1120"/>
                  </a:lnTo>
                  <a:lnTo>
                    <a:pt x="292" y="1098"/>
                  </a:lnTo>
                  <a:lnTo>
                    <a:pt x="326" y="1074"/>
                  </a:lnTo>
                  <a:lnTo>
                    <a:pt x="360" y="1050"/>
                  </a:lnTo>
                  <a:lnTo>
                    <a:pt x="392" y="1026"/>
                  </a:lnTo>
                  <a:lnTo>
                    <a:pt x="426" y="998"/>
                  </a:lnTo>
                  <a:lnTo>
                    <a:pt x="456" y="972"/>
                  </a:lnTo>
                  <a:lnTo>
                    <a:pt x="488" y="944"/>
                  </a:lnTo>
                  <a:lnTo>
                    <a:pt x="516" y="914"/>
                  </a:lnTo>
                  <a:lnTo>
                    <a:pt x="546" y="884"/>
                  </a:lnTo>
                  <a:lnTo>
                    <a:pt x="574" y="854"/>
                  </a:lnTo>
                  <a:lnTo>
                    <a:pt x="600" y="822"/>
                  </a:lnTo>
                  <a:lnTo>
                    <a:pt x="626" y="790"/>
                  </a:lnTo>
                  <a:lnTo>
                    <a:pt x="650" y="756"/>
                  </a:lnTo>
                  <a:lnTo>
                    <a:pt x="674" y="722"/>
                  </a:lnTo>
                  <a:lnTo>
                    <a:pt x="698" y="686"/>
                  </a:lnTo>
                  <a:lnTo>
                    <a:pt x="720" y="652"/>
                  </a:lnTo>
                  <a:lnTo>
                    <a:pt x="740" y="614"/>
                  </a:lnTo>
                  <a:lnTo>
                    <a:pt x="760" y="578"/>
                  </a:lnTo>
                  <a:lnTo>
                    <a:pt x="778" y="540"/>
                  </a:lnTo>
                  <a:lnTo>
                    <a:pt x="794" y="502"/>
                  </a:lnTo>
                  <a:lnTo>
                    <a:pt x="812" y="462"/>
                  </a:lnTo>
                  <a:lnTo>
                    <a:pt x="826" y="424"/>
                  </a:lnTo>
                  <a:lnTo>
                    <a:pt x="840" y="384"/>
                  </a:lnTo>
                  <a:lnTo>
                    <a:pt x="852" y="342"/>
                  </a:lnTo>
                  <a:lnTo>
                    <a:pt x="864" y="302"/>
                  </a:lnTo>
                  <a:lnTo>
                    <a:pt x="872" y="260"/>
                  </a:lnTo>
                  <a:lnTo>
                    <a:pt x="882" y="218"/>
                  </a:lnTo>
                  <a:lnTo>
                    <a:pt x="888" y="174"/>
                  </a:lnTo>
                  <a:lnTo>
                    <a:pt x="894" y="132"/>
                  </a:lnTo>
                  <a:lnTo>
                    <a:pt x="898" y="88"/>
                  </a:lnTo>
                  <a:lnTo>
                    <a:pt x="902" y="44"/>
                  </a:lnTo>
                  <a:lnTo>
                    <a:pt x="904" y="0"/>
                  </a:lnTo>
                  <a:lnTo>
                    <a:pt x="392"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grpSp>
          <p:nvGrpSpPr>
            <p:cNvPr id="103" name="组合 102"/>
            <p:cNvGrpSpPr/>
            <p:nvPr/>
          </p:nvGrpSpPr>
          <p:grpSpPr>
            <a:xfrm>
              <a:off x="4938344" y="3612235"/>
              <a:ext cx="185910" cy="184873"/>
              <a:chOff x="2616200" y="414338"/>
              <a:chExt cx="1708150" cy="1698625"/>
            </a:xfrm>
          </p:grpSpPr>
          <p:sp>
            <p:nvSpPr>
              <p:cNvPr id="104"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07" name="组合 106"/>
          <p:cNvGrpSpPr/>
          <p:nvPr/>
        </p:nvGrpSpPr>
        <p:grpSpPr>
          <a:xfrm>
            <a:off x="4330897" y="3138265"/>
            <a:ext cx="1051539" cy="1302961"/>
            <a:chOff x="3248595" y="2432863"/>
            <a:chExt cx="788757" cy="977221"/>
          </a:xfrm>
        </p:grpSpPr>
        <p:sp>
          <p:nvSpPr>
            <p:cNvPr id="108" name="Freeform 12"/>
            <p:cNvSpPr/>
            <p:nvPr/>
          </p:nvSpPr>
          <p:spPr bwMode="auto">
            <a:xfrm rot="1800000">
              <a:off x="3248595" y="2432863"/>
              <a:ext cx="788757" cy="977221"/>
            </a:xfrm>
            <a:custGeom>
              <a:avLst/>
              <a:gdLst>
                <a:gd name="T0" fmla="*/ 904 w 904"/>
                <a:gd name="T1" fmla="*/ 678 h 1120"/>
                <a:gd name="T2" fmla="*/ 904 w 904"/>
                <a:gd name="T3" fmla="*/ 678 h 1120"/>
                <a:gd name="T4" fmla="*/ 862 w 904"/>
                <a:gd name="T5" fmla="*/ 650 h 1120"/>
                <a:gd name="T6" fmla="*/ 822 w 904"/>
                <a:gd name="T7" fmla="*/ 620 h 1120"/>
                <a:gd name="T8" fmla="*/ 784 w 904"/>
                <a:gd name="T9" fmla="*/ 586 h 1120"/>
                <a:gd name="T10" fmla="*/ 748 w 904"/>
                <a:gd name="T11" fmla="*/ 552 h 1120"/>
                <a:gd name="T12" fmla="*/ 714 w 904"/>
                <a:gd name="T13" fmla="*/ 514 h 1120"/>
                <a:gd name="T14" fmla="*/ 682 w 904"/>
                <a:gd name="T15" fmla="*/ 476 h 1120"/>
                <a:gd name="T16" fmla="*/ 652 w 904"/>
                <a:gd name="T17" fmla="*/ 434 h 1120"/>
                <a:gd name="T18" fmla="*/ 626 w 904"/>
                <a:gd name="T19" fmla="*/ 392 h 1120"/>
                <a:gd name="T20" fmla="*/ 602 w 904"/>
                <a:gd name="T21" fmla="*/ 348 h 1120"/>
                <a:gd name="T22" fmla="*/ 580 w 904"/>
                <a:gd name="T23" fmla="*/ 302 h 1120"/>
                <a:gd name="T24" fmla="*/ 562 w 904"/>
                <a:gd name="T25" fmla="*/ 254 h 1120"/>
                <a:gd name="T26" fmla="*/ 546 w 904"/>
                <a:gd name="T27" fmla="*/ 206 h 1120"/>
                <a:gd name="T28" fmla="*/ 532 w 904"/>
                <a:gd name="T29" fmla="*/ 156 h 1120"/>
                <a:gd name="T30" fmla="*/ 522 w 904"/>
                <a:gd name="T31" fmla="*/ 104 h 1120"/>
                <a:gd name="T32" fmla="*/ 516 w 904"/>
                <a:gd name="T33" fmla="*/ 52 h 1120"/>
                <a:gd name="T34" fmla="*/ 512 w 904"/>
                <a:gd name="T35" fmla="*/ 0 h 1120"/>
                <a:gd name="T36" fmla="*/ 0 w 904"/>
                <a:gd name="T37" fmla="*/ 0 h 1120"/>
                <a:gd name="T38" fmla="*/ 0 w 904"/>
                <a:gd name="T39" fmla="*/ 0 h 1120"/>
                <a:gd name="T40" fmla="*/ 2 w 904"/>
                <a:gd name="T41" fmla="*/ 44 h 1120"/>
                <a:gd name="T42" fmla="*/ 6 w 904"/>
                <a:gd name="T43" fmla="*/ 88 h 1120"/>
                <a:gd name="T44" fmla="*/ 10 w 904"/>
                <a:gd name="T45" fmla="*/ 132 h 1120"/>
                <a:gd name="T46" fmla="*/ 16 w 904"/>
                <a:gd name="T47" fmla="*/ 174 h 1120"/>
                <a:gd name="T48" fmla="*/ 22 w 904"/>
                <a:gd name="T49" fmla="*/ 218 h 1120"/>
                <a:gd name="T50" fmla="*/ 32 w 904"/>
                <a:gd name="T51" fmla="*/ 260 h 1120"/>
                <a:gd name="T52" fmla="*/ 40 w 904"/>
                <a:gd name="T53" fmla="*/ 302 h 1120"/>
                <a:gd name="T54" fmla="*/ 52 w 904"/>
                <a:gd name="T55" fmla="*/ 342 h 1120"/>
                <a:gd name="T56" fmla="*/ 64 w 904"/>
                <a:gd name="T57" fmla="*/ 384 h 1120"/>
                <a:gd name="T58" fmla="*/ 78 w 904"/>
                <a:gd name="T59" fmla="*/ 424 h 1120"/>
                <a:gd name="T60" fmla="*/ 92 w 904"/>
                <a:gd name="T61" fmla="*/ 462 h 1120"/>
                <a:gd name="T62" fmla="*/ 110 w 904"/>
                <a:gd name="T63" fmla="*/ 502 h 1120"/>
                <a:gd name="T64" fmla="*/ 126 w 904"/>
                <a:gd name="T65" fmla="*/ 540 h 1120"/>
                <a:gd name="T66" fmla="*/ 144 w 904"/>
                <a:gd name="T67" fmla="*/ 578 h 1120"/>
                <a:gd name="T68" fmla="*/ 164 w 904"/>
                <a:gd name="T69" fmla="*/ 614 h 1120"/>
                <a:gd name="T70" fmla="*/ 184 w 904"/>
                <a:gd name="T71" fmla="*/ 652 h 1120"/>
                <a:gd name="T72" fmla="*/ 206 w 904"/>
                <a:gd name="T73" fmla="*/ 686 h 1120"/>
                <a:gd name="T74" fmla="*/ 230 w 904"/>
                <a:gd name="T75" fmla="*/ 722 h 1120"/>
                <a:gd name="T76" fmla="*/ 254 w 904"/>
                <a:gd name="T77" fmla="*/ 756 h 1120"/>
                <a:gd name="T78" fmla="*/ 278 w 904"/>
                <a:gd name="T79" fmla="*/ 790 h 1120"/>
                <a:gd name="T80" fmla="*/ 304 w 904"/>
                <a:gd name="T81" fmla="*/ 822 h 1120"/>
                <a:gd name="T82" fmla="*/ 330 w 904"/>
                <a:gd name="T83" fmla="*/ 854 h 1120"/>
                <a:gd name="T84" fmla="*/ 358 w 904"/>
                <a:gd name="T85" fmla="*/ 884 h 1120"/>
                <a:gd name="T86" fmla="*/ 388 w 904"/>
                <a:gd name="T87" fmla="*/ 914 h 1120"/>
                <a:gd name="T88" fmla="*/ 416 w 904"/>
                <a:gd name="T89" fmla="*/ 944 h 1120"/>
                <a:gd name="T90" fmla="*/ 448 w 904"/>
                <a:gd name="T91" fmla="*/ 972 h 1120"/>
                <a:gd name="T92" fmla="*/ 478 w 904"/>
                <a:gd name="T93" fmla="*/ 998 h 1120"/>
                <a:gd name="T94" fmla="*/ 512 w 904"/>
                <a:gd name="T95" fmla="*/ 1026 h 1120"/>
                <a:gd name="T96" fmla="*/ 544 w 904"/>
                <a:gd name="T97" fmla="*/ 1050 h 1120"/>
                <a:gd name="T98" fmla="*/ 578 w 904"/>
                <a:gd name="T99" fmla="*/ 1074 h 1120"/>
                <a:gd name="T100" fmla="*/ 612 w 904"/>
                <a:gd name="T101" fmla="*/ 1098 h 1120"/>
                <a:gd name="T102" fmla="*/ 648 w 904"/>
                <a:gd name="T103" fmla="*/ 1120 h 1120"/>
                <a:gd name="T104" fmla="*/ 904 w 904"/>
                <a:gd name="T105" fmla="*/ 67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0">
                  <a:moveTo>
                    <a:pt x="904" y="678"/>
                  </a:moveTo>
                  <a:lnTo>
                    <a:pt x="904" y="678"/>
                  </a:lnTo>
                  <a:lnTo>
                    <a:pt x="862" y="650"/>
                  </a:lnTo>
                  <a:lnTo>
                    <a:pt x="822" y="620"/>
                  </a:lnTo>
                  <a:lnTo>
                    <a:pt x="784" y="586"/>
                  </a:lnTo>
                  <a:lnTo>
                    <a:pt x="748" y="552"/>
                  </a:lnTo>
                  <a:lnTo>
                    <a:pt x="714" y="514"/>
                  </a:lnTo>
                  <a:lnTo>
                    <a:pt x="682" y="476"/>
                  </a:lnTo>
                  <a:lnTo>
                    <a:pt x="652" y="434"/>
                  </a:lnTo>
                  <a:lnTo>
                    <a:pt x="626" y="392"/>
                  </a:lnTo>
                  <a:lnTo>
                    <a:pt x="602" y="348"/>
                  </a:lnTo>
                  <a:lnTo>
                    <a:pt x="580" y="302"/>
                  </a:lnTo>
                  <a:lnTo>
                    <a:pt x="562" y="254"/>
                  </a:lnTo>
                  <a:lnTo>
                    <a:pt x="546" y="206"/>
                  </a:lnTo>
                  <a:lnTo>
                    <a:pt x="532" y="156"/>
                  </a:lnTo>
                  <a:lnTo>
                    <a:pt x="522" y="104"/>
                  </a:lnTo>
                  <a:lnTo>
                    <a:pt x="516" y="52"/>
                  </a:lnTo>
                  <a:lnTo>
                    <a:pt x="512" y="0"/>
                  </a:lnTo>
                  <a:lnTo>
                    <a:pt x="0" y="0"/>
                  </a:lnTo>
                  <a:lnTo>
                    <a:pt x="0" y="0"/>
                  </a:lnTo>
                  <a:lnTo>
                    <a:pt x="2" y="44"/>
                  </a:lnTo>
                  <a:lnTo>
                    <a:pt x="6" y="88"/>
                  </a:lnTo>
                  <a:lnTo>
                    <a:pt x="10" y="132"/>
                  </a:lnTo>
                  <a:lnTo>
                    <a:pt x="16" y="174"/>
                  </a:lnTo>
                  <a:lnTo>
                    <a:pt x="22" y="218"/>
                  </a:lnTo>
                  <a:lnTo>
                    <a:pt x="32" y="260"/>
                  </a:lnTo>
                  <a:lnTo>
                    <a:pt x="40" y="302"/>
                  </a:lnTo>
                  <a:lnTo>
                    <a:pt x="52" y="342"/>
                  </a:lnTo>
                  <a:lnTo>
                    <a:pt x="64" y="384"/>
                  </a:lnTo>
                  <a:lnTo>
                    <a:pt x="78" y="424"/>
                  </a:lnTo>
                  <a:lnTo>
                    <a:pt x="92" y="462"/>
                  </a:lnTo>
                  <a:lnTo>
                    <a:pt x="110" y="502"/>
                  </a:lnTo>
                  <a:lnTo>
                    <a:pt x="126" y="540"/>
                  </a:lnTo>
                  <a:lnTo>
                    <a:pt x="144" y="578"/>
                  </a:lnTo>
                  <a:lnTo>
                    <a:pt x="164" y="614"/>
                  </a:lnTo>
                  <a:lnTo>
                    <a:pt x="184" y="652"/>
                  </a:lnTo>
                  <a:lnTo>
                    <a:pt x="206" y="686"/>
                  </a:lnTo>
                  <a:lnTo>
                    <a:pt x="230" y="722"/>
                  </a:lnTo>
                  <a:lnTo>
                    <a:pt x="254" y="756"/>
                  </a:lnTo>
                  <a:lnTo>
                    <a:pt x="278" y="790"/>
                  </a:lnTo>
                  <a:lnTo>
                    <a:pt x="304" y="822"/>
                  </a:lnTo>
                  <a:lnTo>
                    <a:pt x="330" y="854"/>
                  </a:lnTo>
                  <a:lnTo>
                    <a:pt x="358" y="884"/>
                  </a:lnTo>
                  <a:lnTo>
                    <a:pt x="388" y="914"/>
                  </a:lnTo>
                  <a:lnTo>
                    <a:pt x="416" y="944"/>
                  </a:lnTo>
                  <a:lnTo>
                    <a:pt x="448" y="972"/>
                  </a:lnTo>
                  <a:lnTo>
                    <a:pt x="478" y="998"/>
                  </a:lnTo>
                  <a:lnTo>
                    <a:pt x="512" y="1026"/>
                  </a:lnTo>
                  <a:lnTo>
                    <a:pt x="544" y="1050"/>
                  </a:lnTo>
                  <a:lnTo>
                    <a:pt x="578" y="1074"/>
                  </a:lnTo>
                  <a:lnTo>
                    <a:pt x="612" y="1098"/>
                  </a:lnTo>
                  <a:lnTo>
                    <a:pt x="648" y="1120"/>
                  </a:lnTo>
                  <a:lnTo>
                    <a:pt x="904" y="678"/>
                  </a:lnTo>
                  <a:close/>
                </a:path>
              </a:pathLst>
            </a:custGeom>
            <a:solidFill>
              <a:schemeClr val="accent6"/>
            </a:solidFill>
            <a:ln>
              <a:noFill/>
            </a:ln>
          </p:spPr>
          <p:txBody>
            <a:bodyPr vert="horz" wrap="square" lIns="91440" tIns="45720" rIns="91440" bIns="45720" numCol="1" anchor="t" anchorCtr="0" compatLnSpc="1"/>
            <a:lstStyle/>
            <a:p>
              <a:endParaRPr lang="zh-CN" altLang="en-US"/>
            </a:p>
          </p:txBody>
        </p:sp>
        <p:grpSp>
          <p:nvGrpSpPr>
            <p:cNvPr id="109" name="组合 108"/>
            <p:cNvGrpSpPr/>
            <p:nvPr/>
          </p:nvGrpSpPr>
          <p:grpSpPr>
            <a:xfrm>
              <a:off x="3519105" y="2770296"/>
              <a:ext cx="206643" cy="184873"/>
              <a:chOff x="4987925" y="414338"/>
              <a:chExt cx="1898650" cy="1698625"/>
            </a:xfrm>
          </p:grpSpPr>
          <p:sp>
            <p:nvSpPr>
              <p:cNvPr id="110"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2"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3" name="组合 112"/>
          <p:cNvGrpSpPr/>
          <p:nvPr/>
        </p:nvGrpSpPr>
        <p:grpSpPr>
          <a:xfrm>
            <a:off x="4738327" y="4404984"/>
            <a:ext cx="1507517" cy="709649"/>
            <a:chOff x="3554207" y="3382902"/>
            <a:chExt cx="1130785" cy="532237"/>
          </a:xfrm>
        </p:grpSpPr>
        <p:sp>
          <p:nvSpPr>
            <p:cNvPr id="114" name="Freeform 11"/>
            <p:cNvSpPr/>
            <p:nvPr/>
          </p:nvSpPr>
          <p:spPr bwMode="auto">
            <a:xfrm rot="1800000">
              <a:off x="3554207" y="3382902"/>
              <a:ext cx="1130785" cy="532237"/>
            </a:xfrm>
            <a:custGeom>
              <a:avLst/>
              <a:gdLst>
                <a:gd name="T0" fmla="*/ 1040 w 1296"/>
                <a:gd name="T1" fmla="*/ 0 h 610"/>
                <a:gd name="T2" fmla="*/ 1040 w 1296"/>
                <a:gd name="T3" fmla="*/ 0 h 610"/>
                <a:gd name="T4" fmla="*/ 994 w 1296"/>
                <a:gd name="T5" fmla="*/ 22 h 610"/>
                <a:gd name="T6" fmla="*/ 948 w 1296"/>
                <a:gd name="T7" fmla="*/ 42 h 610"/>
                <a:gd name="T8" fmla="*/ 902 w 1296"/>
                <a:gd name="T9" fmla="*/ 60 h 610"/>
                <a:gd name="T10" fmla="*/ 852 w 1296"/>
                <a:gd name="T11" fmla="*/ 74 h 610"/>
                <a:gd name="T12" fmla="*/ 804 w 1296"/>
                <a:gd name="T13" fmla="*/ 84 h 610"/>
                <a:gd name="T14" fmla="*/ 752 w 1296"/>
                <a:gd name="T15" fmla="*/ 92 h 610"/>
                <a:gd name="T16" fmla="*/ 700 w 1296"/>
                <a:gd name="T17" fmla="*/ 98 h 610"/>
                <a:gd name="T18" fmla="*/ 648 w 1296"/>
                <a:gd name="T19" fmla="*/ 98 h 610"/>
                <a:gd name="T20" fmla="*/ 648 w 1296"/>
                <a:gd name="T21" fmla="*/ 98 h 610"/>
                <a:gd name="T22" fmla="*/ 596 w 1296"/>
                <a:gd name="T23" fmla="*/ 98 h 610"/>
                <a:gd name="T24" fmla="*/ 544 w 1296"/>
                <a:gd name="T25" fmla="*/ 92 h 610"/>
                <a:gd name="T26" fmla="*/ 492 w 1296"/>
                <a:gd name="T27" fmla="*/ 84 h 610"/>
                <a:gd name="T28" fmla="*/ 442 w 1296"/>
                <a:gd name="T29" fmla="*/ 74 h 610"/>
                <a:gd name="T30" fmla="*/ 394 w 1296"/>
                <a:gd name="T31" fmla="*/ 60 h 610"/>
                <a:gd name="T32" fmla="*/ 348 w 1296"/>
                <a:gd name="T33" fmla="*/ 42 h 610"/>
                <a:gd name="T34" fmla="*/ 302 w 1296"/>
                <a:gd name="T35" fmla="*/ 22 h 610"/>
                <a:gd name="T36" fmla="*/ 256 w 1296"/>
                <a:gd name="T37" fmla="*/ 0 h 610"/>
                <a:gd name="T38" fmla="*/ 0 w 1296"/>
                <a:gd name="T39" fmla="*/ 444 h 610"/>
                <a:gd name="T40" fmla="*/ 0 w 1296"/>
                <a:gd name="T41" fmla="*/ 444 h 610"/>
                <a:gd name="T42" fmla="*/ 38 w 1296"/>
                <a:gd name="T43" fmla="*/ 462 h 610"/>
                <a:gd name="T44" fmla="*/ 74 w 1296"/>
                <a:gd name="T45" fmla="*/ 482 h 610"/>
                <a:gd name="T46" fmla="*/ 112 w 1296"/>
                <a:gd name="T47" fmla="*/ 498 h 610"/>
                <a:gd name="T48" fmla="*/ 150 w 1296"/>
                <a:gd name="T49" fmla="*/ 514 h 610"/>
                <a:gd name="T50" fmla="*/ 188 w 1296"/>
                <a:gd name="T51" fmla="*/ 530 h 610"/>
                <a:gd name="T52" fmla="*/ 228 w 1296"/>
                <a:gd name="T53" fmla="*/ 542 h 610"/>
                <a:gd name="T54" fmla="*/ 268 w 1296"/>
                <a:gd name="T55" fmla="*/ 556 h 610"/>
                <a:gd name="T56" fmla="*/ 308 w 1296"/>
                <a:gd name="T57" fmla="*/ 566 h 610"/>
                <a:gd name="T58" fmla="*/ 350 w 1296"/>
                <a:gd name="T59" fmla="*/ 576 h 610"/>
                <a:gd name="T60" fmla="*/ 390 w 1296"/>
                <a:gd name="T61" fmla="*/ 586 h 610"/>
                <a:gd name="T62" fmla="*/ 432 w 1296"/>
                <a:gd name="T63" fmla="*/ 592 h 610"/>
                <a:gd name="T64" fmla="*/ 474 w 1296"/>
                <a:gd name="T65" fmla="*/ 600 h 610"/>
                <a:gd name="T66" fmla="*/ 518 w 1296"/>
                <a:gd name="T67" fmla="*/ 604 h 610"/>
                <a:gd name="T68" fmla="*/ 560 w 1296"/>
                <a:gd name="T69" fmla="*/ 608 h 610"/>
                <a:gd name="T70" fmla="*/ 604 w 1296"/>
                <a:gd name="T71" fmla="*/ 610 h 610"/>
                <a:gd name="T72" fmla="*/ 648 w 1296"/>
                <a:gd name="T73" fmla="*/ 610 h 610"/>
                <a:gd name="T74" fmla="*/ 648 w 1296"/>
                <a:gd name="T75" fmla="*/ 610 h 610"/>
                <a:gd name="T76" fmla="*/ 692 w 1296"/>
                <a:gd name="T77" fmla="*/ 610 h 610"/>
                <a:gd name="T78" fmla="*/ 736 w 1296"/>
                <a:gd name="T79" fmla="*/ 608 h 610"/>
                <a:gd name="T80" fmla="*/ 778 w 1296"/>
                <a:gd name="T81" fmla="*/ 604 h 610"/>
                <a:gd name="T82" fmla="*/ 822 w 1296"/>
                <a:gd name="T83" fmla="*/ 600 h 610"/>
                <a:gd name="T84" fmla="*/ 864 w 1296"/>
                <a:gd name="T85" fmla="*/ 592 h 610"/>
                <a:gd name="T86" fmla="*/ 906 w 1296"/>
                <a:gd name="T87" fmla="*/ 586 h 610"/>
                <a:gd name="T88" fmla="*/ 946 w 1296"/>
                <a:gd name="T89" fmla="*/ 576 h 610"/>
                <a:gd name="T90" fmla="*/ 988 w 1296"/>
                <a:gd name="T91" fmla="*/ 566 h 610"/>
                <a:gd name="T92" fmla="*/ 1028 w 1296"/>
                <a:gd name="T93" fmla="*/ 556 h 610"/>
                <a:gd name="T94" fmla="*/ 1068 w 1296"/>
                <a:gd name="T95" fmla="*/ 542 h 610"/>
                <a:gd name="T96" fmla="*/ 1108 w 1296"/>
                <a:gd name="T97" fmla="*/ 530 h 610"/>
                <a:gd name="T98" fmla="*/ 1146 w 1296"/>
                <a:gd name="T99" fmla="*/ 514 h 610"/>
                <a:gd name="T100" fmla="*/ 1184 w 1296"/>
                <a:gd name="T101" fmla="*/ 498 h 610"/>
                <a:gd name="T102" fmla="*/ 1222 w 1296"/>
                <a:gd name="T103" fmla="*/ 482 h 610"/>
                <a:gd name="T104" fmla="*/ 1258 w 1296"/>
                <a:gd name="T105" fmla="*/ 462 h 610"/>
                <a:gd name="T106" fmla="*/ 1296 w 1296"/>
                <a:gd name="T107" fmla="*/ 444 h 610"/>
                <a:gd name="T108" fmla="*/ 1040 w 1296"/>
                <a:gd name="T109"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6" h="610">
                  <a:moveTo>
                    <a:pt x="1040" y="0"/>
                  </a:moveTo>
                  <a:lnTo>
                    <a:pt x="1040" y="0"/>
                  </a:lnTo>
                  <a:lnTo>
                    <a:pt x="994" y="22"/>
                  </a:lnTo>
                  <a:lnTo>
                    <a:pt x="948" y="42"/>
                  </a:lnTo>
                  <a:lnTo>
                    <a:pt x="902" y="60"/>
                  </a:lnTo>
                  <a:lnTo>
                    <a:pt x="852" y="74"/>
                  </a:lnTo>
                  <a:lnTo>
                    <a:pt x="804" y="84"/>
                  </a:lnTo>
                  <a:lnTo>
                    <a:pt x="752" y="92"/>
                  </a:lnTo>
                  <a:lnTo>
                    <a:pt x="700" y="98"/>
                  </a:lnTo>
                  <a:lnTo>
                    <a:pt x="648" y="98"/>
                  </a:lnTo>
                  <a:lnTo>
                    <a:pt x="648" y="98"/>
                  </a:lnTo>
                  <a:lnTo>
                    <a:pt x="596" y="98"/>
                  </a:lnTo>
                  <a:lnTo>
                    <a:pt x="544" y="92"/>
                  </a:lnTo>
                  <a:lnTo>
                    <a:pt x="492" y="84"/>
                  </a:lnTo>
                  <a:lnTo>
                    <a:pt x="442" y="74"/>
                  </a:lnTo>
                  <a:lnTo>
                    <a:pt x="394" y="60"/>
                  </a:lnTo>
                  <a:lnTo>
                    <a:pt x="348" y="42"/>
                  </a:lnTo>
                  <a:lnTo>
                    <a:pt x="302" y="22"/>
                  </a:lnTo>
                  <a:lnTo>
                    <a:pt x="256" y="0"/>
                  </a:lnTo>
                  <a:lnTo>
                    <a:pt x="0" y="444"/>
                  </a:lnTo>
                  <a:lnTo>
                    <a:pt x="0" y="444"/>
                  </a:lnTo>
                  <a:lnTo>
                    <a:pt x="38" y="462"/>
                  </a:lnTo>
                  <a:lnTo>
                    <a:pt x="74" y="482"/>
                  </a:lnTo>
                  <a:lnTo>
                    <a:pt x="112" y="498"/>
                  </a:lnTo>
                  <a:lnTo>
                    <a:pt x="150" y="514"/>
                  </a:lnTo>
                  <a:lnTo>
                    <a:pt x="188" y="530"/>
                  </a:lnTo>
                  <a:lnTo>
                    <a:pt x="228" y="542"/>
                  </a:lnTo>
                  <a:lnTo>
                    <a:pt x="268" y="556"/>
                  </a:lnTo>
                  <a:lnTo>
                    <a:pt x="308" y="566"/>
                  </a:lnTo>
                  <a:lnTo>
                    <a:pt x="350" y="576"/>
                  </a:lnTo>
                  <a:lnTo>
                    <a:pt x="390" y="586"/>
                  </a:lnTo>
                  <a:lnTo>
                    <a:pt x="432" y="592"/>
                  </a:lnTo>
                  <a:lnTo>
                    <a:pt x="474" y="600"/>
                  </a:lnTo>
                  <a:lnTo>
                    <a:pt x="518" y="604"/>
                  </a:lnTo>
                  <a:lnTo>
                    <a:pt x="560" y="608"/>
                  </a:lnTo>
                  <a:lnTo>
                    <a:pt x="604" y="610"/>
                  </a:lnTo>
                  <a:lnTo>
                    <a:pt x="648" y="610"/>
                  </a:lnTo>
                  <a:lnTo>
                    <a:pt x="648" y="610"/>
                  </a:lnTo>
                  <a:lnTo>
                    <a:pt x="692" y="610"/>
                  </a:lnTo>
                  <a:lnTo>
                    <a:pt x="736" y="608"/>
                  </a:lnTo>
                  <a:lnTo>
                    <a:pt x="778" y="604"/>
                  </a:lnTo>
                  <a:lnTo>
                    <a:pt x="822" y="600"/>
                  </a:lnTo>
                  <a:lnTo>
                    <a:pt x="864" y="592"/>
                  </a:lnTo>
                  <a:lnTo>
                    <a:pt x="906" y="586"/>
                  </a:lnTo>
                  <a:lnTo>
                    <a:pt x="946" y="576"/>
                  </a:lnTo>
                  <a:lnTo>
                    <a:pt x="988" y="566"/>
                  </a:lnTo>
                  <a:lnTo>
                    <a:pt x="1028" y="556"/>
                  </a:lnTo>
                  <a:lnTo>
                    <a:pt x="1068" y="542"/>
                  </a:lnTo>
                  <a:lnTo>
                    <a:pt x="1108" y="530"/>
                  </a:lnTo>
                  <a:lnTo>
                    <a:pt x="1146" y="514"/>
                  </a:lnTo>
                  <a:lnTo>
                    <a:pt x="1184" y="498"/>
                  </a:lnTo>
                  <a:lnTo>
                    <a:pt x="1222" y="482"/>
                  </a:lnTo>
                  <a:lnTo>
                    <a:pt x="1258" y="462"/>
                  </a:lnTo>
                  <a:lnTo>
                    <a:pt x="1296" y="444"/>
                  </a:lnTo>
                  <a:lnTo>
                    <a:pt x="104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15" name="组合 114"/>
            <p:cNvGrpSpPr/>
            <p:nvPr/>
          </p:nvGrpSpPr>
          <p:grpSpPr>
            <a:xfrm>
              <a:off x="4007724" y="3587560"/>
              <a:ext cx="187983" cy="184873"/>
              <a:chOff x="5032375" y="3027363"/>
              <a:chExt cx="1727200" cy="1698625"/>
            </a:xfrm>
          </p:grpSpPr>
          <p:sp>
            <p:nvSpPr>
              <p:cNvPr id="116"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9"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1" name="组合 120"/>
          <p:cNvGrpSpPr/>
          <p:nvPr/>
        </p:nvGrpSpPr>
        <p:grpSpPr>
          <a:xfrm>
            <a:off x="6807396" y="2988680"/>
            <a:ext cx="1051539" cy="1305288"/>
            <a:chOff x="5106211" y="2320675"/>
            <a:chExt cx="788757" cy="978966"/>
          </a:xfrm>
        </p:grpSpPr>
        <p:sp>
          <p:nvSpPr>
            <p:cNvPr id="122" name="Freeform 9"/>
            <p:cNvSpPr/>
            <p:nvPr/>
          </p:nvSpPr>
          <p:spPr bwMode="auto">
            <a:xfrm rot="1800000">
              <a:off x="5106211" y="2320675"/>
              <a:ext cx="788757" cy="978966"/>
            </a:xfrm>
            <a:custGeom>
              <a:avLst/>
              <a:gdLst>
                <a:gd name="T0" fmla="*/ 0 w 904"/>
                <a:gd name="T1" fmla="*/ 444 h 1122"/>
                <a:gd name="T2" fmla="*/ 0 w 904"/>
                <a:gd name="T3" fmla="*/ 444 h 1122"/>
                <a:gd name="T4" fmla="*/ 42 w 904"/>
                <a:gd name="T5" fmla="*/ 472 h 1122"/>
                <a:gd name="T6" fmla="*/ 82 w 904"/>
                <a:gd name="T7" fmla="*/ 502 h 1122"/>
                <a:gd name="T8" fmla="*/ 120 w 904"/>
                <a:gd name="T9" fmla="*/ 534 h 1122"/>
                <a:gd name="T10" fmla="*/ 156 w 904"/>
                <a:gd name="T11" fmla="*/ 568 h 1122"/>
                <a:gd name="T12" fmla="*/ 190 w 904"/>
                <a:gd name="T13" fmla="*/ 606 h 1122"/>
                <a:gd name="T14" fmla="*/ 222 w 904"/>
                <a:gd name="T15" fmla="*/ 644 h 1122"/>
                <a:gd name="T16" fmla="*/ 252 w 904"/>
                <a:gd name="T17" fmla="*/ 686 h 1122"/>
                <a:gd name="T18" fmla="*/ 278 w 904"/>
                <a:gd name="T19" fmla="*/ 728 h 1122"/>
                <a:gd name="T20" fmla="*/ 302 w 904"/>
                <a:gd name="T21" fmla="*/ 772 h 1122"/>
                <a:gd name="T22" fmla="*/ 324 w 904"/>
                <a:gd name="T23" fmla="*/ 818 h 1122"/>
                <a:gd name="T24" fmla="*/ 342 w 904"/>
                <a:gd name="T25" fmla="*/ 866 h 1122"/>
                <a:gd name="T26" fmla="*/ 358 w 904"/>
                <a:gd name="T27" fmla="*/ 914 h 1122"/>
                <a:gd name="T28" fmla="*/ 372 w 904"/>
                <a:gd name="T29" fmla="*/ 964 h 1122"/>
                <a:gd name="T30" fmla="*/ 382 w 904"/>
                <a:gd name="T31" fmla="*/ 1016 h 1122"/>
                <a:gd name="T32" fmla="*/ 388 w 904"/>
                <a:gd name="T33" fmla="*/ 1068 h 1122"/>
                <a:gd name="T34" fmla="*/ 392 w 904"/>
                <a:gd name="T35" fmla="*/ 1122 h 1122"/>
                <a:gd name="T36" fmla="*/ 904 w 904"/>
                <a:gd name="T37" fmla="*/ 1122 h 1122"/>
                <a:gd name="T38" fmla="*/ 904 w 904"/>
                <a:gd name="T39" fmla="*/ 1122 h 1122"/>
                <a:gd name="T40" fmla="*/ 902 w 904"/>
                <a:gd name="T41" fmla="*/ 1076 h 1122"/>
                <a:gd name="T42" fmla="*/ 898 w 904"/>
                <a:gd name="T43" fmla="*/ 1032 h 1122"/>
                <a:gd name="T44" fmla="*/ 894 w 904"/>
                <a:gd name="T45" fmla="*/ 990 h 1122"/>
                <a:gd name="T46" fmla="*/ 888 w 904"/>
                <a:gd name="T47" fmla="*/ 946 h 1122"/>
                <a:gd name="T48" fmla="*/ 882 w 904"/>
                <a:gd name="T49" fmla="*/ 904 h 1122"/>
                <a:gd name="T50" fmla="*/ 872 w 904"/>
                <a:gd name="T51" fmla="*/ 862 h 1122"/>
                <a:gd name="T52" fmla="*/ 864 w 904"/>
                <a:gd name="T53" fmla="*/ 820 h 1122"/>
                <a:gd name="T54" fmla="*/ 852 w 904"/>
                <a:gd name="T55" fmla="*/ 778 h 1122"/>
                <a:gd name="T56" fmla="*/ 840 w 904"/>
                <a:gd name="T57" fmla="*/ 738 h 1122"/>
                <a:gd name="T58" fmla="*/ 826 w 904"/>
                <a:gd name="T59" fmla="*/ 698 h 1122"/>
                <a:gd name="T60" fmla="*/ 812 w 904"/>
                <a:gd name="T61" fmla="*/ 658 h 1122"/>
                <a:gd name="T62" fmla="*/ 794 w 904"/>
                <a:gd name="T63" fmla="*/ 618 h 1122"/>
                <a:gd name="T64" fmla="*/ 778 w 904"/>
                <a:gd name="T65" fmla="*/ 580 h 1122"/>
                <a:gd name="T66" fmla="*/ 760 w 904"/>
                <a:gd name="T67" fmla="*/ 542 h 1122"/>
                <a:gd name="T68" fmla="*/ 740 w 904"/>
                <a:gd name="T69" fmla="*/ 506 h 1122"/>
                <a:gd name="T70" fmla="*/ 720 w 904"/>
                <a:gd name="T71" fmla="*/ 470 h 1122"/>
                <a:gd name="T72" fmla="*/ 698 w 904"/>
                <a:gd name="T73" fmla="*/ 434 h 1122"/>
                <a:gd name="T74" fmla="*/ 674 w 904"/>
                <a:gd name="T75" fmla="*/ 398 h 1122"/>
                <a:gd name="T76" fmla="*/ 650 w 904"/>
                <a:gd name="T77" fmla="*/ 364 h 1122"/>
                <a:gd name="T78" fmla="*/ 626 w 904"/>
                <a:gd name="T79" fmla="*/ 332 h 1122"/>
                <a:gd name="T80" fmla="*/ 600 w 904"/>
                <a:gd name="T81" fmla="*/ 298 h 1122"/>
                <a:gd name="T82" fmla="*/ 574 w 904"/>
                <a:gd name="T83" fmla="*/ 266 h 1122"/>
                <a:gd name="T84" fmla="*/ 546 w 904"/>
                <a:gd name="T85" fmla="*/ 236 h 1122"/>
                <a:gd name="T86" fmla="*/ 516 w 904"/>
                <a:gd name="T87" fmla="*/ 206 h 1122"/>
                <a:gd name="T88" fmla="*/ 488 w 904"/>
                <a:gd name="T89" fmla="*/ 176 h 1122"/>
                <a:gd name="T90" fmla="*/ 456 w 904"/>
                <a:gd name="T91" fmla="*/ 148 h 1122"/>
                <a:gd name="T92" fmla="*/ 426 w 904"/>
                <a:gd name="T93" fmla="*/ 122 h 1122"/>
                <a:gd name="T94" fmla="*/ 392 w 904"/>
                <a:gd name="T95" fmla="*/ 96 h 1122"/>
                <a:gd name="T96" fmla="*/ 360 w 904"/>
                <a:gd name="T97" fmla="*/ 70 h 1122"/>
                <a:gd name="T98" fmla="*/ 326 w 904"/>
                <a:gd name="T99" fmla="*/ 46 h 1122"/>
                <a:gd name="T100" fmla="*/ 292 w 904"/>
                <a:gd name="T101" fmla="*/ 22 h 1122"/>
                <a:gd name="T102" fmla="*/ 256 w 904"/>
                <a:gd name="T103" fmla="*/ 0 h 1122"/>
                <a:gd name="T104" fmla="*/ 0 w 904"/>
                <a:gd name="T105" fmla="*/ 44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2">
                  <a:moveTo>
                    <a:pt x="0" y="444"/>
                  </a:moveTo>
                  <a:lnTo>
                    <a:pt x="0" y="444"/>
                  </a:lnTo>
                  <a:lnTo>
                    <a:pt x="42" y="472"/>
                  </a:lnTo>
                  <a:lnTo>
                    <a:pt x="82" y="502"/>
                  </a:lnTo>
                  <a:lnTo>
                    <a:pt x="120" y="534"/>
                  </a:lnTo>
                  <a:lnTo>
                    <a:pt x="156" y="568"/>
                  </a:lnTo>
                  <a:lnTo>
                    <a:pt x="190" y="606"/>
                  </a:lnTo>
                  <a:lnTo>
                    <a:pt x="222" y="644"/>
                  </a:lnTo>
                  <a:lnTo>
                    <a:pt x="252" y="686"/>
                  </a:lnTo>
                  <a:lnTo>
                    <a:pt x="278" y="728"/>
                  </a:lnTo>
                  <a:lnTo>
                    <a:pt x="302" y="772"/>
                  </a:lnTo>
                  <a:lnTo>
                    <a:pt x="324" y="818"/>
                  </a:lnTo>
                  <a:lnTo>
                    <a:pt x="342" y="866"/>
                  </a:lnTo>
                  <a:lnTo>
                    <a:pt x="358" y="914"/>
                  </a:lnTo>
                  <a:lnTo>
                    <a:pt x="372" y="964"/>
                  </a:lnTo>
                  <a:lnTo>
                    <a:pt x="382" y="1016"/>
                  </a:lnTo>
                  <a:lnTo>
                    <a:pt x="388" y="1068"/>
                  </a:lnTo>
                  <a:lnTo>
                    <a:pt x="392" y="1122"/>
                  </a:lnTo>
                  <a:lnTo>
                    <a:pt x="904" y="1122"/>
                  </a:lnTo>
                  <a:lnTo>
                    <a:pt x="904" y="1122"/>
                  </a:lnTo>
                  <a:lnTo>
                    <a:pt x="902" y="1076"/>
                  </a:lnTo>
                  <a:lnTo>
                    <a:pt x="898" y="1032"/>
                  </a:lnTo>
                  <a:lnTo>
                    <a:pt x="894" y="990"/>
                  </a:lnTo>
                  <a:lnTo>
                    <a:pt x="888" y="946"/>
                  </a:lnTo>
                  <a:lnTo>
                    <a:pt x="882" y="904"/>
                  </a:lnTo>
                  <a:lnTo>
                    <a:pt x="872" y="862"/>
                  </a:lnTo>
                  <a:lnTo>
                    <a:pt x="864" y="820"/>
                  </a:lnTo>
                  <a:lnTo>
                    <a:pt x="852" y="778"/>
                  </a:lnTo>
                  <a:lnTo>
                    <a:pt x="840" y="738"/>
                  </a:lnTo>
                  <a:lnTo>
                    <a:pt x="826" y="698"/>
                  </a:lnTo>
                  <a:lnTo>
                    <a:pt x="812" y="658"/>
                  </a:lnTo>
                  <a:lnTo>
                    <a:pt x="794" y="618"/>
                  </a:lnTo>
                  <a:lnTo>
                    <a:pt x="778" y="580"/>
                  </a:lnTo>
                  <a:lnTo>
                    <a:pt x="760" y="542"/>
                  </a:lnTo>
                  <a:lnTo>
                    <a:pt x="740" y="506"/>
                  </a:lnTo>
                  <a:lnTo>
                    <a:pt x="720" y="470"/>
                  </a:lnTo>
                  <a:lnTo>
                    <a:pt x="698" y="434"/>
                  </a:lnTo>
                  <a:lnTo>
                    <a:pt x="674" y="398"/>
                  </a:lnTo>
                  <a:lnTo>
                    <a:pt x="650" y="364"/>
                  </a:lnTo>
                  <a:lnTo>
                    <a:pt x="626" y="332"/>
                  </a:lnTo>
                  <a:lnTo>
                    <a:pt x="600" y="298"/>
                  </a:lnTo>
                  <a:lnTo>
                    <a:pt x="574" y="266"/>
                  </a:lnTo>
                  <a:lnTo>
                    <a:pt x="546" y="236"/>
                  </a:lnTo>
                  <a:lnTo>
                    <a:pt x="516" y="206"/>
                  </a:lnTo>
                  <a:lnTo>
                    <a:pt x="488" y="176"/>
                  </a:lnTo>
                  <a:lnTo>
                    <a:pt x="456" y="148"/>
                  </a:lnTo>
                  <a:lnTo>
                    <a:pt x="426" y="122"/>
                  </a:lnTo>
                  <a:lnTo>
                    <a:pt x="392" y="96"/>
                  </a:lnTo>
                  <a:lnTo>
                    <a:pt x="360" y="70"/>
                  </a:lnTo>
                  <a:lnTo>
                    <a:pt x="326" y="46"/>
                  </a:lnTo>
                  <a:lnTo>
                    <a:pt x="292" y="22"/>
                  </a:lnTo>
                  <a:lnTo>
                    <a:pt x="256" y="0"/>
                  </a:lnTo>
                  <a:lnTo>
                    <a:pt x="0" y="4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123" name="组合 122"/>
            <p:cNvGrpSpPr/>
            <p:nvPr/>
          </p:nvGrpSpPr>
          <p:grpSpPr>
            <a:xfrm>
              <a:off x="5420525" y="2773910"/>
              <a:ext cx="184873" cy="184873"/>
              <a:chOff x="152400" y="414338"/>
              <a:chExt cx="1698625" cy="1698625"/>
            </a:xfrm>
          </p:grpSpPr>
          <p:sp>
            <p:nvSpPr>
              <p:cNvPr id="124"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6" name="组合 125"/>
          <p:cNvGrpSpPr/>
          <p:nvPr/>
        </p:nvGrpSpPr>
        <p:grpSpPr>
          <a:xfrm>
            <a:off x="5944572" y="2315432"/>
            <a:ext cx="1507517" cy="709649"/>
            <a:chOff x="4459009" y="1815738"/>
            <a:chExt cx="1130785" cy="532237"/>
          </a:xfrm>
        </p:grpSpPr>
        <p:sp>
          <p:nvSpPr>
            <p:cNvPr id="127" name="Freeform 7"/>
            <p:cNvSpPr/>
            <p:nvPr/>
          </p:nvSpPr>
          <p:spPr bwMode="auto">
            <a:xfrm rot="1800000">
              <a:off x="4459009" y="1815738"/>
              <a:ext cx="1130785" cy="532237"/>
            </a:xfrm>
            <a:custGeom>
              <a:avLst/>
              <a:gdLst>
                <a:gd name="T0" fmla="*/ 256 w 1296"/>
                <a:gd name="T1" fmla="*/ 610 h 610"/>
                <a:gd name="T2" fmla="*/ 256 w 1296"/>
                <a:gd name="T3" fmla="*/ 610 h 610"/>
                <a:gd name="T4" fmla="*/ 302 w 1296"/>
                <a:gd name="T5" fmla="*/ 588 h 610"/>
                <a:gd name="T6" fmla="*/ 348 w 1296"/>
                <a:gd name="T7" fmla="*/ 568 h 610"/>
                <a:gd name="T8" fmla="*/ 394 w 1296"/>
                <a:gd name="T9" fmla="*/ 552 h 610"/>
                <a:gd name="T10" fmla="*/ 442 w 1296"/>
                <a:gd name="T11" fmla="*/ 538 h 610"/>
                <a:gd name="T12" fmla="*/ 492 w 1296"/>
                <a:gd name="T13" fmla="*/ 526 h 610"/>
                <a:gd name="T14" fmla="*/ 544 w 1296"/>
                <a:gd name="T15" fmla="*/ 518 h 610"/>
                <a:gd name="T16" fmla="*/ 596 w 1296"/>
                <a:gd name="T17" fmla="*/ 514 h 610"/>
                <a:gd name="T18" fmla="*/ 648 w 1296"/>
                <a:gd name="T19" fmla="*/ 512 h 610"/>
                <a:gd name="T20" fmla="*/ 648 w 1296"/>
                <a:gd name="T21" fmla="*/ 512 h 610"/>
                <a:gd name="T22" fmla="*/ 700 w 1296"/>
                <a:gd name="T23" fmla="*/ 514 h 610"/>
                <a:gd name="T24" fmla="*/ 752 w 1296"/>
                <a:gd name="T25" fmla="*/ 518 h 610"/>
                <a:gd name="T26" fmla="*/ 804 w 1296"/>
                <a:gd name="T27" fmla="*/ 526 h 610"/>
                <a:gd name="T28" fmla="*/ 852 w 1296"/>
                <a:gd name="T29" fmla="*/ 538 h 610"/>
                <a:gd name="T30" fmla="*/ 902 w 1296"/>
                <a:gd name="T31" fmla="*/ 552 h 610"/>
                <a:gd name="T32" fmla="*/ 948 w 1296"/>
                <a:gd name="T33" fmla="*/ 568 h 610"/>
                <a:gd name="T34" fmla="*/ 994 w 1296"/>
                <a:gd name="T35" fmla="*/ 588 h 610"/>
                <a:gd name="T36" fmla="*/ 1040 w 1296"/>
                <a:gd name="T37" fmla="*/ 610 h 610"/>
                <a:gd name="T38" fmla="*/ 1296 w 1296"/>
                <a:gd name="T39" fmla="*/ 168 h 610"/>
                <a:gd name="T40" fmla="*/ 1296 w 1296"/>
                <a:gd name="T41" fmla="*/ 168 h 610"/>
                <a:gd name="T42" fmla="*/ 1258 w 1296"/>
                <a:gd name="T43" fmla="*/ 148 h 610"/>
                <a:gd name="T44" fmla="*/ 1222 w 1296"/>
                <a:gd name="T45" fmla="*/ 130 h 610"/>
                <a:gd name="T46" fmla="*/ 1184 w 1296"/>
                <a:gd name="T47" fmla="*/ 112 h 610"/>
                <a:gd name="T48" fmla="*/ 1146 w 1296"/>
                <a:gd name="T49" fmla="*/ 96 h 610"/>
                <a:gd name="T50" fmla="*/ 1108 w 1296"/>
                <a:gd name="T51" fmla="*/ 82 h 610"/>
                <a:gd name="T52" fmla="*/ 1068 w 1296"/>
                <a:gd name="T53" fmla="*/ 68 h 610"/>
                <a:gd name="T54" fmla="*/ 1028 w 1296"/>
                <a:gd name="T55" fmla="*/ 56 h 610"/>
                <a:gd name="T56" fmla="*/ 988 w 1296"/>
                <a:gd name="T57" fmla="*/ 44 h 610"/>
                <a:gd name="T58" fmla="*/ 946 w 1296"/>
                <a:gd name="T59" fmla="*/ 34 h 610"/>
                <a:gd name="T60" fmla="*/ 906 w 1296"/>
                <a:gd name="T61" fmla="*/ 26 h 610"/>
                <a:gd name="T62" fmla="*/ 864 w 1296"/>
                <a:gd name="T63" fmla="*/ 18 h 610"/>
                <a:gd name="T64" fmla="*/ 822 w 1296"/>
                <a:gd name="T65" fmla="*/ 12 h 610"/>
                <a:gd name="T66" fmla="*/ 778 w 1296"/>
                <a:gd name="T67" fmla="*/ 6 h 610"/>
                <a:gd name="T68" fmla="*/ 736 w 1296"/>
                <a:gd name="T69" fmla="*/ 4 h 610"/>
                <a:gd name="T70" fmla="*/ 692 w 1296"/>
                <a:gd name="T71" fmla="*/ 2 h 610"/>
                <a:gd name="T72" fmla="*/ 648 w 1296"/>
                <a:gd name="T73" fmla="*/ 0 h 610"/>
                <a:gd name="T74" fmla="*/ 648 w 1296"/>
                <a:gd name="T75" fmla="*/ 0 h 610"/>
                <a:gd name="T76" fmla="*/ 604 w 1296"/>
                <a:gd name="T77" fmla="*/ 2 h 610"/>
                <a:gd name="T78" fmla="*/ 560 w 1296"/>
                <a:gd name="T79" fmla="*/ 4 h 610"/>
                <a:gd name="T80" fmla="*/ 518 w 1296"/>
                <a:gd name="T81" fmla="*/ 6 h 610"/>
                <a:gd name="T82" fmla="*/ 474 w 1296"/>
                <a:gd name="T83" fmla="*/ 12 h 610"/>
                <a:gd name="T84" fmla="*/ 432 w 1296"/>
                <a:gd name="T85" fmla="*/ 18 h 610"/>
                <a:gd name="T86" fmla="*/ 390 w 1296"/>
                <a:gd name="T87" fmla="*/ 26 h 610"/>
                <a:gd name="T88" fmla="*/ 350 w 1296"/>
                <a:gd name="T89" fmla="*/ 34 h 610"/>
                <a:gd name="T90" fmla="*/ 308 w 1296"/>
                <a:gd name="T91" fmla="*/ 44 h 610"/>
                <a:gd name="T92" fmla="*/ 268 w 1296"/>
                <a:gd name="T93" fmla="*/ 56 h 610"/>
                <a:gd name="T94" fmla="*/ 228 w 1296"/>
                <a:gd name="T95" fmla="*/ 68 h 610"/>
                <a:gd name="T96" fmla="*/ 188 w 1296"/>
                <a:gd name="T97" fmla="*/ 82 h 610"/>
                <a:gd name="T98" fmla="*/ 150 w 1296"/>
                <a:gd name="T99" fmla="*/ 96 h 610"/>
                <a:gd name="T100" fmla="*/ 112 w 1296"/>
                <a:gd name="T101" fmla="*/ 112 h 610"/>
                <a:gd name="T102" fmla="*/ 74 w 1296"/>
                <a:gd name="T103" fmla="*/ 130 h 610"/>
                <a:gd name="T104" fmla="*/ 38 w 1296"/>
                <a:gd name="T105" fmla="*/ 148 h 610"/>
                <a:gd name="T106" fmla="*/ 0 w 1296"/>
                <a:gd name="T107" fmla="*/ 168 h 610"/>
                <a:gd name="T108" fmla="*/ 256 w 1296"/>
                <a:gd name="T109"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6" h="610">
                  <a:moveTo>
                    <a:pt x="256" y="610"/>
                  </a:moveTo>
                  <a:lnTo>
                    <a:pt x="256" y="610"/>
                  </a:lnTo>
                  <a:lnTo>
                    <a:pt x="302" y="588"/>
                  </a:lnTo>
                  <a:lnTo>
                    <a:pt x="348" y="568"/>
                  </a:lnTo>
                  <a:lnTo>
                    <a:pt x="394" y="552"/>
                  </a:lnTo>
                  <a:lnTo>
                    <a:pt x="442" y="538"/>
                  </a:lnTo>
                  <a:lnTo>
                    <a:pt x="492" y="526"/>
                  </a:lnTo>
                  <a:lnTo>
                    <a:pt x="544" y="518"/>
                  </a:lnTo>
                  <a:lnTo>
                    <a:pt x="596" y="514"/>
                  </a:lnTo>
                  <a:lnTo>
                    <a:pt x="648" y="512"/>
                  </a:lnTo>
                  <a:lnTo>
                    <a:pt x="648" y="512"/>
                  </a:lnTo>
                  <a:lnTo>
                    <a:pt x="700" y="514"/>
                  </a:lnTo>
                  <a:lnTo>
                    <a:pt x="752" y="518"/>
                  </a:lnTo>
                  <a:lnTo>
                    <a:pt x="804" y="526"/>
                  </a:lnTo>
                  <a:lnTo>
                    <a:pt x="852" y="538"/>
                  </a:lnTo>
                  <a:lnTo>
                    <a:pt x="902" y="552"/>
                  </a:lnTo>
                  <a:lnTo>
                    <a:pt x="948" y="568"/>
                  </a:lnTo>
                  <a:lnTo>
                    <a:pt x="994" y="588"/>
                  </a:lnTo>
                  <a:lnTo>
                    <a:pt x="1040" y="610"/>
                  </a:lnTo>
                  <a:lnTo>
                    <a:pt x="1296" y="168"/>
                  </a:lnTo>
                  <a:lnTo>
                    <a:pt x="1296" y="168"/>
                  </a:lnTo>
                  <a:lnTo>
                    <a:pt x="1258" y="148"/>
                  </a:lnTo>
                  <a:lnTo>
                    <a:pt x="1222" y="130"/>
                  </a:lnTo>
                  <a:lnTo>
                    <a:pt x="1184" y="112"/>
                  </a:lnTo>
                  <a:lnTo>
                    <a:pt x="1146" y="96"/>
                  </a:lnTo>
                  <a:lnTo>
                    <a:pt x="1108" y="82"/>
                  </a:lnTo>
                  <a:lnTo>
                    <a:pt x="1068" y="68"/>
                  </a:lnTo>
                  <a:lnTo>
                    <a:pt x="1028" y="56"/>
                  </a:lnTo>
                  <a:lnTo>
                    <a:pt x="988" y="44"/>
                  </a:lnTo>
                  <a:lnTo>
                    <a:pt x="946" y="34"/>
                  </a:lnTo>
                  <a:lnTo>
                    <a:pt x="906" y="26"/>
                  </a:lnTo>
                  <a:lnTo>
                    <a:pt x="864" y="18"/>
                  </a:lnTo>
                  <a:lnTo>
                    <a:pt x="822" y="12"/>
                  </a:lnTo>
                  <a:lnTo>
                    <a:pt x="778" y="6"/>
                  </a:lnTo>
                  <a:lnTo>
                    <a:pt x="736" y="4"/>
                  </a:lnTo>
                  <a:lnTo>
                    <a:pt x="692" y="2"/>
                  </a:lnTo>
                  <a:lnTo>
                    <a:pt x="648" y="0"/>
                  </a:lnTo>
                  <a:lnTo>
                    <a:pt x="648" y="0"/>
                  </a:lnTo>
                  <a:lnTo>
                    <a:pt x="604" y="2"/>
                  </a:lnTo>
                  <a:lnTo>
                    <a:pt x="560" y="4"/>
                  </a:lnTo>
                  <a:lnTo>
                    <a:pt x="518" y="6"/>
                  </a:lnTo>
                  <a:lnTo>
                    <a:pt x="474" y="12"/>
                  </a:lnTo>
                  <a:lnTo>
                    <a:pt x="432" y="18"/>
                  </a:lnTo>
                  <a:lnTo>
                    <a:pt x="390" y="26"/>
                  </a:lnTo>
                  <a:lnTo>
                    <a:pt x="350" y="34"/>
                  </a:lnTo>
                  <a:lnTo>
                    <a:pt x="308" y="44"/>
                  </a:lnTo>
                  <a:lnTo>
                    <a:pt x="268" y="56"/>
                  </a:lnTo>
                  <a:lnTo>
                    <a:pt x="228" y="68"/>
                  </a:lnTo>
                  <a:lnTo>
                    <a:pt x="188" y="82"/>
                  </a:lnTo>
                  <a:lnTo>
                    <a:pt x="150" y="96"/>
                  </a:lnTo>
                  <a:lnTo>
                    <a:pt x="112" y="112"/>
                  </a:lnTo>
                  <a:lnTo>
                    <a:pt x="74" y="130"/>
                  </a:lnTo>
                  <a:lnTo>
                    <a:pt x="38" y="148"/>
                  </a:lnTo>
                  <a:lnTo>
                    <a:pt x="0" y="168"/>
                  </a:lnTo>
                  <a:lnTo>
                    <a:pt x="256" y="61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128" name="组合 127"/>
            <p:cNvGrpSpPr/>
            <p:nvPr/>
          </p:nvGrpSpPr>
          <p:grpSpPr>
            <a:xfrm>
              <a:off x="4961556" y="1959795"/>
              <a:ext cx="145320" cy="210125"/>
              <a:chOff x="4499340" y="1835944"/>
              <a:chExt cx="145320" cy="210125"/>
            </a:xfrm>
          </p:grpSpPr>
          <p:sp>
            <p:nvSpPr>
              <p:cNvPr id="129" name="Freeform 5"/>
              <p:cNvSpPr/>
              <p:nvPr/>
            </p:nvSpPr>
            <p:spPr bwMode="auto">
              <a:xfrm>
                <a:off x="4499340" y="1835944"/>
                <a:ext cx="145320" cy="174384"/>
              </a:xfrm>
              <a:custGeom>
                <a:avLst/>
                <a:gdLst>
                  <a:gd name="T0" fmla="*/ 202 w 740"/>
                  <a:gd name="T1" fmla="*/ 818 h 888"/>
                  <a:gd name="T2" fmla="*/ 202 w 740"/>
                  <a:gd name="T3" fmla="*/ 700 h 888"/>
                  <a:gd name="T4" fmla="*/ 160 w 740"/>
                  <a:gd name="T5" fmla="*/ 674 h 888"/>
                  <a:gd name="T6" fmla="*/ 120 w 740"/>
                  <a:gd name="T7" fmla="*/ 642 h 888"/>
                  <a:gd name="T8" fmla="*/ 86 w 740"/>
                  <a:gd name="T9" fmla="*/ 606 h 888"/>
                  <a:gd name="T10" fmla="*/ 56 w 740"/>
                  <a:gd name="T11" fmla="*/ 566 h 888"/>
                  <a:gd name="T12" fmla="*/ 32 w 740"/>
                  <a:gd name="T13" fmla="*/ 522 h 888"/>
                  <a:gd name="T14" fmla="*/ 14 w 740"/>
                  <a:gd name="T15" fmla="*/ 474 h 888"/>
                  <a:gd name="T16" fmla="*/ 4 w 740"/>
                  <a:gd name="T17" fmla="*/ 424 h 888"/>
                  <a:gd name="T18" fmla="*/ 0 w 740"/>
                  <a:gd name="T19" fmla="*/ 370 h 888"/>
                  <a:gd name="T20" fmla="*/ 2 w 740"/>
                  <a:gd name="T21" fmla="*/ 332 h 888"/>
                  <a:gd name="T22" fmla="*/ 16 w 740"/>
                  <a:gd name="T23" fmla="*/ 260 h 888"/>
                  <a:gd name="T24" fmla="*/ 44 w 740"/>
                  <a:gd name="T25" fmla="*/ 194 h 888"/>
                  <a:gd name="T26" fmla="*/ 84 w 740"/>
                  <a:gd name="T27" fmla="*/ 134 h 888"/>
                  <a:gd name="T28" fmla="*/ 134 w 740"/>
                  <a:gd name="T29" fmla="*/ 84 h 888"/>
                  <a:gd name="T30" fmla="*/ 194 w 740"/>
                  <a:gd name="T31" fmla="*/ 44 h 888"/>
                  <a:gd name="T32" fmla="*/ 260 w 740"/>
                  <a:gd name="T33" fmla="*/ 16 h 888"/>
                  <a:gd name="T34" fmla="*/ 332 w 740"/>
                  <a:gd name="T35" fmla="*/ 2 h 888"/>
                  <a:gd name="T36" fmla="*/ 370 w 740"/>
                  <a:gd name="T37" fmla="*/ 0 h 888"/>
                  <a:gd name="T38" fmla="*/ 446 w 740"/>
                  <a:gd name="T39" fmla="*/ 8 h 888"/>
                  <a:gd name="T40" fmla="*/ 514 w 740"/>
                  <a:gd name="T41" fmla="*/ 28 h 888"/>
                  <a:gd name="T42" fmla="*/ 578 w 740"/>
                  <a:gd name="T43" fmla="*/ 64 h 888"/>
                  <a:gd name="T44" fmla="*/ 632 w 740"/>
                  <a:gd name="T45" fmla="*/ 108 h 888"/>
                  <a:gd name="T46" fmla="*/ 678 w 740"/>
                  <a:gd name="T47" fmla="*/ 164 h 888"/>
                  <a:gd name="T48" fmla="*/ 712 w 740"/>
                  <a:gd name="T49" fmla="*/ 226 h 888"/>
                  <a:gd name="T50" fmla="*/ 734 w 740"/>
                  <a:gd name="T51" fmla="*/ 296 h 888"/>
                  <a:gd name="T52" fmla="*/ 740 w 740"/>
                  <a:gd name="T53" fmla="*/ 370 h 888"/>
                  <a:gd name="T54" fmla="*/ 740 w 740"/>
                  <a:gd name="T55" fmla="*/ 398 h 888"/>
                  <a:gd name="T56" fmla="*/ 732 w 740"/>
                  <a:gd name="T57" fmla="*/ 450 h 888"/>
                  <a:gd name="T58" fmla="*/ 718 w 740"/>
                  <a:gd name="T59" fmla="*/ 498 h 888"/>
                  <a:gd name="T60" fmla="*/ 696 w 740"/>
                  <a:gd name="T61" fmla="*/ 546 h 888"/>
                  <a:gd name="T62" fmla="*/ 670 w 740"/>
                  <a:gd name="T63" fmla="*/ 588 h 888"/>
                  <a:gd name="T64" fmla="*/ 638 w 740"/>
                  <a:gd name="T65" fmla="*/ 626 h 888"/>
                  <a:gd name="T66" fmla="*/ 600 w 740"/>
                  <a:gd name="T67" fmla="*/ 660 h 888"/>
                  <a:gd name="T68" fmla="*/ 558 w 740"/>
                  <a:gd name="T69" fmla="*/ 690 h 888"/>
                  <a:gd name="T70" fmla="*/ 536 w 740"/>
                  <a:gd name="T71" fmla="*/ 78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0" h="888">
                    <a:moveTo>
                      <a:pt x="518" y="888"/>
                    </a:moveTo>
                    <a:lnTo>
                      <a:pt x="202" y="818"/>
                    </a:lnTo>
                    <a:lnTo>
                      <a:pt x="202" y="700"/>
                    </a:lnTo>
                    <a:lnTo>
                      <a:pt x="202" y="700"/>
                    </a:lnTo>
                    <a:lnTo>
                      <a:pt x="180" y="688"/>
                    </a:lnTo>
                    <a:lnTo>
                      <a:pt x="160" y="674"/>
                    </a:lnTo>
                    <a:lnTo>
                      <a:pt x="140" y="660"/>
                    </a:lnTo>
                    <a:lnTo>
                      <a:pt x="120" y="642"/>
                    </a:lnTo>
                    <a:lnTo>
                      <a:pt x="102" y="626"/>
                    </a:lnTo>
                    <a:lnTo>
                      <a:pt x="86" y="606"/>
                    </a:lnTo>
                    <a:lnTo>
                      <a:pt x="70" y="586"/>
                    </a:lnTo>
                    <a:lnTo>
                      <a:pt x="56" y="566"/>
                    </a:lnTo>
                    <a:lnTo>
                      <a:pt x="44" y="544"/>
                    </a:lnTo>
                    <a:lnTo>
                      <a:pt x="32" y="522"/>
                    </a:lnTo>
                    <a:lnTo>
                      <a:pt x="22" y="498"/>
                    </a:lnTo>
                    <a:lnTo>
                      <a:pt x="14" y="474"/>
                    </a:lnTo>
                    <a:lnTo>
                      <a:pt x="8" y="448"/>
                    </a:lnTo>
                    <a:lnTo>
                      <a:pt x="4" y="424"/>
                    </a:lnTo>
                    <a:lnTo>
                      <a:pt x="2" y="396"/>
                    </a:lnTo>
                    <a:lnTo>
                      <a:pt x="0" y="370"/>
                    </a:lnTo>
                    <a:lnTo>
                      <a:pt x="0" y="370"/>
                    </a:lnTo>
                    <a:lnTo>
                      <a:pt x="2" y="332"/>
                    </a:lnTo>
                    <a:lnTo>
                      <a:pt x="8" y="296"/>
                    </a:lnTo>
                    <a:lnTo>
                      <a:pt x="16" y="260"/>
                    </a:lnTo>
                    <a:lnTo>
                      <a:pt x="30" y="226"/>
                    </a:lnTo>
                    <a:lnTo>
                      <a:pt x="44" y="194"/>
                    </a:lnTo>
                    <a:lnTo>
                      <a:pt x="64" y="164"/>
                    </a:lnTo>
                    <a:lnTo>
                      <a:pt x="84" y="134"/>
                    </a:lnTo>
                    <a:lnTo>
                      <a:pt x="108" y="108"/>
                    </a:lnTo>
                    <a:lnTo>
                      <a:pt x="134" y="84"/>
                    </a:lnTo>
                    <a:lnTo>
                      <a:pt x="164" y="64"/>
                    </a:lnTo>
                    <a:lnTo>
                      <a:pt x="194" y="44"/>
                    </a:lnTo>
                    <a:lnTo>
                      <a:pt x="226" y="28"/>
                    </a:lnTo>
                    <a:lnTo>
                      <a:pt x="260" y="16"/>
                    </a:lnTo>
                    <a:lnTo>
                      <a:pt x="296" y="8"/>
                    </a:lnTo>
                    <a:lnTo>
                      <a:pt x="332" y="2"/>
                    </a:lnTo>
                    <a:lnTo>
                      <a:pt x="370" y="0"/>
                    </a:lnTo>
                    <a:lnTo>
                      <a:pt x="370" y="0"/>
                    </a:lnTo>
                    <a:lnTo>
                      <a:pt x="408" y="2"/>
                    </a:lnTo>
                    <a:lnTo>
                      <a:pt x="446" y="8"/>
                    </a:lnTo>
                    <a:lnTo>
                      <a:pt x="480" y="16"/>
                    </a:lnTo>
                    <a:lnTo>
                      <a:pt x="514" y="28"/>
                    </a:lnTo>
                    <a:lnTo>
                      <a:pt x="546" y="44"/>
                    </a:lnTo>
                    <a:lnTo>
                      <a:pt x="578" y="64"/>
                    </a:lnTo>
                    <a:lnTo>
                      <a:pt x="606" y="84"/>
                    </a:lnTo>
                    <a:lnTo>
                      <a:pt x="632" y="108"/>
                    </a:lnTo>
                    <a:lnTo>
                      <a:pt x="656" y="134"/>
                    </a:lnTo>
                    <a:lnTo>
                      <a:pt x="678" y="164"/>
                    </a:lnTo>
                    <a:lnTo>
                      <a:pt x="696" y="194"/>
                    </a:lnTo>
                    <a:lnTo>
                      <a:pt x="712" y="226"/>
                    </a:lnTo>
                    <a:lnTo>
                      <a:pt x="724" y="260"/>
                    </a:lnTo>
                    <a:lnTo>
                      <a:pt x="734" y="296"/>
                    </a:lnTo>
                    <a:lnTo>
                      <a:pt x="738" y="332"/>
                    </a:lnTo>
                    <a:lnTo>
                      <a:pt x="740" y="370"/>
                    </a:lnTo>
                    <a:lnTo>
                      <a:pt x="740" y="370"/>
                    </a:lnTo>
                    <a:lnTo>
                      <a:pt x="740" y="398"/>
                    </a:lnTo>
                    <a:lnTo>
                      <a:pt x="736" y="424"/>
                    </a:lnTo>
                    <a:lnTo>
                      <a:pt x="732" y="450"/>
                    </a:lnTo>
                    <a:lnTo>
                      <a:pt x="726" y="474"/>
                    </a:lnTo>
                    <a:lnTo>
                      <a:pt x="718" y="498"/>
                    </a:lnTo>
                    <a:lnTo>
                      <a:pt x="708" y="522"/>
                    </a:lnTo>
                    <a:lnTo>
                      <a:pt x="696" y="546"/>
                    </a:lnTo>
                    <a:lnTo>
                      <a:pt x="684" y="568"/>
                    </a:lnTo>
                    <a:lnTo>
                      <a:pt x="670" y="588"/>
                    </a:lnTo>
                    <a:lnTo>
                      <a:pt x="654" y="608"/>
                    </a:lnTo>
                    <a:lnTo>
                      <a:pt x="638" y="626"/>
                    </a:lnTo>
                    <a:lnTo>
                      <a:pt x="620" y="644"/>
                    </a:lnTo>
                    <a:lnTo>
                      <a:pt x="600" y="660"/>
                    </a:lnTo>
                    <a:lnTo>
                      <a:pt x="580" y="676"/>
                    </a:lnTo>
                    <a:lnTo>
                      <a:pt x="558" y="690"/>
                    </a:lnTo>
                    <a:lnTo>
                      <a:pt x="536" y="702"/>
                    </a:lnTo>
                    <a:lnTo>
                      <a:pt x="536" y="786"/>
                    </a:lnTo>
                    <a:lnTo>
                      <a:pt x="350" y="74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 name="Line 6"/>
              <p:cNvSpPr>
                <a:spLocks noChangeShapeType="1"/>
              </p:cNvSpPr>
              <p:nvPr/>
            </p:nvSpPr>
            <p:spPr bwMode="auto">
              <a:xfrm flipH="1" flipV="1">
                <a:off x="4539008" y="2015041"/>
                <a:ext cx="62056" cy="13746"/>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1" name="Line 7"/>
              <p:cNvSpPr>
                <a:spLocks noChangeShapeType="1"/>
              </p:cNvSpPr>
              <p:nvPr/>
            </p:nvSpPr>
            <p:spPr bwMode="auto">
              <a:xfrm flipH="1" flipV="1">
                <a:off x="4544114" y="2034679"/>
                <a:ext cx="51844" cy="1139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32" name="组合 131"/>
          <p:cNvGrpSpPr/>
          <p:nvPr/>
        </p:nvGrpSpPr>
        <p:grpSpPr>
          <a:xfrm>
            <a:off x="5932244" y="2670148"/>
            <a:ext cx="325926" cy="2089765"/>
            <a:chOff x="4449762" y="2081776"/>
            <a:chExt cx="244476" cy="1567324"/>
          </a:xfrm>
        </p:grpSpPr>
        <p:grpSp>
          <p:nvGrpSpPr>
            <p:cNvPr id="133" name="组合 132"/>
            <p:cNvGrpSpPr/>
            <p:nvPr/>
          </p:nvGrpSpPr>
          <p:grpSpPr>
            <a:xfrm>
              <a:off x="4503872" y="2081776"/>
              <a:ext cx="136256" cy="1567324"/>
              <a:chOff x="4503872" y="2081776"/>
              <a:chExt cx="136256" cy="1567324"/>
            </a:xfrm>
          </p:grpSpPr>
          <p:sp>
            <p:nvSpPr>
              <p:cNvPr id="135" name="等腰三角形 21"/>
              <p:cNvSpPr/>
              <p:nvPr/>
            </p:nvSpPr>
            <p:spPr>
              <a:xfrm>
                <a:off x="4503872" y="2081776"/>
                <a:ext cx="136256" cy="772319"/>
              </a:xfrm>
              <a:custGeom>
                <a:avLst/>
                <a:gdLst>
                  <a:gd name="connsiteX0" fmla="*/ 0 w 133350"/>
                  <a:gd name="connsiteY0" fmla="*/ 780032 h 780032"/>
                  <a:gd name="connsiteX1" fmla="*/ 66675 w 133350"/>
                  <a:gd name="connsiteY1" fmla="*/ 0 h 780032"/>
                  <a:gd name="connsiteX2" fmla="*/ 133350 w 133350"/>
                  <a:gd name="connsiteY2" fmla="*/ 780032 h 780032"/>
                  <a:gd name="connsiteX3" fmla="*/ 0 w 133350"/>
                  <a:gd name="connsiteY3" fmla="*/ 780032 h 780032"/>
                  <a:gd name="connsiteX0-1" fmla="*/ 1453 w 136256"/>
                  <a:gd name="connsiteY0-2" fmla="*/ 780032 h 780032"/>
                  <a:gd name="connsiteX1-3" fmla="*/ 68128 w 136256"/>
                  <a:gd name="connsiteY1-4" fmla="*/ 0 h 780032"/>
                  <a:gd name="connsiteX2-5" fmla="*/ 134803 w 136256"/>
                  <a:gd name="connsiteY2-6" fmla="*/ 780032 h 780032"/>
                  <a:gd name="connsiteX3-7" fmla="*/ 1453 w 136256"/>
                  <a:gd name="connsiteY3-8" fmla="*/ 780032 h 780032"/>
                </a:gdLst>
                <a:ahLst/>
                <a:cxnLst>
                  <a:cxn ang="0">
                    <a:pos x="connsiteX0-1" y="connsiteY0-2"/>
                  </a:cxn>
                  <a:cxn ang="0">
                    <a:pos x="connsiteX1-3" y="connsiteY1-4"/>
                  </a:cxn>
                  <a:cxn ang="0">
                    <a:pos x="connsiteX2-5" y="connsiteY2-6"/>
                  </a:cxn>
                  <a:cxn ang="0">
                    <a:pos x="connsiteX3-7" y="connsiteY3-8"/>
                  </a:cxn>
                </a:cxnLst>
                <a:rect l="l" t="t" r="r" b="b"/>
                <a:pathLst>
                  <a:path w="136256" h="780032">
                    <a:moveTo>
                      <a:pt x="1453" y="780032"/>
                    </a:moveTo>
                    <a:cubicBezTo>
                      <a:pt x="-9659" y="650027"/>
                      <a:pt x="45903" y="0"/>
                      <a:pt x="68128" y="0"/>
                    </a:cubicBezTo>
                    <a:cubicBezTo>
                      <a:pt x="90353" y="0"/>
                      <a:pt x="145915" y="650027"/>
                      <a:pt x="134803" y="780032"/>
                    </a:cubicBezTo>
                    <a:lnTo>
                      <a:pt x="1453" y="780032"/>
                    </a:lnTo>
                    <a:close/>
                  </a:path>
                </a:pathLst>
              </a:cu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等腰三角形 21"/>
              <p:cNvSpPr/>
              <p:nvPr/>
            </p:nvSpPr>
            <p:spPr>
              <a:xfrm rot="10800000">
                <a:off x="4503872" y="2876781"/>
                <a:ext cx="136256" cy="772319"/>
              </a:xfrm>
              <a:custGeom>
                <a:avLst/>
                <a:gdLst>
                  <a:gd name="connsiteX0" fmla="*/ 0 w 133350"/>
                  <a:gd name="connsiteY0" fmla="*/ 780032 h 780032"/>
                  <a:gd name="connsiteX1" fmla="*/ 66675 w 133350"/>
                  <a:gd name="connsiteY1" fmla="*/ 0 h 780032"/>
                  <a:gd name="connsiteX2" fmla="*/ 133350 w 133350"/>
                  <a:gd name="connsiteY2" fmla="*/ 780032 h 780032"/>
                  <a:gd name="connsiteX3" fmla="*/ 0 w 133350"/>
                  <a:gd name="connsiteY3" fmla="*/ 780032 h 780032"/>
                  <a:gd name="connsiteX0-1" fmla="*/ 1453 w 136256"/>
                  <a:gd name="connsiteY0-2" fmla="*/ 780032 h 780032"/>
                  <a:gd name="connsiteX1-3" fmla="*/ 68128 w 136256"/>
                  <a:gd name="connsiteY1-4" fmla="*/ 0 h 780032"/>
                  <a:gd name="connsiteX2-5" fmla="*/ 134803 w 136256"/>
                  <a:gd name="connsiteY2-6" fmla="*/ 780032 h 780032"/>
                  <a:gd name="connsiteX3-7" fmla="*/ 1453 w 136256"/>
                  <a:gd name="connsiteY3-8" fmla="*/ 780032 h 780032"/>
                </a:gdLst>
                <a:ahLst/>
                <a:cxnLst>
                  <a:cxn ang="0">
                    <a:pos x="connsiteX0-1" y="connsiteY0-2"/>
                  </a:cxn>
                  <a:cxn ang="0">
                    <a:pos x="connsiteX1-3" y="connsiteY1-4"/>
                  </a:cxn>
                  <a:cxn ang="0">
                    <a:pos x="connsiteX2-5" y="connsiteY2-6"/>
                  </a:cxn>
                  <a:cxn ang="0">
                    <a:pos x="connsiteX3-7" y="connsiteY3-8"/>
                  </a:cxn>
                </a:cxnLst>
                <a:rect l="l" t="t" r="r" b="b"/>
                <a:pathLst>
                  <a:path w="136256" h="780032">
                    <a:moveTo>
                      <a:pt x="1453" y="780032"/>
                    </a:moveTo>
                    <a:cubicBezTo>
                      <a:pt x="-9659" y="650027"/>
                      <a:pt x="45903" y="0"/>
                      <a:pt x="68128" y="0"/>
                    </a:cubicBezTo>
                    <a:cubicBezTo>
                      <a:pt x="90353" y="0"/>
                      <a:pt x="145915" y="650027"/>
                      <a:pt x="134803" y="780032"/>
                    </a:cubicBezTo>
                    <a:lnTo>
                      <a:pt x="1453" y="780032"/>
                    </a:lnTo>
                    <a:close/>
                  </a:path>
                </a:pathLst>
              </a:cu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椭圆 133"/>
            <p:cNvSpPr/>
            <p:nvPr/>
          </p:nvSpPr>
          <p:spPr>
            <a:xfrm>
              <a:off x="4449762" y="2743201"/>
              <a:ext cx="244476" cy="244474"/>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7" name="内容占位符 2"/>
          <p:cNvSpPr txBox="1"/>
          <p:nvPr/>
        </p:nvSpPr>
        <p:spPr>
          <a:xfrm>
            <a:off x="8383481" y="2910366"/>
            <a:ext cx="3256221" cy="1165225"/>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在此输入您的图表说明文字，在此输入您的图表说明文字，在此输入您的图表说明文字，在此输入您的图表说明文字，在此输入您的图表说明文字</a:t>
            </a:r>
          </a:p>
        </p:txBody>
      </p:sp>
      <p:sp>
        <p:nvSpPr>
          <p:cNvPr id="138" name="内容占位符 2"/>
          <p:cNvSpPr txBox="1"/>
          <p:nvPr/>
        </p:nvSpPr>
        <p:spPr>
          <a:xfrm>
            <a:off x="8376127" y="4490936"/>
            <a:ext cx="3263575"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5"/>
                </a:solidFill>
              </a:rPr>
              <a:t>在此输入您的文字标题</a:t>
            </a:r>
            <a:endParaRPr lang="en-US" altLang="zh-CN" sz="1300" dirty="0">
              <a:solidFill>
                <a:schemeClr val="accent5"/>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在此输入您的图表说明文字，在此输入您的图表说明文字，在此输入您的图表说明文字，在此输入您的图表说明文字，在此输入您的图表说明文字</a:t>
            </a:r>
          </a:p>
        </p:txBody>
      </p:sp>
      <p:sp>
        <p:nvSpPr>
          <p:cNvPr id="139" name="内容占位符 2"/>
          <p:cNvSpPr txBox="1"/>
          <p:nvPr/>
        </p:nvSpPr>
        <p:spPr>
          <a:xfrm>
            <a:off x="8376127" y="1329799"/>
            <a:ext cx="3263575"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在此输入您的图表说明文字，在此输入您的图表说明文字，在此输入您的图表说明文字，在此输入您的图表说明文字，在此输入您的图表说明文字</a:t>
            </a:r>
          </a:p>
        </p:txBody>
      </p:sp>
      <p:sp>
        <p:nvSpPr>
          <p:cNvPr id="140" name="内容占位符 2"/>
          <p:cNvSpPr txBox="1"/>
          <p:nvPr/>
        </p:nvSpPr>
        <p:spPr>
          <a:xfrm>
            <a:off x="536421" y="2910367"/>
            <a:ext cx="3263575"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6"/>
                </a:solidFill>
              </a:rPr>
              <a:t>在此输入您的文字标题</a:t>
            </a:r>
            <a:endParaRPr lang="en-US" altLang="zh-CN" sz="1300" dirty="0">
              <a:solidFill>
                <a:schemeClr val="accent6"/>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在此输入您的图表说明文字，在此输入您的图表说明文字，在此输入您的图表说明文字，在此输入您的图表说明文字，在此输入您的图表说明文字</a:t>
            </a:r>
          </a:p>
        </p:txBody>
      </p:sp>
      <p:sp>
        <p:nvSpPr>
          <p:cNvPr id="141" name="内容占位符 2"/>
          <p:cNvSpPr txBox="1"/>
          <p:nvPr/>
        </p:nvSpPr>
        <p:spPr>
          <a:xfrm>
            <a:off x="536422" y="4490936"/>
            <a:ext cx="3263575"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1"/>
                </a:solidFill>
              </a:rPr>
              <a:t> </a:t>
            </a: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在此输入您的图表说明文字，在此输入您的图表说明文字，在此输入您的图表说明文字，在此输入您的图表说明文字，在此输入您的图表说明文字</a:t>
            </a:r>
          </a:p>
        </p:txBody>
      </p:sp>
      <p:sp>
        <p:nvSpPr>
          <p:cNvPr id="142" name="内容占位符 2"/>
          <p:cNvSpPr txBox="1"/>
          <p:nvPr/>
        </p:nvSpPr>
        <p:spPr>
          <a:xfrm>
            <a:off x="536422" y="1329799"/>
            <a:ext cx="3263575"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在此输入您的图表说明文字，在此输入您的图表说明文字，在此输入您的图表说明文字，在此输入您的图表说明文字，在此输入您的图表说明文字</a:t>
            </a:r>
          </a:p>
        </p:txBody>
      </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300" fill="hold"/>
                                        <p:tgtEl>
                                          <p:spTgt spid="126"/>
                                        </p:tgtEl>
                                        <p:attrNameLst>
                                          <p:attrName>ppt_x</p:attrName>
                                        </p:attrNameLst>
                                      </p:cBhvr>
                                      <p:tavLst>
                                        <p:tav tm="0">
                                          <p:val>
                                            <p:strVal val="1+#ppt_w/2"/>
                                          </p:val>
                                        </p:tav>
                                        <p:tav tm="100000">
                                          <p:val>
                                            <p:strVal val="#ppt_x"/>
                                          </p:val>
                                        </p:tav>
                                      </p:tavLst>
                                    </p:anim>
                                    <p:anim calcmode="lin" valueType="num">
                                      <p:cBhvr additive="base">
                                        <p:cTn id="8" dur="300" fill="hold"/>
                                        <p:tgtEl>
                                          <p:spTgt spid="12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300" fill="hold"/>
                                        <p:tgtEl>
                                          <p:spTgt spid="121"/>
                                        </p:tgtEl>
                                        <p:attrNameLst>
                                          <p:attrName>ppt_x</p:attrName>
                                        </p:attrNameLst>
                                      </p:cBhvr>
                                      <p:tavLst>
                                        <p:tav tm="0">
                                          <p:val>
                                            <p:strVal val="1+#ppt_w/2"/>
                                          </p:val>
                                        </p:tav>
                                        <p:tav tm="100000">
                                          <p:val>
                                            <p:strVal val="#ppt_x"/>
                                          </p:val>
                                        </p:tav>
                                      </p:tavLst>
                                    </p:anim>
                                    <p:anim calcmode="lin" valueType="num">
                                      <p:cBhvr additive="base">
                                        <p:cTn id="12" dur="300" fill="hold"/>
                                        <p:tgtEl>
                                          <p:spTgt spid="121"/>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300" fill="hold"/>
                                        <p:tgtEl>
                                          <p:spTgt spid="101"/>
                                        </p:tgtEl>
                                        <p:attrNameLst>
                                          <p:attrName>ppt_x</p:attrName>
                                        </p:attrNameLst>
                                      </p:cBhvr>
                                      <p:tavLst>
                                        <p:tav tm="0">
                                          <p:val>
                                            <p:strVal val="1+#ppt_w/2"/>
                                          </p:val>
                                        </p:tav>
                                        <p:tav tm="100000">
                                          <p:val>
                                            <p:strVal val="#ppt_x"/>
                                          </p:val>
                                        </p:tav>
                                      </p:tavLst>
                                    </p:anim>
                                    <p:anim calcmode="lin" valueType="num">
                                      <p:cBhvr additive="base">
                                        <p:cTn id="16" dur="3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300" fill="hold"/>
                                        <p:tgtEl>
                                          <p:spTgt spid="113"/>
                                        </p:tgtEl>
                                        <p:attrNameLst>
                                          <p:attrName>ppt_x</p:attrName>
                                        </p:attrNameLst>
                                      </p:cBhvr>
                                      <p:tavLst>
                                        <p:tav tm="0">
                                          <p:val>
                                            <p:strVal val="0-#ppt_w/2"/>
                                          </p:val>
                                        </p:tav>
                                        <p:tav tm="100000">
                                          <p:val>
                                            <p:strVal val="#ppt_x"/>
                                          </p:val>
                                        </p:tav>
                                      </p:tavLst>
                                    </p:anim>
                                    <p:anim calcmode="lin" valueType="num">
                                      <p:cBhvr additive="base">
                                        <p:cTn id="20" dur="3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300" fill="hold"/>
                                        <p:tgtEl>
                                          <p:spTgt spid="107"/>
                                        </p:tgtEl>
                                        <p:attrNameLst>
                                          <p:attrName>ppt_x</p:attrName>
                                        </p:attrNameLst>
                                      </p:cBhvr>
                                      <p:tavLst>
                                        <p:tav tm="0">
                                          <p:val>
                                            <p:strVal val="0-#ppt_w/2"/>
                                          </p:val>
                                        </p:tav>
                                        <p:tav tm="100000">
                                          <p:val>
                                            <p:strVal val="#ppt_x"/>
                                          </p:val>
                                        </p:tav>
                                      </p:tavLst>
                                    </p:anim>
                                    <p:anim calcmode="lin" valueType="num">
                                      <p:cBhvr additive="base">
                                        <p:cTn id="24" dur="300" fill="hold"/>
                                        <p:tgtEl>
                                          <p:spTgt spid="107"/>
                                        </p:tgtEl>
                                        <p:attrNameLst>
                                          <p:attrName>ppt_y</p:attrName>
                                        </p:attrNameLst>
                                      </p:cBhvr>
                                      <p:tavLst>
                                        <p:tav tm="0">
                                          <p:val>
                                            <p:strVal val="#ppt_y"/>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300" fill="hold"/>
                                        <p:tgtEl>
                                          <p:spTgt spid="71"/>
                                        </p:tgtEl>
                                        <p:attrNameLst>
                                          <p:attrName>ppt_x</p:attrName>
                                        </p:attrNameLst>
                                      </p:cBhvr>
                                      <p:tavLst>
                                        <p:tav tm="0">
                                          <p:val>
                                            <p:strVal val="0-#ppt_w/2"/>
                                          </p:val>
                                        </p:tav>
                                        <p:tav tm="100000">
                                          <p:val>
                                            <p:strVal val="#ppt_x"/>
                                          </p:val>
                                        </p:tav>
                                      </p:tavLst>
                                    </p:anim>
                                    <p:anim calcmode="lin" valueType="num">
                                      <p:cBhvr additive="base">
                                        <p:cTn id="28" dur="300" fill="hold"/>
                                        <p:tgtEl>
                                          <p:spTgt spid="71"/>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132"/>
                                        </p:tgtEl>
                                        <p:attrNameLst>
                                          <p:attrName>style.visibility</p:attrName>
                                        </p:attrNameLst>
                                      </p:cBhvr>
                                      <p:to>
                                        <p:strVal val="visible"/>
                                      </p:to>
                                    </p:set>
                                    <p:anim calcmode="lin" valueType="num">
                                      <p:cBhvr>
                                        <p:cTn id="36" dur="1000" fill="hold"/>
                                        <p:tgtEl>
                                          <p:spTgt spid="132"/>
                                        </p:tgtEl>
                                        <p:attrNameLst>
                                          <p:attrName>ppt_w</p:attrName>
                                        </p:attrNameLst>
                                      </p:cBhvr>
                                      <p:tavLst>
                                        <p:tav tm="0">
                                          <p:val>
                                            <p:fltVal val="0"/>
                                          </p:val>
                                        </p:tav>
                                        <p:tav tm="100000">
                                          <p:val>
                                            <p:strVal val="#ppt_w"/>
                                          </p:val>
                                        </p:tav>
                                      </p:tavLst>
                                    </p:anim>
                                    <p:anim calcmode="lin" valueType="num">
                                      <p:cBhvr>
                                        <p:cTn id="37" dur="1000" fill="hold"/>
                                        <p:tgtEl>
                                          <p:spTgt spid="132"/>
                                        </p:tgtEl>
                                        <p:attrNameLst>
                                          <p:attrName>ppt_h</p:attrName>
                                        </p:attrNameLst>
                                      </p:cBhvr>
                                      <p:tavLst>
                                        <p:tav tm="0">
                                          <p:val>
                                            <p:fltVal val="0"/>
                                          </p:val>
                                        </p:tav>
                                        <p:tav tm="100000">
                                          <p:val>
                                            <p:strVal val="#ppt_h"/>
                                          </p:val>
                                        </p:tav>
                                      </p:tavLst>
                                    </p:anim>
                                    <p:animEffect transition="in" filter="fade">
                                      <p:cBhvr>
                                        <p:cTn id="38" dur="1000"/>
                                        <p:tgtEl>
                                          <p:spTgt spid="132"/>
                                        </p:tgtEl>
                                      </p:cBhvr>
                                    </p:animEffect>
                                  </p:childTnLst>
                                </p:cTn>
                              </p:par>
                              <p:par>
                                <p:cTn id="39" presetID="8" presetClass="emph" presetSubtype="0" fill="hold" nodeType="withEffect">
                                  <p:stCondLst>
                                    <p:cond delay="0"/>
                                  </p:stCondLst>
                                  <p:childTnLst>
                                    <p:animRot by="43200000">
                                      <p:cBhvr>
                                        <p:cTn id="40" dur="1000" fill="hold"/>
                                        <p:tgtEl>
                                          <p:spTgt spid="132"/>
                                        </p:tgtEl>
                                        <p:attrNameLst>
                                          <p:attrName>r</p:attrName>
                                        </p:attrNameLst>
                                      </p:cBhvr>
                                    </p:animRot>
                                  </p:childTnLst>
                                </p:cTn>
                              </p:par>
                            </p:childTnLst>
                          </p:cTn>
                        </p:par>
                        <p:par>
                          <p:cTn id="41" fill="hold">
                            <p:stCondLst>
                              <p:cond delay="2000"/>
                            </p:stCondLst>
                            <p:childTnLst>
                              <p:par>
                                <p:cTn id="42" presetID="8" presetClass="emph" presetSubtype="0" fill="hold" nodeType="afterEffect">
                                  <p:stCondLst>
                                    <p:cond delay="500"/>
                                  </p:stCondLst>
                                  <p:childTnLst>
                                    <p:animRot by="1800000">
                                      <p:cBhvr>
                                        <p:cTn id="43" dur="500" fill="hold"/>
                                        <p:tgtEl>
                                          <p:spTgt spid="132"/>
                                        </p:tgtEl>
                                        <p:attrNameLst>
                                          <p:attrName>r</p:attrName>
                                        </p:attrNameLst>
                                      </p:cBhvr>
                                    </p:animRot>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300" fill="hold"/>
                                        <p:tgtEl>
                                          <p:spTgt spid="139"/>
                                        </p:tgtEl>
                                        <p:attrNameLst>
                                          <p:attrName>ppt_x</p:attrName>
                                        </p:attrNameLst>
                                      </p:cBhvr>
                                      <p:tavLst>
                                        <p:tav tm="0">
                                          <p:val>
                                            <p:strVal val="1+#ppt_w/2"/>
                                          </p:val>
                                        </p:tav>
                                        <p:tav tm="100000">
                                          <p:val>
                                            <p:strVal val="#ppt_x"/>
                                          </p:val>
                                        </p:tav>
                                      </p:tavLst>
                                    </p:anim>
                                    <p:anim calcmode="lin" valueType="num">
                                      <p:cBhvr additive="base">
                                        <p:cTn id="48" dur="300" fill="hold"/>
                                        <p:tgtEl>
                                          <p:spTgt spid="139"/>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8" presetClass="emph" presetSubtype="0" fill="hold" nodeType="afterEffect">
                                  <p:stCondLst>
                                    <p:cond delay="0"/>
                                  </p:stCondLst>
                                  <p:childTnLst>
                                    <p:animRot by="3600000">
                                      <p:cBhvr>
                                        <p:cTn id="51" dur="500" fill="hold"/>
                                        <p:tgtEl>
                                          <p:spTgt spid="132"/>
                                        </p:tgtEl>
                                        <p:attrNameLst>
                                          <p:attrName>r</p:attrName>
                                        </p:attrNameLst>
                                      </p:cBhvr>
                                    </p:animRot>
                                  </p:childTnLst>
                                </p:cTn>
                              </p:par>
                            </p:childTnLst>
                          </p:cTn>
                        </p:par>
                        <p:par>
                          <p:cTn id="52" fill="hold">
                            <p:stCondLst>
                              <p:cond delay="4000"/>
                            </p:stCondLst>
                            <p:childTnLst>
                              <p:par>
                                <p:cTn id="53" presetID="2" presetClass="entr" presetSubtype="2" fill="hold" grpId="0" nodeType="after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additive="base">
                                        <p:cTn id="55" dur="300" fill="hold"/>
                                        <p:tgtEl>
                                          <p:spTgt spid="137"/>
                                        </p:tgtEl>
                                        <p:attrNameLst>
                                          <p:attrName>ppt_x</p:attrName>
                                        </p:attrNameLst>
                                      </p:cBhvr>
                                      <p:tavLst>
                                        <p:tav tm="0">
                                          <p:val>
                                            <p:strVal val="1+#ppt_w/2"/>
                                          </p:val>
                                        </p:tav>
                                        <p:tav tm="100000">
                                          <p:val>
                                            <p:strVal val="#ppt_x"/>
                                          </p:val>
                                        </p:tav>
                                      </p:tavLst>
                                    </p:anim>
                                    <p:anim calcmode="lin" valueType="num">
                                      <p:cBhvr additive="base">
                                        <p:cTn id="56" dur="300" fill="hold"/>
                                        <p:tgtEl>
                                          <p:spTgt spid="137"/>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8" presetClass="emph" presetSubtype="0" fill="hold" nodeType="afterEffect">
                                  <p:stCondLst>
                                    <p:cond delay="0"/>
                                  </p:stCondLst>
                                  <p:childTnLst>
                                    <p:animRot by="3600000">
                                      <p:cBhvr>
                                        <p:cTn id="59" dur="500" fill="hold"/>
                                        <p:tgtEl>
                                          <p:spTgt spid="132"/>
                                        </p:tgtEl>
                                        <p:attrNameLst>
                                          <p:attrName>r</p:attrName>
                                        </p:attrNameLst>
                                      </p:cBhvr>
                                    </p:animRot>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38"/>
                                        </p:tgtEl>
                                        <p:attrNameLst>
                                          <p:attrName>style.visibility</p:attrName>
                                        </p:attrNameLst>
                                      </p:cBhvr>
                                      <p:to>
                                        <p:strVal val="visible"/>
                                      </p:to>
                                    </p:set>
                                    <p:anim calcmode="lin" valueType="num">
                                      <p:cBhvr additive="base">
                                        <p:cTn id="63" dur="300" fill="hold"/>
                                        <p:tgtEl>
                                          <p:spTgt spid="138"/>
                                        </p:tgtEl>
                                        <p:attrNameLst>
                                          <p:attrName>ppt_x</p:attrName>
                                        </p:attrNameLst>
                                      </p:cBhvr>
                                      <p:tavLst>
                                        <p:tav tm="0">
                                          <p:val>
                                            <p:strVal val="1+#ppt_w/2"/>
                                          </p:val>
                                        </p:tav>
                                        <p:tav tm="100000">
                                          <p:val>
                                            <p:strVal val="#ppt_x"/>
                                          </p:val>
                                        </p:tav>
                                      </p:tavLst>
                                    </p:anim>
                                    <p:anim calcmode="lin" valueType="num">
                                      <p:cBhvr additive="base">
                                        <p:cTn id="64" dur="300" fill="hold"/>
                                        <p:tgtEl>
                                          <p:spTgt spid="13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8" presetClass="emph" presetSubtype="0" fill="hold" nodeType="afterEffect">
                                  <p:stCondLst>
                                    <p:cond delay="0"/>
                                  </p:stCondLst>
                                  <p:childTnLst>
                                    <p:animRot by="3600000">
                                      <p:cBhvr>
                                        <p:cTn id="67" dur="500" fill="hold"/>
                                        <p:tgtEl>
                                          <p:spTgt spid="132"/>
                                        </p:tgtEl>
                                        <p:attrNameLst>
                                          <p:attrName>r</p:attrName>
                                        </p:attrNameLst>
                                      </p:cBhvr>
                                    </p:animRot>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300" fill="hold"/>
                                        <p:tgtEl>
                                          <p:spTgt spid="141"/>
                                        </p:tgtEl>
                                        <p:attrNameLst>
                                          <p:attrName>ppt_x</p:attrName>
                                        </p:attrNameLst>
                                      </p:cBhvr>
                                      <p:tavLst>
                                        <p:tav tm="0">
                                          <p:val>
                                            <p:strVal val="0-#ppt_w/2"/>
                                          </p:val>
                                        </p:tav>
                                        <p:tav tm="100000">
                                          <p:val>
                                            <p:strVal val="#ppt_x"/>
                                          </p:val>
                                        </p:tav>
                                      </p:tavLst>
                                    </p:anim>
                                    <p:anim calcmode="lin" valueType="num">
                                      <p:cBhvr additive="base">
                                        <p:cTn id="72" dur="300" fill="hold"/>
                                        <p:tgtEl>
                                          <p:spTgt spid="141"/>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8" presetClass="emph" presetSubtype="0" fill="hold" nodeType="afterEffect">
                                  <p:stCondLst>
                                    <p:cond delay="0"/>
                                  </p:stCondLst>
                                  <p:childTnLst>
                                    <p:animRot by="3600000">
                                      <p:cBhvr>
                                        <p:cTn id="75" dur="500" fill="hold"/>
                                        <p:tgtEl>
                                          <p:spTgt spid="132"/>
                                        </p:tgtEl>
                                        <p:attrNameLst>
                                          <p:attrName>r</p:attrName>
                                        </p:attrNameLst>
                                      </p:cBhvr>
                                    </p:animRot>
                                  </p:childTnLst>
                                </p:cTn>
                              </p:par>
                            </p:childTnLst>
                          </p:cTn>
                        </p:par>
                        <p:par>
                          <p:cTn id="76" fill="hold">
                            <p:stCondLst>
                              <p:cond delay="7000"/>
                            </p:stCondLst>
                            <p:childTnLst>
                              <p:par>
                                <p:cTn id="77" presetID="2" presetClass="entr" presetSubtype="8" fill="hold" grpId="0" nodeType="afterEffect">
                                  <p:stCondLst>
                                    <p:cond delay="0"/>
                                  </p:stCondLst>
                                  <p:childTnLst>
                                    <p:set>
                                      <p:cBhvr>
                                        <p:cTn id="78" dur="1" fill="hold">
                                          <p:stCondLst>
                                            <p:cond delay="0"/>
                                          </p:stCondLst>
                                        </p:cTn>
                                        <p:tgtEl>
                                          <p:spTgt spid="140"/>
                                        </p:tgtEl>
                                        <p:attrNameLst>
                                          <p:attrName>style.visibility</p:attrName>
                                        </p:attrNameLst>
                                      </p:cBhvr>
                                      <p:to>
                                        <p:strVal val="visible"/>
                                      </p:to>
                                    </p:set>
                                    <p:anim calcmode="lin" valueType="num">
                                      <p:cBhvr additive="base">
                                        <p:cTn id="79" dur="300" fill="hold"/>
                                        <p:tgtEl>
                                          <p:spTgt spid="140"/>
                                        </p:tgtEl>
                                        <p:attrNameLst>
                                          <p:attrName>ppt_x</p:attrName>
                                        </p:attrNameLst>
                                      </p:cBhvr>
                                      <p:tavLst>
                                        <p:tav tm="0">
                                          <p:val>
                                            <p:strVal val="0-#ppt_w/2"/>
                                          </p:val>
                                        </p:tav>
                                        <p:tav tm="100000">
                                          <p:val>
                                            <p:strVal val="#ppt_x"/>
                                          </p:val>
                                        </p:tav>
                                      </p:tavLst>
                                    </p:anim>
                                    <p:anim calcmode="lin" valueType="num">
                                      <p:cBhvr additive="base">
                                        <p:cTn id="80" dur="300" fill="hold"/>
                                        <p:tgtEl>
                                          <p:spTgt spid="140"/>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8" presetClass="emph" presetSubtype="0" fill="hold" nodeType="afterEffect">
                                  <p:stCondLst>
                                    <p:cond delay="0"/>
                                  </p:stCondLst>
                                  <p:childTnLst>
                                    <p:animRot by="3600000">
                                      <p:cBhvr>
                                        <p:cTn id="83" dur="500" fill="hold"/>
                                        <p:tgtEl>
                                          <p:spTgt spid="132"/>
                                        </p:tgtEl>
                                        <p:attrNameLst>
                                          <p:attrName>r</p:attrName>
                                        </p:attrNameLst>
                                      </p:cBhvr>
                                    </p:animRot>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300" fill="hold"/>
                                        <p:tgtEl>
                                          <p:spTgt spid="142"/>
                                        </p:tgtEl>
                                        <p:attrNameLst>
                                          <p:attrName>ppt_x</p:attrName>
                                        </p:attrNameLst>
                                      </p:cBhvr>
                                      <p:tavLst>
                                        <p:tav tm="0">
                                          <p:val>
                                            <p:strVal val="0-#ppt_w/2"/>
                                          </p:val>
                                        </p:tav>
                                        <p:tav tm="100000">
                                          <p:val>
                                            <p:strVal val="#ppt_x"/>
                                          </p:val>
                                        </p:tav>
                                      </p:tavLst>
                                    </p:anim>
                                    <p:anim calcmode="lin" valueType="num">
                                      <p:cBhvr additive="base">
                                        <p:cTn id="88" dur="3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P spid="141" grpId="0"/>
      <p:bldP spid="1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8003693" y="4500229"/>
            <a:ext cx="611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flipH="1" flipV="1">
            <a:off x="6436608" y="5704608"/>
            <a:ext cx="1028801" cy="194509"/>
            <a:chOff x="4255294" y="1661160"/>
            <a:chExt cx="1505426" cy="262890"/>
          </a:xfrm>
        </p:grpSpPr>
        <p:cxnSp>
          <p:nvCxnSpPr>
            <p:cNvPr id="21" name="直接连接符 20"/>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flipH="1">
            <a:off x="3567624" y="4517961"/>
            <a:ext cx="611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567625" y="3145727"/>
            <a:ext cx="611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50021" y="1611300"/>
            <a:ext cx="1214931" cy="262891"/>
            <a:chOff x="4255294" y="1661160"/>
            <a:chExt cx="1505426" cy="262890"/>
          </a:xfrm>
        </p:grpSpPr>
        <p:cxnSp>
          <p:nvCxnSpPr>
            <p:cNvPr id="10" name="直接连接符 9"/>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815721" y="2618681"/>
            <a:ext cx="1203803" cy="1051561"/>
            <a:chOff x="6842760" y="2637270"/>
            <a:chExt cx="1203960" cy="1051560"/>
          </a:xfrm>
        </p:grpSpPr>
        <p:sp>
          <p:nvSpPr>
            <p:cNvPr id="2" name="六边形 1"/>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5498984" y="1860490"/>
            <a:ext cx="1203803" cy="1051563"/>
            <a:chOff x="5525852" y="1879080"/>
            <a:chExt cx="1203960" cy="1051560"/>
          </a:xfrm>
        </p:grpSpPr>
        <p:sp>
          <p:nvSpPr>
            <p:cNvPr id="8" name="六边形 7"/>
            <p:cNvSpPr/>
            <p:nvPr/>
          </p:nvSpPr>
          <p:spPr>
            <a:xfrm>
              <a:off x="5525852" y="1879080"/>
              <a:ext cx="1203960" cy="105156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6799891" y="3974449"/>
            <a:ext cx="1203803" cy="1051563"/>
            <a:chOff x="6842760" y="4008870"/>
            <a:chExt cx="1203960" cy="1051560"/>
          </a:xfrm>
        </p:grpSpPr>
        <p:sp>
          <p:nvSpPr>
            <p:cNvPr id="6" name="六边形 5"/>
            <p:cNvSpPr/>
            <p:nvPr/>
          </p:nvSpPr>
          <p:spPr>
            <a:xfrm>
              <a:off x="6842760" y="40088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4179541" y="3990282"/>
            <a:ext cx="1203803" cy="1051563"/>
            <a:chOff x="4206240" y="4008870"/>
            <a:chExt cx="1203960" cy="1051560"/>
          </a:xfrm>
        </p:grpSpPr>
        <p:sp>
          <p:nvSpPr>
            <p:cNvPr id="5" name="六边形 4"/>
            <p:cNvSpPr/>
            <p:nvPr/>
          </p:nvSpPr>
          <p:spPr>
            <a:xfrm>
              <a:off x="4206240" y="4008870"/>
              <a:ext cx="1203960" cy="105156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4179541" y="2618681"/>
            <a:ext cx="1203803" cy="1051561"/>
            <a:chOff x="4206240" y="2637270"/>
            <a:chExt cx="1203960" cy="1051560"/>
          </a:xfrm>
        </p:grpSpPr>
        <p:sp>
          <p:nvSpPr>
            <p:cNvPr id="4" name="六边形 3"/>
            <p:cNvSpPr/>
            <p:nvPr/>
          </p:nvSpPr>
          <p:spPr>
            <a:xfrm>
              <a:off x="4206240" y="2637270"/>
              <a:ext cx="1203960" cy="105156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47"/>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7" name="组合 66"/>
          <p:cNvGrpSpPr/>
          <p:nvPr/>
        </p:nvGrpSpPr>
        <p:grpSpPr>
          <a:xfrm>
            <a:off x="5498984" y="4680486"/>
            <a:ext cx="1203803" cy="1051561"/>
            <a:chOff x="5525852" y="4683240"/>
            <a:chExt cx="1203960" cy="1051560"/>
          </a:xfrm>
        </p:grpSpPr>
        <p:sp>
          <p:nvSpPr>
            <p:cNvPr id="9" name="六边形 8"/>
            <p:cNvSpPr/>
            <p:nvPr/>
          </p:nvSpPr>
          <p:spPr>
            <a:xfrm>
              <a:off x="5525852" y="468324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文本框 48"/>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 name="组合 2"/>
          <p:cNvGrpSpPr/>
          <p:nvPr/>
        </p:nvGrpSpPr>
        <p:grpSpPr>
          <a:xfrm>
            <a:off x="5157487" y="3006574"/>
            <a:ext cx="1886809" cy="1592580"/>
            <a:chOff x="5184305" y="3025164"/>
            <a:chExt cx="1887055" cy="1592580"/>
          </a:xfrm>
        </p:grpSpPr>
        <p:sp>
          <p:nvSpPr>
            <p:cNvPr id="7" name="六边形 6"/>
            <p:cNvSpPr/>
            <p:nvPr/>
          </p:nvSpPr>
          <p:spPr>
            <a:xfrm>
              <a:off x="5184305" y="3025164"/>
              <a:ext cx="1887055" cy="1592580"/>
            </a:xfrm>
            <a:prstGeom prst="hexag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0" name="组合 49"/>
            <p:cNvGrpSpPr>
              <a:grpSpLocks noChangeAspect="1"/>
            </p:cNvGrpSpPr>
            <p:nvPr/>
          </p:nvGrpSpPr>
          <p:grpSpPr>
            <a:xfrm>
              <a:off x="5630276" y="3468879"/>
              <a:ext cx="966085" cy="648000"/>
              <a:chOff x="3784600" y="1525588"/>
              <a:chExt cx="935038" cy="568325"/>
            </a:xfrm>
            <a:solidFill>
              <a:srgbClr val="E7E7E7"/>
            </a:solidFill>
          </p:grpSpPr>
          <p:sp>
            <p:nvSpPr>
              <p:cNvPr id="51" name="Freeform 8"/>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9"/>
              <p:cNvSpPr/>
              <p:nvPr/>
            </p:nvSpPr>
            <p:spPr bwMode="auto">
              <a:xfrm>
                <a:off x="4020344"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10"/>
              <p:cNvSpPr/>
              <p:nvPr/>
            </p:nvSpPr>
            <p:spPr bwMode="auto">
              <a:xfrm>
                <a:off x="4176712"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11"/>
              <p:cNvSpPr/>
              <p:nvPr/>
            </p:nvSpPr>
            <p:spPr bwMode="auto">
              <a:xfrm>
                <a:off x="4333081"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Freeform 12"/>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13"/>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316507" y="1377803"/>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矩形 47"/>
          <p:cNvSpPr>
            <a:spLocks noChangeArrowheads="1"/>
          </p:cNvSpPr>
          <p:nvPr/>
        </p:nvSpPr>
        <p:spPr bwMode="auto">
          <a:xfrm>
            <a:off x="1292439" y="1742748"/>
            <a:ext cx="325179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70" name="矩形 69"/>
          <p:cNvSpPr/>
          <p:nvPr/>
        </p:nvSpPr>
        <p:spPr>
          <a:xfrm>
            <a:off x="2278657" y="2733653"/>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1330441" y="3098599"/>
            <a:ext cx="215862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73" name="矩形 72"/>
          <p:cNvSpPr/>
          <p:nvPr/>
        </p:nvSpPr>
        <p:spPr>
          <a:xfrm>
            <a:off x="2278657" y="4153019"/>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矩形 47"/>
          <p:cNvSpPr>
            <a:spLocks noChangeArrowheads="1"/>
          </p:cNvSpPr>
          <p:nvPr/>
        </p:nvSpPr>
        <p:spPr bwMode="auto">
          <a:xfrm>
            <a:off x="1330442" y="4517961"/>
            <a:ext cx="215862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77" name="矩形 76"/>
          <p:cNvSpPr/>
          <p:nvPr/>
        </p:nvSpPr>
        <p:spPr>
          <a:xfrm>
            <a:off x="8678736" y="2142172"/>
            <a:ext cx="1210412"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矩形 47"/>
          <p:cNvSpPr>
            <a:spLocks noChangeArrowheads="1"/>
          </p:cNvSpPr>
          <p:nvPr/>
        </p:nvSpPr>
        <p:spPr bwMode="auto">
          <a:xfrm>
            <a:off x="8678734" y="2522882"/>
            <a:ext cx="220638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79" name="矩形 78"/>
          <p:cNvSpPr/>
          <p:nvPr/>
        </p:nvSpPr>
        <p:spPr>
          <a:xfrm>
            <a:off x="8696486" y="3825364"/>
            <a:ext cx="1210412"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47"/>
          <p:cNvSpPr>
            <a:spLocks noChangeArrowheads="1"/>
          </p:cNvSpPr>
          <p:nvPr/>
        </p:nvSpPr>
        <p:spPr bwMode="auto">
          <a:xfrm>
            <a:off x="8696484" y="4206074"/>
            <a:ext cx="220638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81" name="矩形 80"/>
          <p:cNvSpPr/>
          <p:nvPr/>
        </p:nvSpPr>
        <p:spPr>
          <a:xfrm>
            <a:off x="7541645" y="5371527"/>
            <a:ext cx="1210412"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矩形 47"/>
          <p:cNvSpPr>
            <a:spLocks noChangeArrowheads="1"/>
          </p:cNvSpPr>
          <p:nvPr/>
        </p:nvSpPr>
        <p:spPr bwMode="auto">
          <a:xfrm>
            <a:off x="7541647" y="5752240"/>
            <a:ext cx="291644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grpSp>
        <p:nvGrpSpPr>
          <p:cNvPr id="62" name="组合 61"/>
          <p:cNvGrpSpPr/>
          <p:nvPr/>
        </p:nvGrpSpPr>
        <p:grpSpPr>
          <a:xfrm flipH="1">
            <a:off x="7747443" y="2369700"/>
            <a:ext cx="883997" cy="262891"/>
            <a:chOff x="4255294" y="1661160"/>
            <a:chExt cx="1505426" cy="262890"/>
          </a:xfrm>
        </p:grpSpPr>
        <p:cxnSp>
          <p:nvCxnSpPr>
            <p:cNvPr id="63" name="直接连接符 6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标题 23"/>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350" fill="hold"/>
                                        <p:tgtEl>
                                          <p:spTgt spid="3"/>
                                        </p:tgtEl>
                                        <p:attrNameLst>
                                          <p:attrName>ppt_w</p:attrName>
                                        </p:attrNameLst>
                                      </p:cBhvr>
                                      <p:tavLst>
                                        <p:tav tm="0">
                                          <p:val>
                                            <p:fltVal val="0"/>
                                          </p:val>
                                        </p:tav>
                                        <p:tav tm="100000">
                                          <p:val>
                                            <p:strVal val="#ppt_w"/>
                                          </p:val>
                                        </p:tav>
                                      </p:tavLst>
                                    </p:anim>
                                    <p:anim calcmode="lin" valueType="num">
                                      <p:cBhvr>
                                        <p:cTn id="8" dur="350" fill="hold"/>
                                        <p:tgtEl>
                                          <p:spTgt spid="3"/>
                                        </p:tgtEl>
                                        <p:attrNameLst>
                                          <p:attrName>ppt_h</p:attrName>
                                        </p:attrNameLst>
                                      </p:cBhvr>
                                      <p:tavLst>
                                        <p:tav tm="0">
                                          <p:val>
                                            <p:fltVal val="0"/>
                                          </p:val>
                                        </p:tav>
                                        <p:tav tm="100000">
                                          <p:val>
                                            <p:strVal val="#ppt_h"/>
                                          </p:val>
                                        </p:tav>
                                      </p:tavLst>
                                    </p:anim>
                                    <p:anim calcmode="lin" valueType="num">
                                      <p:cBhvr>
                                        <p:cTn id="9" dur="350" fill="hold"/>
                                        <p:tgtEl>
                                          <p:spTgt spid="3"/>
                                        </p:tgtEl>
                                        <p:attrNameLst>
                                          <p:attrName>ppt_x</p:attrName>
                                        </p:attrNameLst>
                                      </p:cBhvr>
                                      <p:tavLst>
                                        <p:tav tm="0">
                                          <p:val>
                                            <p:fltVal val="0.5"/>
                                          </p:val>
                                        </p:tav>
                                        <p:tav tm="100000">
                                          <p:val>
                                            <p:strVal val="#ppt_x"/>
                                          </p:val>
                                        </p:tav>
                                      </p:tavLst>
                                    </p:anim>
                                    <p:anim calcmode="lin" valueType="num">
                                      <p:cBhvr>
                                        <p:cTn id="10" dur="350" fill="hold"/>
                                        <p:tgtEl>
                                          <p:spTgt spid="3"/>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350" fill="hold"/>
                                        <p:tgtEl>
                                          <p:spTgt spid="11"/>
                                        </p:tgtEl>
                                        <p:attrNameLst>
                                          <p:attrName>ppt_x</p:attrName>
                                        </p:attrNameLst>
                                      </p:cBhvr>
                                      <p:tavLst>
                                        <p:tav tm="0">
                                          <p:val>
                                            <p:strVal val="#ppt_x"/>
                                          </p:val>
                                        </p:tav>
                                        <p:tav tm="100000">
                                          <p:val>
                                            <p:strVal val="#ppt_x"/>
                                          </p:val>
                                        </p:tav>
                                      </p:tavLst>
                                    </p:anim>
                                    <p:anim calcmode="lin" valueType="num">
                                      <p:cBhvr additive="base">
                                        <p:cTn id="14" dur="350" fill="hold"/>
                                        <p:tgtEl>
                                          <p:spTgt spid="11"/>
                                        </p:tgtEl>
                                        <p:attrNameLst>
                                          <p:attrName>ppt_y</p:attrName>
                                        </p:attrNameLst>
                                      </p:cBhvr>
                                      <p:tavLst>
                                        <p:tav tm="0">
                                          <p:val>
                                            <p:strVal val="0-#ppt_h/2"/>
                                          </p:val>
                                        </p:tav>
                                        <p:tav tm="100000">
                                          <p:val>
                                            <p:strVal val="#ppt_y"/>
                                          </p:val>
                                        </p:tav>
                                      </p:tavLst>
                                    </p:anim>
                                  </p:childTnLst>
                                </p:cTn>
                              </p:par>
                            </p:childTnLst>
                          </p:cTn>
                        </p:par>
                        <p:par>
                          <p:cTn id="15" fill="hold">
                            <p:stCondLst>
                              <p:cond delay="750"/>
                            </p:stCondLst>
                            <p:childTnLst>
                              <p:par>
                                <p:cTn id="16" presetID="22" presetClass="entr" presetSubtype="2" fill="hold" nodeType="afterEffect">
                                  <p:stCondLst>
                                    <p:cond delay="15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1400"/>
                            </p:stCondLst>
                            <p:childTnLst>
                              <p:par>
                                <p:cTn id="20" presetID="22" presetClass="entr" presetSubtype="2"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400"/>
                                        <p:tgtEl>
                                          <p:spTgt spid="6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right)">
                                      <p:cBhvr>
                                        <p:cTn id="25" dur="400"/>
                                        <p:tgtEl>
                                          <p:spTgt spid="68"/>
                                        </p:tgtEl>
                                      </p:cBhvr>
                                    </p:animEffect>
                                  </p:childTnLst>
                                </p:cTn>
                              </p:par>
                            </p:childTnLst>
                          </p:cTn>
                        </p:par>
                        <p:par>
                          <p:cTn id="26" fill="hold">
                            <p:stCondLst>
                              <p:cond delay="1900"/>
                            </p:stCondLst>
                            <p:childTnLst>
                              <p:par>
                                <p:cTn id="27" presetID="2" presetClass="entr" presetSubtype="2" fill="hold" nodeType="afterEffect">
                                  <p:stCondLst>
                                    <p:cond delay="1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350" fill="hold"/>
                                        <p:tgtEl>
                                          <p:spTgt spid="12"/>
                                        </p:tgtEl>
                                        <p:attrNameLst>
                                          <p:attrName>ppt_x</p:attrName>
                                        </p:attrNameLst>
                                      </p:cBhvr>
                                      <p:tavLst>
                                        <p:tav tm="0">
                                          <p:val>
                                            <p:strVal val="1+#ppt_w/2"/>
                                          </p:val>
                                        </p:tav>
                                        <p:tav tm="100000">
                                          <p:val>
                                            <p:strVal val="#ppt_x"/>
                                          </p:val>
                                        </p:tav>
                                      </p:tavLst>
                                    </p:anim>
                                    <p:anim calcmode="lin" valueType="num">
                                      <p:cBhvr additive="base">
                                        <p:cTn id="30" dur="35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2550"/>
                            </p:stCondLst>
                            <p:childTnLst>
                              <p:par>
                                <p:cTn id="32" presetID="22" presetClass="entr" presetSubtype="8"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childTnLst>
                          </p:cTn>
                        </p:par>
                        <p:par>
                          <p:cTn id="35" fill="hold">
                            <p:stCondLst>
                              <p:cond delay="3050"/>
                            </p:stCondLst>
                            <p:childTnLst>
                              <p:par>
                                <p:cTn id="36" presetID="22" presetClass="entr" presetSubtype="8"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left)">
                                      <p:cBhvr>
                                        <p:cTn id="38" dur="400"/>
                                        <p:tgtEl>
                                          <p:spTgt spid="7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400"/>
                                        <p:tgtEl>
                                          <p:spTgt spid="78"/>
                                        </p:tgtEl>
                                      </p:cBhvr>
                                    </p:animEffect>
                                  </p:childTnLst>
                                </p:cTn>
                              </p:par>
                            </p:childTnLst>
                          </p:cTn>
                        </p:par>
                        <p:par>
                          <p:cTn id="42" fill="hold">
                            <p:stCondLst>
                              <p:cond delay="3550"/>
                            </p:stCondLst>
                            <p:childTnLst>
                              <p:par>
                                <p:cTn id="43" presetID="2" presetClass="entr" presetSubtype="2" fill="hold" nodeType="afterEffect">
                                  <p:stCondLst>
                                    <p:cond delay="1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350" fill="hold"/>
                                        <p:tgtEl>
                                          <p:spTgt spid="19"/>
                                        </p:tgtEl>
                                        <p:attrNameLst>
                                          <p:attrName>ppt_x</p:attrName>
                                        </p:attrNameLst>
                                      </p:cBhvr>
                                      <p:tavLst>
                                        <p:tav tm="0">
                                          <p:val>
                                            <p:strVal val="1+#ppt_w/2"/>
                                          </p:val>
                                        </p:tav>
                                        <p:tav tm="100000">
                                          <p:val>
                                            <p:strVal val="#ppt_x"/>
                                          </p:val>
                                        </p:tav>
                                      </p:tavLst>
                                    </p:anim>
                                    <p:anim calcmode="lin" valueType="num">
                                      <p:cBhvr additive="base">
                                        <p:cTn id="46" dur="35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42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350"/>
                                        <p:tgtEl>
                                          <p:spTgt spid="17"/>
                                        </p:tgtEl>
                                      </p:cBhvr>
                                    </p:animEffect>
                                  </p:childTnLst>
                                </p:cTn>
                              </p:par>
                            </p:childTnLst>
                          </p:cTn>
                        </p:par>
                        <p:par>
                          <p:cTn id="51" fill="hold">
                            <p:stCondLst>
                              <p:cond delay="4700"/>
                            </p:stCondLst>
                            <p:childTnLst>
                              <p:par>
                                <p:cTn id="52" presetID="22" presetClass="entr" presetSubtype="8"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400"/>
                                        <p:tgtEl>
                                          <p:spTgt spid="7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400"/>
                                        <p:tgtEl>
                                          <p:spTgt spid="80"/>
                                        </p:tgtEl>
                                      </p:cBhvr>
                                    </p:animEffect>
                                  </p:childTnLst>
                                </p:cTn>
                              </p:par>
                            </p:childTnLst>
                          </p:cTn>
                        </p:par>
                        <p:par>
                          <p:cTn id="58" fill="hold">
                            <p:stCondLst>
                              <p:cond delay="5200"/>
                            </p:stCondLst>
                            <p:childTnLst>
                              <p:par>
                                <p:cTn id="59" presetID="2" presetClass="entr" presetSubtype="4" fill="hold" nodeType="afterEffect">
                                  <p:stCondLst>
                                    <p:cond delay="15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350" fill="hold"/>
                                        <p:tgtEl>
                                          <p:spTgt spid="67"/>
                                        </p:tgtEl>
                                        <p:attrNameLst>
                                          <p:attrName>ppt_x</p:attrName>
                                        </p:attrNameLst>
                                      </p:cBhvr>
                                      <p:tavLst>
                                        <p:tav tm="0">
                                          <p:val>
                                            <p:strVal val="#ppt_x"/>
                                          </p:val>
                                        </p:tav>
                                        <p:tav tm="100000">
                                          <p:val>
                                            <p:strVal val="#ppt_x"/>
                                          </p:val>
                                        </p:tav>
                                      </p:tavLst>
                                    </p:anim>
                                    <p:anim calcmode="lin" valueType="num">
                                      <p:cBhvr additive="base">
                                        <p:cTn id="62" dur="350" fill="hold"/>
                                        <p:tgtEl>
                                          <p:spTgt spid="67"/>
                                        </p:tgtEl>
                                        <p:attrNameLst>
                                          <p:attrName>ppt_y</p:attrName>
                                        </p:attrNameLst>
                                      </p:cBhvr>
                                      <p:tavLst>
                                        <p:tav tm="0">
                                          <p:val>
                                            <p:strVal val="1+#ppt_h/2"/>
                                          </p:val>
                                        </p:tav>
                                        <p:tav tm="100000">
                                          <p:val>
                                            <p:strVal val="#ppt_y"/>
                                          </p:val>
                                        </p:tav>
                                      </p:tavLst>
                                    </p:anim>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par>
                          <p:cTn id="67" fill="hold">
                            <p:stCondLst>
                              <p:cond delay="635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400"/>
                                        <p:tgtEl>
                                          <p:spTgt spid="8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400"/>
                                        <p:tgtEl>
                                          <p:spTgt spid="82"/>
                                        </p:tgtEl>
                                      </p:cBhvr>
                                    </p:animEffect>
                                  </p:childTnLst>
                                </p:cTn>
                              </p:par>
                            </p:childTnLst>
                          </p:cTn>
                        </p:par>
                        <p:par>
                          <p:cTn id="74" fill="hold">
                            <p:stCondLst>
                              <p:cond delay="6850"/>
                            </p:stCondLst>
                            <p:childTnLst>
                              <p:par>
                                <p:cTn id="75" presetID="2" presetClass="entr" presetSubtype="8" fill="hold" nodeType="afterEffect">
                                  <p:stCondLst>
                                    <p:cond delay="15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350" fill="hold"/>
                                        <p:tgtEl>
                                          <p:spTgt spid="42"/>
                                        </p:tgtEl>
                                        <p:attrNameLst>
                                          <p:attrName>ppt_x</p:attrName>
                                        </p:attrNameLst>
                                      </p:cBhvr>
                                      <p:tavLst>
                                        <p:tav tm="0">
                                          <p:val>
                                            <p:strVal val="0-#ppt_w/2"/>
                                          </p:val>
                                        </p:tav>
                                        <p:tav tm="100000">
                                          <p:val>
                                            <p:strVal val="#ppt_x"/>
                                          </p:val>
                                        </p:tav>
                                      </p:tavLst>
                                    </p:anim>
                                    <p:anim calcmode="lin" valueType="num">
                                      <p:cBhvr additive="base">
                                        <p:cTn id="78" dur="3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right)">
                                      <p:cBhvr>
                                        <p:cTn id="82" dur="350"/>
                                        <p:tgtEl>
                                          <p:spTgt spid="1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right)">
                                      <p:cBhvr>
                                        <p:cTn id="86" dur="400"/>
                                        <p:tgtEl>
                                          <p:spTgt spid="73"/>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wipe(right)">
                                      <p:cBhvr>
                                        <p:cTn id="89" dur="400"/>
                                        <p:tgtEl>
                                          <p:spTgt spid="74"/>
                                        </p:tgtEl>
                                      </p:cBhvr>
                                    </p:animEffect>
                                  </p:childTnLst>
                                </p:cTn>
                              </p:par>
                            </p:childTnLst>
                          </p:cTn>
                        </p:par>
                        <p:par>
                          <p:cTn id="90" fill="hold">
                            <p:stCondLst>
                              <p:cond delay="8500"/>
                            </p:stCondLst>
                            <p:childTnLst>
                              <p:par>
                                <p:cTn id="91" presetID="2" presetClass="entr" presetSubtype="8" fill="hold" nodeType="afterEffect">
                                  <p:stCondLst>
                                    <p:cond delay="15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350" fill="hold"/>
                                        <p:tgtEl>
                                          <p:spTgt spid="23"/>
                                        </p:tgtEl>
                                        <p:attrNameLst>
                                          <p:attrName>ppt_x</p:attrName>
                                        </p:attrNameLst>
                                      </p:cBhvr>
                                      <p:tavLst>
                                        <p:tav tm="0">
                                          <p:val>
                                            <p:strVal val="0-#ppt_w/2"/>
                                          </p:val>
                                        </p:tav>
                                        <p:tav tm="100000">
                                          <p:val>
                                            <p:strVal val="#ppt_x"/>
                                          </p:val>
                                        </p:tav>
                                      </p:tavLst>
                                    </p:anim>
                                    <p:anim calcmode="lin" valueType="num">
                                      <p:cBhvr additive="base">
                                        <p:cTn id="94" dur="350" fill="hold"/>
                                        <p:tgtEl>
                                          <p:spTgt spid="23"/>
                                        </p:tgtEl>
                                        <p:attrNameLst>
                                          <p:attrName>ppt_y</p:attrName>
                                        </p:attrNameLst>
                                      </p:cBhvr>
                                      <p:tavLst>
                                        <p:tav tm="0">
                                          <p:val>
                                            <p:strVal val="#ppt_y"/>
                                          </p:val>
                                        </p:tav>
                                        <p:tav tm="100000">
                                          <p:val>
                                            <p:strVal val="#ppt_y"/>
                                          </p:val>
                                        </p:tav>
                                      </p:tavLst>
                                    </p:anim>
                                  </p:childTnLst>
                                </p:cTn>
                              </p:par>
                            </p:childTnLst>
                          </p:cTn>
                        </p:par>
                        <p:par>
                          <p:cTn id="95" fill="hold">
                            <p:stCondLst>
                              <p:cond delay="9150"/>
                            </p:stCondLst>
                            <p:childTnLst>
                              <p:par>
                                <p:cTn id="96" presetID="22" presetClass="entr" presetSubtype="2" fill="hold"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right)">
                                      <p:cBhvr>
                                        <p:cTn id="98" dur="350"/>
                                        <p:tgtEl>
                                          <p:spTgt spid="15"/>
                                        </p:tgtEl>
                                      </p:cBhvr>
                                    </p:animEffect>
                                  </p:childTnLst>
                                </p:cTn>
                              </p:par>
                            </p:childTnLst>
                          </p:cTn>
                        </p:par>
                        <p:par>
                          <p:cTn id="99" fill="hold">
                            <p:stCondLst>
                              <p:cond delay="9650"/>
                            </p:stCondLst>
                            <p:childTnLst>
                              <p:par>
                                <p:cTn id="100" presetID="22" presetClass="entr" presetSubtype="2" fill="hold" grpId="0" nodeType="after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right)">
                                      <p:cBhvr>
                                        <p:cTn id="102" dur="400"/>
                                        <p:tgtEl>
                                          <p:spTgt spid="7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wipe(right)">
                                      <p:cBhvr>
                                        <p:cTn id="105"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1" grpId="0"/>
      <p:bldP spid="73" grpId="0"/>
      <p:bldP spid="74" grpId="0"/>
      <p:bldP spid="77" grpId="0"/>
      <p:bldP spid="78"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19815" y="1748424"/>
            <a:ext cx="2557091" cy="90775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文本框 24"/>
            <p:cNvSpPr txBox="1"/>
            <p:nvPr/>
          </p:nvSpPr>
          <p:spPr>
            <a:xfrm>
              <a:off x="397172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 name="组合 2"/>
          <p:cNvGrpSpPr/>
          <p:nvPr/>
        </p:nvGrpSpPr>
        <p:grpSpPr>
          <a:xfrm>
            <a:off x="1682572" y="1748424"/>
            <a:ext cx="2557091" cy="907751"/>
            <a:chOff x="1436370" y="1984470"/>
            <a:chExt cx="2636520" cy="1447800"/>
          </a:xfrm>
        </p:grpSpPr>
        <p:sp>
          <p:nvSpPr>
            <p:cNvPr id="5" name="任意多边形 4"/>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文本框 25"/>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8094299" y="1748424"/>
            <a:ext cx="2557091" cy="907751"/>
            <a:chOff x="8127453" y="1984470"/>
            <a:chExt cx="2636520" cy="1447800"/>
          </a:xfrm>
        </p:grpSpPr>
        <p:sp>
          <p:nvSpPr>
            <p:cNvPr id="8" name="任意多边形 7"/>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26"/>
            <p:cNvSpPr txBox="1"/>
            <p:nvPr/>
          </p:nvSpPr>
          <p:spPr>
            <a:xfrm>
              <a:off x="843901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5957057" y="1748424"/>
            <a:ext cx="2557091" cy="907751"/>
            <a:chOff x="5897092" y="1984470"/>
            <a:chExt cx="2636520" cy="1447800"/>
          </a:xfrm>
        </p:grpSpPr>
        <p:sp>
          <p:nvSpPr>
            <p:cNvPr id="7" name="任意多边形 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文本框 27"/>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2" name="矩形 47"/>
          <p:cNvSpPr>
            <a:spLocks noChangeArrowheads="1"/>
          </p:cNvSpPr>
          <p:nvPr/>
        </p:nvSpPr>
        <p:spPr bwMode="auto">
          <a:xfrm>
            <a:off x="1267162" y="5060375"/>
            <a:ext cx="962400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33" name="矩形 32"/>
          <p:cNvSpPr/>
          <p:nvPr/>
        </p:nvSpPr>
        <p:spPr>
          <a:xfrm>
            <a:off x="2022381"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1728030" y="3413297"/>
            <a:ext cx="190763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sp>
        <p:nvSpPr>
          <p:cNvPr id="35" name="矩形 34"/>
          <p:cNvSpPr/>
          <p:nvPr/>
        </p:nvSpPr>
        <p:spPr>
          <a:xfrm>
            <a:off x="4261517"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4008852" y="3413297"/>
            <a:ext cx="187511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sp>
        <p:nvSpPr>
          <p:cNvPr id="37" name="矩形 36"/>
          <p:cNvSpPr/>
          <p:nvPr/>
        </p:nvSpPr>
        <p:spPr>
          <a:xfrm>
            <a:off x="6497708"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6257153" y="3413297"/>
            <a:ext cx="1892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sp>
        <p:nvSpPr>
          <p:cNvPr id="39" name="矩形 38"/>
          <p:cNvSpPr/>
          <p:nvPr/>
        </p:nvSpPr>
        <p:spPr>
          <a:xfrm>
            <a:off x="8736846"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8522697" y="3413297"/>
            <a:ext cx="1874749"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cxnSp>
        <p:nvCxnSpPr>
          <p:cNvPr id="45" name="直接连接符 8"/>
          <p:cNvCxnSpPr/>
          <p:nvPr/>
        </p:nvCxnSpPr>
        <p:spPr>
          <a:xfrm>
            <a:off x="1415866" y="4925150"/>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标题 8"/>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400"/>
                                        <p:tgtEl>
                                          <p:spTgt spid="33"/>
                                        </p:tgtEl>
                                        <p:attrNameLst>
                                          <p:attrName>ppt_y</p:attrName>
                                        </p:attrNameLst>
                                      </p:cBhvr>
                                      <p:tavLst>
                                        <p:tav tm="0">
                                          <p:val>
                                            <p:strVal val="#ppt_y-#ppt_h*1.125000"/>
                                          </p:val>
                                        </p:tav>
                                        <p:tav tm="100000">
                                          <p:val>
                                            <p:strVal val="#ppt_y"/>
                                          </p:val>
                                        </p:tav>
                                      </p:tavLst>
                                    </p:anim>
                                    <p:animEffect transition="in" filter="wipe(down)">
                                      <p:cBhvr>
                                        <p:cTn id="12" dur="400"/>
                                        <p:tgtEl>
                                          <p:spTgt spid="33"/>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400"/>
                                        <p:tgtEl>
                                          <p:spTgt spid="34"/>
                                        </p:tgtEl>
                                        <p:attrNameLst>
                                          <p:attrName>ppt_y</p:attrName>
                                        </p:attrNameLst>
                                      </p:cBhvr>
                                      <p:tavLst>
                                        <p:tav tm="0">
                                          <p:val>
                                            <p:strVal val="#ppt_y-#ppt_h*1.125000"/>
                                          </p:val>
                                        </p:tav>
                                        <p:tav tm="100000">
                                          <p:val>
                                            <p:strVal val="#ppt_y"/>
                                          </p:val>
                                        </p:tav>
                                      </p:tavLst>
                                    </p:anim>
                                    <p:animEffect transition="in" filter="wipe(down)">
                                      <p:cBhvr>
                                        <p:cTn id="16" dur="400"/>
                                        <p:tgtEl>
                                          <p:spTgt spid="3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400"/>
                                        <p:tgtEl>
                                          <p:spTgt spid="4"/>
                                        </p:tgtEl>
                                        <p:attrNameLst>
                                          <p:attrName>ppt_x</p:attrName>
                                        </p:attrNameLst>
                                      </p:cBhvr>
                                      <p:tavLst>
                                        <p:tav tm="0">
                                          <p:val>
                                            <p:strVal val="#ppt_x-#ppt_w*1.125000"/>
                                          </p:val>
                                        </p:tav>
                                        <p:tav tm="100000">
                                          <p:val>
                                            <p:strVal val="#ppt_x"/>
                                          </p:val>
                                        </p:tav>
                                      </p:tavLst>
                                    </p:anim>
                                    <p:animEffect transition="in" filter="wipe(right)">
                                      <p:cBhvr>
                                        <p:cTn id="21" dur="400"/>
                                        <p:tgtEl>
                                          <p:spTgt spid="4"/>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400"/>
                                        <p:tgtEl>
                                          <p:spTgt spid="35"/>
                                        </p:tgtEl>
                                        <p:attrNameLst>
                                          <p:attrName>ppt_y</p:attrName>
                                        </p:attrNameLst>
                                      </p:cBhvr>
                                      <p:tavLst>
                                        <p:tav tm="0">
                                          <p:val>
                                            <p:strVal val="#ppt_y-#ppt_h*1.125000"/>
                                          </p:val>
                                        </p:tav>
                                        <p:tav tm="100000">
                                          <p:val>
                                            <p:strVal val="#ppt_y"/>
                                          </p:val>
                                        </p:tav>
                                      </p:tavLst>
                                    </p:anim>
                                    <p:animEffect transition="in" filter="wipe(down)">
                                      <p:cBhvr>
                                        <p:cTn id="25" dur="400"/>
                                        <p:tgtEl>
                                          <p:spTgt spid="35"/>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400"/>
                                        <p:tgtEl>
                                          <p:spTgt spid="36"/>
                                        </p:tgtEl>
                                        <p:attrNameLst>
                                          <p:attrName>ppt_y</p:attrName>
                                        </p:attrNameLst>
                                      </p:cBhvr>
                                      <p:tavLst>
                                        <p:tav tm="0">
                                          <p:val>
                                            <p:strVal val="#ppt_y-#ppt_h*1.125000"/>
                                          </p:val>
                                        </p:tav>
                                        <p:tav tm="100000">
                                          <p:val>
                                            <p:strVal val="#ppt_y"/>
                                          </p:val>
                                        </p:tav>
                                      </p:tavLst>
                                    </p:anim>
                                    <p:animEffect transition="in" filter="wipe(down)">
                                      <p:cBhvr>
                                        <p:cTn id="29" dur="400"/>
                                        <p:tgtEl>
                                          <p:spTgt spid="36"/>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400"/>
                                        <p:tgtEl>
                                          <p:spTgt spid="23"/>
                                        </p:tgtEl>
                                        <p:attrNameLst>
                                          <p:attrName>ppt_x</p:attrName>
                                        </p:attrNameLst>
                                      </p:cBhvr>
                                      <p:tavLst>
                                        <p:tav tm="0">
                                          <p:val>
                                            <p:strVal val="#ppt_x-#ppt_w*1.125000"/>
                                          </p:val>
                                        </p:tav>
                                        <p:tav tm="100000">
                                          <p:val>
                                            <p:strVal val="#ppt_x"/>
                                          </p:val>
                                        </p:tav>
                                      </p:tavLst>
                                    </p:anim>
                                    <p:animEffect transition="in" filter="wipe(right)">
                                      <p:cBhvr>
                                        <p:cTn id="34" dur="400"/>
                                        <p:tgtEl>
                                          <p:spTgt spid="2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400"/>
                                        <p:tgtEl>
                                          <p:spTgt spid="37"/>
                                        </p:tgtEl>
                                        <p:attrNameLst>
                                          <p:attrName>ppt_y</p:attrName>
                                        </p:attrNameLst>
                                      </p:cBhvr>
                                      <p:tavLst>
                                        <p:tav tm="0">
                                          <p:val>
                                            <p:strVal val="#ppt_y-#ppt_h*1.125000"/>
                                          </p:val>
                                        </p:tav>
                                        <p:tav tm="100000">
                                          <p:val>
                                            <p:strVal val="#ppt_y"/>
                                          </p:val>
                                        </p:tav>
                                      </p:tavLst>
                                    </p:anim>
                                    <p:animEffect transition="in" filter="wipe(down)">
                                      <p:cBhvr>
                                        <p:cTn id="38" dur="400"/>
                                        <p:tgtEl>
                                          <p:spTgt spid="37"/>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400"/>
                                        <p:tgtEl>
                                          <p:spTgt spid="38"/>
                                        </p:tgtEl>
                                        <p:attrNameLst>
                                          <p:attrName>ppt_y</p:attrName>
                                        </p:attrNameLst>
                                      </p:cBhvr>
                                      <p:tavLst>
                                        <p:tav tm="0">
                                          <p:val>
                                            <p:strVal val="#ppt_y-#ppt_h*1.125000"/>
                                          </p:val>
                                        </p:tav>
                                        <p:tav tm="100000">
                                          <p:val>
                                            <p:strVal val="#ppt_y"/>
                                          </p:val>
                                        </p:tav>
                                      </p:tavLst>
                                    </p:anim>
                                    <p:animEffect transition="in" filter="wipe(down)">
                                      <p:cBhvr>
                                        <p:cTn id="42" dur="400"/>
                                        <p:tgtEl>
                                          <p:spTgt spid="38"/>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400"/>
                                        <p:tgtEl>
                                          <p:spTgt spid="24"/>
                                        </p:tgtEl>
                                        <p:attrNameLst>
                                          <p:attrName>ppt_x</p:attrName>
                                        </p:attrNameLst>
                                      </p:cBhvr>
                                      <p:tavLst>
                                        <p:tav tm="0">
                                          <p:val>
                                            <p:strVal val="#ppt_x-#ppt_w*1.125000"/>
                                          </p:val>
                                        </p:tav>
                                        <p:tav tm="100000">
                                          <p:val>
                                            <p:strVal val="#ppt_x"/>
                                          </p:val>
                                        </p:tav>
                                      </p:tavLst>
                                    </p:anim>
                                    <p:animEffect transition="in" filter="wipe(right)">
                                      <p:cBhvr>
                                        <p:cTn id="47" dur="400"/>
                                        <p:tgtEl>
                                          <p:spTgt spid="24"/>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400"/>
                                        <p:tgtEl>
                                          <p:spTgt spid="39"/>
                                        </p:tgtEl>
                                        <p:attrNameLst>
                                          <p:attrName>ppt_y</p:attrName>
                                        </p:attrNameLst>
                                      </p:cBhvr>
                                      <p:tavLst>
                                        <p:tav tm="0">
                                          <p:val>
                                            <p:strVal val="#ppt_y-#ppt_h*1.125000"/>
                                          </p:val>
                                        </p:tav>
                                        <p:tav tm="100000">
                                          <p:val>
                                            <p:strVal val="#ppt_y"/>
                                          </p:val>
                                        </p:tav>
                                      </p:tavLst>
                                    </p:anim>
                                    <p:animEffect transition="in" filter="wipe(down)">
                                      <p:cBhvr>
                                        <p:cTn id="51" dur="400"/>
                                        <p:tgtEl>
                                          <p:spTgt spid="3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400"/>
                                        <p:tgtEl>
                                          <p:spTgt spid="40"/>
                                        </p:tgtEl>
                                        <p:attrNameLst>
                                          <p:attrName>ppt_y</p:attrName>
                                        </p:attrNameLst>
                                      </p:cBhvr>
                                      <p:tavLst>
                                        <p:tav tm="0">
                                          <p:val>
                                            <p:strVal val="#ppt_y-#ppt_h*1.125000"/>
                                          </p:val>
                                        </p:tav>
                                        <p:tav tm="100000">
                                          <p:val>
                                            <p:strVal val="#ppt_y"/>
                                          </p:val>
                                        </p:tav>
                                      </p:tavLst>
                                    </p:anim>
                                    <p:animEffect transition="in" filter="wipe(down)">
                                      <p:cBhvr>
                                        <p:cTn id="55" dur="400"/>
                                        <p:tgtEl>
                                          <p:spTgt spid="40"/>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outVertical)">
                                      <p:cBhvr>
                                        <p:cTn id="59" dur="750"/>
                                        <p:tgtEl>
                                          <p:spTgt spid="4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箭头 6"/>
          <p:cNvSpPr/>
          <p:nvPr/>
        </p:nvSpPr>
        <p:spPr>
          <a:xfrm rot="16200000">
            <a:off x="54606" y="3593853"/>
            <a:ext cx="3445840" cy="244299"/>
          </a:xfrm>
          <a:prstGeom prst="rightArrow">
            <a:avLst>
              <a:gd name="adj1" fmla="val 28473"/>
              <a:gd name="adj2" fmla="val 8720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8" name="右箭头 7"/>
          <p:cNvSpPr/>
          <p:nvPr/>
        </p:nvSpPr>
        <p:spPr>
          <a:xfrm>
            <a:off x="1758478" y="5286756"/>
            <a:ext cx="6479157" cy="244331"/>
          </a:xfrm>
          <a:prstGeom prst="rightArrow">
            <a:avLst>
              <a:gd name="adj1" fmla="val 28473"/>
              <a:gd name="adj2" fmla="val 8720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9" name="矩形 8"/>
          <p:cNvSpPr/>
          <p:nvPr/>
        </p:nvSpPr>
        <p:spPr>
          <a:xfrm>
            <a:off x="2117830" y="4836703"/>
            <a:ext cx="598889" cy="602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 name="矩形 9"/>
          <p:cNvSpPr/>
          <p:nvPr/>
        </p:nvSpPr>
        <p:spPr>
          <a:xfrm>
            <a:off x="3112346" y="4327646"/>
            <a:ext cx="598889" cy="111127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1" name="矩形 10"/>
          <p:cNvSpPr/>
          <p:nvPr/>
        </p:nvSpPr>
        <p:spPr>
          <a:xfrm>
            <a:off x="4106862" y="3897279"/>
            <a:ext cx="598889" cy="15416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2" name="矩形 11"/>
          <p:cNvSpPr/>
          <p:nvPr/>
        </p:nvSpPr>
        <p:spPr>
          <a:xfrm>
            <a:off x="5101376" y="3766783"/>
            <a:ext cx="598889" cy="16721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3" name="矩形 12"/>
          <p:cNvSpPr/>
          <p:nvPr/>
        </p:nvSpPr>
        <p:spPr>
          <a:xfrm>
            <a:off x="6095892" y="3525542"/>
            <a:ext cx="598889" cy="19133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4" name="矩形 13"/>
          <p:cNvSpPr/>
          <p:nvPr/>
        </p:nvSpPr>
        <p:spPr>
          <a:xfrm>
            <a:off x="7090406" y="3140531"/>
            <a:ext cx="598889" cy="2298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5" name="矩形 14"/>
          <p:cNvSpPr/>
          <p:nvPr/>
        </p:nvSpPr>
        <p:spPr>
          <a:xfrm>
            <a:off x="7090406" y="3140532"/>
            <a:ext cx="598889" cy="22252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6" name="右箭头 15"/>
          <p:cNvSpPr/>
          <p:nvPr/>
        </p:nvSpPr>
        <p:spPr>
          <a:xfrm rot="20490444">
            <a:off x="1983539" y="3072124"/>
            <a:ext cx="5884967" cy="473295"/>
          </a:xfrm>
          <a:prstGeom prst="rightArrow">
            <a:avLst>
              <a:gd name="adj1" fmla="val 52347"/>
              <a:gd name="adj2" fmla="val 1153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文本框 16"/>
          <p:cNvSpPr txBox="1"/>
          <p:nvPr/>
        </p:nvSpPr>
        <p:spPr>
          <a:xfrm>
            <a:off x="2100414" y="5585574"/>
            <a:ext cx="5848917" cy="307777"/>
          </a:xfrm>
          <a:prstGeom prst="rect">
            <a:avLst/>
          </a:prstGeom>
          <a:noFill/>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项目一        项目二         项目三          项目四         项目五          项目六</a:t>
            </a:r>
          </a:p>
        </p:txBody>
      </p:sp>
      <p:sp>
        <p:nvSpPr>
          <p:cNvPr id="18" name="文本框 17"/>
          <p:cNvSpPr txBox="1"/>
          <p:nvPr/>
        </p:nvSpPr>
        <p:spPr>
          <a:xfrm>
            <a:off x="1328047" y="2786878"/>
            <a:ext cx="400110" cy="1169551"/>
          </a:xfrm>
          <a:prstGeom prst="rect">
            <a:avLst/>
          </a:prstGeom>
          <a:noFill/>
        </p:spPr>
        <p:txBody>
          <a:bodyPr vert="eaVert" wrap="none" rtlCol="0">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50000"/>
                    <a:lumOff val="50000"/>
                  </a:schemeClr>
                </a:solidFill>
              </a:rPr>
              <a:t>点击输入文字</a:t>
            </a:r>
          </a:p>
        </p:txBody>
      </p:sp>
      <p:sp>
        <p:nvSpPr>
          <p:cNvPr id="19" name="文本框 18"/>
          <p:cNvSpPr txBox="1"/>
          <p:nvPr/>
        </p:nvSpPr>
        <p:spPr>
          <a:xfrm>
            <a:off x="7189795" y="3427617"/>
            <a:ext cx="400110" cy="1169551"/>
          </a:xfrm>
          <a:prstGeom prst="rect">
            <a:avLst/>
          </a:prstGeom>
          <a:noFill/>
        </p:spPr>
        <p:txBody>
          <a:bodyPr vert="eaVert" wrap="none" rtlCol="0" anchor="ctr">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点击输入文字</a:t>
            </a:r>
          </a:p>
        </p:txBody>
      </p:sp>
      <p:sp>
        <p:nvSpPr>
          <p:cNvPr id="20" name="矩形 85"/>
          <p:cNvSpPr>
            <a:spLocks noChangeArrowheads="1"/>
          </p:cNvSpPr>
          <p:nvPr/>
        </p:nvSpPr>
        <p:spPr bwMode="auto">
          <a:xfrm>
            <a:off x="8697798" y="2685647"/>
            <a:ext cx="2075869"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olidFill>
                  <a:schemeClr val="accent1"/>
                </a:solidFill>
                <a:sym typeface="微软雅黑" panose="020B0503020204020204" pitchFamily="34" charset="-122"/>
              </a:rPr>
              <a:t>添加主要观点</a:t>
            </a:r>
            <a:endParaRPr lang="zh-CN" altLang="en-US" sz="2200" dirty="0">
              <a:solidFill>
                <a:schemeClr val="accent1"/>
              </a:solidFill>
              <a:latin typeface="Arial" panose="020B0604020202020204" pitchFamily="34" charset="0"/>
              <a:ea typeface="宋体" panose="02010600030101010101" pitchFamily="2" charset="-122"/>
            </a:endParaRPr>
          </a:p>
        </p:txBody>
      </p:sp>
      <p:sp>
        <p:nvSpPr>
          <p:cNvPr id="21" name="文本框 13"/>
          <p:cNvSpPr txBox="1"/>
          <p:nvPr/>
        </p:nvSpPr>
        <p:spPr>
          <a:xfrm>
            <a:off x="8479103" y="3151330"/>
            <a:ext cx="2323673" cy="1643519"/>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2000"/>
                            </p:stCondLst>
                            <p:childTnLst>
                              <p:par>
                                <p:cTn id="42" presetID="22" presetClass="entr" presetSubtype="1" fill="hold" grpId="0" nodeType="after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2750"/>
                            </p:stCondLst>
                            <p:childTnLst>
                              <p:par>
                                <p:cTn id="49" presetID="1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ppt_y</p:attrName>
                                        </p:attrNameLst>
                                      </p:cBhvr>
                                      <p:tavLst>
                                        <p:tav tm="0">
                                          <p:val>
                                            <p:strVal val="#ppt_y+#ppt_h*1.125000"/>
                                          </p:val>
                                        </p:tav>
                                        <p:tav tm="100000">
                                          <p:val>
                                            <p:strVal val="#ppt_y"/>
                                          </p:val>
                                        </p:tav>
                                      </p:tavLst>
                                    </p:anim>
                                    <p:animEffect transition="in" filter="wipe(up)">
                                      <p:cBhvr>
                                        <p:cTn id="52" dur="500"/>
                                        <p:tgtEl>
                                          <p:spTgt spid="20"/>
                                        </p:tgtEl>
                                      </p:cBhvr>
                                    </p:animEffect>
                                  </p:childTnLst>
                                </p:cTn>
                              </p:par>
                            </p:childTnLst>
                          </p:cTn>
                        </p:par>
                        <p:par>
                          <p:cTn id="53" fill="hold">
                            <p:stCondLst>
                              <p:cond delay="3250"/>
                            </p:stCondLst>
                            <p:childTnLst>
                              <p:par>
                                <p:cTn id="54" presetID="2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34566" y="332656"/>
            <a:ext cx="1631192" cy="954095"/>
          </a:xfrm>
          <a:prstGeom prst="rect">
            <a:avLst/>
          </a:prstGeom>
          <a:noFill/>
        </p:spPr>
        <p:txBody>
          <a:bodyPr wrap="none" lIns="121908" tIns="60954" rIns="121908" bIns="60954" rtlCol="0">
            <a:spAutoFit/>
          </a:bodyPr>
          <a:lstStyle/>
          <a:p>
            <a:r>
              <a:rPr lang="zh-CN" altLang="en-US" sz="5400" b="1" dirty="0" smtClean="0">
                <a:solidFill>
                  <a:schemeClr val="tx2"/>
                </a:solidFill>
                <a:latin typeface="微软雅黑" panose="020B0503020204020204" pitchFamily="34" charset="-122"/>
                <a:ea typeface="微软雅黑" panose="020B0503020204020204" pitchFamily="34" charset="-122"/>
              </a:rPr>
              <a:t>目录</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69714" y="1103258"/>
            <a:ext cx="2450903" cy="615541"/>
          </a:xfrm>
          <a:prstGeom prst="rect">
            <a:avLst/>
          </a:prstGeom>
          <a:noFill/>
        </p:spPr>
        <p:txBody>
          <a:bodyPr wrap="none" lIns="121908" tIns="60954" rIns="121908" bIns="60954" rtlCol="0">
            <a:spAutoFit/>
          </a:bodyPr>
          <a:lstStyle/>
          <a:p>
            <a:r>
              <a:rPr lang="en-US" altLang="zh-CN" sz="3200" dirty="0">
                <a:solidFill>
                  <a:schemeClr val="tx2"/>
                </a:solidFill>
                <a:latin typeface="微软雅黑" panose="020B0503020204020204" pitchFamily="34" charset="-122"/>
                <a:ea typeface="微软雅黑" panose="020B0503020204020204" pitchFamily="34" charset="-122"/>
              </a:rPr>
              <a:t>CONTENTS</a:t>
            </a:r>
            <a:endParaRPr lang="zh-CN" altLang="en-US" sz="3200" dirty="0">
              <a:solidFill>
                <a:schemeClr val="tx2"/>
              </a:solidFill>
              <a:latin typeface="微软雅黑" panose="020B0503020204020204" pitchFamily="34" charset="-122"/>
              <a:ea typeface="微软雅黑" panose="020B0503020204020204" pitchFamily="34" charset="-122"/>
            </a:endParaRPr>
          </a:p>
        </p:txBody>
      </p:sp>
      <p:sp>
        <p:nvSpPr>
          <p:cNvPr id="23" name="Rectangle 7"/>
          <p:cNvSpPr/>
          <p:nvPr/>
        </p:nvSpPr>
        <p:spPr bwMode="auto">
          <a:xfrm>
            <a:off x="7607374" y="1138912"/>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accent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accent1"/>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4" name="Rectangle 7"/>
          <p:cNvSpPr/>
          <p:nvPr/>
        </p:nvSpPr>
        <p:spPr bwMode="auto">
          <a:xfrm>
            <a:off x="6362989" y="1052736"/>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smtClean="0">
                <a:solidFill>
                  <a:schemeClr val="accent1"/>
                </a:solidFill>
                <a:latin typeface="微软雅黑" panose="020B0503020204020204" pitchFamily="34" charset="-122"/>
                <a:ea typeface="微软雅黑" panose="020B0503020204020204" pitchFamily="34" charset="-122"/>
                <a:cs typeface="Lato Light" charset="0"/>
                <a:sym typeface="Lato Light" charset="0"/>
              </a:rPr>
              <a:t>01</a:t>
            </a:r>
            <a:endParaRPr lang="en-US" sz="360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5" name="Rectangle 7"/>
          <p:cNvSpPr/>
          <p:nvPr/>
        </p:nvSpPr>
        <p:spPr bwMode="auto">
          <a:xfrm>
            <a:off x="7607374" y="2174082"/>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6" name="Rectangle 7"/>
          <p:cNvSpPr/>
          <p:nvPr/>
        </p:nvSpPr>
        <p:spPr bwMode="auto">
          <a:xfrm>
            <a:off x="6362989" y="2087906"/>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rPr>
              <a:t>02</a:t>
            </a:r>
            <a:endParaRPr lang="en-US" sz="3600" spc="100"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7" name="Rectangle 7"/>
          <p:cNvSpPr/>
          <p:nvPr/>
        </p:nvSpPr>
        <p:spPr bwMode="auto">
          <a:xfrm>
            <a:off x="7607374" y="3203171"/>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accent1"/>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accent1"/>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8" name="Rectangle 7"/>
          <p:cNvSpPr/>
          <p:nvPr/>
        </p:nvSpPr>
        <p:spPr bwMode="auto">
          <a:xfrm>
            <a:off x="6362989" y="3116995"/>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smtClean="0">
                <a:solidFill>
                  <a:schemeClr val="accent1"/>
                </a:solidFill>
                <a:latin typeface="微软雅黑" panose="020B0503020204020204" pitchFamily="34" charset="-122"/>
                <a:ea typeface="微软雅黑" panose="020B0503020204020204" pitchFamily="34" charset="-122"/>
                <a:cs typeface="Lato Light" charset="0"/>
                <a:sym typeface="Lato Light" charset="0"/>
              </a:rPr>
              <a:t>03</a:t>
            </a:r>
            <a:endParaRPr lang="en-US" sz="360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7"/>
          <p:cNvSpPr/>
          <p:nvPr/>
        </p:nvSpPr>
        <p:spPr bwMode="auto">
          <a:xfrm>
            <a:off x="7607374" y="4310349"/>
            <a:ext cx="4176464" cy="8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7"/>
          <p:cNvSpPr/>
          <p:nvPr/>
        </p:nvSpPr>
        <p:spPr bwMode="auto">
          <a:xfrm>
            <a:off x="6362989" y="4224173"/>
            <a:ext cx="1296144" cy="9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6000" b="1" spc="100" dirty="0" smtClean="0">
                <a:solidFill>
                  <a:schemeClr val="tx2"/>
                </a:solidFill>
                <a:latin typeface="微软雅黑" panose="020B0503020204020204" pitchFamily="34" charset="-122"/>
                <a:ea typeface="微软雅黑" panose="020B0503020204020204" pitchFamily="34" charset="-122"/>
                <a:cs typeface="Lato Light" charset="0"/>
                <a:sym typeface="Lato Light" charset="0"/>
              </a:rPr>
              <a:t>04</a:t>
            </a:r>
            <a:endParaRPr lang="en-US" sz="3600" spc="100"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3" name="图片 2" descr="35"/>
          <p:cNvPicPr>
            <a:picLocks noChangeAspect="1"/>
          </p:cNvPicPr>
          <p:nvPr/>
        </p:nvPicPr>
        <p:blipFill>
          <a:blip r:embed="rId3"/>
          <a:stretch>
            <a:fillRect/>
          </a:stretch>
        </p:blipFill>
        <p:spPr>
          <a:xfrm>
            <a:off x="1554480" y="1317625"/>
            <a:ext cx="3523615" cy="5394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500"/>
                                        <p:tgtEl>
                                          <p:spTgt spid="2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right)">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P spid="26"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03587" y="1586348"/>
            <a:ext cx="5281159" cy="4646307"/>
            <a:chOff x="1248207" y="1074501"/>
            <a:chExt cx="5407191" cy="4756567"/>
          </a:xfrm>
          <a:solidFill>
            <a:schemeClr val="bg1">
              <a:lumMod val="50000"/>
              <a:alpha val="40000"/>
            </a:schemeClr>
          </a:solidFill>
        </p:grpSpPr>
        <p:sp>
          <p:nvSpPr>
            <p:cNvPr id="3"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6"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7"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8"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9"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0"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1"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2"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3"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4"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5"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6"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7"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2"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3"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4"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5"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6"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7"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8"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9"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0"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1"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2"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3"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4"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sp>
        <p:nvSpPr>
          <p:cNvPr id="44" name="矩形 43"/>
          <p:cNvSpPr/>
          <p:nvPr/>
        </p:nvSpPr>
        <p:spPr>
          <a:xfrm>
            <a:off x="7769184" y="2028968"/>
            <a:ext cx="1312991" cy="430879"/>
          </a:xfrm>
          <a:prstGeom prst="rect">
            <a:avLst/>
          </a:prstGeom>
        </p:spPr>
        <p:txBody>
          <a:bodyPr wrap="non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7769188" y="2401501"/>
            <a:ext cx="3152493"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grpSp>
        <p:nvGrpSpPr>
          <p:cNvPr id="46" name="组合 45"/>
          <p:cNvGrpSpPr/>
          <p:nvPr/>
        </p:nvGrpSpPr>
        <p:grpSpPr>
          <a:xfrm>
            <a:off x="4960082" y="3160002"/>
            <a:ext cx="540463" cy="480001"/>
            <a:chOff x="1677354" y="2241401"/>
            <a:chExt cx="540533" cy="480000"/>
          </a:xfrm>
        </p:grpSpPr>
        <p:sp>
          <p:nvSpPr>
            <p:cNvPr id="47" name="椭圆 46"/>
            <p:cNvSpPr/>
            <p:nvPr/>
          </p:nvSpPr>
          <p:spPr>
            <a:xfrm>
              <a:off x="1697563" y="2241401"/>
              <a:ext cx="480000" cy="48000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latin typeface="Arial" panose="020B0604020202020204" pitchFamily="34" charset="0"/>
                <a:cs typeface="Arial" panose="020B0604020202020204" pitchFamily="34" charset="0"/>
              </a:endParaRPr>
            </a:p>
          </p:txBody>
        </p:sp>
        <p:sp>
          <p:nvSpPr>
            <p:cNvPr id="48" name="矩形 47"/>
            <p:cNvSpPr/>
            <p:nvPr/>
          </p:nvSpPr>
          <p:spPr>
            <a:xfrm>
              <a:off x="1677354" y="2244008"/>
              <a:ext cx="540533" cy="475386"/>
            </a:xfrm>
            <a:prstGeom prst="rect">
              <a:avLst/>
            </a:prstGeom>
          </p:spPr>
          <p:txBody>
            <a:bodyPr wrap="none">
              <a:spAutoFit/>
            </a:bodyPr>
            <a:lstStyle/>
            <a:p>
              <a:pPr algn="ctr"/>
              <a:r>
                <a:rPr lang="en-US" altLang="zh-CN" sz="2490" dirty="0">
                  <a:solidFill>
                    <a:schemeClr val="bg1"/>
                  </a:solidFill>
                  <a:latin typeface="Arial" panose="020B0604020202020204" pitchFamily="34" charset="0"/>
                  <a:cs typeface="Arial" panose="020B0604020202020204" pitchFamily="34" charset="0"/>
                </a:rPr>
                <a:t>01</a:t>
              </a:r>
              <a:endParaRPr lang="zh-CN" altLang="en-US" sz="2490" dirty="0">
                <a:solidFill>
                  <a:schemeClr val="bg1"/>
                </a:solidFill>
                <a:latin typeface="Arial" panose="020B0604020202020204" pitchFamily="34" charset="0"/>
                <a:cs typeface="Arial" panose="020B0604020202020204" pitchFamily="34" charset="0"/>
              </a:endParaRPr>
            </a:p>
          </p:txBody>
        </p:sp>
      </p:grpSp>
      <p:grpSp>
        <p:nvGrpSpPr>
          <p:cNvPr id="49" name="组合 48"/>
          <p:cNvGrpSpPr/>
          <p:nvPr/>
        </p:nvGrpSpPr>
        <p:grpSpPr>
          <a:xfrm>
            <a:off x="5346709" y="4186658"/>
            <a:ext cx="540464" cy="494162"/>
            <a:chOff x="1667296" y="2241401"/>
            <a:chExt cx="540532" cy="494161"/>
          </a:xfrm>
        </p:grpSpPr>
        <p:sp>
          <p:nvSpPr>
            <p:cNvPr id="50" name="椭圆 49"/>
            <p:cNvSpPr/>
            <p:nvPr/>
          </p:nvSpPr>
          <p:spPr>
            <a:xfrm>
              <a:off x="1697563" y="2241401"/>
              <a:ext cx="479999" cy="480000"/>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latin typeface="Arial" panose="020B0604020202020204" pitchFamily="34" charset="0"/>
                <a:cs typeface="Arial" panose="020B0604020202020204" pitchFamily="34" charset="0"/>
              </a:endParaRPr>
            </a:p>
          </p:txBody>
        </p:sp>
        <p:sp>
          <p:nvSpPr>
            <p:cNvPr id="51" name="矩形 50"/>
            <p:cNvSpPr/>
            <p:nvPr/>
          </p:nvSpPr>
          <p:spPr>
            <a:xfrm>
              <a:off x="1667296" y="2260176"/>
              <a:ext cx="540532" cy="475386"/>
            </a:xfrm>
            <a:prstGeom prst="rect">
              <a:avLst/>
            </a:prstGeom>
          </p:spPr>
          <p:txBody>
            <a:bodyPr wrap="none">
              <a:spAutoFit/>
            </a:bodyPr>
            <a:lstStyle/>
            <a:p>
              <a:pPr algn="ctr"/>
              <a:r>
                <a:rPr lang="en-US" altLang="zh-CN" sz="2490" dirty="0">
                  <a:solidFill>
                    <a:schemeClr val="bg1"/>
                  </a:solidFill>
                  <a:latin typeface="Arial" panose="020B0604020202020204" pitchFamily="34" charset="0"/>
                  <a:cs typeface="Arial" panose="020B0604020202020204" pitchFamily="34" charset="0"/>
                </a:rPr>
                <a:t>02</a:t>
              </a:r>
              <a:endParaRPr lang="zh-CN" altLang="en-US" sz="2490" dirty="0">
                <a:solidFill>
                  <a:schemeClr val="bg1"/>
                </a:solidFill>
                <a:latin typeface="Arial" panose="020B0604020202020204" pitchFamily="34" charset="0"/>
                <a:cs typeface="Arial" panose="020B0604020202020204" pitchFamily="34" charset="0"/>
              </a:endParaRPr>
            </a:p>
          </p:txBody>
        </p:sp>
      </p:grpSp>
      <p:grpSp>
        <p:nvGrpSpPr>
          <p:cNvPr id="52" name="组合 51"/>
          <p:cNvGrpSpPr/>
          <p:nvPr/>
        </p:nvGrpSpPr>
        <p:grpSpPr>
          <a:xfrm>
            <a:off x="3713056" y="4244602"/>
            <a:ext cx="540464" cy="494162"/>
            <a:chOff x="1667296" y="2241401"/>
            <a:chExt cx="540532" cy="494161"/>
          </a:xfrm>
        </p:grpSpPr>
        <p:sp>
          <p:nvSpPr>
            <p:cNvPr id="53" name="椭圆 52"/>
            <p:cNvSpPr/>
            <p:nvPr/>
          </p:nvSpPr>
          <p:spPr>
            <a:xfrm>
              <a:off x="1697563" y="2241401"/>
              <a:ext cx="479999" cy="4800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latin typeface="Arial" panose="020B0604020202020204" pitchFamily="34" charset="0"/>
                <a:cs typeface="Arial" panose="020B0604020202020204" pitchFamily="34" charset="0"/>
              </a:endParaRPr>
            </a:p>
          </p:txBody>
        </p:sp>
        <p:sp>
          <p:nvSpPr>
            <p:cNvPr id="54" name="矩形 53"/>
            <p:cNvSpPr/>
            <p:nvPr/>
          </p:nvSpPr>
          <p:spPr>
            <a:xfrm>
              <a:off x="1667296" y="2260176"/>
              <a:ext cx="540532" cy="475386"/>
            </a:xfrm>
            <a:prstGeom prst="rect">
              <a:avLst/>
            </a:prstGeom>
          </p:spPr>
          <p:txBody>
            <a:bodyPr wrap="none">
              <a:spAutoFit/>
            </a:bodyPr>
            <a:lstStyle/>
            <a:p>
              <a:pPr algn="ctr"/>
              <a:r>
                <a:rPr lang="en-US" altLang="zh-CN" sz="2490" dirty="0">
                  <a:solidFill>
                    <a:schemeClr val="bg1"/>
                  </a:solidFill>
                  <a:latin typeface="Arial" panose="020B0604020202020204" pitchFamily="34" charset="0"/>
                  <a:cs typeface="Arial" panose="020B0604020202020204" pitchFamily="34" charset="0"/>
                </a:rPr>
                <a:t>03</a:t>
              </a:r>
              <a:endParaRPr lang="zh-CN" altLang="en-US" sz="2490" dirty="0">
                <a:solidFill>
                  <a:schemeClr val="bg1"/>
                </a:solidFill>
                <a:latin typeface="Arial" panose="020B0604020202020204" pitchFamily="34" charset="0"/>
                <a:cs typeface="Arial" panose="020B0604020202020204" pitchFamily="34" charset="0"/>
              </a:endParaRPr>
            </a:p>
          </p:txBody>
        </p:sp>
      </p:grpSp>
      <p:grpSp>
        <p:nvGrpSpPr>
          <p:cNvPr id="55" name="组合 54"/>
          <p:cNvGrpSpPr/>
          <p:nvPr/>
        </p:nvGrpSpPr>
        <p:grpSpPr>
          <a:xfrm>
            <a:off x="7072002" y="2032629"/>
            <a:ext cx="552937" cy="533400"/>
            <a:chOff x="1676400" y="2235200"/>
            <a:chExt cx="553009" cy="533400"/>
          </a:xfrm>
        </p:grpSpPr>
        <p:sp>
          <p:nvSpPr>
            <p:cNvPr id="56" name="椭圆 55"/>
            <p:cNvSpPr/>
            <p:nvPr/>
          </p:nvSpPr>
          <p:spPr>
            <a:xfrm>
              <a:off x="1676400" y="2235200"/>
              <a:ext cx="533400" cy="533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latin typeface="Arial" panose="020B0604020202020204" pitchFamily="34" charset="0"/>
                <a:cs typeface="Arial" panose="020B0604020202020204" pitchFamily="34" charset="0"/>
              </a:endParaRPr>
            </a:p>
          </p:txBody>
        </p:sp>
        <p:sp>
          <p:nvSpPr>
            <p:cNvPr id="57" name="矩形 56"/>
            <p:cNvSpPr/>
            <p:nvPr/>
          </p:nvSpPr>
          <p:spPr>
            <a:xfrm>
              <a:off x="1688876" y="2269109"/>
              <a:ext cx="540533" cy="475387"/>
            </a:xfrm>
            <a:prstGeom prst="rect">
              <a:avLst/>
            </a:prstGeom>
          </p:spPr>
          <p:txBody>
            <a:bodyPr wrap="none">
              <a:spAutoFit/>
            </a:bodyPr>
            <a:lstStyle/>
            <a:p>
              <a:pPr algn="ctr"/>
              <a:r>
                <a:rPr lang="en-US" altLang="zh-CN" sz="2490" dirty="0">
                  <a:solidFill>
                    <a:schemeClr val="bg1"/>
                  </a:solidFill>
                  <a:latin typeface="Arial" panose="020B0604020202020204" pitchFamily="34" charset="0"/>
                  <a:cs typeface="Arial" panose="020B0604020202020204" pitchFamily="34" charset="0"/>
                </a:rPr>
                <a:t>01</a:t>
              </a:r>
              <a:endParaRPr lang="zh-CN" altLang="en-US" sz="2490" dirty="0">
                <a:solidFill>
                  <a:schemeClr val="bg1"/>
                </a:solidFill>
                <a:latin typeface="Arial" panose="020B0604020202020204" pitchFamily="34" charset="0"/>
                <a:cs typeface="Arial" panose="020B0604020202020204" pitchFamily="34" charset="0"/>
              </a:endParaRPr>
            </a:p>
          </p:txBody>
        </p:sp>
      </p:grpSp>
      <p:sp>
        <p:nvSpPr>
          <p:cNvPr id="58" name="矩形 57"/>
          <p:cNvSpPr/>
          <p:nvPr/>
        </p:nvSpPr>
        <p:spPr>
          <a:xfrm>
            <a:off x="7769184" y="3397985"/>
            <a:ext cx="1312991" cy="430879"/>
          </a:xfrm>
          <a:prstGeom prst="rect">
            <a:avLst/>
          </a:prstGeom>
        </p:spPr>
        <p:txBody>
          <a:bodyPr wrap="non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7769188" y="3770520"/>
            <a:ext cx="3152493" cy="6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 </a:t>
            </a:r>
          </a:p>
        </p:txBody>
      </p:sp>
      <p:grpSp>
        <p:nvGrpSpPr>
          <p:cNvPr id="60" name="组合 59"/>
          <p:cNvGrpSpPr/>
          <p:nvPr/>
        </p:nvGrpSpPr>
        <p:grpSpPr>
          <a:xfrm>
            <a:off x="7068436" y="3401647"/>
            <a:ext cx="540463" cy="533400"/>
            <a:chOff x="1672834" y="2235200"/>
            <a:chExt cx="540533" cy="533400"/>
          </a:xfrm>
        </p:grpSpPr>
        <p:sp>
          <p:nvSpPr>
            <p:cNvPr id="61" name="椭圆 60"/>
            <p:cNvSpPr/>
            <p:nvPr/>
          </p:nvSpPr>
          <p:spPr>
            <a:xfrm>
              <a:off x="1676400" y="2235200"/>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latin typeface="Arial" panose="020B0604020202020204" pitchFamily="34" charset="0"/>
                <a:cs typeface="Arial" panose="020B0604020202020204" pitchFamily="34" charset="0"/>
              </a:endParaRPr>
            </a:p>
          </p:txBody>
        </p:sp>
        <p:sp>
          <p:nvSpPr>
            <p:cNvPr id="62" name="矩形 61"/>
            <p:cNvSpPr/>
            <p:nvPr/>
          </p:nvSpPr>
          <p:spPr>
            <a:xfrm>
              <a:off x="1672834" y="2269109"/>
              <a:ext cx="540533" cy="475387"/>
            </a:xfrm>
            <a:prstGeom prst="rect">
              <a:avLst/>
            </a:prstGeom>
          </p:spPr>
          <p:txBody>
            <a:bodyPr wrap="none">
              <a:spAutoFit/>
            </a:bodyPr>
            <a:lstStyle/>
            <a:p>
              <a:pPr algn="ctr"/>
              <a:r>
                <a:rPr lang="en-US" altLang="zh-CN" sz="2490" dirty="0">
                  <a:solidFill>
                    <a:schemeClr val="bg1"/>
                  </a:solidFill>
                  <a:latin typeface="Arial" panose="020B0604020202020204" pitchFamily="34" charset="0"/>
                  <a:cs typeface="Arial" panose="020B0604020202020204" pitchFamily="34" charset="0"/>
                </a:rPr>
                <a:t>02</a:t>
              </a:r>
              <a:endParaRPr lang="zh-CN" altLang="en-US" sz="2490" dirty="0">
                <a:solidFill>
                  <a:schemeClr val="bg1"/>
                </a:solidFill>
                <a:latin typeface="Arial" panose="020B0604020202020204" pitchFamily="34" charset="0"/>
                <a:cs typeface="Arial" panose="020B0604020202020204" pitchFamily="34" charset="0"/>
              </a:endParaRPr>
            </a:p>
          </p:txBody>
        </p:sp>
      </p:grpSp>
      <p:sp>
        <p:nvSpPr>
          <p:cNvPr id="63" name="矩形 62"/>
          <p:cNvSpPr/>
          <p:nvPr/>
        </p:nvSpPr>
        <p:spPr>
          <a:xfrm>
            <a:off x="7769184" y="4692540"/>
            <a:ext cx="1312991" cy="430879"/>
          </a:xfrm>
          <a:prstGeom prst="rect">
            <a:avLst/>
          </a:prstGeom>
        </p:spPr>
        <p:txBody>
          <a:bodyPr wrap="non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7769188" y="5065073"/>
            <a:ext cx="3152493"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grpSp>
        <p:nvGrpSpPr>
          <p:cNvPr id="65" name="组合 64"/>
          <p:cNvGrpSpPr/>
          <p:nvPr/>
        </p:nvGrpSpPr>
        <p:grpSpPr>
          <a:xfrm>
            <a:off x="7068436" y="4696203"/>
            <a:ext cx="540463" cy="533400"/>
            <a:chOff x="1672834" y="2235200"/>
            <a:chExt cx="540533" cy="533400"/>
          </a:xfrm>
        </p:grpSpPr>
        <p:sp>
          <p:nvSpPr>
            <p:cNvPr id="66" name="椭圆 65"/>
            <p:cNvSpPr/>
            <p:nvPr/>
          </p:nvSpPr>
          <p:spPr>
            <a:xfrm>
              <a:off x="1676400" y="2235200"/>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latin typeface="Arial" panose="020B0604020202020204" pitchFamily="34" charset="0"/>
                <a:cs typeface="Arial" panose="020B0604020202020204" pitchFamily="34" charset="0"/>
              </a:endParaRPr>
            </a:p>
          </p:txBody>
        </p:sp>
        <p:sp>
          <p:nvSpPr>
            <p:cNvPr id="67" name="矩形 66"/>
            <p:cNvSpPr/>
            <p:nvPr/>
          </p:nvSpPr>
          <p:spPr>
            <a:xfrm>
              <a:off x="1672834" y="2269109"/>
              <a:ext cx="540533" cy="475387"/>
            </a:xfrm>
            <a:prstGeom prst="rect">
              <a:avLst/>
            </a:prstGeom>
          </p:spPr>
          <p:txBody>
            <a:bodyPr wrap="none">
              <a:spAutoFit/>
            </a:bodyPr>
            <a:lstStyle/>
            <a:p>
              <a:pPr algn="ctr"/>
              <a:r>
                <a:rPr lang="en-US" altLang="zh-CN" sz="2490" dirty="0">
                  <a:solidFill>
                    <a:schemeClr val="bg1"/>
                  </a:solidFill>
                  <a:latin typeface="Arial" panose="020B0604020202020204" pitchFamily="34" charset="0"/>
                  <a:cs typeface="Arial" panose="020B0604020202020204" pitchFamily="34" charset="0"/>
                </a:rPr>
                <a:t>03</a:t>
              </a:r>
              <a:endParaRPr lang="zh-CN" altLang="en-US" sz="2490" dirty="0">
                <a:solidFill>
                  <a:schemeClr val="bg1"/>
                </a:solidFill>
                <a:latin typeface="Arial" panose="020B0604020202020204" pitchFamily="34" charset="0"/>
                <a:cs typeface="Arial" panose="020B0604020202020204" pitchFamily="34" charset="0"/>
              </a:endParaRPr>
            </a:p>
          </p:txBody>
        </p:sp>
      </p:grpSp>
      <p:sp>
        <p:nvSpPr>
          <p:cNvPr id="36" name="标题 3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400" fill="hold"/>
                                        <p:tgtEl>
                                          <p:spTgt spid="46"/>
                                        </p:tgtEl>
                                        <p:attrNameLst>
                                          <p:attrName>ppt_w</p:attrName>
                                        </p:attrNameLst>
                                      </p:cBhvr>
                                      <p:tavLst>
                                        <p:tav tm="0">
                                          <p:val>
                                            <p:fltVal val="0"/>
                                          </p:val>
                                        </p:tav>
                                        <p:tav tm="100000">
                                          <p:val>
                                            <p:strVal val="#ppt_w"/>
                                          </p:val>
                                        </p:tav>
                                      </p:tavLst>
                                    </p:anim>
                                    <p:anim calcmode="lin" valueType="num">
                                      <p:cBhvr>
                                        <p:cTn id="12" dur="400" fill="hold"/>
                                        <p:tgtEl>
                                          <p:spTgt spid="46"/>
                                        </p:tgtEl>
                                        <p:attrNameLst>
                                          <p:attrName>ppt_h</p:attrName>
                                        </p:attrNameLst>
                                      </p:cBhvr>
                                      <p:tavLst>
                                        <p:tav tm="0">
                                          <p:val>
                                            <p:fltVal val="0"/>
                                          </p:val>
                                        </p:tav>
                                        <p:tav tm="100000">
                                          <p:val>
                                            <p:strVal val="#ppt_h"/>
                                          </p:val>
                                        </p:tav>
                                      </p:tavLst>
                                    </p:anim>
                                    <p:animEffect transition="in" filter="fade">
                                      <p:cBhvr>
                                        <p:cTn id="13" dur="400"/>
                                        <p:tgtEl>
                                          <p:spTgt spid="4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400" fill="hold"/>
                                        <p:tgtEl>
                                          <p:spTgt spid="55"/>
                                        </p:tgtEl>
                                        <p:attrNameLst>
                                          <p:attrName>ppt_w</p:attrName>
                                        </p:attrNameLst>
                                      </p:cBhvr>
                                      <p:tavLst>
                                        <p:tav tm="0">
                                          <p:val>
                                            <p:fltVal val="0"/>
                                          </p:val>
                                        </p:tav>
                                        <p:tav tm="100000">
                                          <p:val>
                                            <p:strVal val="#ppt_w"/>
                                          </p:val>
                                        </p:tav>
                                      </p:tavLst>
                                    </p:anim>
                                    <p:anim calcmode="lin" valueType="num">
                                      <p:cBhvr>
                                        <p:cTn id="18" dur="400" fill="hold"/>
                                        <p:tgtEl>
                                          <p:spTgt spid="55"/>
                                        </p:tgtEl>
                                        <p:attrNameLst>
                                          <p:attrName>ppt_h</p:attrName>
                                        </p:attrNameLst>
                                      </p:cBhvr>
                                      <p:tavLst>
                                        <p:tav tm="0">
                                          <p:val>
                                            <p:fltVal val="0"/>
                                          </p:val>
                                        </p:tav>
                                        <p:tav tm="100000">
                                          <p:val>
                                            <p:strVal val="#ppt_h"/>
                                          </p:val>
                                        </p:tav>
                                      </p:tavLst>
                                    </p:anim>
                                    <p:animEffect transition="in" filter="fade">
                                      <p:cBhvr>
                                        <p:cTn id="19" dur="400"/>
                                        <p:tgtEl>
                                          <p:spTgt spid="5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par>
                          <p:cTn id="27" fill="hold">
                            <p:stCondLst>
                              <p:cond delay="2500"/>
                            </p:stCondLst>
                            <p:childTnLst>
                              <p:par>
                                <p:cTn id="28" presetID="53" presetClass="entr" presetSubtype="16" fill="hold" nodeType="afterEffect">
                                  <p:stCondLst>
                                    <p:cond delay="250"/>
                                  </p:stCondLst>
                                  <p:childTnLst>
                                    <p:set>
                                      <p:cBhvr>
                                        <p:cTn id="29" dur="1" fill="hold">
                                          <p:stCondLst>
                                            <p:cond delay="0"/>
                                          </p:stCondLst>
                                        </p:cTn>
                                        <p:tgtEl>
                                          <p:spTgt spid="49"/>
                                        </p:tgtEl>
                                        <p:attrNameLst>
                                          <p:attrName>style.visibility</p:attrName>
                                        </p:attrNameLst>
                                      </p:cBhvr>
                                      <p:to>
                                        <p:strVal val="visible"/>
                                      </p:to>
                                    </p:set>
                                    <p:anim calcmode="lin" valueType="num">
                                      <p:cBhvr>
                                        <p:cTn id="30" dur="400" fill="hold"/>
                                        <p:tgtEl>
                                          <p:spTgt spid="49"/>
                                        </p:tgtEl>
                                        <p:attrNameLst>
                                          <p:attrName>ppt_w</p:attrName>
                                        </p:attrNameLst>
                                      </p:cBhvr>
                                      <p:tavLst>
                                        <p:tav tm="0">
                                          <p:val>
                                            <p:fltVal val="0"/>
                                          </p:val>
                                        </p:tav>
                                        <p:tav tm="100000">
                                          <p:val>
                                            <p:strVal val="#ppt_w"/>
                                          </p:val>
                                        </p:tav>
                                      </p:tavLst>
                                    </p:anim>
                                    <p:anim calcmode="lin" valueType="num">
                                      <p:cBhvr>
                                        <p:cTn id="31" dur="400" fill="hold"/>
                                        <p:tgtEl>
                                          <p:spTgt spid="49"/>
                                        </p:tgtEl>
                                        <p:attrNameLst>
                                          <p:attrName>ppt_h</p:attrName>
                                        </p:attrNameLst>
                                      </p:cBhvr>
                                      <p:tavLst>
                                        <p:tav tm="0">
                                          <p:val>
                                            <p:fltVal val="0"/>
                                          </p:val>
                                        </p:tav>
                                        <p:tav tm="100000">
                                          <p:val>
                                            <p:strVal val="#ppt_h"/>
                                          </p:val>
                                        </p:tav>
                                      </p:tavLst>
                                    </p:anim>
                                    <p:animEffect transition="in" filter="fade">
                                      <p:cBhvr>
                                        <p:cTn id="32" dur="400"/>
                                        <p:tgtEl>
                                          <p:spTgt spid="49"/>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400" fill="hold"/>
                                        <p:tgtEl>
                                          <p:spTgt spid="60"/>
                                        </p:tgtEl>
                                        <p:attrNameLst>
                                          <p:attrName>ppt_w</p:attrName>
                                        </p:attrNameLst>
                                      </p:cBhvr>
                                      <p:tavLst>
                                        <p:tav tm="0">
                                          <p:val>
                                            <p:fltVal val="0"/>
                                          </p:val>
                                        </p:tav>
                                        <p:tav tm="100000">
                                          <p:val>
                                            <p:strVal val="#ppt_w"/>
                                          </p:val>
                                        </p:tav>
                                      </p:tavLst>
                                    </p:anim>
                                    <p:anim calcmode="lin" valueType="num">
                                      <p:cBhvr>
                                        <p:cTn id="37" dur="400" fill="hold"/>
                                        <p:tgtEl>
                                          <p:spTgt spid="60"/>
                                        </p:tgtEl>
                                        <p:attrNameLst>
                                          <p:attrName>ppt_h</p:attrName>
                                        </p:attrNameLst>
                                      </p:cBhvr>
                                      <p:tavLst>
                                        <p:tav tm="0">
                                          <p:val>
                                            <p:fltVal val="0"/>
                                          </p:val>
                                        </p:tav>
                                        <p:tav tm="100000">
                                          <p:val>
                                            <p:strVal val="#ppt_h"/>
                                          </p:val>
                                        </p:tav>
                                      </p:tavLst>
                                    </p:anim>
                                    <p:animEffect transition="in" filter="fade">
                                      <p:cBhvr>
                                        <p:cTn id="38" dur="400"/>
                                        <p:tgtEl>
                                          <p:spTgt spid="60"/>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4250"/>
                            </p:stCondLst>
                            <p:childTnLst>
                              <p:par>
                                <p:cTn id="47" presetID="53" presetClass="entr" presetSubtype="16" fill="hold" nodeType="afterEffect">
                                  <p:stCondLst>
                                    <p:cond delay="250"/>
                                  </p:stCondLst>
                                  <p:childTnLst>
                                    <p:set>
                                      <p:cBhvr>
                                        <p:cTn id="48" dur="1" fill="hold">
                                          <p:stCondLst>
                                            <p:cond delay="0"/>
                                          </p:stCondLst>
                                        </p:cTn>
                                        <p:tgtEl>
                                          <p:spTgt spid="52"/>
                                        </p:tgtEl>
                                        <p:attrNameLst>
                                          <p:attrName>style.visibility</p:attrName>
                                        </p:attrNameLst>
                                      </p:cBhvr>
                                      <p:to>
                                        <p:strVal val="visible"/>
                                      </p:to>
                                    </p:set>
                                    <p:anim calcmode="lin" valueType="num">
                                      <p:cBhvr>
                                        <p:cTn id="49" dur="400" fill="hold"/>
                                        <p:tgtEl>
                                          <p:spTgt spid="52"/>
                                        </p:tgtEl>
                                        <p:attrNameLst>
                                          <p:attrName>ppt_w</p:attrName>
                                        </p:attrNameLst>
                                      </p:cBhvr>
                                      <p:tavLst>
                                        <p:tav tm="0">
                                          <p:val>
                                            <p:fltVal val="0"/>
                                          </p:val>
                                        </p:tav>
                                        <p:tav tm="100000">
                                          <p:val>
                                            <p:strVal val="#ppt_w"/>
                                          </p:val>
                                        </p:tav>
                                      </p:tavLst>
                                    </p:anim>
                                    <p:anim calcmode="lin" valueType="num">
                                      <p:cBhvr>
                                        <p:cTn id="50" dur="400" fill="hold"/>
                                        <p:tgtEl>
                                          <p:spTgt spid="52"/>
                                        </p:tgtEl>
                                        <p:attrNameLst>
                                          <p:attrName>ppt_h</p:attrName>
                                        </p:attrNameLst>
                                      </p:cBhvr>
                                      <p:tavLst>
                                        <p:tav tm="0">
                                          <p:val>
                                            <p:fltVal val="0"/>
                                          </p:val>
                                        </p:tav>
                                        <p:tav tm="100000">
                                          <p:val>
                                            <p:strVal val="#ppt_h"/>
                                          </p:val>
                                        </p:tav>
                                      </p:tavLst>
                                    </p:anim>
                                    <p:animEffect transition="in" filter="fade">
                                      <p:cBhvr>
                                        <p:cTn id="51" dur="400"/>
                                        <p:tgtEl>
                                          <p:spTgt spid="52"/>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400" fill="hold"/>
                                        <p:tgtEl>
                                          <p:spTgt spid="65"/>
                                        </p:tgtEl>
                                        <p:attrNameLst>
                                          <p:attrName>ppt_w</p:attrName>
                                        </p:attrNameLst>
                                      </p:cBhvr>
                                      <p:tavLst>
                                        <p:tav tm="0">
                                          <p:val>
                                            <p:fltVal val="0"/>
                                          </p:val>
                                        </p:tav>
                                        <p:tav tm="100000">
                                          <p:val>
                                            <p:strVal val="#ppt_w"/>
                                          </p:val>
                                        </p:tav>
                                      </p:tavLst>
                                    </p:anim>
                                    <p:anim calcmode="lin" valueType="num">
                                      <p:cBhvr>
                                        <p:cTn id="56" dur="400" fill="hold"/>
                                        <p:tgtEl>
                                          <p:spTgt spid="65"/>
                                        </p:tgtEl>
                                        <p:attrNameLst>
                                          <p:attrName>ppt_h</p:attrName>
                                        </p:attrNameLst>
                                      </p:cBhvr>
                                      <p:tavLst>
                                        <p:tav tm="0">
                                          <p:val>
                                            <p:fltVal val="0"/>
                                          </p:val>
                                        </p:tav>
                                        <p:tav tm="100000">
                                          <p:val>
                                            <p:strVal val="#ppt_h"/>
                                          </p:val>
                                        </p:tav>
                                      </p:tavLst>
                                    </p:anim>
                                    <p:animEffect transition="in" filter="fade">
                                      <p:cBhvr>
                                        <p:cTn id="57" dur="400"/>
                                        <p:tgtEl>
                                          <p:spTgt spid="65"/>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left)">
                                      <p:cBhvr>
                                        <p:cTn id="6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8" grpId="0"/>
      <p:bldP spid="59"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978087" y="1580384"/>
            <a:ext cx="4234242" cy="3996267"/>
            <a:chOff x="877570" y="1462088"/>
            <a:chExt cx="3176095" cy="2997200"/>
          </a:xfrm>
        </p:grpSpPr>
        <p:grpSp>
          <p:nvGrpSpPr>
            <p:cNvPr id="28" name="组合 27"/>
            <p:cNvGrpSpPr/>
            <p:nvPr/>
          </p:nvGrpSpPr>
          <p:grpSpPr>
            <a:xfrm>
              <a:off x="877570" y="1462088"/>
              <a:ext cx="3044825" cy="2997200"/>
              <a:chOff x="2432050" y="1462088"/>
              <a:chExt cx="3044825" cy="2997200"/>
            </a:xfrm>
          </p:grpSpPr>
          <p:grpSp>
            <p:nvGrpSpPr>
              <p:cNvPr id="32" name="组合 31"/>
              <p:cNvGrpSpPr/>
              <p:nvPr/>
            </p:nvGrpSpPr>
            <p:grpSpPr>
              <a:xfrm>
                <a:off x="2432050" y="1462088"/>
                <a:ext cx="2470150" cy="2997200"/>
                <a:chOff x="2432050" y="1462088"/>
                <a:chExt cx="2470150" cy="2997200"/>
              </a:xfrm>
            </p:grpSpPr>
            <p:sp>
              <p:nvSpPr>
                <p:cNvPr id="40" name="Freeform 5"/>
                <p:cNvSpPr/>
                <p:nvPr/>
              </p:nvSpPr>
              <p:spPr bwMode="auto">
                <a:xfrm>
                  <a:off x="2432050" y="1484313"/>
                  <a:ext cx="2403475" cy="2974975"/>
                </a:xfrm>
                <a:custGeom>
                  <a:avLst/>
                  <a:gdLst>
                    <a:gd name="T0" fmla="*/ 534 w 1514"/>
                    <a:gd name="T1" fmla="*/ 0 h 1874"/>
                    <a:gd name="T2" fmla="*/ 502 w 1514"/>
                    <a:gd name="T3" fmla="*/ 16 h 1874"/>
                    <a:gd name="T4" fmla="*/ 416 w 1514"/>
                    <a:gd name="T5" fmla="*/ 70 h 1874"/>
                    <a:gd name="T6" fmla="*/ 360 w 1514"/>
                    <a:gd name="T7" fmla="*/ 114 h 1874"/>
                    <a:gd name="T8" fmla="*/ 298 w 1514"/>
                    <a:gd name="T9" fmla="*/ 170 h 1874"/>
                    <a:gd name="T10" fmla="*/ 232 w 1514"/>
                    <a:gd name="T11" fmla="*/ 238 h 1874"/>
                    <a:gd name="T12" fmla="*/ 164 w 1514"/>
                    <a:gd name="T13" fmla="*/ 322 h 1874"/>
                    <a:gd name="T14" fmla="*/ 148 w 1514"/>
                    <a:gd name="T15" fmla="*/ 346 h 1874"/>
                    <a:gd name="T16" fmla="*/ 104 w 1514"/>
                    <a:gd name="T17" fmla="*/ 424 h 1874"/>
                    <a:gd name="T18" fmla="*/ 56 w 1514"/>
                    <a:gd name="T19" fmla="*/ 540 h 1874"/>
                    <a:gd name="T20" fmla="*/ 22 w 1514"/>
                    <a:gd name="T21" fmla="*/ 668 h 1874"/>
                    <a:gd name="T22" fmla="*/ 4 w 1514"/>
                    <a:gd name="T23" fmla="*/ 802 h 1874"/>
                    <a:gd name="T24" fmla="*/ 2 w 1514"/>
                    <a:gd name="T25" fmla="*/ 942 h 1874"/>
                    <a:gd name="T26" fmla="*/ 12 w 1514"/>
                    <a:gd name="T27" fmla="*/ 1046 h 1874"/>
                    <a:gd name="T28" fmla="*/ 26 w 1514"/>
                    <a:gd name="T29" fmla="*/ 1114 h 1874"/>
                    <a:gd name="T30" fmla="*/ 44 w 1514"/>
                    <a:gd name="T31" fmla="*/ 1180 h 1874"/>
                    <a:gd name="T32" fmla="*/ 68 w 1514"/>
                    <a:gd name="T33" fmla="*/ 1244 h 1874"/>
                    <a:gd name="T34" fmla="*/ 96 w 1514"/>
                    <a:gd name="T35" fmla="*/ 1306 h 1874"/>
                    <a:gd name="T36" fmla="*/ 112 w 1514"/>
                    <a:gd name="T37" fmla="*/ 1336 h 1874"/>
                    <a:gd name="T38" fmla="*/ 188 w 1514"/>
                    <a:gd name="T39" fmla="*/ 1450 h 1874"/>
                    <a:gd name="T40" fmla="*/ 270 w 1514"/>
                    <a:gd name="T41" fmla="*/ 1550 h 1874"/>
                    <a:gd name="T42" fmla="*/ 364 w 1514"/>
                    <a:gd name="T43" fmla="*/ 1636 h 1874"/>
                    <a:gd name="T44" fmla="*/ 462 w 1514"/>
                    <a:gd name="T45" fmla="*/ 1710 h 1874"/>
                    <a:gd name="T46" fmla="*/ 568 w 1514"/>
                    <a:gd name="T47" fmla="*/ 1770 h 1874"/>
                    <a:gd name="T48" fmla="*/ 676 w 1514"/>
                    <a:gd name="T49" fmla="*/ 1818 h 1874"/>
                    <a:gd name="T50" fmla="*/ 788 w 1514"/>
                    <a:gd name="T51" fmla="*/ 1850 h 1874"/>
                    <a:gd name="T52" fmla="*/ 902 w 1514"/>
                    <a:gd name="T53" fmla="*/ 1868 h 1874"/>
                    <a:gd name="T54" fmla="*/ 960 w 1514"/>
                    <a:gd name="T55" fmla="*/ 1872 h 1874"/>
                    <a:gd name="T56" fmla="*/ 1066 w 1514"/>
                    <a:gd name="T57" fmla="*/ 1872 h 1874"/>
                    <a:gd name="T58" fmla="*/ 1166 w 1514"/>
                    <a:gd name="T59" fmla="*/ 1860 h 1874"/>
                    <a:gd name="T60" fmla="*/ 1256 w 1514"/>
                    <a:gd name="T61" fmla="*/ 1840 h 1874"/>
                    <a:gd name="T62" fmla="*/ 1334 w 1514"/>
                    <a:gd name="T63" fmla="*/ 1816 h 1874"/>
                    <a:gd name="T64" fmla="*/ 1402 w 1514"/>
                    <a:gd name="T65" fmla="*/ 1788 h 1874"/>
                    <a:gd name="T66" fmla="*/ 1456 w 1514"/>
                    <a:gd name="T67" fmla="*/ 1758 h 1874"/>
                    <a:gd name="T68" fmla="*/ 1496 w 1514"/>
                    <a:gd name="T69" fmla="*/ 1730 h 1874"/>
                    <a:gd name="T70" fmla="*/ 1512 w 1514"/>
                    <a:gd name="T71" fmla="*/ 1716 h 1874"/>
                    <a:gd name="T72" fmla="*/ 1514 w 1514"/>
                    <a:gd name="T73" fmla="*/ 1706 h 1874"/>
                    <a:gd name="T74" fmla="*/ 1504 w 1514"/>
                    <a:gd name="T75" fmla="*/ 1658 h 1874"/>
                    <a:gd name="T76" fmla="*/ 1470 w 1514"/>
                    <a:gd name="T77" fmla="*/ 1580 h 1874"/>
                    <a:gd name="T78" fmla="*/ 1388 w 1514"/>
                    <a:gd name="T79" fmla="*/ 1420 h 1874"/>
                    <a:gd name="T80" fmla="*/ 1232 w 1514"/>
                    <a:gd name="T81" fmla="*/ 1144 h 1874"/>
                    <a:gd name="T82" fmla="*/ 1048 w 1514"/>
                    <a:gd name="T83" fmla="*/ 832 h 1874"/>
                    <a:gd name="T84" fmla="*/ 696 w 1514"/>
                    <a:gd name="T85" fmla="*/ 258 h 1874"/>
                    <a:gd name="T86" fmla="*/ 534 w 1514"/>
                    <a:gd name="T87"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4" h="1874">
                      <a:moveTo>
                        <a:pt x="534" y="0"/>
                      </a:moveTo>
                      <a:lnTo>
                        <a:pt x="534" y="0"/>
                      </a:lnTo>
                      <a:lnTo>
                        <a:pt x="526" y="4"/>
                      </a:lnTo>
                      <a:lnTo>
                        <a:pt x="502" y="16"/>
                      </a:lnTo>
                      <a:lnTo>
                        <a:pt x="464" y="38"/>
                      </a:lnTo>
                      <a:lnTo>
                        <a:pt x="416" y="70"/>
                      </a:lnTo>
                      <a:lnTo>
                        <a:pt x="390" y="90"/>
                      </a:lnTo>
                      <a:lnTo>
                        <a:pt x="360" y="114"/>
                      </a:lnTo>
                      <a:lnTo>
                        <a:pt x="330" y="140"/>
                      </a:lnTo>
                      <a:lnTo>
                        <a:pt x="298" y="170"/>
                      </a:lnTo>
                      <a:lnTo>
                        <a:pt x="266" y="202"/>
                      </a:lnTo>
                      <a:lnTo>
                        <a:pt x="232" y="238"/>
                      </a:lnTo>
                      <a:lnTo>
                        <a:pt x="198" y="280"/>
                      </a:lnTo>
                      <a:lnTo>
                        <a:pt x="164" y="322"/>
                      </a:lnTo>
                      <a:lnTo>
                        <a:pt x="164" y="322"/>
                      </a:lnTo>
                      <a:lnTo>
                        <a:pt x="148" y="346"/>
                      </a:lnTo>
                      <a:lnTo>
                        <a:pt x="134" y="372"/>
                      </a:lnTo>
                      <a:lnTo>
                        <a:pt x="104" y="424"/>
                      </a:lnTo>
                      <a:lnTo>
                        <a:pt x="78" y="480"/>
                      </a:lnTo>
                      <a:lnTo>
                        <a:pt x="56" y="540"/>
                      </a:lnTo>
                      <a:lnTo>
                        <a:pt x="36" y="602"/>
                      </a:lnTo>
                      <a:lnTo>
                        <a:pt x="22" y="668"/>
                      </a:lnTo>
                      <a:lnTo>
                        <a:pt x="10" y="734"/>
                      </a:lnTo>
                      <a:lnTo>
                        <a:pt x="4" y="802"/>
                      </a:lnTo>
                      <a:lnTo>
                        <a:pt x="0" y="872"/>
                      </a:lnTo>
                      <a:lnTo>
                        <a:pt x="2" y="942"/>
                      </a:lnTo>
                      <a:lnTo>
                        <a:pt x="8" y="1010"/>
                      </a:lnTo>
                      <a:lnTo>
                        <a:pt x="12" y="1046"/>
                      </a:lnTo>
                      <a:lnTo>
                        <a:pt x="18" y="1080"/>
                      </a:lnTo>
                      <a:lnTo>
                        <a:pt x="26" y="1114"/>
                      </a:lnTo>
                      <a:lnTo>
                        <a:pt x="34" y="1146"/>
                      </a:lnTo>
                      <a:lnTo>
                        <a:pt x="44" y="1180"/>
                      </a:lnTo>
                      <a:lnTo>
                        <a:pt x="56" y="1212"/>
                      </a:lnTo>
                      <a:lnTo>
                        <a:pt x="68" y="1244"/>
                      </a:lnTo>
                      <a:lnTo>
                        <a:pt x="82" y="1276"/>
                      </a:lnTo>
                      <a:lnTo>
                        <a:pt x="96" y="1306"/>
                      </a:lnTo>
                      <a:lnTo>
                        <a:pt x="112" y="1336"/>
                      </a:lnTo>
                      <a:lnTo>
                        <a:pt x="112" y="1336"/>
                      </a:lnTo>
                      <a:lnTo>
                        <a:pt x="148" y="1394"/>
                      </a:lnTo>
                      <a:lnTo>
                        <a:pt x="188" y="1450"/>
                      </a:lnTo>
                      <a:lnTo>
                        <a:pt x="228" y="1500"/>
                      </a:lnTo>
                      <a:lnTo>
                        <a:pt x="270" y="1550"/>
                      </a:lnTo>
                      <a:lnTo>
                        <a:pt x="316" y="1594"/>
                      </a:lnTo>
                      <a:lnTo>
                        <a:pt x="364" y="1636"/>
                      </a:lnTo>
                      <a:lnTo>
                        <a:pt x="412" y="1674"/>
                      </a:lnTo>
                      <a:lnTo>
                        <a:pt x="462" y="1710"/>
                      </a:lnTo>
                      <a:lnTo>
                        <a:pt x="514" y="1742"/>
                      </a:lnTo>
                      <a:lnTo>
                        <a:pt x="568" y="1770"/>
                      </a:lnTo>
                      <a:lnTo>
                        <a:pt x="622" y="1796"/>
                      </a:lnTo>
                      <a:lnTo>
                        <a:pt x="676" y="1818"/>
                      </a:lnTo>
                      <a:lnTo>
                        <a:pt x="732" y="1836"/>
                      </a:lnTo>
                      <a:lnTo>
                        <a:pt x="788" y="1850"/>
                      </a:lnTo>
                      <a:lnTo>
                        <a:pt x="846" y="1862"/>
                      </a:lnTo>
                      <a:lnTo>
                        <a:pt x="902" y="1868"/>
                      </a:lnTo>
                      <a:lnTo>
                        <a:pt x="902" y="1868"/>
                      </a:lnTo>
                      <a:lnTo>
                        <a:pt x="960" y="1872"/>
                      </a:lnTo>
                      <a:lnTo>
                        <a:pt x="1014" y="1874"/>
                      </a:lnTo>
                      <a:lnTo>
                        <a:pt x="1066" y="1872"/>
                      </a:lnTo>
                      <a:lnTo>
                        <a:pt x="1118" y="1868"/>
                      </a:lnTo>
                      <a:lnTo>
                        <a:pt x="1166" y="1860"/>
                      </a:lnTo>
                      <a:lnTo>
                        <a:pt x="1212" y="1852"/>
                      </a:lnTo>
                      <a:lnTo>
                        <a:pt x="1256" y="1840"/>
                      </a:lnTo>
                      <a:lnTo>
                        <a:pt x="1296" y="1828"/>
                      </a:lnTo>
                      <a:lnTo>
                        <a:pt x="1334" y="1816"/>
                      </a:lnTo>
                      <a:lnTo>
                        <a:pt x="1370" y="1802"/>
                      </a:lnTo>
                      <a:lnTo>
                        <a:pt x="1402" y="1788"/>
                      </a:lnTo>
                      <a:lnTo>
                        <a:pt x="1430" y="1772"/>
                      </a:lnTo>
                      <a:lnTo>
                        <a:pt x="1456" y="1758"/>
                      </a:lnTo>
                      <a:lnTo>
                        <a:pt x="1478" y="1744"/>
                      </a:lnTo>
                      <a:lnTo>
                        <a:pt x="1496" y="1730"/>
                      </a:lnTo>
                      <a:lnTo>
                        <a:pt x="1512" y="1716"/>
                      </a:lnTo>
                      <a:lnTo>
                        <a:pt x="1512" y="1716"/>
                      </a:lnTo>
                      <a:lnTo>
                        <a:pt x="1514" y="1712"/>
                      </a:lnTo>
                      <a:lnTo>
                        <a:pt x="1514" y="1706"/>
                      </a:lnTo>
                      <a:lnTo>
                        <a:pt x="1512" y="1686"/>
                      </a:lnTo>
                      <a:lnTo>
                        <a:pt x="1504" y="1658"/>
                      </a:lnTo>
                      <a:lnTo>
                        <a:pt x="1490" y="1622"/>
                      </a:lnTo>
                      <a:lnTo>
                        <a:pt x="1470" y="1580"/>
                      </a:lnTo>
                      <a:lnTo>
                        <a:pt x="1448" y="1532"/>
                      </a:lnTo>
                      <a:lnTo>
                        <a:pt x="1388" y="1420"/>
                      </a:lnTo>
                      <a:lnTo>
                        <a:pt x="1316" y="1288"/>
                      </a:lnTo>
                      <a:lnTo>
                        <a:pt x="1232" y="1144"/>
                      </a:lnTo>
                      <a:lnTo>
                        <a:pt x="1142" y="990"/>
                      </a:lnTo>
                      <a:lnTo>
                        <a:pt x="1048" y="832"/>
                      </a:lnTo>
                      <a:lnTo>
                        <a:pt x="862" y="524"/>
                      </a:lnTo>
                      <a:lnTo>
                        <a:pt x="696" y="258"/>
                      </a:lnTo>
                      <a:lnTo>
                        <a:pt x="534" y="0"/>
                      </a:lnTo>
                      <a:lnTo>
                        <a:pt x="534" y="0"/>
                      </a:lnTo>
                      <a:close/>
                    </a:path>
                  </a:pathLst>
                </a:custGeom>
                <a:gradFill flip="none" rotWithShape="1">
                  <a:gsLst>
                    <a:gs pos="20000">
                      <a:schemeClr val="accent5"/>
                    </a:gs>
                    <a:gs pos="80000">
                      <a:schemeClr val="accent5">
                        <a:lumMod val="60000"/>
                        <a:lumOff val="40000"/>
                      </a:schemeClr>
                    </a:gs>
                  </a:gsLst>
                  <a:lin ang="42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3149600" y="1462088"/>
                  <a:ext cx="1752600" cy="2822575"/>
                </a:xfrm>
                <a:custGeom>
                  <a:avLst/>
                  <a:gdLst>
                    <a:gd name="T0" fmla="*/ 332 w 1104"/>
                    <a:gd name="T1" fmla="*/ 72 h 1778"/>
                    <a:gd name="T2" fmla="*/ 280 w 1104"/>
                    <a:gd name="T3" fmla="*/ 42 h 1778"/>
                    <a:gd name="T4" fmla="*/ 226 w 1104"/>
                    <a:gd name="T5" fmla="*/ 20 h 1778"/>
                    <a:gd name="T6" fmla="*/ 162 w 1104"/>
                    <a:gd name="T7" fmla="*/ 2 h 1778"/>
                    <a:gd name="T8" fmla="*/ 146 w 1104"/>
                    <a:gd name="T9" fmla="*/ 0 h 1778"/>
                    <a:gd name="T10" fmla="*/ 114 w 1104"/>
                    <a:gd name="T11" fmla="*/ 4 h 1778"/>
                    <a:gd name="T12" fmla="*/ 84 w 1104"/>
                    <a:gd name="T13" fmla="*/ 14 h 1778"/>
                    <a:gd name="T14" fmla="*/ 58 w 1104"/>
                    <a:gd name="T15" fmla="*/ 36 h 1778"/>
                    <a:gd name="T16" fmla="*/ 34 w 1104"/>
                    <a:gd name="T17" fmla="*/ 66 h 1778"/>
                    <a:gd name="T18" fmla="*/ 16 w 1104"/>
                    <a:gd name="T19" fmla="*/ 106 h 1778"/>
                    <a:gd name="T20" fmla="*/ 6 w 1104"/>
                    <a:gd name="T21" fmla="*/ 158 h 1778"/>
                    <a:gd name="T22" fmla="*/ 0 w 1104"/>
                    <a:gd name="T23" fmla="*/ 222 h 1778"/>
                    <a:gd name="T24" fmla="*/ 2 w 1104"/>
                    <a:gd name="T25" fmla="*/ 258 h 1778"/>
                    <a:gd name="T26" fmla="*/ 8 w 1104"/>
                    <a:gd name="T27" fmla="*/ 344 h 1778"/>
                    <a:gd name="T28" fmla="*/ 22 w 1104"/>
                    <a:gd name="T29" fmla="*/ 440 h 1778"/>
                    <a:gd name="T30" fmla="*/ 66 w 1104"/>
                    <a:gd name="T31" fmla="*/ 644 h 1778"/>
                    <a:gd name="T32" fmla="*/ 112 w 1104"/>
                    <a:gd name="T33" fmla="*/ 800 h 1778"/>
                    <a:gd name="T34" fmla="*/ 148 w 1104"/>
                    <a:gd name="T35" fmla="*/ 898 h 1778"/>
                    <a:gd name="T36" fmla="*/ 188 w 1104"/>
                    <a:gd name="T37" fmla="*/ 988 h 1778"/>
                    <a:gd name="T38" fmla="*/ 208 w 1104"/>
                    <a:gd name="T39" fmla="*/ 1028 h 1778"/>
                    <a:gd name="T40" fmla="*/ 310 w 1104"/>
                    <a:gd name="T41" fmla="*/ 1206 h 1778"/>
                    <a:gd name="T42" fmla="*/ 374 w 1104"/>
                    <a:gd name="T43" fmla="*/ 1300 h 1778"/>
                    <a:gd name="T44" fmla="*/ 444 w 1104"/>
                    <a:gd name="T45" fmla="*/ 1396 h 1778"/>
                    <a:gd name="T46" fmla="*/ 518 w 1104"/>
                    <a:gd name="T47" fmla="*/ 1486 h 1778"/>
                    <a:gd name="T48" fmla="*/ 594 w 1104"/>
                    <a:gd name="T49" fmla="*/ 1572 h 1778"/>
                    <a:gd name="T50" fmla="*/ 674 w 1104"/>
                    <a:gd name="T51" fmla="*/ 1646 h 1778"/>
                    <a:gd name="T52" fmla="*/ 752 w 1104"/>
                    <a:gd name="T53" fmla="*/ 1706 h 1778"/>
                    <a:gd name="T54" fmla="*/ 792 w 1104"/>
                    <a:gd name="T55" fmla="*/ 1730 h 1778"/>
                    <a:gd name="T56" fmla="*/ 862 w 1104"/>
                    <a:gd name="T57" fmla="*/ 1762 h 1778"/>
                    <a:gd name="T58" fmla="*/ 924 w 1104"/>
                    <a:gd name="T59" fmla="*/ 1778 h 1778"/>
                    <a:gd name="T60" fmla="*/ 976 w 1104"/>
                    <a:gd name="T61" fmla="*/ 1776 h 1778"/>
                    <a:gd name="T62" fmla="*/ 1022 w 1104"/>
                    <a:gd name="T63" fmla="*/ 1760 h 1778"/>
                    <a:gd name="T64" fmla="*/ 1056 w 1104"/>
                    <a:gd name="T65" fmla="*/ 1734 h 1778"/>
                    <a:gd name="T66" fmla="*/ 1082 w 1104"/>
                    <a:gd name="T67" fmla="*/ 1696 h 1778"/>
                    <a:gd name="T68" fmla="*/ 1100 w 1104"/>
                    <a:gd name="T69" fmla="*/ 1650 h 1778"/>
                    <a:gd name="T70" fmla="*/ 1104 w 1104"/>
                    <a:gd name="T71" fmla="*/ 1624 h 1778"/>
                    <a:gd name="T72" fmla="*/ 1100 w 1104"/>
                    <a:gd name="T73" fmla="*/ 1584 h 1778"/>
                    <a:gd name="T74" fmla="*/ 1078 w 1104"/>
                    <a:gd name="T75" fmla="*/ 1518 h 1778"/>
                    <a:gd name="T76" fmla="*/ 992 w 1104"/>
                    <a:gd name="T77" fmla="*/ 1324 h 1778"/>
                    <a:gd name="T78" fmla="*/ 870 w 1104"/>
                    <a:gd name="T79" fmla="*/ 1072 h 1778"/>
                    <a:gd name="T80" fmla="*/ 726 w 1104"/>
                    <a:gd name="T81" fmla="*/ 796 h 1778"/>
                    <a:gd name="T82" fmla="*/ 456 w 1104"/>
                    <a:gd name="T83" fmla="*/ 294 h 1778"/>
                    <a:gd name="T84" fmla="*/ 332 w 1104"/>
                    <a:gd name="T85" fmla="*/ 72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4" h="1778">
                      <a:moveTo>
                        <a:pt x="332" y="72"/>
                      </a:moveTo>
                      <a:lnTo>
                        <a:pt x="332" y="72"/>
                      </a:lnTo>
                      <a:lnTo>
                        <a:pt x="318" y="62"/>
                      </a:lnTo>
                      <a:lnTo>
                        <a:pt x="280" y="42"/>
                      </a:lnTo>
                      <a:lnTo>
                        <a:pt x="254" y="30"/>
                      </a:lnTo>
                      <a:lnTo>
                        <a:pt x="226" y="20"/>
                      </a:lnTo>
                      <a:lnTo>
                        <a:pt x="194" y="10"/>
                      </a:lnTo>
                      <a:lnTo>
                        <a:pt x="162" y="2"/>
                      </a:lnTo>
                      <a:lnTo>
                        <a:pt x="162" y="2"/>
                      </a:lnTo>
                      <a:lnTo>
                        <a:pt x="146" y="0"/>
                      </a:lnTo>
                      <a:lnTo>
                        <a:pt x="130" y="0"/>
                      </a:lnTo>
                      <a:lnTo>
                        <a:pt x="114" y="4"/>
                      </a:lnTo>
                      <a:lnTo>
                        <a:pt x="98" y="8"/>
                      </a:lnTo>
                      <a:lnTo>
                        <a:pt x="84" y="14"/>
                      </a:lnTo>
                      <a:lnTo>
                        <a:pt x="70" y="24"/>
                      </a:lnTo>
                      <a:lnTo>
                        <a:pt x="58" y="36"/>
                      </a:lnTo>
                      <a:lnTo>
                        <a:pt x="46" y="50"/>
                      </a:lnTo>
                      <a:lnTo>
                        <a:pt x="34" y="66"/>
                      </a:lnTo>
                      <a:lnTo>
                        <a:pt x="24" y="86"/>
                      </a:lnTo>
                      <a:lnTo>
                        <a:pt x="16" y="106"/>
                      </a:lnTo>
                      <a:lnTo>
                        <a:pt x="10" y="132"/>
                      </a:lnTo>
                      <a:lnTo>
                        <a:pt x="6" y="158"/>
                      </a:lnTo>
                      <a:lnTo>
                        <a:pt x="2" y="190"/>
                      </a:lnTo>
                      <a:lnTo>
                        <a:pt x="0" y="222"/>
                      </a:lnTo>
                      <a:lnTo>
                        <a:pt x="2" y="258"/>
                      </a:lnTo>
                      <a:lnTo>
                        <a:pt x="2" y="258"/>
                      </a:lnTo>
                      <a:lnTo>
                        <a:pt x="4" y="300"/>
                      </a:lnTo>
                      <a:lnTo>
                        <a:pt x="8" y="344"/>
                      </a:lnTo>
                      <a:lnTo>
                        <a:pt x="14" y="392"/>
                      </a:lnTo>
                      <a:lnTo>
                        <a:pt x="22" y="440"/>
                      </a:lnTo>
                      <a:lnTo>
                        <a:pt x="42" y="540"/>
                      </a:lnTo>
                      <a:lnTo>
                        <a:pt x="66" y="644"/>
                      </a:lnTo>
                      <a:lnTo>
                        <a:pt x="96" y="748"/>
                      </a:lnTo>
                      <a:lnTo>
                        <a:pt x="112" y="800"/>
                      </a:lnTo>
                      <a:lnTo>
                        <a:pt x="130" y="848"/>
                      </a:lnTo>
                      <a:lnTo>
                        <a:pt x="148" y="898"/>
                      </a:lnTo>
                      <a:lnTo>
                        <a:pt x="168" y="944"/>
                      </a:lnTo>
                      <a:lnTo>
                        <a:pt x="188" y="988"/>
                      </a:lnTo>
                      <a:lnTo>
                        <a:pt x="208" y="1028"/>
                      </a:lnTo>
                      <a:lnTo>
                        <a:pt x="208" y="1028"/>
                      </a:lnTo>
                      <a:lnTo>
                        <a:pt x="254" y="1114"/>
                      </a:lnTo>
                      <a:lnTo>
                        <a:pt x="310" y="1206"/>
                      </a:lnTo>
                      <a:lnTo>
                        <a:pt x="340" y="1252"/>
                      </a:lnTo>
                      <a:lnTo>
                        <a:pt x="374" y="1300"/>
                      </a:lnTo>
                      <a:lnTo>
                        <a:pt x="408" y="1348"/>
                      </a:lnTo>
                      <a:lnTo>
                        <a:pt x="444" y="1396"/>
                      </a:lnTo>
                      <a:lnTo>
                        <a:pt x="480" y="1442"/>
                      </a:lnTo>
                      <a:lnTo>
                        <a:pt x="518" y="1486"/>
                      </a:lnTo>
                      <a:lnTo>
                        <a:pt x="556" y="1530"/>
                      </a:lnTo>
                      <a:lnTo>
                        <a:pt x="594" y="1572"/>
                      </a:lnTo>
                      <a:lnTo>
                        <a:pt x="634" y="1610"/>
                      </a:lnTo>
                      <a:lnTo>
                        <a:pt x="674" y="1646"/>
                      </a:lnTo>
                      <a:lnTo>
                        <a:pt x="714" y="1678"/>
                      </a:lnTo>
                      <a:lnTo>
                        <a:pt x="752" y="1706"/>
                      </a:lnTo>
                      <a:lnTo>
                        <a:pt x="752" y="1706"/>
                      </a:lnTo>
                      <a:lnTo>
                        <a:pt x="792" y="1730"/>
                      </a:lnTo>
                      <a:lnTo>
                        <a:pt x="828" y="1748"/>
                      </a:lnTo>
                      <a:lnTo>
                        <a:pt x="862" y="1762"/>
                      </a:lnTo>
                      <a:lnTo>
                        <a:pt x="894" y="1772"/>
                      </a:lnTo>
                      <a:lnTo>
                        <a:pt x="924" y="1778"/>
                      </a:lnTo>
                      <a:lnTo>
                        <a:pt x="952" y="1778"/>
                      </a:lnTo>
                      <a:lnTo>
                        <a:pt x="976" y="1776"/>
                      </a:lnTo>
                      <a:lnTo>
                        <a:pt x="1000" y="1770"/>
                      </a:lnTo>
                      <a:lnTo>
                        <a:pt x="1022" y="1760"/>
                      </a:lnTo>
                      <a:lnTo>
                        <a:pt x="1040" y="1748"/>
                      </a:lnTo>
                      <a:lnTo>
                        <a:pt x="1056" y="1734"/>
                      </a:lnTo>
                      <a:lnTo>
                        <a:pt x="1070" y="1716"/>
                      </a:lnTo>
                      <a:lnTo>
                        <a:pt x="1082" y="1696"/>
                      </a:lnTo>
                      <a:lnTo>
                        <a:pt x="1092" y="1674"/>
                      </a:lnTo>
                      <a:lnTo>
                        <a:pt x="1100" y="1650"/>
                      </a:lnTo>
                      <a:lnTo>
                        <a:pt x="1104" y="1624"/>
                      </a:lnTo>
                      <a:lnTo>
                        <a:pt x="1104" y="1624"/>
                      </a:lnTo>
                      <a:lnTo>
                        <a:pt x="1104" y="1608"/>
                      </a:lnTo>
                      <a:lnTo>
                        <a:pt x="1100" y="1584"/>
                      </a:lnTo>
                      <a:lnTo>
                        <a:pt x="1090" y="1554"/>
                      </a:lnTo>
                      <a:lnTo>
                        <a:pt x="1078" y="1518"/>
                      </a:lnTo>
                      <a:lnTo>
                        <a:pt x="1042" y="1430"/>
                      </a:lnTo>
                      <a:lnTo>
                        <a:pt x="992" y="1324"/>
                      </a:lnTo>
                      <a:lnTo>
                        <a:pt x="934" y="1204"/>
                      </a:lnTo>
                      <a:lnTo>
                        <a:pt x="870" y="1072"/>
                      </a:lnTo>
                      <a:lnTo>
                        <a:pt x="800" y="936"/>
                      </a:lnTo>
                      <a:lnTo>
                        <a:pt x="726" y="796"/>
                      </a:lnTo>
                      <a:lnTo>
                        <a:pt x="582" y="526"/>
                      </a:lnTo>
                      <a:lnTo>
                        <a:pt x="456" y="294"/>
                      </a:lnTo>
                      <a:lnTo>
                        <a:pt x="332" y="72"/>
                      </a:lnTo>
                      <a:lnTo>
                        <a:pt x="332" y="72"/>
                      </a:lnTo>
                      <a:close/>
                    </a:path>
                  </a:pathLst>
                </a:custGeom>
                <a:gradFill flip="none" rotWithShape="1">
                  <a:gsLst>
                    <a:gs pos="80000">
                      <a:schemeClr val="accent5"/>
                    </a:gs>
                    <a:gs pos="20000">
                      <a:schemeClr val="accent5">
                        <a:lumMod val="75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7"/>
              <p:cNvSpPr/>
              <p:nvPr/>
            </p:nvSpPr>
            <p:spPr bwMode="auto">
              <a:xfrm>
                <a:off x="3457575" y="1719263"/>
                <a:ext cx="1644650" cy="1581150"/>
              </a:xfrm>
              <a:custGeom>
                <a:avLst/>
                <a:gdLst>
                  <a:gd name="T0" fmla="*/ 2 w 1036"/>
                  <a:gd name="T1" fmla="*/ 76 h 996"/>
                  <a:gd name="T2" fmla="*/ 2 w 1036"/>
                  <a:gd name="T3" fmla="*/ 76 h 996"/>
                  <a:gd name="T4" fmla="*/ 0 w 1036"/>
                  <a:gd name="T5" fmla="*/ 90 h 996"/>
                  <a:gd name="T6" fmla="*/ 0 w 1036"/>
                  <a:gd name="T7" fmla="*/ 132 h 996"/>
                  <a:gd name="T8" fmla="*/ 2 w 1036"/>
                  <a:gd name="T9" fmla="*/ 162 h 996"/>
                  <a:gd name="T10" fmla="*/ 6 w 1036"/>
                  <a:gd name="T11" fmla="*/ 198 h 996"/>
                  <a:gd name="T12" fmla="*/ 12 w 1036"/>
                  <a:gd name="T13" fmla="*/ 242 h 996"/>
                  <a:gd name="T14" fmla="*/ 22 w 1036"/>
                  <a:gd name="T15" fmla="*/ 292 h 996"/>
                  <a:gd name="T16" fmla="*/ 36 w 1036"/>
                  <a:gd name="T17" fmla="*/ 350 h 996"/>
                  <a:gd name="T18" fmla="*/ 54 w 1036"/>
                  <a:gd name="T19" fmla="*/ 412 h 996"/>
                  <a:gd name="T20" fmla="*/ 78 w 1036"/>
                  <a:gd name="T21" fmla="*/ 482 h 996"/>
                  <a:gd name="T22" fmla="*/ 106 w 1036"/>
                  <a:gd name="T23" fmla="*/ 556 h 996"/>
                  <a:gd name="T24" fmla="*/ 142 w 1036"/>
                  <a:gd name="T25" fmla="*/ 638 h 996"/>
                  <a:gd name="T26" fmla="*/ 186 w 1036"/>
                  <a:gd name="T27" fmla="*/ 726 h 996"/>
                  <a:gd name="T28" fmla="*/ 236 w 1036"/>
                  <a:gd name="T29" fmla="*/ 820 h 996"/>
                  <a:gd name="T30" fmla="*/ 294 w 1036"/>
                  <a:gd name="T31" fmla="*/ 920 h 996"/>
                  <a:gd name="T32" fmla="*/ 328 w 1036"/>
                  <a:gd name="T33" fmla="*/ 996 h 996"/>
                  <a:gd name="T34" fmla="*/ 912 w 1036"/>
                  <a:gd name="T35" fmla="*/ 684 h 996"/>
                  <a:gd name="T36" fmla="*/ 1036 w 1036"/>
                  <a:gd name="T37" fmla="*/ 482 h 996"/>
                  <a:gd name="T38" fmla="*/ 888 w 1036"/>
                  <a:gd name="T39" fmla="*/ 328 h 996"/>
                  <a:gd name="T40" fmla="*/ 488 w 1036"/>
                  <a:gd name="T41" fmla="*/ 44 h 996"/>
                  <a:gd name="T42" fmla="*/ 124 w 1036"/>
                  <a:gd name="T43" fmla="*/ 0 h 996"/>
                  <a:gd name="T44" fmla="*/ 8 w 1036"/>
                  <a:gd name="T45" fmla="*/ 54 h 996"/>
                  <a:gd name="T46" fmla="*/ 2 w 1036"/>
                  <a:gd name="T47" fmla="*/ 7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6" h="996">
                    <a:moveTo>
                      <a:pt x="2" y="76"/>
                    </a:moveTo>
                    <a:lnTo>
                      <a:pt x="2" y="76"/>
                    </a:lnTo>
                    <a:lnTo>
                      <a:pt x="0" y="90"/>
                    </a:lnTo>
                    <a:lnTo>
                      <a:pt x="0" y="132"/>
                    </a:lnTo>
                    <a:lnTo>
                      <a:pt x="2" y="162"/>
                    </a:lnTo>
                    <a:lnTo>
                      <a:pt x="6" y="198"/>
                    </a:lnTo>
                    <a:lnTo>
                      <a:pt x="12" y="242"/>
                    </a:lnTo>
                    <a:lnTo>
                      <a:pt x="22" y="292"/>
                    </a:lnTo>
                    <a:lnTo>
                      <a:pt x="36" y="350"/>
                    </a:lnTo>
                    <a:lnTo>
                      <a:pt x="54" y="412"/>
                    </a:lnTo>
                    <a:lnTo>
                      <a:pt x="78" y="482"/>
                    </a:lnTo>
                    <a:lnTo>
                      <a:pt x="106" y="556"/>
                    </a:lnTo>
                    <a:lnTo>
                      <a:pt x="142" y="638"/>
                    </a:lnTo>
                    <a:lnTo>
                      <a:pt x="186" y="726"/>
                    </a:lnTo>
                    <a:lnTo>
                      <a:pt x="236" y="820"/>
                    </a:lnTo>
                    <a:lnTo>
                      <a:pt x="294" y="920"/>
                    </a:lnTo>
                    <a:lnTo>
                      <a:pt x="328" y="996"/>
                    </a:lnTo>
                    <a:lnTo>
                      <a:pt x="912" y="684"/>
                    </a:lnTo>
                    <a:lnTo>
                      <a:pt x="1036" y="482"/>
                    </a:lnTo>
                    <a:lnTo>
                      <a:pt x="888" y="328"/>
                    </a:lnTo>
                    <a:lnTo>
                      <a:pt x="488" y="44"/>
                    </a:lnTo>
                    <a:lnTo>
                      <a:pt x="124" y="0"/>
                    </a:lnTo>
                    <a:lnTo>
                      <a:pt x="8" y="54"/>
                    </a:lnTo>
                    <a:lnTo>
                      <a:pt x="2" y="76"/>
                    </a:lnTo>
                    <a:close/>
                  </a:path>
                </a:pathLst>
              </a:custGeom>
              <a:gradFill flip="none" rotWithShape="1">
                <a:gsLst>
                  <a:gs pos="20000">
                    <a:schemeClr val="accent2">
                      <a:lumMod val="60000"/>
                      <a:lumOff val="40000"/>
                    </a:schemeClr>
                  </a:gs>
                  <a:gs pos="80000">
                    <a:schemeClr val="accent2"/>
                  </a:gs>
                </a:gsLst>
                <a:lin ang="5400000" scaled="1"/>
                <a:tileRect/>
              </a:gradFill>
              <a:ln>
                <a:noFill/>
              </a:ln>
            </p:spPr>
            <p:txBody>
              <a:bodyPr vert="horz" wrap="square" lIns="91440" tIns="45720" rIns="91440" bIns="45720" numCol="1" anchor="t" anchorCtr="0" compatLnSpc="1"/>
              <a:lstStyle/>
              <a:p>
                <a:endParaRPr lang="zh-CN" altLang="en-US"/>
              </a:p>
            </p:txBody>
          </p:sp>
          <p:grpSp>
            <p:nvGrpSpPr>
              <p:cNvPr id="34" name="组合 33"/>
              <p:cNvGrpSpPr/>
              <p:nvPr/>
            </p:nvGrpSpPr>
            <p:grpSpPr>
              <a:xfrm>
                <a:off x="3844925" y="2093913"/>
                <a:ext cx="1631950" cy="2092325"/>
                <a:chOff x="3844925" y="2093913"/>
                <a:chExt cx="1631950" cy="2092325"/>
              </a:xfrm>
            </p:grpSpPr>
            <p:sp>
              <p:nvSpPr>
                <p:cNvPr id="38" name="Freeform 8"/>
                <p:cNvSpPr/>
                <p:nvPr/>
              </p:nvSpPr>
              <p:spPr bwMode="auto">
                <a:xfrm>
                  <a:off x="3844925" y="2220913"/>
                  <a:ext cx="1631950" cy="1965325"/>
                </a:xfrm>
                <a:custGeom>
                  <a:avLst/>
                  <a:gdLst>
                    <a:gd name="T0" fmla="*/ 952 w 1028"/>
                    <a:gd name="T1" fmla="*/ 44 h 1238"/>
                    <a:gd name="T2" fmla="*/ 928 w 1028"/>
                    <a:gd name="T3" fmla="*/ 0 h 1238"/>
                    <a:gd name="T4" fmla="*/ 930 w 1028"/>
                    <a:gd name="T5" fmla="*/ 6 h 1238"/>
                    <a:gd name="T6" fmla="*/ 932 w 1028"/>
                    <a:gd name="T7" fmla="*/ 26 h 1238"/>
                    <a:gd name="T8" fmla="*/ 922 w 1028"/>
                    <a:gd name="T9" fmla="*/ 68 h 1238"/>
                    <a:gd name="T10" fmla="*/ 884 w 1028"/>
                    <a:gd name="T11" fmla="*/ 142 h 1238"/>
                    <a:gd name="T12" fmla="*/ 816 w 1028"/>
                    <a:gd name="T13" fmla="*/ 234 h 1238"/>
                    <a:gd name="T14" fmla="*/ 712 w 1028"/>
                    <a:gd name="T15" fmla="*/ 342 h 1238"/>
                    <a:gd name="T16" fmla="*/ 646 w 1028"/>
                    <a:gd name="T17" fmla="*/ 402 h 1238"/>
                    <a:gd name="T18" fmla="*/ 568 w 1028"/>
                    <a:gd name="T19" fmla="*/ 462 h 1238"/>
                    <a:gd name="T20" fmla="*/ 478 w 1028"/>
                    <a:gd name="T21" fmla="*/ 526 h 1238"/>
                    <a:gd name="T22" fmla="*/ 378 w 1028"/>
                    <a:gd name="T23" fmla="*/ 592 h 1238"/>
                    <a:gd name="T24" fmla="*/ 266 w 1028"/>
                    <a:gd name="T25" fmla="*/ 658 h 1238"/>
                    <a:gd name="T26" fmla="*/ 140 w 1028"/>
                    <a:gd name="T27" fmla="*/ 724 h 1238"/>
                    <a:gd name="T28" fmla="*/ 0 w 1028"/>
                    <a:gd name="T29" fmla="*/ 792 h 1238"/>
                    <a:gd name="T30" fmla="*/ 56 w 1028"/>
                    <a:gd name="T31" fmla="*/ 866 h 1238"/>
                    <a:gd name="T32" fmla="*/ 160 w 1028"/>
                    <a:gd name="T33" fmla="*/ 994 h 1238"/>
                    <a:gd name="T34" fmla="*/ 256 w 1028"/>
                    <a:gd name="T35" fmla="*/ 1090 h 1238"/>
                    <a:gd name="T36" fmla="*/ 338 w 1028"/>
                    <a:gd name="T37" fmla="*/ 1160 h 1238"/>
                    <a:gd name="T38" fmla="*/ 370 w 1028"/>
                    <a:gd name="T39" fmla="*/ 1184 h 1238"/>
                    <a:gd name="T40" fmla="*/ 428 w 1028"/>
                    <a:gd name="T41" fmla="*/ 1218 h 1238"/>
                    <a:gd name="T42" fmla="*/ 482 w 1028"/>
                    <a:gd name="T43" fmla="*/ 1234 h 1238"/>
                    <a:gd name="T44" fmla="*/ 528 w 1028"/>
                    <a:gd name="T45" fmla="*/ 1236 h 1238"/>
                    <a:gd name="T46" fmla="*/ 568 w 1028"/>
                    <a:gd name="T47" fmla="*/ 1220 h 1238"/>
                    <a:gd name="T48" fmla="*/ 606 w 1028"/>
                    <a:gd name="T49" fmla="*/ 1194 h 1238"/>
                    <a:gd name="T50" fmla="*/ 674 w 1028"/>
                    <a:gd name="T51" fmla="*/ 1142 h 1238"/>
                    <a:gd name="T52" fmla="*/ 736 w 1028"/>
                    <a:gd name="T53" fmla="*/ 1086 h 1238"/>
                    <a:gd name="T54" fmla="*/ 792 w 1028"/>
                    <a:gd name="T55" fmla="*/ 1028 h 1238"/>
                    <a:gd name="T56" fmla="*/ 842 w 1028"/>
                    <a:gd name="T57" fmla="*/ 964 h 1238"/>
                    <a:gd name="T58" fmla="*/ 888 w 1028"/>
                    <a:gd name="T59" fmla="*/ 894 h 1238"/>
                    <a:gd name="T60" fmla="*/ 928 w 1028"/>
                    <a:gd name="T61" fmla="*/ 818 h 1238"/>
                    <a:gd name="T62" fmla="*/ 966 w 1028"/>
                    <a:gd name="T63" fmla="*/ 732 h 1238"/>
                    <a:gd name="T64" fmla="*/ 982 w 1028"/>
                    <a:gd name="T65" fmla="*/ 686 h 1238"/>
                    <a:gd name="T66" fmla="*/ 1010 w 1028"/>
                    <a:gd name="T67" fmla="*/ 590 h 1238"/>
                    <a:gd name="T68" fmla="*/ 1024 w 1028"/>
                    <a:gd name="T69" fmla="*/ 494 h 1238"/>
                    <a:gd name="T70" fmla="*/ 1028 w 1028"/>
                    <a:gd name="T71" fmla="*/ 402 h 1238"/>
                    <a:gd name="T72" fmla="*/ 1022 w 1028"/>
                    <a:gd name="T73" fmla="*/ 314 h 1238"/>
                    <a:gd name="T74" fmla="*/ 1010 w 1028"/>
                    <a:gd name="T75" fmla="*/ 232 h 1238"/>
                    <a:gd name="T76" fmla="*/ 992 w 1028"/>
                    <a:gd name="T77" fmla="*/ 158 h 1238"/>
                    <a:gd name="T78" fmla="*/ 972 w 1028"/>
                    <a:gd name="T79" fmla="*/ 96 h 1238"/>
                    <a:gd name="T80" fmla="*/ 952 w 1028"/>
                    <a:gd name="T81" fmla="*/ 4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8" h="1238">
                      <a:moveTo>
                        <a:pt x="952" y="44"/>
                      </a:moveTo>
                      <a:lnTo>
                        <a:pt x="952" y="44"/>
                      </a:lnTo>
                      <a:lnTo>
                        <a:pt x="940" y="20"/>
                      </a:lnTo>
                      <a:lnTo>
                        <a:pt x="928" y="0"/>
                      </a:lnTo>
                      <a:lnTo>
                        <a:pt x="928" y="0"/>
                      </a:lnTo>
                      <a:lnTo>
                        <a:pt x="930" y="6"/>
                      </a:lnTo>
                      <a:lnTo>
                        <a:pt x="932" y="16"/>
                      </a:lnTo>
                      <a:lnTo>
                        <a:pt x="932" y="26"/>
                      </a:lnTo>
                      <a:lnTo>
                        <a:pt x="930" y="38"/>
                      </a:lnTo>
                      <a:lnTo>
                        <a:pt x="922" y="68"/>
                      </a:lnTo>
                      <a:lnTo>
                        <a:pt x="906" y="102"/>
                      </a:lnTo>
                      <a:lnTo>
                        <a:pt x="884" y="142"/>
                      </a:lnTo>
                      <a:lnTo>
                        <a:pt x="854" y="186"/>
                      </a:lnTo>
                      <a:lnTo>
                        <a:pt x="816" y="234"/>
                      </a:lnTo>
                      <a:lnTo>
                        <a:pt x="768" y="286"/>
                      </a:lnTo>
                      <a:lnTo>
                        <a:pt x="712" y="342"/>
                      </a:lnTo>
                      <a:lnTo>
                        <a:pt x="680" y="372"/>
                      </a:lnTo>
                      <a:lnTo>
                        <a:pt x="646" y="402"/>
                      </a:lnTo>
                      <a:lnTo>
                        <a:pt x="608" y="432"/>
                      </a:lnTo>
                      <a:lnTo>
                        <a:pt x="568" y="462"/>
                      </a:lnTo>
                      <a:lnTo>
                        <a:pt x="524" y="494"/>
                      </a:lnTo>
                      <a:lnTo>
                        <a:pt x="478" y="526"/>
                      </a:lnTo>
                      <a:lnTo>
                        <a:pt x="430" y="558"/>
                      </a:lnTo>
                      <a:lnTo>
                        <a:pt x="378" y="592"/>
                      </a:lnTo>
                      <a:lnTo>
                        <a:pt x="324" y="624"/>
                      </a:lnTo>
                      <a:lnTo>
                        <a:pt x="266" y="658"/>
                      </a:lnTo>
                      <a:lnTo>
                        <a:pt x="204" y="692"/>
                      </a:lnTo>
                      <a:lnTo>
                        <a:pt x="140" y="724"/>
                      </a:lnTo>
                      <a:lnTo>
                        <a:pt x="72" y="758"/>
                      </a:lnTo>
                      <a:lnTo>
                        <a:pt x="0" y="792"/>
                      </a:lnTo>
                      <a:lnTo>
                        <a:pt x="0" y="792"/>
                      </a:lnTo>
                      <a:lnTo>
                        <a:pt x="56" y="866"/>
                      </a:lnTo>
                      <a:lnTo>
                        <a:pt x="108" y="934"/>
                      </a:lnTo>
                      <a:lnTo>
                        <a:pt x="160" y="994"/>
                      </a:lnTo>
                      <a:lnTo>
                        <a:pt x="210" y="1046"/>
                      </a:lnTo>
                      <a:lnTo>
                        <a:pt x="256" y="1090"/>
                      </a:lnTo>
                      <a:lnTo>
                        <a:pt x="300" y="1128"/>
                      </a:lnTo>
                      <a:lnTo>
                        <a:pt x="338" y="1160"/>
                      </a:lnTo>
                      <a:lnTo>
                        <a:pt x="370" y="1184"/>
                      </a:lnTo>
                      <a:lnTo>
                        <a:pt x="370" y="1184"/>
                      </a:lnTo>
                      <a:lnTo>
                        <a:pt x="400" y="1204"/>
                      </a:lnTo>
                      <a:lnTo>
                        <a:pt x="428" y="1218"/>
                      </a:lnTo>
                      <a:lnTo>
                        <a:pt x="456" y="1228"/>
                      </a:lnTo>
                      <a:lnTo>
                        <a:pt x="482" y="1234"/>
                      </a:lnTo>
                      <a:lnTo>
                        <a:pt x="506" y="1238"/>
                      </a:lnTo>
                      <a:lnTo>
                        <a:pt x="528" y="1236"/>
                      </a:lnTo>
                      <a:lnTo>
                        <a:pt x="550" y="1230"/>
                      </a:lnTo>
                      <a:lnTo>
                        <a:pt x="568" y="1220"/>
                      </a:lnTo>
                      <a:lnTo>
                        <a:pt x="568" y="1220"/>
                      </a:lnTo>
                      <a:lnTo>
                        <a:pt x="606" y="1194"/>
                      </a:lnTo>
                      <a:lnTo>
                        <a:pt x="640" y="1168"/>
                      </a:lnTo>
                      <a:lnTo>
                        <a:pt x="674" y="1142"/>
                      </a:lnTo>
                      <a:lnTo>
                        <a:pt x="706" y="1114"/>
                      </a:lnTo>
                      <a:lnTo>
                        <a:pt x="736" y="1086"/>
                      </a:lnTo>
                      <a:lnTo>
                        <a:pt x="764" y="1058"/>
                      </a:lnTo>
                      <a:lnTo>
                        <a:pt x="792" y="1028"/>
                      </a:lnTo>
                      <a:lnTo>
                        <a:pt x="818" y="996"/>
                      </a:lnTo>
                      <a:lnTo>
                        <a:pt x="842" y="964"/>
                      </a:lnTo>
                      <a:lnTo>
                        <a:pt x="866" y="930"/>
                      </a:lnTo>
                      <a:lnTo>
                        <a:pt x="888" y="894"/>
                      </a:lnTo>
                      <a:lnTo>
                        <a:pt x="908" y="858"/>
                      </a:lnTo>
                      <a:lnTo>
                        <a:pt x="928" y="818"/>
                      </a:lnTo>
                      <a:lnTo>
                        <a:pt x="948" y="776"/>
                      </a:lnTo>
                      <a:lnTo>
                        <a:pt x="966" y="732"/>
                      </a:lnTo>
                      <a:lnTo>
                        <a:pt x="982" y="686"/>
                      </a:lnTo>
                      <a:lnTo>
                        <a:pt x="982" y="686"/>
                      </a:lnTo>
                      <a:lnTo>
                        <a:pt x="998" y="638"/>
                      </a:lnTo>
                      <a:lnTo>
                        <a:pt x="1010" y="590"/>
                      </a:lnTo>
                      <a:lnTo>
                        <a:pt x="1018" y="542"/>
                      </a:lnTo>
                      <a:lnTo>
                        <a:pt x="1024" y="494"/>
                      </a:lnTo>
                      <a:lnTo>
                        <a:pt x="1026" y="448"/>
                      </a:lnTo>
                      <a:lnTo>
                        <a:pt x="1028" y="402"/>
                      </a:lnTo>
                      <a:lnTo>
                        <a:pt x="1026" y="358"/>
                      </a:lnTo>
                      <a:lnTo>
                        <a:pt x="1022" y="314"/>
                      </a:lnTo>
                      <a:lnTo>
                        <a:pt x="1016" y="272"/>
                      </a:lnTo>
                      <a:lnTo>
                        <a:pt x="1010" y="232"/>
                      </a:lnTo>
                      <a:lnTo>
                        <a:pt x="1002" y="194"/>
                      </a:lnTo>
                      <a:lnTo>
                        <a:pt x="992" y="158"/>
                      </a:lnTo>
                      <a:lnTo>
                        <a:pt x="982" y="126"/>
                      </a:lnTo>
                      <a:lnTo>
                        <a:pt x="972" y="96"/>
                      </a:lnTo>
                      <a:lnTo>
                        <a:pt x="952" y="44"/>
                      </a:lnTo>
                      <a:lnTo>
                        <a:pt x="952" y="44"/>
                      </a:lnTo>
                      <a:close/>
                    </a:path>
                  </a:pathLst>
                </a:custGeom>
                <a:gradFill flip="none" rotWithShape="1">
                  <a:gsLst>
                    <a:gs pos="20000">
                      <a:schemeClr val="accent4">
                        <a:lumMod val="60000"/>
                        <a:lumOff val="40000"/>
                      </a:schemeClr>
                    </a:gs>
                    <a:gs pos="80000">
                      <a:schemeClr val="accent4"/>
                    </a:gs>
                  </a:gsLst>
                  <a:lin ang="84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
                <p:cNvSpPr/>
                <p:nvPr/>
              </p:nvSpPr>
              <p:spPr bwMode="auto">
                <a:xfrm>
                  <a:off x="3844925" y="2093913"/>
                  <a:ext cx="1479550" cy="1384300"/>
                </a:xfrm>
                <a:custGeom>
                  <a:avLst/>
                  <a:gdLst>
                    <a:gd name="T0" fmla="*/ 928 w 932"/>
                    <a:gd name="T1" fmla="*/ 80 h 872"/>
                    <a:gd name="T2" fmla="*/ 928 w 932"/>
                    <a:gd name="T3" fmla="*/ 80 h 872"/>
                    <a:gd name="T4" fmla="*/ 918 w 932"/>
                    <a:gd name="T5" fmla="*/ 66 h 872"/>
                    <a:gd name="T6" fmla="*/ 908 w 932"/>
                    <a:gd name="T7" fmla="*/ 54 h 872"/>
                    <a:gd name="T8" fmla="*/ 886 w 932"/>
                    <a:gd name="T9" fmla="*/ 36 h 872"/>
                    <a:gd name="T10" fmla="*/ 866 w 932"/>
                    <a:gd name="T11" fmla="*/ 22 h 872"/>
                    <a:gd name="T12" fmla="*/ 846 w 932"/>
                    <a:gd name="T13" fmla="*/ 12 h 872"/>
                    <a:gd name="T14" fmla="*/ 830 w 932"/>
                    <a:gd name="T15" fmla="*/ 6 h 872"/>
                    <a:gd name="T16" fmla="*/ 816 w 932"/>
                    <a:gd name="T17" fmla="*/ 2 h 872"/>
                    <a:gd name="T18" fmla="*/ 804 w 932"/>
                    <a:gd name="T19" fmla="*/ 0 h 872"/>
                    <a:gd name="T20" fmla="*/ 668 w 932"/>
                    <a:gd name="T21" fmla="*/ 260 h 872"/>
                    <a:gd name="T22" fmla="*/ 668 w 932"/>
                    <a:gd name="T23" fmla="*/ 260 h 872"/>
                    <a:gd name="T24" fmla="*/ 604 w 932"/>
                    <a:gd name="T25" fmla="*/ 318 h 872"/>
                    <a:gd name="T26" fmla="*/ 542 w 932"/>
                    <a:gd name="T27" fmla="*/ 370 h 872"/>
                    <a:gd name="T28" fmla="*/ 482 w 932"/>
                    <a:gd name="T29" fmla="*/ 418 h 872"/>
                    <a:gd name="T30" fmla="*/ 426 w 932"/>
                    <a:gd name="T31" fmla="*/ 462 h 872"/>
                    <a:gd name="T32" fmla="*/ 372 w 932"/>
                    <a:gd name="T33" fmla="*/ 500 h 872"/>
                    <a:gd name="T34" fmla="*/ 322 w 932"/>
                    <a:gd name="T35" fmla="*/ 536 h 872"/>
                    <a:gd name="T36" fmla="*/ 274 w 932"/>
                    <a:gd name="T37" fmla="*/ 566 h 872"/>
                    <a:gd name="T38" fmla="*/ 230 w 932"/>
                    <a:gd name="T39" fmla="*/ 592 h 872"/>
                    <a:gd name="T40" fmla="*/ 156 w 932"/>
                    <a:gd name="T41" fmla="*/ 634 h 872"/>
                    <a:gd name="T42" fmla="*/ 98 w 932"/>
                    <a:gd name="T43" fmla="*/ 662 h 872"/>
                    <a:gd name="T44" fmla="*/ 64 w 932"/>
                    <a:gd name="T45" fmla="*/ 678 h 872"/>
                    <a:gd name="T46" fmla="*/ 50 w 932"/>
                    <a:gd name="T47" fmla="*/ 684 h 872"/>
                    <a:gd name="T48" fmla="*/ 0 w 932"/>
                    <a:gd name="T49" fmla="*/ 872 h 872"/>
                    <a:gd name="T50" fmla="*/ 0 w 932"/>
                    <a:gd name="T51" fmla="*/ 872 h 872"/>
                    <a:gd name="T52" fmla="*/ 72 w 932"/>
                    <a:gd name="T53" fmla="*/ 838 h 872"/>
                    <a:gd name="T54" fmla="*/ 140 w 932"/>
                    <a:gd name="T55" fmla="*/ 804 h 872"/>
                    <a:gd name="T56" fmla="*/ 204 w 932"/>
                    <a:gd name="T57" fmla="*/ 772 h 872"/>
                    <a:gd name="T58" fmla="*/ 266 w 932"/>
                    <a:gd name="T59" fmla="*/ 738 h 872"/>
                    <a:gd name="T60" fmla="*/ 324 w 932"/>
                    <a:gd name="T61" fmla="*/ 704 h 872"/>
                    <a:gd name="T62" fmla="*/ 378 w 932"/>
                    <a:gd name="T63" fmla="*/ 672 h 872"/>
                    <a:gd name="T64" fmla="*/ 430 w 932"/>
                    <a:gd name="T65" fmla="*/ 638 h 872"/>
                    <a:gd name="T66" fmla="*/ 478 w 932"/>
                    <a:gd name="T67" fmla="*/ 606 h 872"/>
                    <a:gd name="T68" fmla="*/ 524 w 932"/>
                    <a:gd name="T69" fmla="*/ 574 h 872"/>
                    <a:gd name="T70" fmla="*/ 568 w 932"/>
                    <a:gd name="T71" fmla="*/ 542 h 872"/>
                    <a:gd name="T72" fmla="*/ 608 w 932"/>
                    <a:gd name="T73" fmla="*/ 512 h 872"/>
                    <a:gd name="T74" fmla="*/ 646 w 932"/>
                    <a:gd name="T75" fmla="*/ 482 h 872"/>
                    <a:gd name="T76" fmla="*/ 680 w 932"/>
                    <a:gd name="T77" fmla="*/ 452 h 872"/>
                    <a:gd name="T78" fmla="*/ 712 w 932"/>
                    <a:gd name="T79" fmla="*/ 422 h 872"/>
                    <a:gd name="T80" fmla="*/ 768 w 932"/>
                    <a:gd name="T81" fmla="*/ 366 h 872"/>
                    <a:gd name="T82" fmla="*/ 816 w 932"/>
                    <a:gd name="T83" fmla="*/ 314 h 872"/>
                    <a:gd name="T84" fmla="*/ 854 w 932"/>
                    <a:gd name="T85" fmla="*/ 266 h 872"/>
                    <a:gd name="T86" fmla="*/ 884 w 932"/>
                    <a:gd name="T87" fmla="*/ 222 h 872"/>
                    <a:gd name="T88" fmla="*/ 906 w 932"/>
                    <a:gd name="T89" fmla="*/ 182 h 872"/>
                    <a:gd name="T90" fmla="*/ 922 w 932"/>
                    <a:gd name="T91" fmla="*/ 148 h 872"/>
                    <a:gd name="T92" fmla="*/ 930 w 932"/>
                    <a:gd name="T93" fmla="*/ 118 h 872"/>
                    <a:gd name="T94" fmla="*/ 932 w 932"/>
                    <a:gd name="T95" fmla="*/ 106 h 872"/>
                    <a:gd name="T96" fmla="*/ 932 w 932"/>
                    <a:gd name="T97" fmla="*/ 96 h 872"/>
                    <a:gd name="T98" fmla="*/ 930 w 932"/>
                    <a:gd name="T99" fmla="*/ 86 h 872"/>
                    <a:gd name="T100" fmla="*/ 928 w 932"/>
                    <a:gd name="T101" fmla="*/ 80 h 872"/>
                    <a:gd name="T102" fmla="*/ 928 w 932"/>
                    <a:gd name="T103" fmla="*/ 8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2" h="872">
                      <a:moveTo>
                        <a:pt x="928" y="80"/>
                      </a:moveTo>
                      <a:lnTo>
                        <a:pt x="928" y="80"/>
                      </a:lnTo>
                      <a:lnTo>
                        <a:pt x="918" y="66"/>
                      </a:lnTo>
                      <a:lnTo>
                        <a:pt x="908" y="54"/>
                      </a:lnTo>
                      <a:lnTo>
                        <a:pt x="886" y="36"/>
                      </a:lnTo>
                      <a:lnTo>
                        <a:pt x="866" y="22"/>
                      </a:lnTo>
                      <a:lnTo>
                        <a:pt x="846" y="12"/>
                      </a:lnTo>
                      <a:lnTo>
                        <a:pt x="830" y="6"/>
                      </a:lnTo>
                      <a:lnTo>
                        <a:pt x="816" y="2"/>
                      </a:lnTo>
                      <a:lnTo>
                        <a:pt x="804" y="0"/>
                      </a:lnTo>
                      <a:lnTo>
                        <a:pt x="668" y="260"/>
                      </a:lnTo>
                      <a:lnTo>
                        <a:pt x="668" y="260"/>
                      </a:lnTo>
                      <a:lnTo>
                        <a:pt x="604" y="318"/>
                      </a:lnTo>
                      <a:lnTo>
                        <a:pt x="542" y="370"/>
                      </a:lnTo>
                      <a:lnTo>
                        <a:pt x="482" y="418"/>
                      </a:lnTo>
                      <a:lnTo>
                        <a:pt x="426" y="462"/>
                      </a:lnTo>
                      <a:lnTo>
                        <a:pt x="372" y="500"/>
                      </a:lnTo>
                      <a:lnTo>
                        <a:pt x="322" y="536"/>
                      </a:lnTo>
                      <a:lnTo>
                        <a:pt x="274" y="566"/>
                      </a:lnTo>
                      <a:lnTo>
                        <a:pt x="230" y="592"/>
                      </a:lnTo>
                      <a:lnTo>
                        <a:pt x="156" y="634"/>
                      </a:lnTo>
                      <a:lnTo>
                        <a:pt x="98" y="662"/>
                      </a:lnTo>
                      <a:lnTo>
                        <a:pt x="64" y="678"/>
                      </a:lnTo>
                      <a:lnTo>
                        <a:pt x="50" y="684"/>
                      </a:lnTo>
                      <a:lnTo>
                        <a:pt x="0" y="872"/>
                      </a:lnTo>
                      <a:lnTo>
                        <a:pt x="0" y="872"/>
                      </a:lnTo>
                      <a:lnTo>
                        <a:pt x="72" y="838"/>
                      </a:lnTo>
                      <a:lnTo>
                        <a:pt x="140" y="804"/>
                      </a:lnTo>
                      <a:lnTo>
                        <a:pt x="204" y="772"/>
                      </a:lnTo>
                      <a:lnTo>
                        <a:pt x="266" y="738"/>
                      </a:lnTo>
                      <a:lnTo>
                        <a:pt x="324" y="704"/>
                      </a:lnTo>
                      <a:lnTo>
                        <a:pt x="378" y="672"/>
                      </a:lnTo>
                      <a:lnTo>
                        <a:pt x="430" y="638"/>
                      </a:lnTo>
                      <a:lnTo>
                        <a:pt x="478" y="606"/>
                      </a:lnTo>
                      <a:lnTo>
                        <a:pt x="524" y="574"/>
                      </a:lnTo>
                      <a:lnTo>
                        <a:pt x="568" y="542"/>
                      </a:lnTo>
                      <a:lnTo>
                        <a:pt x="608" y="512"/>
                      </a:lnTo>
                      <a:lnTo>
                        <a:pt x="646" y="482"/>
                      </a:lnTo>
                      <a:lnTo>
                        <a:pt x="680" y="452"/>
                      </a:lnTo>
                      <a:lnTo>
                        <a:pt x="712" y="422"/>
                      </a:lnTo>
                      <a:lnTo>
                        <a:pt x="768" y="366"/>
                      </a:lnTo>
                      <a:lnTo>
                        <a:pt x="816" y="314"/>
                      </a:lnTo>
                      <a:lnTo>
                        <a:pt x="854" y="266"/>
                      </a:lnTo>
                      <a:lnTo>
                        <a:pt x="884" y="222"/>
                      </a:lnTo>
                      <a:lnTo>
                        <a:pt x="906" y="182"/>
                      </a:lnTo>
                      <a:lnTo>
                        <a:pt x="922" y="148"/>
                      </a:lnTo>
                      <a:lnTo>
                        <a:pt x="930" y="118"/>
                      </a:lnTo>
                      <a:lnTo>
                        <a:pt x="932" y="106"/>
                      </a:lnTo>
                      <a:lnTo>
                        <a:pt x="932" y="96"/>
                      </a:lnTo>
                      <a:lnTo>
                        <a:pt x="930" y="86"/>
                      </a:lnTo>
                      <a:lnTo>
                        <a:pt x="928" y="80"/>
                      </a:lnTo>
                      <a:lnTo>
                        <a:pt x="928" y="80"/>
                      </a:lnTo>
                      <a:close/>
                    </a:path>
                  </a:pathLst>
                </a:custGeom>
                <a:gradFill flip="none" rotWithShape="1">
                  <a:gsLst>
                    <a:gs pos="20000">
                      <a:schemeClr val="accent4">
                        <a:lumMod val="75000"/>
                      </a:schemeClr>
                    </a:gs>
                    <a:gs pos="80000">
                      <a:schemeClr val="accent4"/>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3371850" y="1535113"/>
                <a:ext cx="1825625" cy="971550"/>
                <a:chOff x="3371850" y="1535113"/>
                <a:chExt cx="1825625" cy="971550"/>
              </a:xfrm>
            </p:grpSpPr>
            <p:sp>
              <p:nvSpPr>
                <p:cNvPr id="36" name="Freeform 10"/>
                <p:cNvSpPr/>
                <p:nvPr/>
              </p:nvSpPr>
              <p:spPr bwMode="auto">
                <a:xfrm>
                  <a:off x="3371850" y="1595438"/>
                  <a:ext cx="1749425" cy="911225"/>
                </a:xfrm>
                <a:custGeom>
                  <a:avLst/>
                  <a:gdLst>
                    <a:gd name="T0" fmla="*/ 700 w 1102"/>
                    <a:gd name="T1" fmla="*/ 104 h 574"/>
                    <a:gd name="T2" fmla="*/ 598 w 1102"/>
                    <a:gd name="T3" fmla="*/ 58 h 574"/>
                    <a:gd name="T4" fmla="*/ 498 w 1102"/>
                    <a:gd name="T5" fmla="*/ 28 h 574"/>
                    <a:gd name="T6" fmla="*/ 404 w 1102"/>
                    <a:gd name="T7" fmla="*/ 8 h 574"/>
                    <a:gd name="T8" fmla="*/ 316 w 1102"/>
                    <a:gd name="T9" fmla="*/ 0 h 574"/>
                    <a:gd name="T10" fmla="*/ 236 w 1102"/>
                    <a:gd name="T11" fmla="*/ 0 h 574"/>
                    <a:gd name="T12" fmla="*/ 168 w 1102"/>
                    <a:gd name="T13" fmla="*/ 6 h 574"/>
                    <a:gd name="T14" fmla="*/ 114 w 1102"/>
                    <a:gd name="T15" fmla="*/ 16 h 574"/>
                    <a:gd name="T16" fmla="*/ 76 w 1102"/>
                    <a:gd name="T17" fmla="*/ 28 h 574"/>
                    <a:gd name="T18" fmla="*/ 42 w 1102"/>
                    <a:gd name="T19" fmla="*/ 44 h 574"/>
                    <a:gd name="T20" fmla="*/ 0 w 1102"/>
                    <a:gd name="T21" fmla="*/ 70 h 574"/>
                    <a:gd name="T22" fmla="*/ 56 w 1102"/>
                    <a:gd name="T23" fmla="*/ 154 h 574"/>
                    <a:gd name="T24" fmla="*/ 118 w 1102"/>
                    <a:gd name="T25" fmla="*/ 138 h 574"/>
                    <a:gd name="T26" fmla="*/ 200 w 1102"/>
                    <a:gd name="T27" fmla="*/ 128 h 574"/>
                    <a:gd name="T28" fmla="*/ 268 w 1102"/>
                    <a:gd name="T29" fmla="*/ 128 h 574"/>
                    <a:gd name="T30" fmla="*/ 342 w 1102"/>
                    <a:gd name="T31" fmla="*/ 134 h 574"/>
                    <a:gd name="T32" fmla="*/ 424 w 1102"/>
                    <a:gd name="T33" fmla="*/ 150 h 574"/>
                    <a:gd name="T34" fmla="*/ 510 w 1102"/>
                    <a:gd name="T35" fmla="*/ 180 h 574"/>
                    <a:gd name="T36" fmla="*/ 554 w 1102"/>
                    <a:gd name="T37" fmla="*/ 200 h 574"/>
                    <a:gd name="T38" fmla="*/ 640 w 1102"/>
                    <a:gd name="T39" fmla="*/ 250 h 574"/>
                    <a:gd name="T40" fmla="*/ 718 w 1102"/>
                    <a:gd name="T41" fmla="*/ 308 h 574"/>
                    <a:gd name="T42" fmla="*/ 788 w 1102"/>
                    <a:gd name="T43" fmla="*/ 370 h 574"/>
                    <a:gd name="T44" fmla="*/ 848 w 1102"/>
                    <a:gd name="T45" fmla="*/ 432 h 574"/>
                    <a:gd name="T46" fmla="*/ 934 w 1102"/>
                    <a:gd name="T47" fmla="*/ 532 h 574"/>
                    <a:gd name="T48" fmla="*/ 1102 w 1102"/>
                    <a:gd name="T49" fmla="*/ 516 h 574"/>
                    <a:gd name="T50" fmla="*/ 1096 w 1102"/>
                    <a:gd name="T51" fmla="*/ 506 h 574"/>
                    <a:gd name="T52" fmla="*/ 1048 w 1102"/>
                    <a:gd name="T53" fmla="*/ 424 h 574"/>
                    <a:gd name="T54" fmla="*/ 1004 w 1102"/>
                    <a:gd name="T55" fmla="*/ 364 h 574"/>
                    <a:gd name="T56" fmla="*/ 948 w 1102"/>
                    <a:gd name="T57" fmla="*/ 298 h 574"/>
                    <a:gd name="T58" fmla="*/ 878 w 1102"/>
                    <a:gd name="T59" fmla="*/ 228 h 574"/>
                    <a:gd name="T60" fmla="*/ 796 w 1102"/>
                    <a:gd name="T61" fmla="*/ 162 h 574"/>
                    <a:gd name="T62" fmla="*/ 700 w 1102"/>
                    <a:gd name="T63" fmla="*/ 10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2" h="574">
                      <a:moveTo>
                        <a:pt x="700" y="104"/>
                      </a:moveTo>
                      <a:lnTo>
                        <a:pt x="700" y="104"/>
                      </a:lnTo>
                      <a:lnTo>
                        <a:pt x="648" y="80"/>
                      </a:lnTo>
                      <a:lnTo>
                        <a:pt x="598" y="58"/>
                      </a:lnTo>
                      <a:lnTo>
                        <a:pt x="548" y="42"/>
                      </a:lnTo>
                      <a:lnTo>
                        <a:pt x="498" y="28"/>
                      </a:lnTo>
                      <a:lnTo>
                        <a:pt x="450" y="16"/>
                      </a:lnTo>
                      <a:lnTo>
                        <a:pt x="404" y="8"/>
                      </a:lnTo>
                      <a:lnTo>
                        <a:pt x="358" y="4"/>
                      </a:lnTo>
                      <a:lnTo>
                        <a:pt x="316" y="0"/>
                      </a:lnTo>
                      <a:lnTo>
                        <a:pt x="274" y="0"/>
                      </a:lnTo>
                      <a:lnTo>
                        <a:pt x="236" y="0"/>
                      </a:lnTo>
                      <a:lnTo>
                        <a:pt x="202" y="2"/>
                      </a:lnTo>
                      <a:lnTo>
                        <a:pt x="168" y="6"/>
                      </a:lnTo>
                      <a:lnTo>
                        <a:pt x="140" y="10"/>
                      </a:lnTo>
                      <a:lnTo>
                        <a:pt x="114" y="16"/>
                      </a:lnTo>
                      <a:lnTo>
                        <a:pt x="94" y="22"/>
                      </a:lnTo>
                      <a:lnTo>
                        <a:pt x="76" y="28"/>
                      </a:lnTo>
                      <a:lnTo>
                        <a:pt x="76" y="28"/>
                      </a:lnTo>
                      <a:lnTo>
                        <a:pt x="42" y="44"/>
                      </a:lnTo>
                      <a:lnTo>
                        <a:pt x="20" y="58"/>
                      </a:lnTo>
                      <a:lnTo>
                        <a:pt x="0" y="70"/>
                      </a:lnTo>
                      <a:lnTo>
                        <a:pt x="56" y="154"/>
                      </a:lnTo>
                      <a:lnTo>
                        <a:pt x="56" y="154"/>
                      </a:lnTo>
                      <a:lnTo>
                        <a:pt x="80" y="148"/>
                      </a:lnTo>
                      <a:lnTo>
                        <a:pt x="118" y="138"/>
                      </a:lnTo>
                      <a:lnTo>
                        <a:pt x="170" y="132"/>
                      </a:lnTo>
                      <a:lnTo>
                        <a:pt x="200" y="128"/>
                      </a:lnTo>
                      <a:lnTo>
                        <a:pt x="232" y="128"/>
                      </a:lnTo>
                      <a:lnTo>
                        <a:pt x="268" y="128"/>
                      </a:lnTo>
                      <a:lnTo>
                        <a:pt x="304" y="130"/>
                      </a:lnTo>
                      <a:lnTo>
                        <a:pt x="342" y="134"/>
                      </a:lnTo>
                      <a:lnTo>
                        <a:pt x="382" y="142"/>
                      </a:lnTo>
                      <a:lnTo>
                        <a:pt x="424" y="150"/>
                      </a:lnTo>
                      <a:lnTo>
                        <a:pt x="466" y="164"/>
                      </a:lnTo>
                      <a:lnTo>
                        <a:pt x="510" y="180"/>
                      </a:lnTo>
                      <a:lnTo>
                        <a:pt x="554" y="200"/>
                      </a:lnTo>
                      <a:lnTo>
                        <a:pt x="554" y="200"/>
                      </a:lnTo>
                      <a:lnTo>
                        <a:pt x="598" y="224"/>
                      </a:lnTo>
                      <a:lnTo>
                        <a:pt x="640" y="250"/>
                      </a:lnTo>
                      <a:lnTo>
                        <a:pt x="680" y="278"/>
                      </a:lnTo>
                      <a:lnTo>
                        <a:pt x="718" y="308"/>
                      </a:lnTo>
                      <a:lnTo>
                        <a:pt x="754" y="338"/>
                      </a:lnTo>
                      <a:lnTo>
                        <a:pt x="788" y="370"/>
                      </a:lnTo>
                      <a:lnTo>
                        <a:pt x="820" y="402"/>
                      </a:lnTo>
                      <a:lnTo>
                        <a:pt x="848" y="432"/>
                      </a:lnTo>
                      <a:lnTo>
                        <a:pt x="898" y="488"/>
                      </a:lnTo>
                      <a:lnTo>
                        <a:pt x="934" y="532"/>
                      </a:lnTo>
                      <a:lnTo>
                        <a:pt x="966" y="574"/>
                      </a:lnTo>
                      <a:lnTo>
                        <a:pt x="1102" y="516"/>
                      </a:lnTo>
                      <a:lnTo>
                        <a:pt x="1102" y="516"/>
                      </a:lnTo>
                      <a:lnTo>
                        <a:pt x="1096" y="506"/>
                      </a:lnTo>
                      <a:lnTo>
                        <a:pt x="1078" y="472"/>
                      </a:lnTo>
                      <a:lnTo>
                        <a:pt x="1048" y="424"/>
                      </a:lnTo>
                      <a:lnTo>
                        <a:pt x="1028" y="396"/>
                      </a:lnTo>
                      <a:lnTo>
                        <a:pt x="1004" y="364"/>
                      </a:lnTo>
                      <a:lnTo>
                        <a:pt x="978" y="332"/>
                      </a:lnTo>
                      <a:lnTo>
                        <a:pt x="948" y="298"/>
                      </a:lnTo>
                      <a:lnTo>
                        <a:pt x="916" y="264"/>
                      </a:lnTo>
                      <a:lnTo>
                        <a:pt x="878" y="228"/>
                      </a:lnTo>
                      <a:lnTo>
                        <a:pt x="840" y="196"/>
                      </a:lnTo>
                      <a:lnTo>
                        <a:pt x="796" y="162"/>
                      </a:lnTo>
                      <a:lnTo>
                        <a:pt x="750" y="132"/>
                      </a:lnTo>
                      <a:lnTo>
                        <a:pt x="700" y="104"/>
                      </a:lnTo>
                      <a:lnTo>
                        <a:pt x="700" y="104"/>
                      </a:lnTo>
                      <a:close/>
                    </a:path>
                  </a:pathLst>
                </a:custGeom>
                <a:gradFill flip="none" rotWithShape="1">
                  <a:gsLst>
                    <a:gs pos="20000">
                      <a:schemeClr val="accent3">
                        <a:lumMod val="75000"/>
                      </a:schemeClr>
                    </a:gs>
                    <a:gs pos="80000">
                      <a:schemeClr val="accent3"/>
                    </a:gs>
                  </a:gsLst>
                  <a:lin ang="36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3492500" y="1535113"/>
                  <a:ext cx="1704975" cy="879475"/>
                </a:xfrm>
                <a:custGeom>
                  <a:avLst/>
                  <a:gdLst>
                    <a:gd name="T0" fmla="*/ 1074 w 1074"/>
                    <a:gd name="T1" fmla="*/ 434 h 554"/>
                    <a:gd name="T2" fmla="*/ 1034 w 1074"/>
                    <a:gd name="T3" fmla="*/ 372 h 554"/>
                    <a:gd name="T4" fmla="*/ 992 w 1074"/>
                    <a:gd name="T5" fmla="*/ 314 h 554"/>
                    <a:gd name="T6" fmla="*/ 946 w 1074"/>
                    <a:gd name="T7" fmla="*/ 262 h 554"/>
                    <a:gd name="T8" fmla="*/ 900 w 1074"/>
                    <a:gd name="T9" fmla="*/ 216 h 554"/>
                    <a:gd name="T10" fmla="*/ 802 w 1074"/>
                    <a:gd name="T11" fmla="*/ 140 h 554"/>
                    <a:gd name="T12" fmla="*/ 700 w 1074"/>
                    <a:gd name="T13" fmla="*/ 82 h 554"/>
                    <a:gd name="T14" fmla="*/ 596 w 1074"/>
                    <a:gd name="T15" fmla="*/ 40 h 554"/>
                    <a:gd name="T16" fmla="*/ 492 w 1074"/>
                    <a:gd name="T17" fmla="*/ 14 h 554"/>
                    <a:gd name="T18" fmla="*/ 392 w 1074"/>
                    <a:gd name="T19" fmla="*/ 2 h 554"/>
                    <a:gd name="T20" fmla="*/ 294 w 1074"/>
                    <a:gd name="T21" fmla="*/ 0 h 554"/>
                    <a:gd name="T22" fmla="*/ 246 w 1074"/>
                    <a:gd name="T23" fmla="*/ 4 h 554"/>
                    <a:gd name="T24" fmla="*/ 158 w 1074"/>
                    <a:gd name="T25" fmla="*/ 16 h 554"/>
                    <a:gd name="T26" fmla="*/ 84 w 1074"/>
                    <a:gd name="T27" fmla="*/ 34 h 554"/>
                    <a:gd name="T28" fmla="*/ 24 w 1074"/>
                    <a:gd name="T29" fmla="*/ 54 h 554"/>
                    <a:gd name="T30" fmla="*/ 0 w 1074"/>
                    <a:gd name="T31" fmla="*/ 66 h 554"/>
                    <a:gd name="T32" fmla="*/ 38 w 1074"/>
                    <a:gd name="T33" fmla="*/ 54 h 554"/>
                    <a:gd name="T34" fmla="*/ 92 w 1074"/>
                    <a:gd name="T35" fmla="*/ 44 h 554"/>
                    <a:gd name="T36" fmla="*/ 160 w 1074"/>
                    <a:gd name="T37" fmla="*/ 38 h 554"/>
                    <a:gd name="T38" fmla="*/ 240 w 1074"/>
                    <a:gd name="T39" fmla="*/ 38 h 554"/>
                    <a:gd name="T40" fmla="*/ 328 w 1074"/>
                    <a:gd name="T41" fmla="*/ 46 h 554"/>
                    <a:gd name="T42" fmla="*/ 422 w 1074"/>
                    <a:gd name="T43" fmla="*/ 66 h 554"/>
                    <a:gd name="T44" fmla="*/ 522 w 1074"/>
                    <a:gd name="T45" fmla="*/ 96 h 554"/>
                    <a:gd name="T46" fmla="*/ 624 w 1074"/>
                    <a:gd name="T47" fmla="*/ 142 h 554"/>
                    <a:gd name="T48" fmla="*/ 674 w 1074"/>
                    <a:gd name="T49" fmla="*/ 170 h 554"/>
                    <a:gd name="T50" fmla="*/ 764 w 1074"/>
                    <a:gd name="T51" fmla="*/ 234 h 554"/>
                    <a:gd name="T52" fmla="*/ 840 w 1074"/>
                    <a:gd name="T53" fmla="*/ 302 h 554"/>
                    <a:gd name="T54" fmla="*/ 902 w 1074"/>
                    <a:gd name="T55" fmla="*/ 370 h 554"/>
                    <a:gd name="T56" fmla="*/ 952 w 1074"/>
                    <a:gd name="T57" fmla="*/ 434 h 554"/>
                    <a:gd name="T58" fmla="*/ 1002 w 1074"/>
                    <a:gd name="T59" fmla="*/ 510 h 554"/>
                    <a:gd name="T60" fmla="*/ 1026 w 1074"/>
                    <a:gd name="T61" fmla="*/ 554 h 554"/>
                    <a:gd name="T62" fmla="*/ 1044 w 1074"/>
                    <a:gd name="T63" fmla="*/ 532 h 554"/>
                    <a:gd name="T64" fmla="*/ 1064 w 1074"/>
                    <a:gd name="T65" fmla="*/ 490 h 554"/>
                    <a:gd name="T66" fmla="*/ 1074 w 1074"/>
                    <a:gd name="T67" fmla="*/ 456 h 554"/>
                    <a:gd name="T68" fmla="*/ 1074 w 1074"/>
                    <a:gd name="T69" fmla="*/ 43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4" h="554">
                      <a:moveTo>
                        <a:pt x="1074" y="434"/>
                      </a:moveTo>
                      <a:lnTo>
                        <a:pt x="1074" y="434"/>
                      </a:lnTo>
                      <a:lnTo>
                        <a:pt x="1056" y="402"/>
                      </a:lnTo>
                      <a:lnTo>
                        <a:pt x="1034" y="372"/>
                      </a:lnTo>
                      <a:lnTo>
                        <a:pt x="1014" y="342"/>
                      </a:lnTo>
                      <a:lnTo>
                        <a:pt x="992" y="314"/>
                      </a:lnTo>
                      <a:lnTo>
                        <a:pt x="970" y="288"/>
                      </a:lnTo>
                      <a:lnTo>
                        <a:pt x="946" y="262"/>
                      </a:lnTo>
                      <a:lnTo>
                        <a:pt x="924" y="240"/>
                      </a:lnTo>
                      <a:lnTo>
                        <a:pt x="900" y="216"/>
                      </a:lnTo>
                      <a:lnTo>
                        <a:pt x="852" y="176"/>
                      </a:lnTo>
                      <a:lnTo>
                        <a:pt x="802" y="140"/>
                      </a:lnTo>
                      <a:lnTo>
                        <a:pt x="752" y="108"/>
                      </a:lnTo>
                      <a:lnTo>
                        <a:pt x="700" y="82"/>
                      </a:lnTo>
                      <a:lnTo>
                        <a:pt x="648" y="58"/>
                      </a:lnTo>
                      <a:lnTo>
                        <a:pt x="596" y="40"/>
                      </a:lnTo>
                      <a:lnTo>
                        <a:pt x="544" y="26"/>
                      </a:lnTo>
                      <a:lnTo>
                        <a:pt x="492" y="14"/>
                      </a:lnTo>
                      <a:lnTo>
                        <a:pt x="442" y="6"/>
                      </a:lnTo>
                      <a:lnTo>
                        <a:pt x="392" y="2"/>
                      </a:lnTo>
                      <a:lnTo>
                        <a:pt x="342" y="0"/>
                      </a:lnTo>
                      <a:lnTo>
                        <a:pt x="294" y="0"/>
                      </a:lnTo>
                      <a:lnTo>
                        <a:pt x="294" y="0"/>
                      </a:lnTo>
                      <a:lnTo>
                        <a:pt x="246" y="4"/>
                      </a:lnTo>
                      <a:lnTo>
                        <a:pt x="200" y="8"/>
                      </a:lnTo>
                      <a:lnTo>
                        <a:pt x="158" y="16"/>
                      </a:lnTo>
                      <a:lnTo>
                        <a:pt x="120" y="24"/>
                      </a:lnTo>
                      <a:lnTo>
                        <a:pt x="84" y="34"/>
                      </a:lnTo>
                      <a:lnTo>
                        <a:pt x="52" y="44"/>
                      </a:lnTo>
                      <a:lnTo>
                        <a:pt x="24" y="54"/>
                      </a:lnTo>
                      <a:lnTo>
                        <a:pt x="0" y="66"/>
                      </a:lnTo>
                      <a:lnTo>
                        <a:pt x="0" y="66"/>
                      </a:lnTo>
                      <a:lnTo>
                        <a:pt x="18" y="60"/>
                      </a:lnTo>
                      <a:lnTo>
                        <a:pt x="38" y="54"/>
                      </a:lnTo>
                      <a:lnTo>
                        <a:pt x="64" y="48"/>
                      </a:lnTo>
                      <a:lnTo>
                        <a:pt x="92" y="44"/>
                      </a:lnTo>
                      <a:lnTo>
                        <a:pt x="126" y="40"/>
                      </a:lnTo>
                      <a:lnTo>
                        <a:pt x="160" y="38"/>
                      </a:lnTo>
                      <a:lnTo>
                        <a:pt x="198" y="38"/>
                      </a:lnTo>
                      <a:lnTo>
                        <a:pt x="240" y="38"/>
                      </a:lnTo>
                      <a:lnTo>
                        <a:pt x="282" y="42"/>
                      </a:lnTo>
                      <a:lnTo>
                        <a:pt x="328" y="46"/>
                      </a:lnTo>
                      <a:lnTo>
                        <a:pt x="374" y="54"/>
                      </a:lnTo>
                      <a:lnTo>
                        <a:pt x="422" y="66"/>
                      </a:lnTo>
                      <a:lnTo>
                        <a:pt x="472" y="80"/>
                      </a:lnTo>
                      <a:lnTo>
                        <a:pt x="522" y="96"/>
                      </a:lnTo>
                      <a:lnTo>
                        <a:pt x="572" y="118"/>
                      </a:lnTo>
                      <a:lnTo>
                        <a:pt x="624" y="142"/>
                      </a:lnTo>
                      <a:lnTo>
                        <a:pt x="624" y="142"/>
                      </a:lnTo>
                      <a:lnTo>
                        <a:pt x="674" y="170"/>
                      </a:lnTo>
                      <a:lnTo>
                        <a:pt x="720" y="200"/>
                      </a:lnTo>
                      <a:lnTo>
                        <a:pt x="764" y="234"/>
                      </a:lnTo>
                      <a:lnTo>
                        <a:pt x="802" y="266"/>
                      </a:lnTo>
                      <a:lnTo>
                        <a:pt x="840" y="302"/>
                      </a:lnTo>
                      <a:lnTo>
                        <a:pt x="872" y="336"/>
                      </a:lnTo>
                      <a:lnTo>
                        <a:pt x="902" y="370"/>
                      </a:lnTo>
                      <a:lnTo>
                        <a:pt x="928" y="402"/>
                      </a:lnTo>
                      <a:lnTo>
                        <a:pt x="952" y="434"/>
                      </a:lnTo>
                      <a:lnTo>
                        <a:pt x="972" y="462"/>
                      </a:lnTo>
                      <a:lnTo>
                        <a:pt x="1002" y="510"/>
                      </a:lnTo>
                      <a:lnTo>
                        <a:pt x="1020" y="544"/>
                      </a:lnTo>
                      <a:lnTo>
                        <a:pt x="1026" y="554"/>
                      </a:lnTo>
                      <a:lnTo>
                        <a:pt x="1026" y="554"/>
                      </a:lnTo>
                      <a:lnTo>
                        <a:pt x="1044" y="532"/>
                      </a:lnTo>
                      <a:lnTo>
                        <a:pt x="1056" y="510"/>
                      </a:lnTo>
                      <a:lnTo>
                        <a:pt x="1064" y="490"/>
                      </a:lnTo>
                      <a:lnTo>
                        <a:pt x="1070" y="472"/>
                      </a:lnTo>
                      <a:lnTo>
                        <a:pt x="1074" y="456"/>
                      </a:lnTo>
                      <a:lnTo>
                        <a:pt x="1074" y="444"/>
                      </a:lnTo>
                      <a:lnTo>
                        <a:pt x="1074" y="434"/>
                      </a:lnTo>
                      <a:lnTo>
                        <a:pt x="1074" y="434"/>
                      </a:lnTo>
                      <a:close/>
                    </a:path>
                  </a:pathLst>
                </a:custGeom>
                <a:gradFill flip="none" rotWithShape="1">
                  <a:gsLst>
                    <a:gs pos="20000">
                      <a:schemeClr val="accent3"/>
                    </a:gs>
                    <a:gs pos="80000">
                      <a:schemeClr val="accent3">
                        <a:lumMod val="75000"/>
                      </a:schemeClr>
                    </a:gs>
                  </a:gsLst>
                  <a:lin ang="18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 name="椭圆 2"/>
            <p:cNvSpPr/>
            <p:nvPr/>
          </p:nvSpPr>
          <p:spPr>
            <a:xfrm rot="20155748">
              <a:off x="1826651" y="1559216"/>
              <a:ext cx="351124" cy="2648174"/>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7647" h="2648174">
                  <a:moveTo>
                    <a:pt x="503282" y="1336227"/>
                  </a:moveTo>
                  <a:cubicBezTo>
                    <a:pt x="398310" y="479936"/>
                    <a:pt x="5490507" y="-1542"/>
                    <a:pt x="5406627" y="4"/>
                  </a:cubicBezTo>
                  <a:cubicBezTo>
                    <a:pt x="5322747" y="1550"/>
                    <a:pt x="364447" y="351695"/>
                    <a:pt x="3" y="1345504"/>
                  </a:cubicBezTo>
                  <a:cubicBezTo>
                    <a:pt x="3" y="2099511"/>
                    <a:pt x="4282537" y="2649717"/>
                    <a:pt x="4366417" y="2648171"/>
                  </a:cubicBezTo>
                  <a:cubicBezTo>
                    <a:pt x="4450297" y="2646625"/>
                    <a:pt x="608254" y="2192518"/>
                    <a:pt x="503282" y="1336227"/>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
            <p:cNvSpPr/>
            <p:nvPr/>
          </p:nvSpPr>
          <p:spPr>
            <a:xfrm rot="13822315">
              <a:off x="2990873" y="1956033"/>
              <a:ext cx="198730" cy="1926855"/>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 name="connsiteX0-131" fmla="*/ 503282 w 5933219"/>
                <a:gd name="connsiteY0-132" fmla="*/ 1402689 h 2714636"/>
                <a:gd name="connsiteX1-133" fmla="*/ 5932241 w 5933219"/>
                <a:gd name="connsiteY1-134" fmla="*/ 1 h 2714636"/>
                <a:gd name="connsiteX2-135" fmla="*/ 3 w 5933219"/>
                <a:gd name="connsiteY2-136" fmla="*/ 1411966 h 2714636"/>
                <a:gd name="connsiteX3-137" fmla="*/ 4366417 w 5933219"/>
                <a:gd name="connsiteY3-138" fmla="*/ 2714633 h 2714636"/>
                <a:gd name="connsiteX4-139" fmla="*/ 503282 w 5933219"/>
                <a:gd name="connsiteY4-140" fmla="*/ 1402689 h 2714636"/>
                <a:gd name="connsiteX0-141" fmla="*/ 503282 w 6772112"/>
                <a:gd name="connsiteY0-142" fmla="*/ 1402689 h 2454180"/>
                <a:gd name="connsiteX1-143" fmla="*/ 5932241 w 6772112"/>
                <a:gd name="connsiteY1-144" fmla="*/ 1 h 2454180"/>
                <a:gd name="connsiteX2-145" fmla="*/ 3 w 6772112"/>
                <a:gd name="connsiteY2-146" fmla="*/ 1411966 h 2454180"/>
                <a:gd name="connsiteX3-147" fmla="*/ 6771257 w 6772112"/>
                <a:gd name="connsiteY3-148" fmla="*/ 2454174 h 2454180"/>
                <a:gd name="connsiteX4-149" fmla="*/ 503282 w 6772112"/>
                <a:gd name="connsiteY4-150" fmla="*/ 1402689 h 2454180"/>
                <a:gd name="connsiteX0-151" fmla="*/ 519302 w 6788132"/>
                <a:gd name="connsiteY0-152" fmla="*/ 1402689 h 2454184"/>
                <a:gd name="connsiteX1-153" fmla="*/ 5948261 w 6788132"/>
                <a:gd name="connsiteY1-154" fmla="*/ 1 h 2454184"/>
                <a:gd name="connsiteX2-155" fmla="*/ 16023 w 6788132"/>
                <a:gd name="connsiteY2-156" fmla="*/ 1411966 h 2454184"/>
                <a:gd name="connsiteX3-157" fmla="*/ 6787277 w 6788132"/>
                <a:gd name="connsiteY3-158" fmla="*/ 2454174 h 2454184"/>
                <a:gd name="connsiteX4-159" fmla="*/ 519302 w 6788132"/>
                <a:gd name="connsiteY4-160" fmla="*/ 1402689 h 2454184"/>
                <a:gd name="connsiteX0-161" fmla="*/ 519302 w 6788132"/>
                <a:gd name="connsiteY0-162" fmla="*/ 1402689 h 2454184"/>
                <a:gd name="connsiteX1-163" fmla="*/ 5948261 w 6788132"/>
                <a:gd name="connsiteY1-164" fmla="*/ 1 h 2454184"/>
                <a:gd name="connsiteX2-165" fmla="*/ 16023 w 6788132"/>
                <a:gd name="connsiteY2-166" fmla="*/ 1411966 h 2454184"/>
                <a:gd name="connsiteX3-167" fmla="*/ 6787277 w 6788132"/>
                <a:gd name="connsiteY3-168" fmla="*/ 2454174 h 2454184"/>
                <a:gd name="connsiteX4-169" fmla="*/ 519302 w 6788132"/>
                <a:gd name="connsiteY4-170" fmla="*/ 1402689 h 2454184"/>
                <a:gd name="connsiteX0-171" fmla="*/ 519302 w 6788132"/>
                <a:gd name="connsiteY0-172" fmla="*/ 1402689 h 2454184"/>
                <a:gd name="connsiteX1-173" fmla="*/ 5948261 w 6788132"/>
                <a:gd name="connsiteY1-174" fmla="*/ 1 h 2454184"/>
                <a:gd name="connsiteX2-175" fmla="*/ 16023 w 6788132"/>
                <a:gd name="connsiteY2-176" fmla="*/ 1411966 h 2454184"/>
                <a:gd name="connsiteX3-177" fmla="*/ 6787277 w 6788132"/>
                <a:gd name="connsiteY3-178" fmla="*/ 2454174 h 2454184"/>
                <a:gd name="connsiteX4-179" fmla="*/ 519302 w 6788132"/>
                <a:gd name="connsiteY4-180" fmla="*/ 1402689 h 2454184"/>
                <a:gd name="connsiteX0-181" fmla="*/ 519302 w 6787927"/>
                <a:gd name="connsiteY0-182" fmla="*/ 1402690 h 2454185"/>
                <a:gd name="connsiteX1-183" fmla="*/ 5948261 w 6787927"/>
                <a:gd name="connsiteY1-184" fmla="*/ 2 h 2454185"/>
                <a:gd name="connsiteX2-185" fmla="*/ 16023 w 6787927"/>
                <a:gd name="connsiteY2-186" fmla="*/ 1411967 h 2454185"/>
                <a:gd name="connsiteX3-187" fmla="*/ 6787277 w 6787927"/>
                <a:gd name="connsiteY3-188" fmla="*/ 2454175 h 2454185"/>
                <a:gd name="connsiteX4-189" fmla="*/ 519302 w 6787927"/>
                <a:gd name="connsiteY4-190" fmla="*/ 1402690 h 2454185"/>
                <a:gd name="connsiteX0-191" fmla="*/ 519302 w 6788029"/>
                <a:gd name="connsiteY0-192" fmla="*/ 1402690 h 2454185"/>
                <a:gd name="connsiteX1-193" fmla="*/ 5948261 w 6788029"/>
                <a:gd name="connsiteY1-194" fmla="*/ 2 h 2454185"/>
                <a:gd name="connsiteX2-195" fmla="*/ 16023 w 6788029"/>
                <a:gd name="connsiteY2-196" fmla="*/ 1411967 h 2454185"/>
                <a:gd name="connsiteX3-197" fmla="*/ 6787277 w 6788029"/>
                <a:gd name="connsiteY3-198" fmla="*/ 2454175 h 2454185"/>
                <a:gd name="connsiteX4-199" fmla="*/ 519302 w 6788029"/>
                <a:gd name="connsiteY4-200" fmla="*/ 1402690 h 2454185"/>
                <a:gd name="connsiteX0-201" fmla="*/ 519302 w 6788029"/>
                <a:gd name="connsiteY0-202" fmla="*/ 1402690 h 2454185"/>
                <a:gd name="connsiteX1-203" fmla="*/ 5948261 w 6788029"/>
                <a:gd name="connsiteY1-204" fmla="*/ 2 h 2454185"/>
                <a:gd name="connsiteX2-205" fmla="*/ 16023 w 6788029"/>
                <a:gd name="connsiteY2-206" fmla="*/ 1411967 h 2454185"/>
                <a:gd name="connsiteX3-207" fmla="*/ 6787277 w 6788029"/>
                <a:gd name="connsiteY3-208" fmla="*/ 2454175 h 2454185"/>
                <a:gd name="connsiteX4-209" fmla="*/ 519302 w 6788029"/>
                <a:gd name="connsiteY4-210" fmla="*/ 1402690 h 2454185"/>
                <a:gd name="connsiteX0-211" fmla="*/ 519302 w 6787995"/>
                <a:gd name="connsiteY0-212" fmla="*/ 1402690 h 2454185"/>
                <a:gd name="connsiteX1-213" fmla="*/ 5948261 w 6787995"/>
                <a:gd name="connsiteY1-214" fmla="*/ 2 h 2454185"/>
                <a:gd name="connsiteX2-215" fmla="*/ 16023 w 6787995"/>
                <a:gd name="connsiteY2-216" fmla="*/ 1411967 h 2454185"/>
                <a:gd name="connsiteX3-217" fmla="*/ 6787277 w 6787995"/>
                <a:gd name="connsiteY3-218" fmla="*/ 2454175 h 2454185"/>
                <a:gd name="connsiteX4-219" fmla="*/ 519302 w 6787995"/>
                <a:gd name="connsiteY4-220" fmla="*/ 1402690 h 2454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87995" h="2454185">
                  <a:moveTo>
                    <a:pt x="519302" y="1402690"/>
                  </a:moveTo>
                  <a:cubicBezTo>
                    <a:pt x="1473642" y="625785"/>
                    <a:pt x="6032141" y="-1544"/>
                    <a:pt x="5948261" y="2"/>
                  </a:cubicBezTo>
                  <a:cubicBezTo>
                    <a:pt x="5864381" y="1548"/>
                    <a:pt x="618408" y="649961"/>
                    <a:pt x="16023" y="1411967"/>
                  </a:cubicBezTo>
                  <a:cubicBezTo>
                    <a:pt x="-380369" y="2283684"/>
                    <a:pt x="6703397" y="2455721"/>
                    <a:pt x="6787277" y="2454175"/>
                  </a:cubicBezTo>
                  <a:cubicBezTo>
                    <a:pt x="6871157" y="2452629"/>
                    <a:pt x="-435038" y="2179595"/>
                    <a:pt x="519302" y="1402690"/>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2"/>
            <p:cNvSpPr/>
            <p:nvPr/>
          </p:nvSpPr>
          <p:spPr>
            <a:xfrm rot="7488062">
              <a:off x="2664338" y="1198803"/>
              <a:ext cx="301062" cy="1272462"/>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 name="connsiteX0-131" fmla="*/ 503282 w 5933219"/>
                <a:gd name="connsiteY0-132" fmla="*/ 1402689 h 2714636"/>
                <a:gd name="connsiteX1-133" fmla="*/ 5932241 w 5933219"/>
                <a:gd name="connsiteY1-134" fmla="*/ 1 h 2714636"/>
                <a:gd name="connsiteX2-135" fmla="*/ 3 w 5933219"/>
                <a:gd name="connsiteY2-136" fmla="*/ 1411966 h 2714636"/>
                <a:gd name="connsiteX3-137" fmla="*/ 4366417 w 5933219"/>
                <a:gd name="connsiteY3-138" fmla="*/ 2714633 h 2714636"/>
                <a:gd name="connsiteX4-139" fmla="*/ 503282 w 5933219"/>
                <a:gd name="connsiteY4-140" fmla="*/ 1402689 h 2714636"/>
                <a:gd name="connsiteX0-141" fmla="*/ 503282 w 6772112"/>
                <a:gd name="connsiteY0-142" fmla="*/ 1402689 h 2454180"/>
                <a:gd name="connsiteX1-143" fmla="*/ 5932241 w 6772112"/>
                <a:gd name="connsiteY1-144" fmla="*/ 1 h 2454180"/>
                <a:gd name="connsiteX2-145" fmla="*/ 3 w 6772112"/>
                <a:gd name="connsiteY2-146" fmla="*/ 1411966 h 2454180"/>
                <a:gd name="connsiteX3-147" fmla="*/ 6771257 w 6772112"/>
                <a:gd name="connsiteY3-148" fmla="*/ 2454174 h 2454180"/>
                <a:gd name="connsiteX4-149" fmla="*/ 503282 w 6772112"/>
                <a:gd name="connsiteY4-150" fmla="*/ 1402689 h 2454180"/>
                <a:gd name="connsiteX0-151" fmla="*/ 519302 w 6788132"/>
                <a:gd name="connsiteY0-152" fmla="*/ 1402689 h 2454184"/>
                <a:gd name="connsiteX1-153" fmla="*/ 5948261 w 6788132"/>
                <a:gd name="connsiteY1-154" fmla="*/ 1 h 2454184"/>
                <a:gd name="connsiteX2-155" fmla="*/ 16023 w 6788132"/>
                <a:gd name="connsiteY2-156" fmla="*/ 1411966 h 2454184"/>
                <a:gd name="connsiteX3-157" fmla="*/ 6787277 w 6788132"/>
                <a:gd name="connsiteY3-158" fmla="*/ 2454174 h 2454184"/>
                <a:gd name="connsiteX4-159" fmla="*/ 519302 w 6788132"/>
                <a:gd name="connsiteY4-160" fmla="*/ 1402689 h 2454184"/>
                <a:gd name="connsiteX0-161" fmla="*/ 519302 w 6788132"/>
                <a:gd name="connsiteY0-162" fmla="*/ 1402689 h 2454184"/>
                <a:gd name="connsiteX1-163" fmla="*/ 5948261 w 6788132"/>
                <a:gd name="connsiteY1-164" fmla="*/ 1 h 2454184"/>
                <a:gd name="connsiteX2-165" fmla="*/ 16023 w 6788132"/>
                <a:gd name="connsiteY2-166" fmla="*/ 1411966 h 2454184"/>
                <a:gd name="connsiteX3-167" fmla="*/ 6787277 w 6788132"/>
                <a:gd name="connsiteY3-168" fmla="*/ 2454174 h 2454184"/>
                <a:gd name="connsiteX4-169" fmla="*/ 519302 w 6788132"/>
                <a:gd name="connsiteY4-170" fmla="*/ 1402689 h 2454184"/>
                <a:gd name="connsiteX0-171" fmla="*/ 519302 w 6788132"/>
                <a:gd name="connsiteY0-172" fmla="*/ 1402689 h 2454184"/>
                <a:gd name="connsiteX1-173" fmla="*/ 5948261 w 6788132"/>
                <a:gd name="connsiteY1-174" fmla="*/ 1 h 2454184"/>
                <a:gd name="connsiteX2-175" fmla="*/ 16023 w 6788132"/>
                <a:gd name="connsiteY2-176" fmla="*/ 1411966 h 2454184"/>
                <a:gd name="connsiteX3-177" fmla="*/ 6787277 w 6788132"/>
                <a:gd name="connsiteY3-178" fmla="*/ 2454174 h 2454184"/>
                <a:gd name="connsiteX4-179" fmla="*/ 519302 w 6788132"/>
                <a:gd name="connsiteY4-180" fmla="*/ 1402689 h 2454184"/>
                <a:gd name="connsiteX0-181" fmla="*/ 519302 w 6787927"/>
                <a:gd name="connsiteY0-182" fmla="*/ 1402690 h 2454185"/>
                <a:gd name="connsiteX1-183" fmla="*/ 5948261 w 6787927"/>
                <a:gd name="connsiteY1-184" fmla="*/ 2 h 2454185"/>
                <a:gd name="connsiteX2-185" fmla="*/ 16023 w 6787927"/>
                <a:gd name="connsiteY2-186" fmla="*/ 1411967 h 2454185"/>
                <a:gd name="connsiteX3-187" fmla="*/ 6787277 w 6787927"/>
                <a:gd name="connsiteY3-188" fmla="*/ 2454175 h 2454185"/>
                <a:gd name="connsiteX4-189" fmla="*/ 519302 w 6787927"/>
                <a:gd name="connsiteY4-190" fmla="*/ 1402690 h 2454185"/>
                <a:gd name="connsiteX0-191" fmla="*/ 519302 w 6788029"/>
                <a:gd name="connsiteY0-192" fmla="*/ 1402690 h 2454185"/>
                <a:gd name="connsiteX1-193" fmla="*/ 5948261 w 6788029"/>
                <a:gd name="connsiteY1-194" fmla="*/ 2 h 2454185"/>
                <a:gd name="connsiteX2-195" fmla="*/ 16023 w 6788029"/>
                <a:gd name="connsiteY2-196" fmla="*/ 1411967 h 2454185"/>
                <a:gd name="connsiteX3-197" fmla="*/ 6787277 w 6788029"/>
                <a:gd name="connsiteY3-198" fmla="*/ 2454175 h 2454185"/>
                <a:gd name="connsiteX4-199" fmla="*/ 519302 w 6788029"/>
                <a:gd name="connsiteY4-200" fmla="*/ 1402690 h 2454185"/>
                <a:gd name="connsiteX0-201" fmla="*/ 519302 w 6788029"/>
                <a:gd name="connsiteY0-202" fmla="*/ 1402690 h 2454185"/>
                <a:gd name="connsiteX1-203" fmla="*/ 5948261 w 6788029"/>
                <a:gd name="connsiteY1-204" fmla="*/ 2 h 2454185"/>
                <a:gd name="connsiteX2-205" fmla="*/ 16023 w 6788029"/>
                <a:gd name="connsiteY2-206" fmla="*/ 1411967 h 2454185"/>
                <a:gd name="connsiteX3-207" fmla="*/ 6787277 w 6788029"/>
                <a:gd name="connsiteY3-208" fmla="*/ 2454175 h 2454185"/>
                <a:gd name="connsiteX4-209" fmla="*/ 519302 w 6788029"/>
                <a:gd name="connsiteY4-210" fmla="*/ 1402690 h 2454185"/>
                <a:gd name="connsiteX0-211" fmla="*/ 519302 w 6787995"/>
                <a:gd name="connsiteY0-212" fmla="*/ 1402690 h 2454185"/>
                <a:gd name="connsiteX1-213" fmla="*/ 5948261 w 6787995"/>
                <a:gd name="connsiteY1-214" fmla="*/ 2 h 2454185"/>
                <a:gd name="connsiteX2-215" fmla="*/ 16023 w 6787995"/>
                <a:gd name="connsiteY2-216" fmla="*/ 1411967 h 2454185"/>
                <a:gd name="connsiteX3-217" fmla="*/ 6787277 w 6787995"/>
                <a:gd name="connsiteY3-218" fmla="*/ 2454175 h 2454185"/>
                <a:gd name="connsiteX4-219" fmla="*/ 519302 w 6787995"/>
                <a:gd name="connsiteY4-220" fmla="*/ 1402690 h 2454185"/>
                <a:gd name="connsiteX0-221" fmla="*/ 508782 w 20873708"/>
                <a:gd name="connsiteY0-222" fmla="*/ 1402690 h 2487739"/>
                <a:gd name="connsiteX1-223" fmla="*/ 5937741 w 20873708"/>
                <a:gd name="connsiteY1-224" fmla="*/ 2 h 2487739"/>
                <a:gd name="connsiteX2-225" fmla="*/ 5503 w 20873708"/>
                <a:gd name="connsiteY2-226" fmla="*/ 1411967 h 2487739"/>
                <a:gd name="connsiteX3-227" fmla="*/ 20873407 w 20873708"/>
                <a:gd name="connsiteY3-228" fmla="*/ 2487731 h 2487739"/>
                <a:gd name="connsiteX4-229" fmla="*/ 508782 w 20873708"/>
                <a:gd name="connsiteY4-230" fmla="*/ 1402690 h 2487739"/>
                <a:gd name="connsiteX0-231" fmla="*/ 508782 w 20873708"/>
                <a:gd name="connsiteY0-232" fmla="*/ 1247556 h 2332605"/>
                <a:gd name="connsiteX1-233" fmla="*/ 6650140 w 20873708"/>
                <a:gd name="connsiteY1-234" fmla="*/ 3 h 2332605"/>
                <a:gd name="connsiteX2-235" fmla="*/ 5503 w 20873708"/>
                <a:gd name="connsiteY2-236" fmla="*/ 1256833 h 2332605"/>
                <a:gd name="connsiteX3-237" fmla="*/ 20873407 w 20873708"/>
                <a:gd name="connsiteY3-238" fmla="*/ 2332597 h 2332605"/>
                <a:gd name="connsiteX4-239" fmla="*/ 508782 w 20873708"/>
                <a:gd name="connsiteY4-240" fmla="*/ 1247556 h 2332605"/>
                <a:gd name="connsiteX0-241" fmla="*/ 721439 w 20874015"/>
                <a:gd name="connsiteY0-242" fmla="*/ 1179404 h 2333285"/>
                <a:gd name="connsiteX1-243" fmla="*/ 6650140 w 20874015"/>
                <a:gd name="connsiteY1-244" fmla="*/ 155 h 2333285"/>
                <a:gd name="connsiteX2-245" fmla="*/ 5503 w 20874015"/>
                <a:gd name="connsiteY2-246" fmla="*/ 1256985 h 2333285"/>
                <a:gd name="connsiteX3-247" fmla="*/ 20873407 w 20874015"/>
                <a:gd name="connsiteY3-248" fmla="*/ 2332749 h 2333285"/>
                <a:gd name="connsiteX4-249" fmla="*/ 721439 w 20874015"/>
                <a:gd name="connsiteY4-250" fmla="*/ 1179404 h 2333285"/>
                <a:gd name="connsiteX0-251" fmla="*/ 721439 w 20873981"/>
                <a:gd name="connsiteY0-252" fmla="*/ 1179510 h 2333391"/>
                <a:gd name="connsiteX1-253" fmla="*/ 6650140 w 20873981"/>
                <a:gd name="connsiteY1-254" fmla="*/ 261 h 2333391"/>
                <a:gd name="connsiteX2-255" fmla="*/ 5503 w 20873981"/>
                <a:gd name="connsiteY2-256" fmla="*/ 1257091 h 2333391"/>
                <a:gd name="connsiteX3-257" fmla="*/ 20873407 w 20873981"/>
                <a:gd name="connsiteY3-258" fmla="*/ 2332855 h 2333391"/>
                <a:gd name="connsiteX4-259" fmla="*/ 721439 w 20873981"/>
                <a:gd name="connsiteY4-260" fmla="*/ 1179510 h 2333391"/>
                <a:gd name="connsiteX0-261" fmla="*/ 1924820 w 22077567"/>
                <a:gd name="connsiteY0-262" fmla="*/ 1180025 h 2333906"/>
                <a:gd name="connsiteX1-263" fmla="*/ 7853521 w 22077567"/>
                <a:gd name="connsiteY1-264" fmla="*/ 776 h 2333906"/>
                <a:gd name="connsiteX2-265" fmla="*/ 1208884 w 22077567"/>
                <a:gd name="connsiteY2-266" fmla="*/ 1257606 h 2333906"/>
                <a:gd name="connsiteX3-267" fmla="*/ 22076788 w 22077567"/>
                <a:gd name="connsiteY3-268" fmla="*/ 2333370 h 2333906"/>
                <a:gd name="connsiteX4-269" fmla="*/ 1924820 w 22077567"/>
                <a:gd name="connsiteY4-270" fmla="*/ 1180025 h 2333906"/>
                <a:gd name="connsiteX0-271" fmla="*/ 2409608 w 22562424"/>
                <a:gd name="connsiteY0-272" fmla="*/ 1180312 h 2334193"/>
                <a:gd name="connsiteX1-273" fmla="*/ 8338309 w 22562424"/>
                <a:gd name="connsiteY1-274" fmla="*/ 1063 h 2334193"/>
                <a:gd name="connsiteX2-275" fmla="*/ 1693672 w 22562424"/>
                <a:gd name="connsiteY2-276" fmla="*/ 1257893 h 2334193"/>
                <a:gd name="connsiteX3-277" fmla="*/ 22561576 w 22562424"/>
                <a:gd name="connsiteY3-278" fmla="*/ 2333657 h 2334193"/>
                <a:gd name="connsiteX4-279" fmla="*/ 2409608 w 22562424"/>
                <a:gd name="connsiteY4-280" fmla="*/ 1180312 h 2334193"/>
                <a:gd name="connsiteX0-281" fmla="*/ 823397 w 20976213"/>
                <a:gd name="connsiteY0-282" fmla="*/ 1179445 h 2333326"/>
                <a:gd name="connsiteX1-283" fmla="*/ 6752098 w 20976213"/>
                <a:gd name="connsiteY1-284" fmla="*/ 196 h 2333326"/>
                <a:gd name="connsiteX2-285" fmla="*/ 107461 w 20976213"/>
                <a:gd name="connsiteY2-286" fmla="*/ 1257026 h 2333326"/>
                <a:gd name="connsiteX3-287" fmla="*/ 20975365 w 20976213"/>
                <a:gd name="connsiteY3-288" fmla="*/ 2332790 h 2333326"/>
                <a:gd name="connsiteX4-289" fmla="*/ 823397 w 20976213"/>
                <a:gd name="connsiteY4-290" fmla="*/ 1179445 h 2333326"/>
                <a:gd name="connsiteX0-291" fmla="*/ 823397 w 20976213"/>
                <a:gd name="connsiteY0-292" fmla="*/ 1179444 h 2333169"/>
                <a:gd name="connsiteX1-293" fmla="*/ 6752098 w 20976213"/>
                <a:gd name="connsiteY1-294" fmla="*/ 195 h 2333169"/>
                <a:gd name="connsiteX2-295" fmla="*/ 107461 w 20976213"/>
                <a:gd name="connsiteY2-296" fmla="*/ 1257025 h 2333169"/>
                <a:gd name="connsiteX3-297" fmla="*/ 20975365 w 20976213"/>
                <a:gd name="connsiteY3-298" fmla="*/ 2332789 h 2333169"/>
                <a:gd name="connsiteX4-299" fmla="*/ 823397 w 20976213"/>
                <a:gd name="connsiteY4-300" fmla="*/ 1179444 h 2333169"/>
                <a:gd name="connsiteX0-301" fmla="*/ 824968 w 20977477"/>
                <a:gd name="connsiteY0-302" fmla="*/ 1179254 h 2332605"/>
                <a:gd name="connsiteX1-303" fmla="*/ 6753669 w 20977477"/>
                <a:gd name="connsiteY1-304" fmla="*/ 5 h 2332605"/>
                <a:gd name="connsiteX2-305" fmla="*/ 254883 w 20977477"/>
                <a:gd name="connsiteY2-306" fmla="*/ 1190264 h 2332605"/>
                <a:gd name="connsiteX3-307" fmla="*/ 20976936 w 20977477"/>
                <a:gd name="connsiteY3-308" fmla="*/ 2332599 h 2332605"/>
                <a:gd name="connsiteX4-309" fmla="*/ 824968 w 20977477"/>
                <a:gd name="connsiteY4-310" fmla="*/ 1179254 h 2332605"/>
                <a:gd name="connsiteX0-311" fmla="*/ 1049549 w 21202058"/>
                <a:gd name="connsiteY0-312" fmla="*/ 1179254 h 2332605"/>
                <a:gd name="connsiteX1-313" fmla="*/ 6978250 w 21202058"/>
                <a:gd name="connsiteY1-314" fmla="*/ 5 h 2332605"/>
                <a:gd name="connsiteX2-315" fmla="*/ 479464 w 21202058"/>
                <a:gd name="connsiteY2-316" fmla="*/ 1190264 h 2332605"/>
                <a:gd name="connsiteX3-317" fmla="*/ 21201517 w 21202058"/>
                <a:gd name="connsiteY3-318" fmla="*/ 2332599 h 2332605"/>
                <a:gd name="connsiteX4-319" fmla="*/ 1049549 w 21202058"/>
                <a:gd name="connsiteY4-320" fmla="*/ 1179254 h 2332605"/>
                <a:gd name="connsiteX0-321" fmla="*/ 1635408 w 21787917"/>
                <a:gd name="connsiteY0-322" fmla="*/ 1179254 h 2332605"/>
                <a:gd name="connsiteX1-323" fmla="*/ 7564109 w 21787917"/>
                <a:gd name="connsiteY1-324" fmla="*/ 5 h 2332605"/>
                <a:gd name="connsiteX2-325" fmla="*/ 1065323 w 21787917"/>
                <a:gd name="connsiteY2-326" fmla="*/ 1190264 h 2332605"/>
                <a:gd name="connsiteX3-327" fmla="*/ 21787376 w 21787917"/>
                <a:gd name="connsiteY3-328" fmla="*/ 2332599 h 2332605"/>
                <a:gd name="connsiteX4-329" fmla="*/ 1635408 w 21787917"/>
                <a:gd name="connsiteY4-330" fmla="*/ 1179254 h 2332605"/>
                <a:gd name="connsiteX0-331" fmla="*/ 1340019 w 21492528"/>
                <a:gd name="connsiteY0-332" fmla="*/ 1179254 h 2332605"/>
                <a:gd name="connsiteX1-333" fmla="*/ 7268720 w 21492528"/>
                <a:gd name="connsiteY1-334" fmla="*/ 5 h 2332605"/>
                <a:gd name="connsiteX2-335" fmla="*/ 769934 w 21492528"/>
                <a:gd name="connsiteY2-336" fmla="*/ 1190264 h 2332605"/>
                <a:gd name="connsiteX3-337" fmla="*/ 21491987 w 21492528"/>
                <a:gd name="connsiteY3-338" fmla="*/ 2332599 h 2332605"/>
                <a:gd name="connsiteX4-339" fmla="*/ 1340019 w 21492528"/>
                <a:gd name="connsiteY4-340" fmla="*/ 1179254 h 2332605"/>
                <a:gd name="connsiteX0-341" fmla="*/ 1340019 w 21492528"/>
                <a:gd name="connsiteY0-342" fmla="*/ 1179254 h 2332605"/>
                <a:gd name="connsiteX1-343" fmla="*/ 7268720 w 21492528"/>
                <a:gd name="connsiteY1-344" fmla="*/ 5 h 2332605"/>
                <a:gd name="connsiteX2-345" fmla="*/ 769934 w 21492528"/>
                <a:gd name="connsiteY2-346" fmla="*/ 1190264 h 2332605"/>
                <a:gd name="connsiteX3-347" fmla="*/ 21491987 w 21492528"/>
                <a:gd name="connsiteY3-348" fmla="*/ 2332599 h 2332605"/>
                <a:gd name="connsiteX4-349" fmla="*/ 1340019 w 21492528"/>
                <a:gd name="connsiteY4-350" fmla="*/ 1179254 h 2332605"/>
                <a:gd name="connsiteX0-351" fmla="*/ 1340019 w 21492528"/>
                <a:gd name="connsiteY0-352" fmla="*/ 1179254 h 2332636"/>
                <a:gd name="connsiteX1-353" fmla="*/ 7268720 w 21492528"/>
                <a:gd name="connsiteY1-354" fmla="*/ 5 h 2332636"/>
                <a:gd name="connsiteX2-355" fmla="*/ 769934 w 21492528"/>
                <a:gd name="connsiteY2-356" fmla="*/ 1190264 h 2332636"/>
                <a:gd name="connsiteX3-357" fmla="*/ 21491987 w 21492528"/>
                <a:gd name="connsiteY3-358" fmla="*/ 2332599 h 2332636"/>
                <a:gd name="connsiteX4-359" fmla="*/ 1340019 w 21492528"/>
                <a:gd name="connsiteY4-360" fmla="*/ 1179254 h 2332636"/>
                <a:gd name="connsiteX0-361" fmla="*/ 1340019 w 21492528"/>
                <a:gd name="connsiteY0-362" fmla="*/ 1179254 h 2332632"/>
                <a:gd name="connsiteX1-363" fmla="*/ 7268720 w 21492528"/>
                <a:gd name="connsiteY1-364" fmla="*/ 5 h 2332632"/>
                <a:gd name="connsiteX2-365" fmla="*/ 769934 w 21492528"/>
                <a:gd name="connsiteY2-366" fmla="*/ 1190264 h 2332632"/>
                <a:gd name="connsiteX3-367" fmla="*/ 21491987 w 21492528"/>
                <a:gd name="connsiteY3-368" fmla="*/ 2332599 h 2332632"/>
                <a:gd name="connsiteX4-369" fmla="*/ 1340019 w 21492528"/>
                <a:gd name="connsiteY4-370" fmla="*/ 1179254 h 2332632"/>
                <a:gd name="connsiteX0-371" fmla="*/ 1340019 w 16537695"/>
                <a:gd name="connsiteY0-372" fmla="*/ 1179254 h 2553252"/>
                <a:gd name="connsiteX1-373" fmla="*/ 7268720 w 16537695"/>
                <a:gd name="connsiteY1-374" fmla="*/ 5 h 2553252"/>
                <a:gd name="connsiteX2-375" fmla="*/ 769934 w 16537695"/>
                <a:gd name="connsiteY2-376" fmla="*/ 1190264 h 2553252"/>
                <a:gd name="connsiteX3-377" fmla="*/ 16536796 w 16537695"/>
                <a:gd name="connsiteY3-378" fmla="*/ 2553244 h 2553252"/>
                <a:gd name="connsiteX4-379" fmla="*/ 1340019 w 16537695"/>
                <a:gd name="connsiteY4-380" fmla="*/ 1179254 h 2553252"/>
                <a:gd name="connsiteX0-381" fmla="*/ 1663344 w 16861020"/>
                <a:gd name="connsiteY0-382" fmla="*/ 1323633 h 2697631"/>
                <a:gd name="connsiteX1-383" fmla="*/ 3911707 w 16861020"/>
                <a:gd name="connsiteY1-384" fmla="*/ 3 h 2697631"/>
                <a:gd name="connsiteX2-385" fmla="*/ 1093259 w 16861020"/>
                <a:gd name="connsiteY2-386" fmla="*/ 1334643 h 2697631"/>
                <a:gd name="connsiteX3-387" fmla="*/ 16860121 w 16861020"/>
                <a:gd name="connsiteY3-388" fmla="*/ 2697623 h 2697631"/>
                <a:gd name="connsiteX4-389" fmla="*/ 1663344 w 16861020"/>
                <a:gd name="connsiteY4-390" fmla="*/ 1323633 h 2697631"/>
                <a:gd name="connsiteX0-391" fmla="*/ 3246257 w 18443933"/>
                <a:gd name="connsiteY0-392" fmla="*/ 1323633 h 2697631"/>
                <a:gd name="connsiteX1-393" fmla="*/ 5494620 w 18443933"/>
                <a:gd name="connsiteY1-394" fmla="*/ 3 h 2697631"/>
                <a:gd name="connsiteX2-395" fmla="*/ 2676172 w 18443933"/>
                <a:gd name="connsiteY2-396" fmla="*/ 1334643 h 2697631"/>
                <a:gd name="connsiteX3-397" fmla="*/ 18443034 w 18443933"/>
                <a:gd name="connsiteY3-398" fmla="*/ 2697623 h 2697631"/>
                <a:gd name="connsiteX4-399" fmla="*/ 3246257 w 18443933"/>
                <a:gd name="connsiteY4-400" fmla="*/ 1323633 h 2697631"/>
                <a:gd name="connsiteX0-401" fmla="*/ 3246257 w 18443592"/>
                <a:gd name="connsiteY0-402" fmla="*/ 1323633 h 2697631"/>
                <a:gd name="connsiteX1-403" fmla="*/ 5494620 w 18443592"/>
                <a:gd name="connsiteY1-404" fmla="*/ 3 h 2697631"/>
                <a:gd name="connsiteX2-405" fmla="*/ 2676172 w 18443592"/>
                <a:gd name="connsiteY2-406" fmla="*/ 1334643 h 2697631"/>
                <a:gd name="connsiteX3-407" fmla="*/ 18443034 w 18443592"/>
                <a:gd name="connsiteY3-408" fmla="*/ 2697623 h 2697631"/>
                <a:gd name="connsiteX4-409" fmla="*/ 3246257 w 18443592"/>
                <a:gd name="connsiteY4-410" fmla="*/ 1323633 h 2697631"/>
                <a:gd name="connsiteX0-411" fmla="*/ 3246257 w 18443649"/>
                <a:gd name="connsiteY0-412" fmla="*/ 1323633 h 2697631"/>
                <a:gd name="connsiteX1-413" fmla="*/ 5494620 w 18443649"/>
                <a:gd name="connsiteY1-414" fmla="*/ 3 h 2697631"/>
                <a:gd name="connsiteX2-415" fmla="*/ 2676172 w 18443649"/>
                <a:gd name="connsiteY2-416" fmla="*/ 1334643 h 2697631"/>
                <a:gd name="connsiteX3-417" fmla="*/ 18443034 w 18443649"/>
                <a:gd name="connsiteY3-418" fmla="*/ 2697623 h 2697631"/>
                <a:gd name="connsiteX4-419" fmla="*/ 3246257 w 18443649"/>
                <a:gd name="connsiteY4-420" fmla="*/ 1323633 h 2697631"/>
                <a:gd name="connsiteX0-421" fmla="*/ 2379811 w 17577203"/>
                <a:gd name="connsiteY0-422" fmla="*/ 1323633 h 2697629"/>
                <a:gd name="connsiteX1-423" fmla="*/ 4628174 w 17577203"/>
                <a:gd name="connsiteY1-424" fmla="*/ 3 h 2697629"/>
                <a:gd name="connsiteX2-425" fmla="*/ 1809726 w 17577203"/>
                <a:gd name="connsiteY2-426" fmla="*/ 1334643 h 2697629"/>
                <a:gd name="connsiteX3-427" fmla="*/ 17576588 w 17577203"/>
                <a:gd name="connsiteY3-428" fmla="*/ 2697623 h 2697629"/>
                <a:gd name="connsiteX4-429" fmla="*/ 2379811 w 17577203"/>
                <a:gd name="connsiteY4-430" fmla="*/ 1323633 h 2697629"/>
                <a:gd name="connsiteX0-431" fmla="*/ 2128064 w 17325456"/>
                <a:gd name="connsiteY0-432" fmla="*/ 1323633 h 2697627"/>
                <a:gd name="connsiteX1-433" fmla="*/ 4376427 w 17325456"/>
                <a:gd name="connsiteY1-434" fmla="*/ 3 h 2697627"/>
                <a:gd name="connsiteX2-435" fmla="*/ 1557979 w 17325456"/>
                <a:gd name="connsiteY2-436" fmla="*/ 1334643 h 2697627"/>
                <a:gd name="connsiteX3-437" fmla="*/ 17324841 w 17325456"/>
                <a:gd name="connsiteY3-438" fmla="*/ 2697623 h 2697627"/>
                <a:gd name="connsiteX4-439" fmla="*/ 2128064 w 17325456"/>
                <a:gd name="connsiteY4-440" fmla="*/ 1323633 h 2697627"/>
                <a:gd name="connsiteX0-441" fmla="*/ 2513257 w 17334837"/>
                <a:gd name="connsiteY0-442" fmla="*/ 1326163 h 2697625"/>
                <a:gd name="connsiteX1-443" fmla="*/ 4384728 w 17334837"/>
                <a:gd name="connsiteY1-444" fmla="*/ 3 h 2697625"/>
                <a:gd name="connsiteX2-445" fmla="*/ 1566280 w 17334837"/>
                <a:gd name="connsiteY2-446" fmla="*/ 1334643 h 2697625"/>
                <a:gd name="connsiteX3-447" fmla="*/ 17333142 w 17334837"/>
                <a:gd name="connsiteY3-448" fmla="*/ 2697623 h 2697625"/>
                <a:gd name="connsiteX4-449" fmla="*/ 2513257 w 17334837"/>
                <a:gd name="connsiteY4-450" fmla="*/ 1326163 h 2697625"/>
                <a:gd name="connsiteX0-451" fmla="*/ 2294826 w 17116406"/>
                <a:gd name="connsiteY0-452" fmla="*/ 1326163 h 2697625"/>
                <a:gd name="connsiteX1-453" fmla="*/ 4166297 w 17116406"/>
                <a:gd name="connsiteY1-454" fmla="*/ 3 h 2697625"/>
                <a:gd name="connsiteX2-455" fmla="*/ 1347849 w 17116406"/>
                <a:gd name="connsiteY2-456" fmla="*/ 1334643 h 2697625"/>
                <a:gd name="connsiteX3-457" fmla="*/ 17114711 w 17116406"/>
                <a:gd name="connsiteY3-458" fmla="*/ 2697623 h 2697625"/>
                <a:gd name="connsiteX4-459" fmla="*/ 2294826 w 17116406"/>
                <a:gd name="connsiteY4-460" fmla="*/ 1326163 h 2697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16406" h="2697625">
                  <a:moveTo>
                    <a:pt x="2294826" y="1326163"/>
                  </a:moveTo>
                  <a:cubicBezTo>
                    <a:pt x="-1758081" y="507344"/>
                    <a:pt x="4324126" y="-1410"/>
                    <a:pt x="4166297" y="3"/>
                  </a:cubicBezTo>
                  <a:cubicBezTo>
                    <a:pt x="4008468" y="1416"/>
                    <a:pt x="-2824783" y="492278"/>
                    <a:pt x="1347849" y="1334643"/>
                  </a:cubicBezTo>
                  <a:cubicBezTo>
                    <a:pt x="5520481" y="2177008"/>
                    <a:pt x="16956882" y="2699036"/>
                    <a:pt x="17114711" y="2697623"/>
                  </a:cubicBezTo>
                  <a:cubicBezTo>
                    <a:pt x="17272540" y="2696210"/>
                    <a:pt x="6347733" y="2144982"/>
                    <a:pt x="2294826" y="1326163"/>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578563" y="3792016"/>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43" name="矩形 42"/>
          <p:cNvSpPr/>
          <p:nvPr/>
        </p:nvSpPr>
        <p:spPr>
          <a:xfrm>
            <a:off x="578563" y="2211948"/>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44" name="矩形 43"/>
          <p:cNvSpPr/>
          <p:nvPr/>
        </p:nvSpPr>
        <p:spPr>
          <a:xfrm>
            <a:off x="8722257" y="3792016"/>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sp>
        <p:nvSpPr>
          <p:cNvPr id="45" name="矩形 44"/>
          <p:cNvSpPr/>
          <p:nvPr/>
        </p:nvSpPr>
        <p:spPr>
          <a:xfrm>
            <a:off x="8716147" y="2211948"/>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p>
        </p:txBody>
      </p:sp>
      <p:cxnSp>
        <p:nvCxnSpPr>
          <p:cNvPr id="46" name="直接连接符 45"/>
          <p:cNvCxnSpPr/>
          <p:nvPr/>
        </p:nvCxnSpPr>
        <p:spPr>
          <a:xfrm flipH="1" flipV="1">
            <a:off x="7235635" y="2765060"/>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7235635" y="4336278"/>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514719" y="2765060"/>
            <a:ext cx="2496263"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514718" y="4336278"/>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62">
                                          <p:stCondLst>
                                            <p:cond delay="0"/>
                                          </p:stCondLst>
                                        </p:cTn>
                                        <p:tgtEl>
                                          <p:spTgt spid="27"/>
                                        </p:tgtEl>
                                      </p:cBhvr>
                                    </p:animEffect>
                                    <p:anim calcmode="lin" valueType="num">
                                      <p:cBhvr>
                                        <p:cTn id="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3" dur="16">
                                          <p:stCondLst>
                                            <p:cond delay="406"/>
                                          </p:stCondLst>
                                        </p:cTn>
                                        <p:tgtEl>
                                          <p:spTgt spid="27"/>
                                        </p:tgtEl>
                                      </p:cBhvr>
                                      <p:to x="100000" y="60000"/>
                                    </p:animScale>
                                    <p:animScale>
                                      <p:cBhvr>
                                        <p:cTn id="14" dur="104" decel="50000">
                                          <p:stCondLst>
                                            <p:cond delay="423"/>
                                          </p:stCondLst>
                                        </p:cTn>
                                        <p:tgtEl>
                                          <p:spTgt spid="27"/>
                                        </p:tgtEl>
                                      </p:cBhvr>
                                      <p:to x="100000" y="100000"/>
                                    </p:animScale>
                                    <p:animScale>
                                      <p:cBhvr>
                                        <p:cTn id="15" dur="16">
                                          <p:stCondLst>
                                            <p:cond delay="820"/>
                                          </p:stCondLst>
                                        </p:cTn>
                                        <p:tgtEl>
                                          <p:spTgt spid="27"/>
                                        </p:tgtEl>
                                      </p:cBhvr>
                                      <p:to x="100000" y="80000"/>
                                    </p:animScale>
                                    <p:animScale>
                                      <p:cBhvr>
                                        <p:cTn id="16" dur="104" decel="50000">
                                          <p:stCondLst>
                                            <p:cond delay="836"/>
                                          </p:stCondLst>
                                        </p:cTn>
                                        <p:tgtEl>
                                          <p:spTgt spid="27"/>
                                        </p:tgtEl>
                                      </p:cBhvr>
                                      <p:to x="100000" y="100000"/>
                                    </p:animScale>
                                    <p:animScale>
                                      <p:cBhvr>
                                        <p:cTn id="17" dur="16">
                                          <p:stCondLst>
                                            <p:cond delay="1026"/>
                                          </p:stCondLst>
                                        </p:cTn>
                                        <p:tgtEl>
                                          <p:spTgt spid="27"/>
                                        </p:tgtEl>
                                      </p:cBhvr>
                                      <p:to x="100000" y="90000"/>
                                    </p:animScale>
                                    <p:animScale>
                                      <p:cBhvr>
                                        <p:cTn id="18" dur="104" decel="50000">
                                          <p:stCondLst>
                                            <p:cond delay="1042"/>
                                          </p:stCondLst>
                                        </p:cTn>
                                        <p:tgtEl>
                                          <p:spTgt spid="27"/>
                                        </p:tgtEl>
                                      </p:cBhvr>
                                      <p:to x="100000" y="100000"/>
                                    </p:animScale>
                                    <p:animScale>
                                      <p:cBhvr>
                                        <p:cTn id="19" dur="16">
                                          <p:stCondLst>
                                            <p:cond delay="1130"/>
                                          </p:stCondLst>
                                        </p:cTn>
                                        <p:tgtEl>
                                          <p:spTgt spid="27"/>
                                        </p:tgtEl>
                                      </p:cBhvr>
                                      <p:to x="100000" y="95000"/>
                                    </p:animScale>
                                    <p:animScale>
                                      <p:cBhvr>
                                        <p:cTn id="20" dur="104" decel="50000">
                                          <p:stCondLst>
                                            <p:cond delay="1146"/>
                                          </p:stCondLst>
                                        </p:cTn>
                                        <p:tgtEl>
                                          <p:spTgt spid="27"/>
                                        </p:tgtEl>
                                      </p:cBhvr>
                                      <p:to x="100000" y="100000"/>
                                    </p:animScale>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3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300"/>
                                        <p:tgtEl>
                                          <p:spTgt spid="4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300"/>
                                        <p:tgtEl>
                                          <p:spTgt spid="4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300"/>
                                        <p:tgtEl>
                                          <p:spTgt spid="45"/>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right)">
                                      <p:cBhvr>
                                        <p:cTn id="40" dur="300"/>
                                        <p:tgtEl>
                                          <p:spTgt spid="4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300"/>
                                        <p:tgtEl>
                                          <p:spTgt spid="42"/>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300"/>
                                        <p:tgtEl>
                                          <p:spTgt spid="4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945" y="3629018"/>
            <a:ext cx="4948941" cy="3256366"/>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46" y="1357717"/>
            <a:ext cx="1265030" cy="1076037"/>
          </a:xfrm>
          <a:prstGeom prst="rect">
            <a:avLst/>
          </a:prstGeom>
        </p:spPr>
      </p:pic>
      <p:sp>
        <p:nvSpPr>
          <p:cNvPr id="7" name="TextBox 6"/>
          <p:cNvSpPr txBox="1"/>
          <p:nvPr/>
        </p:nvSpPr>
        <p:spPr>
          <a:xfrm>
            <a:off x="3604554" y="1847731"/>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tx2"/>
                </a:solidFill>
              </a:rPr>
              <a:t>PART </a:t>
            </a:r>
            <a:r>
              <a:rPr lang="en-US" altLang="zh-CN" sz="3600" b="0" dirty="0" smtClean="0">
                <a:solidFill>
                  <a:schemeClr val="tx2"/>
                </a:solidFill>
              </a:rPr>
              <a:t>03</a:t>
            </a:r>
            <a:endParaRPr lang="zh-CN" altLang="en-US" sz="3600" b="0" dirty="0">
              <a:solidFill>
                <a:schemeClr val="tx2"/>
              </a:solidFill>
            </a:endParaRPr>
          </a:p>
        </p:txBody>
      </p:sp>
      <p:sp>
        <p:nvSpPr>
          <p:cNvPr id="8" name="TextBox 7"/>
          <p:cNvSpPr txBox="1"/>
          <p:nvPr/>
        </p:nvSpPr>
        <p:spPr>
          <a:xfrm>
            <a:off x="3604554" y="2365573"/>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smtClean="0">
                <a:solidFill>
                  <a:schemeClr val="tx2"/>
                </a:solidFill>
              </a:rPr>
              <a:t>输入标题文字</a:t>
            </a:r>
            <a:endParaRPr lang="zh-CN" altLang="en-US" sz="5400" dirty="0">
              <a:solidFill>
                <a:schemeClr val="tx2"/>
              </a:solidFill>
            </a:endParaRPr>
          </a:p>
        </p:txBody>
      </p:sp>
      <p:sp>
        <p:nvSpPr>
          <p:cNvPr id="9" name="TextBox 8"/>
          <p:cNvSpPr txBox="1"/>
          <p:nvPr/>
        </p:nvSpPr>
        <p:spPr>
          <a:xfrm>
            <a:off x="2698130" y="3288903"/>
            <a:ext cx="6781452" cy="500137"/>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400" dirty="0"/>
              <a:t>Chinadaily.com.cn is the largest English portal in China, providing news, business information, BBS, learning materials. The Website has channels as China,</a:t>
            </a:r>
            <a:endParaRPr lang="id-ID" altLang="zh-CN" sz="1100" dirty="0">
              <a:latin typeface="Lato" panose="020F0502020204030203" pitchFamily="34" charset="0"/>
              <a:ea typeface="Clear Sans Light" pitchFamily="34" charset="0"/>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400"/>
                                        <p:tgtEl>
                                          <p:spTgt spid="13"/>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6"/>
          <p:cNvSpPr/>
          <p:nvPr/>
        </p:nvSpPr>
        <p:spPr bwMode="auto">
          <a:xfrm>
            <a:off x="8638268" y="2532034"/>
            <a:ext cx="1011197"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3" name="Freeform 7"/>
          <p:cNvSpPr/>
          <p:nvPr/>
        </p:nvSpPr>
        <p:spPr bwMode="auto">
          <a:xfrm>
            <a:off x="6066509" y="3547199"/>
            <a:ext cx="1014770"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accent4"/>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4" name="Oval 8"/>
          <p:cNvSpPr>
            <a:spLocks noChangeArrowheads="1"/>
          </p:cNvSpPr>
          <p:nvPr/>
        </p:nvSpPr>
        <p:spPr bwMode="auto">
          <a:xfrm>
            <a:off x="1681702" y="1923926"/>
            <a:ext cx="1840163" cy="1833732"/>
          </a:xfrm>
          <a:prstGeom prst="ellipse">
            <a:avLst/>
          </a:prstGeom>
          <a:solidFill>
            <a:schemeClr val="accent4"/>
          </a:solidFill>
          <a:ln>
            <a:noFill/>
          </a:ln>
        </p:spPr>
        <p:txBody>
          <a:bodyPr vert="horz" wrap="square" lIns="91440" tIns="45720" rIns="91440" bIns="45720" numCol="1" anchor="t" anchorCtr="0" compatLnSpc="1"/>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5" name="Oval 9"/>
          <p:cNvSpPr>
            <a:spLocks noChangeArrowheads="1"/>
          </p:cNvSpPr>
          <p:nvPr/>
        </p:nvSpPr>
        <p:spPr bwMode="auto">
          <a:xfrm>
            <a:off x="3050212" y="1830988"/>
            <a:ext cx="2286805" cy="2280548"/>
          </a:xfrm>
          <a:prstGeom prst="ellipse">
            <a:avLst/>
          </a:prstGeom>
          <a:solidFill>
            <a:schemeClr val="accent3"/>
          </a:solidFill>
          <a:ln>
            <a:noFill/>
          </a:ln>
        </p:spPr>
        <p:txBody>
          <a:bodyPr vert="horz" wrap="square" lIns="91440" tIns="45720" rIns="91440" bIns="45720" numCol="1" anchor="t" anchorCtr="0" compatLnSpc="1"/>
          <a:lstStyle/>
          <a:p>
            <a:pPr algn="r"/>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7" name="Freeform 15"/>
          <p:cNvSpPr/>
          <p:nvPr/>
        </p:nvSpPr>
        <p:spPr bwMode="auto">
          <a:xfrm>
            <a:off x="7346108" y="3146574"/>
            <a:ext cx="1014770"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chemeClr val="accent1">
              <a:alpha val="72157"/>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8" name="TextBox 14"/>
          <p:cNvSpPr txBox="1"/>
          <p:nvPr/>
        </p:nvSpPr>
        <p:spPr>
          <a:xfrm>
            <a:off x="6273975" y="3060423"/>
            <a:ext cx="556346" cy="523220"/>
          </a:xfrm>
          <a:prstGeom prst="rect">
            <a:avLst/>
          </a:prstGeom>
          <a:noFill/>
        </p:spPr>
        <p:txBody>
          <a:bodyPr wrap="none" rtlCol="0" anchor="ctr">
            <a:spAutoFit/>
          </a:bodyPr>
          <a:lstStyle/>
          <a:p>
            <a:pPr lvl="0" algn="ctr"/>
            <a:r>
              <a:rPr lang="en-US" altLang="zh-CN" sz="2800" dirty="0" smtClean="0">
                <a:solidFill>
                  <a:schemeClr val="tx1">
                    <a:lumMod val="65000"/>
                    <a:lumOff val="35000"/>
                  </a:schemeClr>
                </a:solidFill>
                <a:latin typeface="Impact MT Std" panose="020B0806030902050204" pitchFamily="34" charset="0"/>
                <a:ea typeface="UKIJ Qolyazma" pitchFamily="18" charset="0"/>
                <a:cs typeface="Arial" panose="020B0604020202020204" pitchFamily="34" charset="0"/>
              </a:rPr>
              <a:t>20</a:t>
            </a:r>
            <a:endParaRPr lang="zh-CN" altLang="en-US" dirty="0">
              <a:solidFill>
                <a:schemeClr val="tx1">
                  <a:lumMod val="65000"/>
                  <a:lumOff val="35000"/>
                </a:schemeClr>
              </a:solidFill>
              <a:latin typeface="Impact MT Std" panose="020B0806030902050204" pitchFamily="34" charset="0"/>
              <a:cs typeface="Arial" panose="020B0604020202020204" pitchFamily="34" charset="0"/>
            </a:endParaRPr>
          </a:p>
        </p:txBody>
      </p:sp>
      <p:sp>
        <p:nvSpPr>
          <p:cNvPr id="139" name="TextBox 18"/>
          <p:cNvSpPr txBox="1"/>
          <p:nvPr/>
        </p:nvSpPr>
        <p:spPr>
          <a:xfrm>
            <a:off x="7560899" y="2564755"/>
            <a:ext cx="585189" cy="523220"/>
          </a:xfrm>
          <a:prstGeom prst="rect">
            <a:avLst/>
          </a:prstGeom>
          <a:noFill/>
        </p:spPr>
        <p:txBody>
          <a:bodyPr wrap="none" rtlCol="0" anchor="ctr">
            <a:spAutoFit/>
          </a:bodyPr>
          <a:lstStyle/>
          <a:p>
            <a:pPr lvl="0" algn="ctr"/>
            <a:r>
              <a:rPr lang="en-US" altLang="zh-CN" sz="2800" smtClean="0">
                <a:solidFill>
                  <a:schemeClr val="tx1">
                    <a:lumMod val="65000"/>
                    <a:lumOff val="35000"/>
                  </a:schemeClr>
                </a:solidFill>
                <a:latin typeface="Impact MT Std" panose="020B0806030902050204" pitchFamily="34" charset="0"/>
                <a:ea typeface="UKIJ Qolyazma" pitchFamily="18" charset="0"/>
                <a:cs typeface="Arial" panose="020B0604020202020204" pitchFamily="34" charset="0"/>
              </a:rPr>
              <a:t>50</a:t>
            </a:r>
            <a:endParaRPr lang="zh-CN" altLang="en-US">
              <a:solidFill>
                <a:schemeClr val="tx1">
                  <a:lumMod val="65000"/>
                  <a:lumOff val="35000"/>
                </a:schemeClr>
              </a:solidFill>
              <a:latin typeface="Impact MT Std" panose="020B0806030902050204" pitchFamily="34" charset="0"/>
              <a:cs typeface="Arial" panose="020B0604020202020204" pitchFamily="34" charset="0"/>
            </a:endParaRPr>
          </a:p>
        </p:txBody>
      </p:sp>
      <p:sp>
        <p:nvSpPr>
          <p:cNvPr id="140" name="TextBox 19"/>
          <p:cNvSpPr txBox="1"/>
          <p:nvPr/>
        </p:nvSpPr>
        <p:spPr>
          <a:xfrm>
            <a:off x="8851272" y="1972386"/>
            <a:ext cx="585189" cy="523220"/>
          </a:xfrm>
          <a:prstGeom prst="rect">
            <a:avLst/>
          </a:prstGeom>
          <a:noFill/>
        </p:spPr>
        <p:txBody>
          <a:bodyPr wrap="none" rtlCol="0" anchor="ctr">
            <a:spAutoFit/>
          </a:bodyPr>
          <a:lstStyle/>
          <a:p>
            <a:pPr lvl="0" algn="ctr"/>
            <a:r>
              <a:rPr lang="en-US" altLang="zh-CN" sz="2800" smtClean="0">
                <a:solidFill>
                  <a:schemeClr val="tx1">
                    <a:lumMod val="65000"/>
                    <a:lumOff val="35000"/>
                  </a:schemeClr>
                </a:solidFill>
                <a:latin typeface="Impact MT Std" panose="020B0806030902050204" pitchFamily="34" charset="0"/>
                <a:ea typeface="UKIJ Qolyazma" pitchFamily="18" charset="0"/>
                <a:cs typeface="Arial" panose="020B0604020202020204" pitchFamily="34" charset="0"/>
              </a:rPr>
              <a:t>80</a:t>
            </a:r>
            <a:endParaRPr lang="zh-CN" altLang="en-US">
              <a:solidFill>
                <a:schemeClr val="tx1">
                  <a:lumMod val="65000"/>
                  <a:lumOff val="35000"/>
                </a:schemeClr>
              </a:solidFill>
              <a:latin typeface="Impact MT Std" panose="020B0806030902050204" pitchFamily="34" charset="0"/>
              <a:cs typeface="Arial" panose="020B0604020202020204" pitchFamily="34" charset="0"/>
            </a:endParaRPr>
          </a:p>
        </p:txBody>
      </p:sp>
      <p:cxnSp>
        <p:nvCxnSpPr>
          <p:cNvPr id="141" name="直接连接符 140"/>
          <p:cNvCxnSpPr/>
          <p:nvPr/>
        </p:nvCxnSpPr>
        <p:spPr>
          <a:xfrm>
            <a:off x="3286267" y="3223361"/>
            <a:ext cx="2399796"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86062" y="4240657"/>
            <a:ext cx="4251322"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29"/>
          <p:cNvSpPr txBox="1"/>
          <p:nvPr/>
        </p:nvSpPr>
        <p:spPr>
          <a:xfrm flipH="1">
            <a:off x="5686062" y="4602699"/>
            <a:ext cx="2785819"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1800" dirty="0" smtClean="0">
                <a:solidFill>
                  <a:schemeClr val="tx1">
                    <a:lumMod val="65000"/>
                    <a:lumOff val="35000"/>
                  </a:schemeClr>
                </a:solidFill>
                <a:latin typeface="Arial Rounded MT Bold" panose="020F0704030504030204" pitchFamily="34" charset="0"/>
                <a:cs typeface="Times New Roman" panose="02020603050405020304" pitchFamily="18" charset="0"/>
              </a:rPr>
              <a:t>点击添加标题</a:t>
            </a:r>
            <a:endParaRPr kumimoji="0" lang="zh-CN" altLang="en-US" sz="1800" i="0" u="none" strike="noStrike" kern="0" cap="none" spc="0" normalizeH="0" baseline="0" noProof="0" dirty="0">
              <a:ln w="18415" cmpd="sng">
                <a:noFill/>
                <a:prstDash val="solid"/>
              </a:ln>
              <a:solidFill>
                <a:schemeClr val="tx1">
                  <a:lumMod val="65000"/>
                  <a:lumOff val="35000"/>
                </a:schemeClr>
              </a:solidFill>
              <a:uLnTx/>
              <a:uFillTx/>
              <a:latin typeface="Arial Rounded MT Bold" panose="020F0704030504030204" pitchFamily="34" charset="0"/>
              <a:cs typeface="Times New Roman" panose="02020603050405020304" pitchFamily="18" charset="0"/>
            </a:endParaRPr>
          </a:p>
        </p:txBody>
      </p:sp>
      <p:sp>
        <p:nvSpPr>
          <p:cNvPr id="144" name="TextBox 30"/>
          <p:cNvSpPr txBox="1"/>
          <p:nvPr/>
        </p:nvSpPr>
        <p:spPr>
          <a:xfrm>
            <a:off x="5686061" y="4941169"/>
            <a:ext cx="4600332"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Oval 10"/>
          <p:cNvSpPr>
            <a:spLocks noChangeArrowheads="1"/>
          </p:cNvSpPr>
          <p:nvPr/>
        </p:nvSpPr>
        <p:spPr bwMode="auto">
          <a:xfrm>
            <a:off x="2256977" y="3049903"/>
            <a:ext cx="1915199" cy="1923095"/>
          </a:xfrm>
          <a:prstGeom prst="ellipse">
            <a:avLst/>
          </a:prstGeom>
          <a:solidFill>
            <a:schemeClr val="accent1">
              <a:alpha val="72157"/>
            </a:schemeClr>
          </a:solidFill>
          <a:ln>
            <a:noFill/>
          </a:ln>
        </p:spPr>
        <p:txBody>
          <a:bodyPr vert="horz" wrap="square" lIns="91440" tIns="45720" rIns="91440" bIns="45720" numCol="1" anchor="ctr" anchorCtr="0" compatLnSpc="1"/>
          <a:lstStyle/>
          <a:p>
            <a:pPr algn="ctr"/>
            <a:r>
              <a:rPr lang="zh-CN" altLang="en-US" sz="2000" smtClean="0">
                <a:solidFill>
                  <a:schemeClr val="bg1"/>
                </a:solidFill>
                <a:latin typeface="微软雅黑" panose="020B0503020204020204" pitchFamily="34" charset="-122"/>
                <a:ea typeface="微软雅黑" panose="020B0503020204020204" pitchFamily="34" charset="-122"/>
              </a:rPr>
              <a:t>添加标题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350" fill="hold"/>
                                        <p:tgtEl>
                                          <p:spTgt spid="134"/>
                                        </p:tgtEl>
                                        <p:attrNameLst>
                                          <p:attrName>ppt_x</p:attrName>
                                        </p:attrNameLst>
                                      </p:cBhvr>
                                      <p:tavLst>
                                        <p:tav tm="0">
                                          <p:val>
                                            <p:strVal val="0-#ppt_w/2"/>
                                          </p:val>
                                        </p:tav>
                                        <p:tav tm="100000">
                                          <p:val>
                                            <p:strVal val="#ppt_x"/>
                                          </p:val>
                                        </p:tav>
                                      </p:tavLst>
                                    </p:anim>
                                    <p:anim calcmode="lin" valueType="num">
                                      <p:cBhvr additive="base">
                                        <p:cTn id="8" dur="350" fill="hold"/>
                                        <p:tgtEl>
                                          <p:spTgt spid="13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400" fill="hold"/>
                                        <p:tgtEl>
                                          <p:spTgt spid="136"/>
                                        </p:tgtEl>
                                        <p:attrNameLst>
                                          <p:attrName>ppt_x</p:attrName>
                                        </p:attrNameLst>
                                      </p:cBhvr>
                                      <p:tavLst>
                                        <p:tav tm="0">
                                          <p:val>
                                            <p:strVal val="#ppt_x"/>
                                          </p:val>
                                        </p:tav>
                                        <p:tav tm="100000">
                                          <p:val>
                                            <p:strVal val="#ppt_x"/>
                                          </p:val>
                                        </p:tav>
                                      </p:tavLst>
                                    </p:anim>
                                    <p:anim calcmode="lin" valueType="num">
                                      <p:cBhvr additive="base">
                                        <p:cTn id="12" dur="4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400" fill="hold"/>
                                        <p:tgtEl>
                                          <p:spTgt spid="135"/>
                                        </p:tgtEl>
                                        <p:attrNameLst>
                                          <p:attrName>ppt_x</p:attrName>
                                        </p:attrNameLst>
                                      </p:cBhvr>
                                      <p:tavLst>
                                        <p:tav tm="0">
                                          <p:val>
                                            <p:strVal val="1+#ppt_w/2"/>
                                          </p:val>
                                        </p:tav>
                                        <p:tav tm="100000">
                                          <p:val>
                                            <p:strVal val="#ppt_x"/>
                                          </p:val>
                                        </p:tav>
                                      </p:tavLst>
                                    </p:anim>
                                    <p:anim calcmode="lin" valueType="num">
                                      <p:cBhvr additive="base">
                                        <p:cTn id="16" dur="400" fill="hold"/>
                                        <p:tgtEl>
                                          <p:spTgt spid="135"/>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wipe(left)">
                                      <p:cBhvr>
                                        <p:cTn id="20" dur="400"/>
                                        <p:tgtEl>
                                          <p:spTgt spid="14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wipe(left)">
                                      <p:cBhvr>
                                        <p:cTn id="24" dur="350"/>
                                        <p:tgtEl>
                                          <p:spTgt spid="142"/>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fill="hold"/>
                                        <p:tgtEl>
                                          <p:spTgt spid="133"/>
                                        </p:tgtEl>
                                        <p:attrNameLst>
                                          <p:attrName>ppt_x</p:attrName>
                                        </p:attrNameLst>
                                      </p:cBhvr>
                                      <p:tavLst>
                                        <p:tav tm="0">
                                          <p:val>
                                            <p:strVal val="#ppt_x"/>
                                          </p:val>
                                        </p:tav>
                                        <p:tav tm="100000">
                                          <p:val>
                                            <p:strVal val="#ppt_x"/>
                                          </p:val>
                                        </p:tav>
                                      </p:tavLst>
                                    </p:anim>
                                    <p:anim calcmode="lin" valueType="num">
                                      <p:cBhvr additive="base">
                                        <p:cTn id="29" dur="500" fill="hold"/>
                                        <p:tgtEl>
                                          <p:spTgt spid="13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37"/>
                                        </p:tgtEl>
                                        <p:attrNameLst>
                                          <p:attrName>style.visibility</p:attrName>
                                        </p:attrNameLst>
                                      </p:cBhvr>
                                      <p:to>
                                        <p:strVal val="visible"/>
                                      </p:to>
                                    </p:set>
                                    <p:anim calcmode="lin" valueType="num">
                                      <p:cBhvr additive="base">
                                        <p:cTn id="32" dur="500" fill="hold"/>
                                        <p:tgtEl>
                                          <p:spTgt spid="137"/>
                                        </p:tgtEl>
                                        <p:attrNameLst>
                                          <p:attrName>ppt_x</p:attrName>
                                        </p:attrNameLst>
                                      </p:cBhvr>
                                      <p:tavLst>
                                        <p:tav tm="0">
                                          <p:val>
                                            <p:strVal val="#ppt_x"/>
                                          </p:val>
                                        </p:tav>
                                        <p:tav tm="100000">
                                          <p:val>
                                            <p:strVal val="#ppt_x"/>
                                          </p:val>
                                        </p:tav>
                                      </p:tavLst>
                                    </p:anim>
                                    <p:anim calcmode="lin" valueType="num">
                                      <p:cBhvr additive="base">
                                        <p:cTn id="33" dur="500" fill="hold"/>
                                        <p:tgtEl>
                                          <p:spTgt spid="13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32"/>
                                        </p:tgtEl>
                                        <p:attrNameLst>
                                          <p:attrName>style.visibility</p:attrName>
                                        </p:attrNameLst>
                                      </p:cBhvr>
                                      <p:to>
                                        <p:strVal val="visible"/>
                                      </p:to>
                                    </p:set>
                                    <p:anim calcmode="lin" valueType="num">
                                      <p:cBhvr additive="base">
                                        <p:cTn id="36" dur="500" fill="hold"/>
                                        <p:tgtEl>
                                          <p:spTgt spid="132"/>
                                        </p:tgtEl>
                                        <p:attrNameLst>
                                          <p:attrName>ppt_x</p:attrName>
                                        </p:attrNameLst>
                                      </p:cBhvr>
                                      <p:tavLst>
                                        <p:tav tm="0">
                                          <p:val>
                                            <p:strVal val="#ppt_x"/>
                                          </p:val>
                                        </p:tav>
                                        <p:tav tm="100000">
                                          <p:val>
                                            <p:strVal val="#ppt_x"/>
                                          </p:val>
                                        </p:tav>
                                      </p:tavLst>
                                    </p:anim>
                                    <p:anim calcmode="lin" valueType="num">
                                      <p:cBhvr additive="base">
                                        <p:cTn id="37" dur="500" fill="hold"/>
                                        <p:tgtEl>
                                          <p:spTgt spid="13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500"/>
                                        <p:tgtEl>
                                          <p:spTgt spid="1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fade">
                                      <p:cBhvr>
                                        <p:cTn id="44" dur="500"/>
                                        <p:tgtEl>
                                          <p:spTgt spid="1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143"/>
                                        </p:tgtEl>
                                        <p:attrNameLst>
                                          <p:attrName>style.visibility</p:attrName>
                                        </p:attrNameLst>
                                      </p:cBhvr>
                                      <p:to>
                                        <p:strVal val="visible"/>
                                      </p:to>
                                    </p:set>
                                    <p:animEffect transition="in" filter="fade">
                                      <p:cBhvr>
                                        <p:cTn id="51" dur="100"/>
                                        <p:tgtEl>
                                          <p:spTgt spid="143"/>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144"/>
                                        </p:tgtEl>
                                        <p:attrNameLst>
                                          <p:attrName>style.visibility</p:attrName>
                                        </p:attrNameLst>
                                      </p:cBhvr>
                                      <p:to>
                                        <p:strVal val="visible"/>
                                      </p:to>
                                    </p:set>
                                    <p:animEffect transition="in" filter="fade">
                                      <p:cBhvr>
                                        <p:cTn id="54" dur="1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7" grpId="0" animBg="1"/>
      <p:bldP spid="138" grpId="0"/>
      <p:bldP spid="139" grpId="0"/>
      <p:bldP spid="140" grpId="0"/>
      <p:bldP spid="143" grpId="0"/>
      <p:bldP spid="144" grpId="0"/>
      <p:bldP spid="1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475510" y="3158147"/>
            <a:ext cx="198793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475510" y="4599520"/>
            <a:ext cx="198793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380707" y="1764298"/>
            <a:ext cx="1469864"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1383786" y="2178533"/>
            <a:ext cx="226599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5" name="矩形 54"/>
          <p:cNvSpPr/>
          <p:nvPr/>
        </p:nvSpPr>
        <p:spPr>
          <a:xfrm>
            <a:off x="1380707" y="3237756"/>
            <a:ext cx="1469864"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1383786" y="3651990"/>
            <a:ext cx="226599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7" name="矩形 56"/>
          <p:cNvSpPr/>
          <p:nvPr/>
        </p:nvSpPr>
        <p:spPr>
          <a:xfrm>
            <a:off x="1380707" y="4711213"/>
            <a:ext cx="1469864"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1383786" y="5125450"/>
            <a:ext cx="226599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grpSp>
        <p:nvGrpSpPr>
          <p:cNvPr id="98" name="组合 97"/>
          <p:cNvGrpSpPr/>
          <p:nvPr/>
        </p:nvGrpSpPr>
        <p:grpSpPr>
          <a:xfrm>
            <a:off x="3789972" y="3967376"/>
            <a:ext cx="2194731" cy="1893932"/>
            <a:chOff x="3474720" y="4038600"/>
            <a:chExt cx="2331720" cy="1752600"/>
          </a:xfrm>
        </p:grpSpPr>
        <p:sp>
          <p:nvSpPr>
            <p:cNvPr id="99" name="文本框 98"/>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矩形 101"/>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3" name="直接连接符 102"/>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6240585" y="3967376"/>
            <a:ext cx="2194731" cy="1893932"/>
            <a:chOff x="3474720" y="4038600"/>
            <a:chExt cx="2331720" cy="1752600"/>
          </a:xfrm>
        </p:grpSpPr>
        <p:sp>
          <p:nvSpPr>
            <p:cNvPr id="106" name="文本框 105"/>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矩形 108"/>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0" name="直接连接符 109"/>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648521" y="3967376"/>
            <a:ext cx="2194731" cy="1893932"/>
            <a:chOff x="3474720" y="4038600"/>
            <a:chExt cx="2331720" cy="1752600"/>
          </a:xfrm>
        </p:grpSpPr>
        <p:sp>
          <p:nvSpPr>
            <p:cNvPr id="113" name="文本框 112"/>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矩形 115"/>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7" name="直接连接符 116"/>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a:off x="3789972" y="1892969"/>
            <a:ext cx="2194731" cy="2075091"/>
            <a:chOff x="3569970" y="1908810"/>
            <a:chExt cx="2331720" cy="1920240"/>
          </a:xfrm>
        </p:grpSpPr>
        <p:sp>
          <p:nvSpPr>
            <p:cNvPr id="120" name="矩形 119"/>
            <p:cNvSpPr/>
            <p:nvPr/>
          </p:nvSpPr>
          <p:spPr>
            <a:xfrm>
              <a:off x="3569970" y="1908810"/>
              <a:ext cx="2331720" cy="1920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1"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文本框 121"/>
            <p:cNvSpPr txBox="1"/>
            <p:nvPr/>
          </p:nvSpPr>
          <p:spPr>
            <a:xfrm>
              <a:off x="3691830" y="3351637"/>
              <a:ext cx="2088001" cy="389239"/>
            </a:xfrm>
            <a:prstGeom prst="rect">
              <a:avLst/>
            </a:prstGeom>
            <a:noFill/>
          </p:spPr>
          <p:txBody>
            <a:bodyPr wrap="square" rtlCol="0">
              <a:spAutoFit/>
            </a:bodyPr>
            <a:lstStyle/>
            <a:p>
              <a:pPr algn="ctr"/>
              <a:r>
                <a:rPr lang="zh-CN" altLang="en-US" sz="3200" baseline="-3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添加文字</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3" name="组合 122"/>
          <p:cNvGrpSpPr/>
          <p:nvPr/>
        </p:nvGrpSpPr>
        <p:grpSpPr>
          <a:xfrm>
            <a:off x="6255824" y="1892970"/>
            <a:ext cx="2194731" cy="2075091"/>
            <a:chOff x="6252210" y="1908810"/>
            <a:chExt cx="2331720" cy="1920240"/>
          </a:xfrm>
        </p:grpSpPr>
        <p:sp>
          <p:nvSpPr>
            <p:cNvPr id="124" name="矩形 123"/>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5" name="文本框 124"/>
            <p:cNvSpPr txBox="1"/>
            <p:nvPr/>
          </p:nvSpPr>
          <p:spPr>
            <a:xfrm>
              <a:off x="6358830" y="3351636"/>
              <a:ext cx="2088001" cy="427214"/>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添加文字</a:t>
              </a:r>
            </a:p>
          </p:txBody>
        </p:sp>
      </p:grpSp>
      <p:grpSp>
        <p:nvGrpSpPr>
          <p:cNvPr id="126" name="组合 125"/>
          <p:cNvGrpSpPr/>
          <p:nvPr/>
        </p:nvGrpSpPr>
        <p:grpSpPr>
          <a:xfrm>
            <a:off x="8656142" y="1892970"/>
            <a:ext cx="2194731" cy="2075091"/>
            <a:chOff x="9025890" y="1908810"/>
            <a:chExt cx="2331720" cy="1920240"/>
          </a:xfrm>
        </p:grpSpPr>
        <p:sp>
          <p:nvSpPr>
            <p:cNvPr id="127" name="矩形 126"/>
            <p:cNvSpPr/>
            <p:nvPr/>
          </p:nvSpPr>
          <p:spPr>
            <a:xfrm>
              <a:off x="902589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8"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40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文本框 128"/>
            <p:cNvSpPr txBox="1"/>
            <p:nvPr/>
          </p:nvSpPr>
          <p:spPr>
            <a:xfrm>
              <a:off x="9140130" y="3351636"/>
              <a:ext cx="2088001" cy="427214"/>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添加文字</a:t>
              </a:r>
            </a:p>
          </p:txBody>
        </p:sp>
      </p:grpSp>
      <p:sp>
        <p:nvSpPr>
          <p:cNvPr id="130" name="Freeform 123"/>
          <p:cNvSpPr>
            <a:spLocks noEditPoints="1"/>
          </p:cNvSpPr>
          <p:nvPr/>
        </p:nvSpPr>
        <p:spPr bwMode="auto">
          <a:xfrm>
            <a:off x="6950039" y="2476073"/>
            <a:ext cx="806295"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91431" tIns="45716" rIns="91431" bIns="45716" numCol="1" anchor="t" anchorCtr="0" compatLnSpc="1"/>
          <a:lstStyle/>
          <a:p>
            <a:endParaRPr lang="zh-CN" altLang="en-US" sz="2490">
              <a:solidFill>
                <a:schemeClr val="tx1">
                  <a:lumMod val="50000"/>
                  <a:lumOff val="50000"/>
                </a:schemeClr>
              </a:solidFill>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5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randombar(horizontal)">
                                      <p:cBhvr>
                                        <p:cTn id="22" dur="500"/>
                                        <p:tgtEl>
                                          <p:spTgt spid="5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childTnLst>
                          </p:cTn>
                        </p:par>
                        <p:par>
                          <p:cTn id="29" fill="hold">
                            <p:stCondLst>
                              <p:cond delay="500"/>
                            </p:stCondLst>
                            <p:childTnLst>
                              <p:par>
                                <p:cTn id="30" presetID="16" presetClass="entr" presetSubtype="21" fill="hold" nodeType="afterEffect">
                                  <p:stCondLst>
                                    <p:cond delay="250"/>
                                  </p:stCondLst>
                                  <p:childTnLst>
                                    <p:set>
                                      <p:cBhvr>
                                        <p:cTn id="31" dur="1" fill="hold">
                                          <p:stCondLst>
                                            <p:cond delay="0"/>
                                          </p:stCondLst>
                                        </p:cTn>
                                        <p:tgtEl>
                                          <p:spTgt spid="126"/>
                                        </p:tgtEl>
                                        <p:attrNameLst>
                                          <p:attrName>style.visibility</p:attrName>
                                        </p:attrNameLst>
                                      </p:cBhvr>
                                      <p:to>
                                        <p:strVal val="visible"/>
                                      </p:to>
                                    </p:set>
                                    <p:animEffect transition="in" filter="barn(inVertical)">
                                      <p:cBhvr>
                                        <p:cTn id="32" dur="500"/>
                                        <p:tgtEl>
                                          <p:spTgt spid="126"/>
                                        </p:tgtEl>
                                      </p:cBhvr>
                                    </p:animEffect>
                                  </p:childTnLst>
                                </p:cTn>
                              </p:par>
                              <p:par>
                                <p:cTn id="33" presetID="16" presetClass="entr" presetSubtype="21" fill="hold" nodeType="withEffect">
                                  <p:stCondLst>
                                    <p:cond delay="250"/>
                                  </p:stCondLst>
                                  <p:childTnLst>
                                    <p:set>
                                      <p:cBhvr>
                                        <p:cTn id="34" dur="1" fill="hold">
                                          <p:stCondLst>
                                            <p:cond delay="0"/>
                                          </p:stCondLst>
                                        </p:cTn>
                                        <p:tgtEl>
                                          <p:spTgt spid="112"/>
                                        </p:tgtEl>
                                        <p:attrNameLst>
                                          <p:attrName>style.visibility</p:attrName>
                                        </p:attrNameLst>
                                      </p:cBhvr>
                                      <p:to>
                                        <p:strVal val="visible"/>
                                      </p:to>
                                    </p:set>
                                    <p:animEffect transition="in" filter="barn(inVertical)">
                                      <p:cBhvr>
                                        <p:cTn id="35" dur="500"/>
                                        <p:tgtEl>
                                          <p:spTgt spid="112"/>
                                        </p:tgtEl>
                                      </p:cBhvr>
                                    </p:animEffect>
                                  </p:childTnLst>
                                </p:cTn>
                              </p:par>
                              <p:par>
                                <p:cTn id="36" presetID="16" presetClass="entr" presetSubtype="21" fill="hold" nodeType="withEffect">
                                  <p:stCondLst>
                                    <p:cond delay="1250"/>
                                  </p:stCondLst>
                                  <p:childTnLst>
                                    <p:set>
                                      <p:cBhvr>
                                        <p:cTn id="37" dur="1" fill="hold">
                                          <p:stCondLst>
                                            <p:cond delay="0"/>
                                          </p:stCondLst>
                                        </p:cTn>
                                        <p:tgtEl>
                                          <p:spTgt spid="123"/>
                                        </p:tgtEl>
                                        <p:attrNameLst>
                                          <p:attrName>style.visibility</p:attrName>
                                        </p:attrNameLst>
                                      </p:cBhvr>
                                      <p:to>
                                        <p:strVal val="visible"/>
                                      </p:to>
                                    </p:set>
                                    <p:animEffect transition="in" filter="barn(inVertical)">
                                      <p:cBhvr>
                                        <p:cTn id="38" dur="500"/>
                                        <p:tgtEl>
                                          <p:spTgt spid="123"/>
                                        </p:tgtEl>
                                      </p:cBhvr>
                                    </p:animEffect>
                                  </p:childTnLst>
                                </p:cTn>
                              </p:par>
                              <p:par>
                                <p:cTn id="39" presetID="16" presetClass="entr" presetSubtype="21" fill="hold" grpId="0" nodeType="withEffect">
                                  <p:stCondLst>
                                    <p:cond delay="1500"/>
                                  </p:stCondLst>
                                  <p:childTnLst>
                                    <p:set>
                                      <p:cBhvr>
                                        <p:cTn id="40" dur="1" fill="hold">
                                          <p:stCondLst>
                                            <p:cond delay="0"/>
                                          </p:stCondLst>
                                        </p:cTn>
                                        <p:tgtEl>
                                          <p:spTgt spid="130"/>
                                        </p:tgtEl>
                                        <p:attrNameLst>
                                          <p:attrName>style.visibility</p:attrName>
                                        </p:attrNameLst>
                                      </p:cBhvr>
                                      <p:to>
                                        <p:strVal val="visible"/>
                                      </p:to>
                                    </p:set>
                                    <p:animEffect transition="in" filter="barn(inVertical)">
                                      <p:cBhvr>
                                        <p:cTn id="41" dur="250"/>
                                        <p:tgtEl>
                                          <p:spTgt spid="130"/>
                                        </p:tgtEl>
                                      </p:cBhvr>
                                    </p:animEffect>
                                  </p:childTnLst>
                                </p:cTn>
                              </p:par>
                              <p:par>
                                <p:cTn id="42" presetID="16" presetClass="entr" presetSubtype="21" fill="hold" nodeType="withEffect">
                                  <p:stCondLst>
                                    <p:cond delay="1250"/>
                                  </p:stCondLst>
                                  <p:childTnLst>
                                    <p:set>
                                      <p:cBhvr>
                                        <p:cTn id="43" dur="1" fill="hold">
                                          <p:stCondLst>
                                            <p:cond delay="0"/>
                                          </p:stCondLst>
                                        </p:cTn>
                                        <p:tgtEl>
                                          <p:spTgt spid="105"/>
                                        </p:tgtEl>
                                        <p:attrNameLst>
                                          <p:attrName>style.visibility</p:attrName>
                                        </p:attrNameLst>
                                      </p:cBhvr>
                                      <p:to>
                                        <p:strVal val="visible"/>
                                      </p:to>
                                    </p:set>
                                    <p:animEffect transition="in" filter="barn(inVertical)">
                                      <p:cBhvr>
                                        <p:cTn id="44" dur="500"/>
                                        <p:tgtEl>
                                          <p:spTgt spid="105"/>
                                        </p:tgtEl>
                                      </p:cBhvr>
                                    </p:animEffect>
                                  </p:childTnLst>
                                </p:cTn>
                              </p:par>
                              <p:par>
                                <p:cTn id="45" presetID="16" presetClass="entr" presetSubtype="21" fill="hold" nodeType="withEffect">
                                  <p:stCondLst>
                                    <p:cond delay="2250"/>
                                  </p:stCondLst>
                                  <p:childTnLst>
                                    <p:set>
                                      <p:cBhvr>
                                        <p:cTn id="46" dur="1" fill="hold">
                                          <p:stCondLst>
                                            <p:cond delay="0"/>
                                          </p:stCondLst>
                                        </p:cTn>
                                        <p:tgtEl>
                                          <p:spTgt spid="119"/>
                                        </p:tgtEl>
                                        <p:attrNameLst>
                                          <p:attrName>style.visibility</p:attrName>
                                        </p:attrNameLst>
                                      </p:cBhvr>
                                      <p:to>
                                        <p:strVal val="visible"/>
                                      </p:to>
                                    </p:set>
                                    <p:animEffect transition="in" filter="barn(inVertical)">
                                      <p:cBhvr>
                                        <p:cTn id="47" dur="500"/>
                                        <p:tgtEl>
                                          <p:spTgt spid="119"/>
                                        </p:tgtEl>
                                      </p:cBhvr>
                                    </p:animEffect>
                                  </p:childTnLst>
                                </p:cTn>
                              </p:par>
                              <p:par>
                                <p:cTn id="48" presetID="16" presetClass="entr" presetSubtype="21" fill="hold" nodeType="withEffect">
                                  <p:stCondLst>
                                    <p:cond delay="2250"/>
                                  </p:stCondLst>
                                  <p:childTnLst>
                                    <p:set>
                                      <p:cBhvr>
                                        <p:cTn id="49" dur="1" fill="hold">
                                          <p:stCondLst>
                                            <p:cond delay="0"/>
                                          </p:stCondLst>
                                        </p:cTn>
                                        <p:tgtEl>
                                          <p:spTgt spid="98"/>
                                        </p:tgtEl>
                                        <p:attrNameLst>
                                          <p:attrName>style.visibility</p:attrName>
                                        </p:attrNameLst>
                                      </p:cBhvr>
                                      <p:to>
                                        <p:strVal val="visible"/>
                                      </p:to>
                                    </p:set>
                                    <p:animEffect transition="in" filter="barn(inVertical)">
                                      <p:cBhvr>
                                        <p:cTn id="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5" grpId="0"/>
      <p:bldP spid="56" grpId="0"/>
      <p:bldP spid="57" grpId="0"/>
      <p:bldP spid="58" grpId="0"/>
      <p:bldP spid="1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2071" y="2979130"/>
            <a:ext cx="1223534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3745" y="3335348"/>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2016</a:t>
            </a:r>
          </a:p>
          <a:p>
            <a:pPr algn="ctr">
              <a:spcBef>
                <a:spcPts val="500"/>
              </a:spcBef>
              <a:spcAft>
                <a:spcPts val="0"/>
              </a:spcAft>
              <a:defRPr/>
            </a:pPr>
            <a:r>
              <a:rPr lang="zh-CN" altLang="en-US" b="1"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en-US" altLang="zh-CN" b="1"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p>
        </p:txBody>
      </p:sp>
      <p:sp>
        <p:nvSpPr>
          <p:cNvPr id="15" name="矩形 14"/>
          <p:cNvSpPr/>
          <p:nvPr/>
        </p:nvSpPr>
        <p:spPr>
          <a:xfrm>
            <a:off x="2829852" y="3431326"/>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2017</a:t>
            </a: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p>
        </p:txBody>
      </p:sp>
      <p:sp>
        <p:nvSpPr>
          <p:cNvPr id="16" name="矩形 15"/>
          <p:cNvSpPr/>
          <p:nvPr/>
        </p:nvSpPr>
        <p:spPr>
          <a:xfrm>
            <a:off x="5105128" y="3941408"/>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2018</a:t>
            </a: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p>
        </p:txBody>
      </p:sp>
      <p:sp>
        <p:nvSpPr>
          <p:cNvPr id="17" name="矩形 16"/>
          <p:cNvSpPr/>
          <p:nvPr/>
        </p:nvSpPr>
        <p:spPr>
          <a:xfrm>
            <a:off x="7234418" y="2492897"/>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2019</a:t>
            </a: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p>
        </p:txBody>
      </p:sp>
      <p:sp>
        <p:nvSpPr>
          <p:cNvPr id="18" name="矩形 17"/>
          <p:cNvSpPr/>
          <p:nvPr/>
        </p:nvSpPr>
        <p:spPr>
          <a:xfrm>
            <a:off x="9464074" y="2348881"/>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2020</a:t>
            </a: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p>
        </p:txBody>
      </p:sp>
      <p:grpSp>
        <p:nvGrpSpPr>
          <p:cNvPr id="19" name="组合 18"/>
          <p:cNvGrpSpPr/>
          <p:nvPr/>
        </p:nvGrpSpPr>
        <p:grpSpPr>
          <a:xfrm>
            <a:off x="1311673" y="2647568"/>
            <a:ext cx="662866"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7781" y="2743545"/>
            <a:ext cx="662866"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5" name="组合 24"/>
          <p:cNvGrpSpPr/>
          <p:nvPr/>
        </p:nvGrpSpPr>
        <p:grpSpPr>
          <a:xfrm>
            <a:off x="5853059" y="3253627"/>
            <a:ext cx="662866"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1" name="组合 30"/>
          <p:cNvGrpSpPr/>
          <p:nvPr/>
        </p:nvGrpSpPr>
        <p:grpSpPr>
          <a:xfrm>
            <a:off x="7982348" y="3849514"/>
            <a:ext cx="662866"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4" name="组合 33"/>
          <p:cNvGrpSpPr/>
          <p:nvPr/>
        </p:nvGrpSpPr>
        <p:grpSpPr>
          <a:xfrm>
            <a:off x="10212003" y="3771408"/>
            <a:ext cx="662866"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3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3000">
                                          <p:cBhvr additive="base">
                                            <p:cTn id="19"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3000">
                                          <p:cBhvr additive="base">
                                            <p:cTn id="27"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3000">
                                          <p:cBhvr additive="base">
                                            <p:cTn id="35"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53000">
                                          <p:cBhvr additive="base">
                                            <p:cTn id="43"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9714705" y="2691833"/>
            <a:ext cx="2236390" cy="1832772"/>
            <a:chOff x="7737176" y="3044094"/>
            <a:chExt cx="1677511" cy="1374579"/>
          </a:xfrm>
        </p:grpSpPr>
        <p:grpSp>
          <p:nvGrpSpPr>
            <p:cNvPr id="103" name="组合 102"/>
            <p:cNvGrpSpPr/>
            <p:nvPr/>
          </p:nvGrpSpPr>
          <p:grpSpPr>
            <a:xfrm>
              <a:off x="7737176" y="3044094"/>
              <a:ext cx="1677511" cy="1374579"/>
              <a:chOff x="7647017" y="2699415"/>
              <a:chExt cx="2617944" cy="2145185"/>
            </a:xfrm>
          </p:grpSpPr>
          <p:sp>
            <p:nvSpPr>
              <p:cNvPr id="10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218565">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sp>
            <p:nvSpPr>
              <p:cNvPr id="106" name="Oval 19"/>
              <p:cNvSpPr>
                <a:spLocks noChangeArrowheads="1"/>
              </p:cNvSpPr>
              <p:nvPr/>
            </p:nvSpPr>
            <p:spPr bwMode="auto">
              <a:xfrm>
                <a:off x="8011516" y="2699415"/>
                <a:ext cx="1931237" cy="1931674"/>
              </a:xfrm>
              <a:prstGeom prst="ellipse">
                <a:avLst/>
              </a:prstGeom>
              <a:solidFill>
                <a:schemeClr val="accent1"/>
              </a:solidFill>
              <a:ln w="25400" cap="flat" cmpd="sng" algn="ctr">
                <a:noFill/>
                <a:prstDash val="solid"/>
              </a:ln>
              <a:effectLst/>
            </p:spPr>
            <p:txBody>
              <a:bodyPr rtlCol="0" anchor="ctr"/>
              <a:lstStyle/>
              <a:p>
                <a:pPr algn="ctr"/>
                <a:endParaRPr lang="zh-CN" altLang="en-US" sz="27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7"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grpSp>
        <p:sp>
          <p:nvSpPr>
            <p:cNvPr id="104" name="TextBox 103"/>
            <p:cNvSpPr txBox="1"/>
            <p:nvPr/>
          </p:nvSpPr>
          <p:spPr>
            <a:xfrm>
              <a:off x="7998203" y="3341756"/>
              <a:ext cx="965485" cy="622459"/>
            </a:xfrm>
            <a:prstGeom prst="rect">
              <a:avLst/>
            </a:prstGeom>
            <a:noFill/>
          </p:spPr>
          <p:txBody>
            <a:bodyPr wrap="none" rtlCol="0">
              <a:spAutoFit/>
            </a:bodyPr>
            <a:lstStyle/>
            <a:p>
              <a:pPr defTabSz="1218565">
                <a:defRPr/>
              </a:pPr>
              <a:r>
                <a:rPr lang="en-US" altLang="zh-CN" sz="4800" i="1" kern="0" dirty="0" smtClean="0">
                  <a:solidFill>
                    <a:sysClr val="window" lastClr="FFFFFF"/>
                  </a:solidFill>
                  <a:latin typeface="Impact" panose="020B0806030902050204" pitchFamily="34" charset="0"/>
                  <a:ea typeface="微软雅黑" panose="020B0503020204020204" pitchFamily="34" charset="-122"/>
                </a:rPr>
                <a:t>2017</a:t>
              </a:r>
              <a:endParaRPr lang="zh-CN" altLang="en-US" sz="4800" i="1" kern="0" dirty="0">
                <a:solidFill>
                  <a:sysClr val="window" lastClr="FFFFFF"/>
                </a:solidFill>
                <a:latin typeface="Impact" panose="020B0806030902050204" pitchFamily="34" charset="0"/>
                <a:ea typeface="微软雅黑" panose="020B0503020204020204" pitchFamily="34" charset="-122"/>
              </a:endParaRPr>
            </a:p>
          </p:txBody>
        </p:sp>
      </p:grpSp>
      <p:sp>
        <p:nvSpPr>
          <p:cNvPr id="108" name="AutoShape 7"/>
          <p:cNvSpPr>
            <a:spLocks noChangeArrowheads="1"/>
          </p:cNvSpPr>
          <p:nvPr/>
        </p:nvSpPr>
        <p:spPr bwMode="auto">
          <a:xfrm>
            <a:off x="356991" y="2961375"/>
            <a:ext cx="8910427" cy="1221316"/>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121908" tIns="60954" rIns="121908" bIns="60954" anchor="ctr"/>
          <a:lstStyle/>
          <a:p>
            <a:pPr marL="476250" indent="-476250">
              <a:lnSpc>
                <a:spcPct val="120000"/>
              </a:lnSpc>
              <a:defRPr/>
            </a:pP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09" name="AutoShape 8"/>
          <p:cNvSpPr>
            <a:spLocks noChangeArrowheads="1"/>
          </p:cNvSpPr>
          <p:nvPr/>
        </p:nvSpPr>
        <p:spPr bwMode="auto">
          <a:xfrm>
            <a:off x="6387747" y="2943934"/>
            <a:ext cx="756340" cy="1250949"/>
          </a:xfrm>
          <a:prstGeom prst="chevron">
            <a:avLst>
              <a:gd name="adj" fmla="val 55472"/>
            </a:avLst>
          </a:prstGeom>
          <a:solidFill>
            <a:schemeClr val="accent2"/>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AutoShape 8"/>
          <p:cNvSpPr>
            <a:spLocks noChangeArrowheads="1"/>
          </p:cNvSpPr>
          <p:nvPr/>
        </p:nvSpPr>
        <p:spPr bwMode="auto">
          <a:xfrm>
            <a:off x="4007696" y="2943934"/>
            <a:ext cx="756340" cy="1250949"/>
          </a:xfrm>
          <a:prstGeom prst="chevron">
            <a:avLst>
              <a:gd name="adj" fmla="val 55472"/>
            </a:avLst>
          </a:prstGeom>
          <a:solidFill>
            <a:schemeClr val="accent3"/>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AutoShape 8"/>
          <p:cNvSpPr>
            <a:spLocks noChangeArrowheads="1"/>
          </p:cNvSpPr>
          <p:nvPr/>
        </p:nvSpPr>
        <p:spPr bwMode="auto">
          <a:xfrm>
            <a:off x="1627646" y="2943934"/>
            <a:ext cx="756340" cy="1250949"/>
          </a:xfrm>
          <a:prstGeom prst="chevron">
            <a:avLst>
              <a:gd name="adj" fmla="val 55472"/>
            </a:avLst>
          </a:prstGeom>
          <a:solidFill>
            <a:schemeClr val="accent4"/>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AutoShape 8"/>
          <p:cNvSpPr>
            <a:spLocks noChangeArrowheads="1"/>
          </p:cNvSpPr>
          <p:nvPr/>
        </p:nvSpPr>
        <p:spPr bwMode="auto">
          <a:xfrm>
            <a:off x="8767799" y="2943934"/>
            <a:ext cx="756340" cy="1250949"/>
          </a:xfrm>
          <a:prstGeom prst="chevron">
            <a:avLst>
              <a:gd name="adj" fmla="val 55472"/>
            </a:avLst>
          </a:prstGeom>
          <a:solidFill>
            <a:schemeClr val="accent1"/>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33040" y="3325811"/>
            <a:ext cx="688340"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smtClean="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smtClean="0">
                <a:solidFill>
                  <a:schemeClr val="tx1">
                    <a:lumMod val="50000"/>
                    <a:lumOff val="50000"/>
                  </a:schemeClr>
                </a:solidFill>
                <a:latin typeface="Impact" panose="020B0806030902050204" pitchFamily="34" charset="0"/>
                <a:ea typeface="微软雅黑" panose="020B0503020204020204" pitchFamily="34" charset="-122"/>
              </a:rPr>
              <a:t>3</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4" name="TextBox 113"/>
          <p:cNvSpPr txBox="1"/>
          <p:nvPr/>
        </p:nvSpPr>
        <p:spPr>
          <a:xfrm>
            <a:off x="2760736" y="3325811"/>
            <a:ext cx="681355"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smtClean="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smtClean="0">
                <a:solidFill>
                  <a:schemeClr val="tx1">
                    <a:lumMod val="50000"/>
                    <a:lumOff val="50000"/>
                  </a:schemeClr>
                </a:solidFill>
                <a:latin typeface="Impact" panose="020B0806030902050204" pitchFamily="34" charset="0"/>
                <a:ea typeface="微软雅黑" panose="020B0503020204020204" pitchFamily="34" charset="-122"/>
              </a:rPr>
              <a:t>4</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5" name="TextBox 114"/>
          <p:cNvSpPr txBox="1"/>
          <p:nvPr/>
        </p:nvSpPr>
        <p:spPr>
          <a:xfrm>
            <a:off x="5140786" y="3325811"/>
            <a:ext cx="689610" cy="397510"/>
          </a:xfrm>
          <a:prstGeom prst="rect">
            <a:avLst/>
          </a:prstGeom>
          <a:noFill/>
        </p:spPr>
        <p:txBody>
          <a:bodyPr wrap="none" lIns="121908" tIns="60954" rIns="121908" bIns="60954" rtlCol="0">
            <a:spAutoFit/>
          </a:bodyPr>
          <a:lstStyle/>
          <a:p>
            <a:pPr>
              <a:defRPr/>
            </a:pPr>
            <a:r>
              <a:rPr lang="en-US" altLang="zh-CN" i="1" kern="0" dirty="0" smtClean="0">
                <a:solidFill>
                  <a:schemeClr val="tx1">
                    <a:lumMod val="50000"/>
                    <a:lumOff val="50000"/>
                  </a:schemeClr>
                </a:solidFill>
                <a:latin typeface="Impact" panose="020B0806030902050204" pitchFamily="34" charset="0"/>
                <a:ea typeface="微软雅黑" panose="020B0503020204020204" pitchFamily="34" charset="-122"/>
              </a:rPr>
              <a:t>201</a:t>
            </a:r>
            <a:r>
              <a:rPr lang="en-US" i="1" kern="0" dirty="0" smtClean="0">
                <a:solidFill>
                  <a:schemeClr val="tx1">
                    <a:lumMod val="50000"/>
                    <a:lumOff val="50000"/>
                  </a:schemeClr>
                </a:solidFill>
                <a:latin typeface="Impact" panose="020B0806030902050204" pitchFamily="34" charset="0"/>
                <a:ea typeface="微软雅黑" panose="020B0503020204020204" pitchFamily="34" charset="-122"/>
              </a:rPr>
              <a:t>5</a:t>
            </a:r>
            <a:endParaRPr lang="en-US" i="1"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6" name="TextBox 115"/>
          <p:cNvSpPr txBox="1"/>
          <p:nvPr/>
        </p:nvSpPr>
        <p:spPr>
          <a:xfrm>
            <a:off x="7520836" y="3325811"/>
            <a:ext cx="690880"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smtClean="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smtClean="0">
                <a:solidFill>
                  <a:schemeClr val="tx1">
                    <a:lumMod val="50000"/>
                    <a:lumOff val="50000"/>
                  </a:schemeClr>
                </a:solidFill>
                <a:latin typeface="Impact" panose="020B0806030902050204" pitchFamily="34" charset="0"/>
                <a:ea typeface="微软雅黑" panose="020B0503020204020204" pitchFamily="34" charset="-122"/>
              </a:rPr>
              <a:t>6</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grpSp>
        <p:nvGrpSpPr>
          <p:cNvPr id="117" name="组合 116"/>
          <p:cNvGrpSpPr/>
          <p:nvPr/>
        </p:nvGrpSpPr>
        <p:grpSpPr>
          <a:xfrm>
            <a:off x="983682" y="3978199"/>
            <a:ext cx="2567574" cy="1811377"/>
            <a:chOff x="941884" y="3983470"/>
            <a:chExt cx="1925931" cy="1358533"/>
          </a:xfrm>
        </p:grpSpPr>
        <p:cxnSp>
          <p:nvCxnSpPr>
            <p:cNvPr id="118" name="直接连接符 117"/>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119" name="TextBox 118"/>
            <p:cNvSpPr txBox="1"/>
            <p:nvPr/>
          </p:nvSpPr>
          <p:spPr>
            <a:xfrm>
              <a:off x="941884" y="4393273"/>
              <a:ext cx="1925931" cy="934871"/>
            </a:xfrm>
            <a:prstGeom prst="rect">
              <a:avLst/>
            </a:prstGeom>
            <a:noFill/>
          </p:spPr>
          <p:txBody>
            <a:bodyPr wrap="square" rtlCol="0">
              <a:spAutoFit/>
            </a:bodyPr>
            <a:lstStyle/>
            <a:p>
              <a:pPr>
                <a:lnSpc>
                  <a:spcPct val="150000"/>
                </a:lnSpc>
                <a:defRPr/>
              </a:pPr>
              <a:r>
                <a:rPr lang="zh-CN" altLang="en-US" b="1" kern="0" dirty="0" smtClean="0">
                  <a:solidFill>
                    <a:schemeClr val="tx1">
                      <a:lumMod val="50000"/>
                      <a:lumOff val="50000"/>
                    </a:schemeClr>
                  </a:solidFill>
                  <a:latin typeface="Arial" panose="020B0604020202020204" pitchFamily="34" charset="0"/>
                  <a:ea typeface="微软雅黑" panose="020B0503020204020204" pitchFamily="34" charset="-122"/>
                </a:rPr>
                <a:t>此处添加</a:t>
              </a: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标题</a:t>
              </a:r>
              <a:endParaRPr lang="en-US" altLang="zh-CN" b="1" kern="0" dirty="0" smtClean="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grpSp>
        <p:nvGrpSpPr>
          <p:cNvPr id="120" name="组合 119"/>
          <p:cNvGrpSpPr/>
          <p:nvPr/>
        </p:nvGrpSpPr>
        <p:grpSpPr>
          <a:xfrm>
            <a:off x="3114522" y="1222683"/>
            <a:ext cx="2567574" cy="2003399"/>
            <a:chOff x="2293144" y="1916832"/>
            <a:chExt cx="1925931" cy="1502549"/>
          </a:xfrm>
        </p:grpSpPr>
        <p:cxnSp>
          <p:nvCxnSpPr>
            <p:cNvPr id="121" name="直接连接符 120"/>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2" name="TextBox 121"/>
            <p:cNvSpPr txBox="1"/>
            <p:nvPr/>
          </p:nvSpPr>
          <p:spPr>
            <a:xfrm>
              <a:off x="2293144" y="1916832"/>
              <a:ext cx="1925931" cy="934871"/>
            </a:xfrm>
            <a:prstGeom prst="rect">
              <a:avLst/>
            </a:prstGeom>
            <a:noFill/>
          </p:spPr>
          <p:txBody>
            <a:bodyPr wrap="square" rtlCol="0">
              <a:spAutoFit/>
            </a:bodyPr>
            <a:lstStyle/>
            <a:p>
              <a:pPr>
                <a:lnSpc>
                  <a:spcPct val="150000"/>
                </a:lnSpc>
                <a:defRPr/>
              </a:pPr>
              <a:r>
                <a:rPr lang="zh-CN" altLang="en-US" b="1" kern="0" dirty="0" smtClean="0">
                  <a:solidFill>
                    <a:schemeClr val="tx1">
                      <a:lumMod val="50000"/>
                      <a:lumOff val="50000"/>
                    </a:schemeClr>
                  </a:solidFill>
                  <a:latin typeface="Arial" panose="020B0604020202020204" pitchFamily="34" charset="0"/>
                  <a:ea typeface="微软雅黑" panose="020B0503020204020204" pitchFamily="34" charset="-122"/>
                </a:rPr>
                <a:t>此处添加</a:t>
              </a: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标题</a:t>
              </a:r>
              <a:endParaRPr lang="en-US" altLang="zh-CN" b="1" kern="0" dirty="0" smtClean="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grpSp>
        <p:nvGrpSpPr>
          <p:cNvPr id="123" name="组合 122"/>
          <p:cNvGrpSpPr/>
          <p:nvPr/>
        </p:nvGrpSpPr>
        <p:grpSpPr>
          <a:xfrm>
            <a:off x="5444894" y="4006993"/>
            <a:ext cx="2567574" cy="1811378"/>
            <a:chOff x="3641104" y="3980384"/>
            <a:chExt cx="1925931" cy="1358533"/>
          </a:xfrm>
        </p:grpSpPr>
        <p:cxnSp>
          <p:nvCxnSpPr>
            <p:cNvPr id="124" name="直接连接符 123"/>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125" name="TextBox 124"/>
            <p:cNvSpPr txBox="1"/>
            <p:nvPr/>
          </p:nvSpPr>
          <p:spPr>
            <a:xfrm>
              <a:off x="3641104" y="4393273"/>
              <a:ext cx="1925931" cy="934871"/>
            </a:xfrm>
            <a:prstGeom prst="rect">
              <a:avLst/>
            </a:prstGeom>
            <a:noFill/>
          </p:spPr>
          <p:txBody>
            <a:bodyPr wrap="square" rtlCol="0">
              <a:spAutoFit/>
            </a:bodyPr>
            <a:lstStyle/>
            <a:p>
              <a:pPr>
                <a:lnSpc>
                  <a:spcPct val="150000"/>
                </a:lnSpc>
                <a:defRPr/>
              </a:pPr>
              <a:r>
                <a:rPr lang="zh-CN" altLang="en-US" b="1" kern="0" dirty="0" smtClean="0">
                  <a:solidFill>
                    <a:schemeClr val="tx1">
                      <a:lumMod val="50000"/>
                      <a:lumOff val="50000"/>
                    </a:schemeClr>
                  </a:solidFill>
                  <a:latin typeface="Arial" panose="020B0604020202020204" pitchFamily="34" charset="0"/>
                  <a:ea typeface="微软雅黑" panose="020B0503020204020204" pitchFamily="34" charset="-122"/>
                </a:rPr>
                <a:t>此处添加</a:t>
              </a: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标题</a:t>
              </a:r>
              <a:endParaRPr lang="en-US" altLang="zh-CN" b="1" kern="0" dirty="0" smtClean="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grpSp>
        <p:nvGrpSpPr>
          <p:cNvPr id="126" name="组合 125"/>
          <p:cNvGrpSpPr/>
          <p:nvPr/>
        </p:nvGrpSpPr>
        <p:grpSpPr>
          <a:xfrm>
            <a:off x="7869225" y="1222683"/>
            <a:ext cx="2567574" cy="2003399"/>
            <a:chOff x="5044092" y="1916832"/>
            <a:chExt cx="1925931" cy="1502549"/>
          </a:xfrm>
        </p:grpSpPr>
        <p:cxnSp>
          <p:nvCxnSpPr>
            <p:cNvPr id="127" name="直接连接符 126"/>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8" name="TextBox 127"/>
            <p:cNvSpPr txBox="1"/>
            <p:nvPr/>
          </p:nvSpPr>
          <p:spPr>
            <a:xfrm>
              <a:off x="5044092" y="1916832"/>
              <a:ext cx="1925931" cy="934871"/>
            </a:xfrm>
            <a:prstGeom prst="rect">
              <a:avLst/>
            </a:prstGeom>
            <a:noFill/>
          </p:spPr>
          <p:txBody>
            <a:bodyPr wrap="square" rtlCol="0">
              <a:spAutoFit/>
            </a:bodyPr>
            <a:lstStyle/>
            <a:p>
              <a:pPr>
                <a:lnSpc>
                  <a:spcPct val="150000"/>
                </a:lnSpc>
                <a:defRPr/>
              </a:pPr>
              <a:r>
                <a:rPr lang="zh-CN" altLang="en-US" b="1" kern="0" dirty="0" smtClean="0">
                  <a:solidFill>
                    <a:schemeClr val="tx1">
                      <a:lumMod val="50000"/>
                      <a:lumOff val="50000"/>
                    </a:schemeClr>
                  </a:solidFill>
                  <a:latin typeface="Arial" panose="020B0604020202020204" pitchFamily="34" charset="0"/>
                  <a:ea typeface="微软雅黑" panose="020B0503020204020204" pitchFamily="34" charset="-122"/>
                </a:rPr>
                <a:t>此处添加</a:t>
              </a: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标题</a:t>
              </a:r>
              <a:endParaRPr lang="en-US" altLang="zh-CN" b="1" kern="0" dirty="0" smtClean="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0-#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250" fill="hold"/>
                                        <p:tgtEl>
                                          <p:spTgt spid="111"/>
                                        </p:tgtEl>
                                        <p:attrNameLst>
                                          <p:attrName>ppt_x</p:attrName>
                                        </p:attrNameLst>
                                      </p:cBhvr>
                                      <p:tavLst>
                                        <p:tav tm="0">
                                          <p:val>
                                            <p:strVal val="0-#ppt_w/2"/>
                                          </p:val>
                                        </p:tav>
                                        <p:tav tm="100000">
                                          <p:val>
                                            <p:strVal val="#ppt_x"/>
                                          </p:val>
                                        </p:tav>
                                      </p:tavLst>
                                    </p:anim>
                                    <p:anim calcmode="lin" valueType="num">
                                      <p:cBhvr additive="base">
                                        <p:cTn id="13" dur="250" fill="hold"/>
                                        <p:tgtEl>
                                          <p:spTgt spid="1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0"/>
                                        </p:tgtEl>
                                        <p:attrNameLst>
                                          <p:attrName>style.visibility</p:attrName>
                                        </p:attrNameLst>
                                      </p:cBhvr>
                                      <p:to>
                                        <p:strVal val="visible"/>
                                      </p:to>
                                    </p:set>
                                    <p:anim calcmode="lin" valueType="num">
                                      <p:cBhvr additive="base">
                                        <p:cTn id="16" dur="250" fill="hold"/>
                                        <p:tgtEl>
                                          <p:spTgt spid="110"/>
                                        </p:tgtEl>
                                        <p:attrNameLst>
                                          <p:attrName>ppt_x</p:attrName>
                                        </p:attrNameLst>
                                      </p:cBhvr>
                                      <p:tavLst>
                                        <p:tav tm="0">
                                          <p:val>
                                            <p:strVal val="0-#ppt_w/2"/>
                                          </p:val>
                                        </p:tav>
                                        <p:tav tm="100000">
                                          <p:val>
                                            <p:strVal val="#ppt_x"/>
                                          </p:val>
                                        </p:tav>
                                      </p:tavLst>
                                    </p:anim>
                                    <p:anim calcmode="lin" valueType="num">
                                      <p:cBhvr additive="base">
                                        <p:cTn id="17" dur="250" fill="hold"/>
                                        <p:tgtEl>
                                          <p:spTgt spid="1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09"/>
                                        </p:tgtEl>
                                        <p:attrNameLst>
                                          <p:attrName>style.visibility</p:attrName>
                                        </p:attrNameLst>
                                      </p:cBhvr>
                                      <p:to>
                                        <p:strVal val="visible"/>
                                      </p:to>
                                    </p:set>
                                    <p:anim calcmode="lin" valueType="num">
                                      <p:cBhvr additive="base">
                                        <p:cTn id="20" dur="250" fill="hold"/>
                                        <p:tgtEl>
                                          <p:spTgt spid="109"/>
                                        </p:tgtEl>
                                        <p:attrNameLst>
                                          <p:attrName>ppt_x</p:attrName>
                                        </p:attrNameLst>
                                      </p:cBhvr>
                                      <p:tavLst>
                                        <p:tav tm="0">
                                          <p:val>
                                            <p:strVal val="0-#ppt_w/2"/>
                                          </p:val>
                                        </p:tav>
                                        <p:tav tm="100000">
                                          <p:val>
                                            <p:strVal val="#ppt_x"/>
                                          </p:val>
                                        </p:tav>
                                      </p:tavLst>
                                    </p:anim>
                                    <p:anim calcmode="lin" valueType="num">
                                      <p:cBhvr additive="base">
                                        <p:cTn id="21" dur="250" fill="hold"/>
                                        <p:tgtEl>
                                          <p:spTgt spid="10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12"/>
                                        </p:tgtEl>
                                        <p:attrNameLst>
                                          <p:attrName>style.visibility</p:attrName>
                                        </p:attrNameLst>
                                      </p:cBhvr>
                                      <p:to>
                                        <p:strVal val="visible"/>
                                      </p:to>
                                    </p:set>
                                    <p:anim calcmode="lin" valueType="num">
                                      <p:cBhvr additive="base">
                                        <p:cTn id="24" dur="250" fill="hold"/>
                                        <p:tgtEl>
                                          <p:spTgt spid="112"/>
                                        </p:tgtEl>
                                        <p:attrNameLst>
                                          <p:attrName>ppt_x</p:attrName>
                                        </p:attrNameLst>
                                      </p:cBhvr>
                                      <p:tavLst>
                                        <p:tav tm="0">
                                          <p:val>
                                            <p:strVal val="0-#ppt_w/2"/>
                                          </p:val>
                                        </p:tav>
                                        <p:tav tm="100000">
                                          <p:val>
                                            <p:strVal val="#ppt_x"/>
                                          </p:val>
                                        </p:tav>
                                      </p:tavLst>
                                    </p:anim>
                                    <p:anim calcmode="lin" valueType="num">
                                      <p:cBhvr additive="base">
                                        <p:cTn id="25" dur="250" fill="hold"/>
                                        <p:tgtEl>
                                          <p:spTgt spid="11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anim calcmode="lin" valueType="num">
                                      <p:cBhvr>
                                        <p:cTn id="30" dur="500" fill="hold"/>
                                        <p:tgtEl>
                                          <p:spTgt spid="113"/>
                                        </p:tgtEl>
                                        <p:attrNameLst>
                                          <p:attrName>ppt_x</p:attrName>
                                        </p:attrNameLst>
                                      </p:cBhvr>
                                      <p:tavLst>
                                        <p:tav tm="0">
                                          <p:val>
                                            <p:strVal val="#ppt_x"/>
                                          </p:val>
                                        </p:tav>
                                        <p:tav tm="100000">
                                          <p:val>
                                            <p:strVal val="#ppt_x"/>
                                          </p:val>
                                        </p:tav>
                                      </p:tavLst>
                                    </p:anim>
                                    <p:anim calcmode="lin" valueType="num">
                                      <p:cBhvr>
                                        <p:cTn id="31" dur="500" fill="hold"/>
                                        <p:tgtEl>
                                          <p:spTgt spid="1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anim calcmode="lin" valueType="num">
                                      <p:cBhvr>
                                        <p:cTn id="40" dur="500" fill="hold"/>
                                        <p:tgtEl>
                                          <p:spTgt spid="115"/>
                                        </p:tgtEl>
                                        <p:attrNameLst>
                                          <p:attrName>ppt_x</p:attrName>
                                        </p:attrNameLst>
                                      </p:cBhvr>
                                      <p:tavLst>
                                        <p:tav tm="0">
                                          <p:val>
                                            <p:strVal val="#ppt_x"/>
                                          </p:val>
                                        </p:tav>
                                        <p:tav tm="100000">
                                          <p:val>
                                            <p:strVal val="#ppt_x"/>
                                          </p:val>
                                        </p:tav>
                                      </p:tavLst>
                                    </p:anim>
                                    <p:anim calcmode="lin" valueType="num">
                                      <p:cBhvr>
                                        <p:cTn id="41" dur="5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anim calcmode="lin" valueType="num">
                                      <p:cBhvr>
                                        <p:cTn id="45" dur="500" fill="hold"/>
                                        <p:tgtEl>
                                          <p:spTgt spid="116"/>
                                        </p:tgtEl>
                                        <p:attrNameLst>
                                          <p:attrName>ppt_x</p:attrName>
                                        </p:attrNameLst>
                                      </p:cBhvr>
                                      <p:tavLst>
                                        <p:tav tm="0">
                                          <p:val>
                                            <p:strVal val="#ppt_x"/>
                                          </p:val>
                                        </p:tav>
                                        <p:tav tm="100000">
                                          <p:val>
                                            <p:strVal val="#ppt_x"/>
                                          </p:val>
                                        </p:tav>
                                      </p:tavLst>
                                    </p:anim>
                                    <p:anim calcmode="lin" valueType="num">
                                      <p:cBhvr>
                                        <p:cTn id="46" dur="500" fill="hold"/>
                                        <p:tgtEl>
                                          <p:spTgt spid="116"/>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anim calcmode="lin" valueType="num">
                                      <p:cBhvr>
                                        <p:cTn id="51" dur="1000" fill="hold"/>
                                        <p:tgtEl>
                                          <p:spTgt spid="102"/>
                                        </p:tgtEl>
                                        <p:attrNameLst>
                                          <p:attrName>ppt_x</p:attrName>
                                        </p:attrNameLst>
                                      </p:cBhvr>
                                      <p:tavLst>
                                        <p:tav tm="0">
                                          <p:val>
                                            <p:strVal val="#ppt_x"/>
                                          </p:val>
                                        </p:tav>
                                        <p:tav tm="100000">
                                          <p:val>
                                            <p:strVal val="#ppt_x"/>
                                          </p:val>
                                        </p:tav>
                                      </p:tavLst>
                                    </p:anim>
                                    <p:anim calcmode="lin" valueType="num">
                                      <p:cBhvr>
                                        <p:cTn id="52" dur="1000" fill="hold"/>
                                        <p:tgtEl>
                                          <p:spTgt spid="10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down)">
                                      <p:cBhvr>
                                        <p:cTn id="56" dur="250"/>
                                        <p:tgtEl>
                                          <p:spTgt spid="117"/>
                                        </p:tgtEl>
                                      </p:cBhvr>
                                    </p:animEffect>
                                  </p:childTnLst>
                                </p:cTn>
                              </p:par>
                              <p:par>
                                <p:cTn id="57" presetID="22" presetClass="entr" presetSubtype="4"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wipe(down)">
                                      <p:cBhvr>
                                        <p:cTn id="59" dur="250"/>
                                        <p:tgtEl>
                                          <p:spTgt spid="120"/>
                                        </p:tgtEl>
                                      </p:cBhvr>
                                    </p:animEffect>
                                  </p:childTnLst>
                                </p:cTn>
                              </p:par>
                              <p:par>
                                <p:cTn id="60" presetID="22" presetClass="entr" presetSubtype="4" fill="hold"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down)">
                                      <p:cBhvr>
                                        <p:cTn id="62" dur="250"/>
                                        <p:tgtEl>
                                          <p:spTgt spid="123"/>
                                        </p:tgtEl>
                                      </p:cBhvr>
                                    </p:animEffect>
                                  </p:childTnLst>
                                </p:cTn>
                              </p:par>
                              <p:par>
                                <p:cTn id="63" presetID="22" presetClass="entr" presetSubtype="4"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down)">
                                      <p:cBhvr>
                                        <p:cTn id="65"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p:bldP spid="114" grpId="0"/>
      <p:bldP spid="115" grpId="0"/>
      <p:bldP spid="1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3865490" y="2133960"/>
            <a:ext cx="4469818" cy="1284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4"/>
          <p:cNvSpPr/>
          <p:nvPr/>
        </p:nvSpPr>
        <p:spPr>
          <a:xfrm>
            <a:off x="3865490" y="3556360"/>
            <a:ext cx="4469818" cy="12841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Rectangle 5"/>
          <p:cNvSpPr/>
          <p:nvPr/>
        </p:nvSpPr>
        <p:spPr>
          <a:xfrm>
            <a:off x="3865490" y="4999341"/>
            <a:ext cx="4469818" cy="1284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4" name="Group 9"/>
          <p:cNvGrpSpPr/>
          <p:nvPr/>
        </p:nvGrpSpPr>
        <p:grpSpPr>
          <a:xfrm>
            <a:off x="7142493" y="3915621"/>
            <a:ext cx="863252" cy="640205"/>
            <a:chOff x="4572000" y="3414713"/>
            <a:chExt cx="374651" cy="277813"/>
          </a:xfrm>
          <a:solidFill>
            <a:schemeClr val="bg1"/>
          </a:solidFill>
        </p:grpSpPr>
        <p:sp>
          <p:nvSpPr>
            <p:cNvPr id="1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17" name="Group 12"/>
          <p:cNvGrpSpPr/>
          <p:nvPr/>
        </p:nvGrpSpPr>
        <p:grpSpPr>
          <a:xfrm>
            <a:off x="4254514" y="5285442"/>
            <a:ext cx="725749" cy="711971"/>
            <a:chOff x="2905125" y="4002088"/>
            <a:chExt cx="249238" cy="244475"/>
          </a:xfrm>
          <a:solidFill>
            <a:schemeClr val="bg1"/>
          </a:solidFill>
        </p:grpSpPr>
        <p:sp>
          <p:nvSpPr>
            <p:cNvPr id="18"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19"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20" name="Group 15"/>
          <p:cNvGrpSpPr/>
          <p:nvPr/>
        </p:nvGrpSpPr>
        <p:grpSpPr>
          <a:xfrm>
            <a:off x="4216811" y="2467187"/>
            <a:ext cx="862528" cy="637088"/>
            <a:chOff x="3052763" y="2647950"/>
            <a:chExt cx="346075" cy="255588"/>
          </a:xfrm>
          <a:solidFill>
            <a:schemeClr val="bg1"/>
          </a:solidFill>
        </p:grpSpPr>
        <p:sp>
          <p:nvSpPr>
            <p:cNvPr id="21"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22"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23"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7" name="组合 6"/>
          <p:cNvGrpSpPr/>
          <p:nvPr/>
        </p:nvGrpSpPr>
        <p:grpSpPr>
          <a:xfrm>
            <a:off x="9348623" y="2921595"/>
            <a:ext cx="1106137" cy="1106281"/>
            <a:chOff x="9347515" y="2921594"/>
            <a:chExt cx="1106281" cy="1106281"/>
          </a:xfrm>
        </p:grpSpPr>
        <p:sp>
          <p:nvSpPr>
            <p:cNvPr id="25" name="Oval 20"/>
            <p:cNvSpPr/>
            <p:nvPr/>
          </p:nvSpPr>
          <p:spPr>
            <a:xfrm>
              <a:off x="9347515" y="2921594"/>
              <a:ext cx="1106281" cy="11062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1" name="组合 40"/>
            <p:cNvGrpSpPr/>
            <p:nvPr/>
          </p:nvGrpSpPr>
          <p:grpSpPr>
            <a:xfrm>
              <a:off x="9677520" y="3159972"/>
              <a:ext cx="446271" cy="582632"/>
              <a:chOff x="9896690" y="3140691"/>
              <a:chExt cx="425020" cy="554888"/>
            </a:xfrm>
            <a:solidFill>
              <a:srgbClr val="64A0DC"/>
            </a:solidFill>
          </p:grpSpPr>
          <p:sp>
            <p:nvSpPr>
              <p:cNvPr id="33"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34"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grpSp>
        <p:nvGrpSpPr>
          <p:cNvPr id="45" name="组合 44"/>
          <p:cNvGrpSpPr/>
          <p:nvPr/>
        </p:nvGrpSpPr>
        <p:grpSpPr>
          <a:xfrm>
            <a:off x="1721941" y="2921595"/>
            <a:ext cx="1106137" cy="1106281"/>
            <a:chOff x="1529661" y="2921594"/>
            <a:chExt cx="1106281" cy="1106281"/>
          </a:xfrm>
        </p:grpSpPr>
        <p:sp>
          <p:nvSpPr>
            <p:cNvPr id="27" name="Oval 25"/>
            <p:cNvSpPr/>
            <p:nvPr/>
          </p:nvSpPr>
          <p:spPr>
            <a:xfrm>
              <a:off x="1529661"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任意多边形 39"/>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43" name="矩形 42"/>
          <p:cNvSpPr/>
          <p:nvPr/>
        </p:nvSpPr>
        <p:spPr>
          <a:xfrm>
            <a:off x="1519556" y="4183078"/>
            <a:ext cx="1551565" cy="430879"/>
          </a:xfrm>
          <a:prstGeom prst="rect">
            <a:avLst/>
          </a:prstGeom>
        </p:spPr>
        <p:txBody>
          <a:bodyPr wrap="squar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1309772" y="4603461"/>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a:t>
            </a:r>
            <a:r>
              <a:rPr lang="zh-CN" altLang="en-US" sz="1400" dirty="0">
                <a:solidFill>
                  <a:schemeClr val="tx1">
                    <a:lumMod val="50000"/>
                    <a:lumOff val="50000"/>
                  </a:schemeClr>
                </a:solidFill>
                <a:sym typeface="微软雅黑" panose="020B0503020204020204" pitchFamily="34" charset="-122"/>
              </a:rPr>
              <a:t>录入上述图表的描述说明，在此录入上述图表的描述说明。</a:t>
            </a:r>
          </a:p>
        </p:txBody>
      </p:sp>
      <p:sp>
        <p:nvSpPr>
          <p:cNvPr id="46" name="矩形 45"/>
          <p:cNvSpPr/>
          <p:nvPr/>
        </p:nvSpPr>
        <p:spPr>
          <a:xfrm>
            <a:off x="9125909" y="4183078"/>
            <a:ext cx="1551565" cy="430879"/>
          </a:xfrm>
          <a:prstGeom prst="rect">
            <a:avLst/>
          </a:prstGeom>
        </p:spPr>
        <p:txBody>
          <a:bodyPr wrap="squar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8916126" y="4603461"/>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a:t>
            </a:r>
            <a:r>
              <a:rPr lang="zh-CN" altLang="en-US" sz="1400" dirty="0">
                <a:solidFill>
                  <a:schemeClr val="tx1">
                    <a:lumMod val="50000"/>
                    <a:lumOff val="50000"/>
                  </a:schemeClr>
                </a:solidFill>
                <a:sym typeface="微软雅黑" panose="020B0503020204020204" pitchFamily="34" charset="-122"/>
              </a:rPr>
              <a:t>录入上述图表的描述说明，在此录入上述图表的描述说明。</a:t>
            </a:r>
          </a:p>
        </p:txBody>
      </p:sp>
      <p:sp>
        <p:nvSpPr>
          <p:cNvPr id="48" name="矩形 47"/>
          <p:cNvSpPr/>
          <p:nvPr/>
        </p:nvSpPr>
        <p:spPr>
          <a:xfrm>
            <a:off x="5160636" y="2176329"/>
            <a:ext cx="1551565"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5160635" y="2596712"/>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p>
        </p:txBody>
      </p:sp>
      <p:sp>
        <p:nvSpPr>
          <p:cNvPr id="50" name="矩形 49"/>
          <p:cNvSpPr/>
          <p:nvPr/>
        </p:nvSpPr>
        <p:spPr>
          <a:xfrm>
            <a:off x="5160636" y="5053058"/>
            <a:ext cx="1551565"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5160635" y="5473441"/>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p>
        </p:txBody>
      </p:sp>
      <p:sp>
        <p:nvSpPr>
          <p:cNvPr id="52" name="矩形 51"/>
          <p:cNvSpPr/>
          <p:nvPr/>
        </p:nvSpPr>
        <p:spPr>
          <a:xfrm>
            <a:off x="4046583" y="3620920"/>
            <a:ext cx="1551565"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046583" y="4041303"/>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p>
        </p:txBody>
      </p:sp>
      <p:sp>
        <p:nvSpPr>
          <p:cNvPr id="12" name="标题 1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350" fill="hold"/>
                                        <p:tgtEl>
                                          <p:spTgt spid="20"/>
                                        </p:tgtEl>
                                        <p:attrNameLst>
                                          <p:attrName>ppt_w</p:attrName>
                                        </p:attrNameLst>
                                      </p:cBhvr>
                                      <p:tavLst>
                                        <p:tav tm="0">
                                          <p:val>
                                            <p:fltVal val="0"/>
                                          </p:val>
                                        </p:tav>
                                        <p:tav tm="100000">
                                          <p:val>
                                            <p:strVal val="#ppt_w"/>
                                          </p:val>
                                        </p:tav>
                                      </p:tavLst>
                                    </p:anim>
                                    <p:anim calcmode="lin" valueType="num">
                                      <p:cBhvr>
                                        <p:cTn id="21" dur="350" fill="hold"/>
                                        <p:tgtEl>
                                          <p:spTgt spid="20"/>
                                        </p:tgtEl>
                                        <p:attrNameLst>
                                          <p:attrName>ppt_h</p:attrName>
                                        </p:attrNameLst>
                                      </p:cBhvr>
                                      <p:tavLst>
                                        <p:tav tm="0">
                                          <p:val>
                                            <p:fltVal val="0"/>
                                          </p:val>
                                        </p:tav>
                                        <p:tav tm="100000">
                                          <p:val>
                                            <p:strVal val="#ppt_h"/>
                                          </p:val>
                                        </p:tav>
                                      </p:tavLst>
                                    </p:anim>
                                    <p:animEffect transition="in" filter="fade">
                                      <p:cBhvr>
                                        <p:cTn id="22" dur="350"/>
                                        <p:tgtEl>
                                          <p:spTgt spid="20"/>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20"/>
                                        </p:tgtEl>
                                      </p:cBhvr>
                                    </p:animEffect>
                                    <p:animScale>
                                      <p:cBhvr>
                                        <p:cTn id="26" dur="250" autoRev="1" fill="hold"/>
                                        <p:tgtEl>
                                          <p:spTgt spid="20"/>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48"/>
                                        </p:tgtEl>
                                        <p:attrNameLst>
                                          <p:attrName>style.visibility</p:attrName>
                                        </p:attrNameLst>
                                      </p:cBhvr>
                                      <p:to>
                                        <p:strVal val="visible"/>
                                      </p:to>
                                    </p:set>
                                    <p:animEffect transition="in" filter="randombar(horizontal)">
                                      <p:cBhvr>
                                        <p:cTn id="29" dur="400"/>
                                        <p:tgtEl>
                                          <p:spTgt spid="4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400"/>
                                        <p:tgtEl>
                                          <p:spTgt spid="4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350" fill="hold"/>
                                        <p:tgtEl>
                                          <p:spTgt spid="14"/>
                                        </p:tgtEl>
                                        <p:attrNameLst>
                                          <p:attrName>ppt_w</p:attrName>
                                        </p:attrNameLst>
                                      </p:cBhvr>
                                      <p:tavLst>
                                        <p:tav tm="0">
                                          <p:val>
                                            <p:fltVal val="0"/>
                                          </p:val>
                                        </p:tav>
                                        <p:tav tm="100000">
                                          <p:val>
                                            <p:strVal val="#ppt_w"/>
                                          </p:val>
                                        </p:tav>
                                      </p:tavLst>
                                    </p:anim>
                                    <p:anim calcmode="lin" valueType="num">
                                      <p:cBhvr>
                                        <p:cTn id="37" dur="350" fill="hold"/>
                                        <p:tgtEl>
                                          <p:spTgt spid="14"/>
                                        </p:tgtEl>
                                        <p:attrNameLst>
                                          <p:attrName>ppt_h</p:attrName>
                                        </p:attrNameLst>
                                      </p:cBhvr>
                                      <p:tavLst>
                                        <p:tav tm="0">
                                          <p:val>
                                            <p:fltVal val="0"/>
                                          </p:val>
                                        </p:tav>
                                        <p:tav tm="100000">
                                          <p:val>
                                            <p:strVal val="#ppt_h"/>
                                          </p:val>
                                        </p:tav>
                                      </p:tavLst>
                                    </p:anim>
                                    <p:animEffect transition="in" filter="fade">
                                      <p:cBhvr>
                                        <p:cTn id="38" dur="350"/>
                                        <p:tgtEl>
                                          <p:spTgt spid="14"/>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52"/>
                                        </p:tgtEl>
                                        <p:attrNameLst>
                                          <p:attrName>style.visibility</p:attrName>
                                        </p:attrNameLst>
                                      </p:cBhvr>
                                      <p:to>
                                        <p:strVal val="visible"/>
                                      </p:to>
                                    </p:set>
                                    <p:animEffect transition="in" filter="randombar(horizontal)">
                                      <p:cBhvr>
                                        <p:cTn id="45" dur="400"/>
                                        <p:tgtEl>
                                          <p:spTgt spid="5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53"/>
                                        </p:tgtEl>
                                        <p:attrNameLst>
                                          <p:attrName>style.visibility</p:attrName>
                                        </p:attrNameLst>
                                      </p:cBhvr>
                                      <p:to>
                                        <p:strVal val="visible"/>
                                      </p:to>
                                    </p:set>
                                    <p:animEffect transition="in" filter="randombar(horizontal)">
                                      <p:cBhvr>
                                        <p:cTn id="48" dur="400"/>
                                        <p:tgtEl>
                                          <p:spTgt spid="5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350" fill="hold"/>
                                        <p:tgtEl>
                                          <p:spTgt spid="17"/>
                                        </p:tgtEl>
                                        <p:attrNameLst>
                                          <p:attrName>ppt_w</p:attrName>
                                        </p:attrNameLst>
                                      </p:cBhvr>
                                      <p:tavLst>
                                        <p:tav tm="0">
                                          <p:val>
                                            <p:fltVal val="0"/>
                                          </p:val>
                                        </p:tav>
                                        <p:tav tm="100000">
                                          <p:val>
                                            <p:strVal val="#ppt_w"/>
                                          </p:val>
                                        </p:tav>
                                      </p:tavLst>
                                    </p:anim>
                                    <p:anim calcmode="lin" valueType="num">
                                      <p:cBhvr>
                                        <p:cTn id="53" dur="350" fill="hold"/>
                                        <p:tgtEl>
                                          <p:spTgt spid="17"/>
                                        </p:tgtEl>
                                        <p:attrNameLst>
                                          <p:attrName>ppt_h</p:attrName>
                                        </p:attrNameLst>
                                      </p:cBhvr>
                                      <p:tavLst>
                                        <p:tav tm="0">
                                          <p:val>
                                            <p:fltVal val="0"/>
                                          </p:val>
                                        </p:tav>
                                        <p:tav tm="100000">
                                          <p:val>
                                            <p:strVal val="#ppt_h"/>
                                          </p:val>
                                        </p:tav>
                                      </p:tavLst>
                                    </p:anim>
                                    <p:animEffect transition="in" filter="fade">
                                      <p:cBhvr>
                                        <p:cTn id="54" dur="350"/>
                                        <p:tgtEl>
                                          <p:spTgt spid="17"/>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17"/>
                                        </p:tgtEl>
                                      </p:cBhvr>
                                    </p:animEffect>
                                    <p:animScale>
                                      <p:cBhvr>
                                        <p:cTn id="58" dur="250" autoRev="1" fill="hold"/>
                                        <p:tgtEl>
                                          <p:spTgt spid="17"/>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Effect transition="in" filter="randombar(horizontal)">
                                      <p:cBhvr>
                                        <p:cTn id="61" dur="400"/>
                                        <p:tgtEl>
                                          <p:spTgt spid="5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400"/>
                                        <p:tgtEl>
                                          <p:spTgt spid="5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750"/>
                                        <p:tgtEl>
                                          <p:spTgt spid="45"/>
                                        </p:tgtEl>
                                      </p:cBhvr>
                                    </p:animEffect>
                                    <p:anim calcmode="lin" valueType="num">
                                      <p:cBhvr>
                                        <p:cTn id="69" dur="750" fill="hold"/>
                                        <p:tgtEl>
                                          <p:spTgt spid="45"/>
                                        </p:tgtEl>
                                        <p:attrNameLst>
                                          <p:attrName>style.rotation</p:attrName>
                                        </p:attrNameLst>
                                      </p:cBhvr>
                                      <p:tavLst>
                                        <p:tav tm="0">
                                          <p:val>
                                            <p:fltVal val="720"/>
                                          </p:val>
                                        </p:tav>
                                        <p:tav tm="100000">
                                          <p:val>
                                            <p:fltVal val="0"/>
                                          </p:val>
                                        </p:tav>
                                      </p:tavLst>
                                    </p:anim>
                                    <p:anim calcmode="lin" valueType="num">
                                      <p:cBhvr>
                                        <p:cTn id="70" dur="750" fill="hold"/>
                                        <p:tgtEl>
                                          <p:spTgt spid="45"/>
                                        </p:tgtEl>
                                        <p:attrNameLst>
                                          <p:attrName>ppt_h</p:attrName>
                                        </p:attrNameLst>
                                      </p:cBhvr>
                                      <p:tavLst>
                                        <p:tav tm="0">
                                          <p:val>
                                            <p:fltVal val="0"/>
                                          </p:val>
                                        </p:tav>
                                        <p:tav tm="100000">
                                          <p:val>
                                            <p:strVal val="#ppt_h"/>
                                          </p:val>
                                        </p:tav>
                                      </p:tavLst>
                                    </p:anim>
                                    <p:anim calcmode="lin" valueType="num">
                                      <p:cBhvr>
                                        <p:cTn id="71" dur="750" fill="hold"/>
                                        <p:tgtEl>
                                          <p:spTgt spid="45"/>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400"/>
                                        <p:tgtEl>
                                          <p:spTgt spid="4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400"/>
                                        <p:tgtEl>
                                          <p:spTgt spid="44"/>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750"/>
                                        <p:tgtEl>
                                          <p:spTgt spid="7"/>
                                        </p:tgtEl>
                                      </p:cBhvr>
                                    </p:animEffect>
                                    <p:anim calcmode="lin" valueType="num">
                                      <p:cBhvr>
                                        <p:cTn id="83" dur="750" fill="hold"/>
                                        <p:tgtEl>
                                          <p:spTgt spid="7"/>
                                        </p:tgtEl>
                                        <p:attrNameLst>
                                          <p:attrName>style.rotation</p:attrName>
                                        </p:attrNameLst>
                                      </p:cBhvr>
                                      <p:tavLst>
                                        <p:tav tm="0">
                                          <p:val>
                                            <p:fltVal val="720"/>
                                          </p:val>
                                        </p:tav>
                                        <p:tav tm="100000">
                                          <p:val>
                                            <p:fltVal val="0"/>
                                          </p:val>
                                        </p:tav>
                                      </p:tavLst>
                                    </p:anim>
                                    <p:anim calcmode="lin" valueType="num">
                                      <p:cBhvr>
                                        <p:cTn id="84" dur="750" fill="hold"/>
                                        <p:tgtEl>
                                          <p:spTgt spid="7"/>
                                        </p:tgtEl>
                                        <p:attrNameLst>
                                          <p:attrName>ppt_h</p:attrName>
                                        </p:attrNameLst>
                                      </p:cBhvr>
                                      <p:tavLst>
                                        <p:tav tm="0">
                                          <p:val>
                                            <p:fltVal val="0"/>
                                          </p:val>
                                        </p:tav>
                                        <p:tav tm="100000">
                                          <p:val>
                                            <p:strVal val="#ppt_h"/>
                                          </p:val>
                                        </p:tav>
                                      </p:tavLst>
                                    </p:anim>
                                    <p:anim calcmode="lin" valueType="num">
                                      <p:cBhvr>
                                        <p:cTn id="85" dur="750" fill="hold"/>
                                        <p:tgtEl>
                                          <p:spTgt spid="7"/>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randombar(horizontal)">
                                      <p:cBhvr>
                                        <p:cTn id="89" dur="400"/>
                                        <p:tgtEl>
                                          <p:spTgt spid="4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randombar(horizontal)">
                                      <p:cBhvr>
                                        <p:cTn id="92"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3" grpId="0"/>
      <p:bldP spid="44" grpId="0"/>
      <p:bldP spid="46" grpId="0"/>
      <p:bldP spid="47" grpId="0"/>
      <p:bldP spid="48" grpId="0"/>
      <p:bldP spid="49" grpId="0"/>
      <p:bldP spid="50" grpId="0"/>
      <p:bldP spid="51" grpId="0"/>
      <p:bldP spid="52"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945" y="3629018"/>
            <a:ext cx="4948941" cy="3256366"/>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46" y="1357717"/>
            <a:ext cx="1265030" cy="1076037"/>
          </a:xfrm>
          <a:prstGeom prst="rect">
            <a:avLst/>
          </a:prstGeom>
        </p:spPr>
      </p:pic>
      <p:sp>
        <p:nvSpPr>
          <p:cNvPr id="7" name="TextBox 6"/>
          <p:cNvSpPr txBox="1"/>
          <p:nvPr/>
        </p:nvSpPr>
        <p:spPr>
          <a:xfrm>
            <a:off x="3604554" y="1847731"/>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tx2"/>
                </a:solidFill>
              </a:rPr>
              <a:t>PART </a:t>
            </a:r>
            <a:r>
              <a:rPr lang="en-US" altLang="zh-CN" sz="3600" b="0" dirty="0" smtClean="0">
                <a:solidFill>
                  <a:schemeClr val="tx2"/>
                </a:solidFill>
              </a:rPr>
              <a:t>04</a:t>
            </a:r>
            <a:endParaRPr lang="zh-CN" altLang="en-US" sz="3600" b="0" dirty="0">
              <a:solidFill>
                <a:schemeClr val="tx2"/>
              </a:solidFill>
            </a:endParaRPr>
          </a:p>
        </p:txBody>
      </p:sp>
      <p:sp>
        <p:nvSpPr>
          <p:cNvPr id="8" name="TextBox 7"/>
          <p:cNvSpPr txBox="1"/>
          <p:nvPr/>
        </p:nvSpPr>
        <p:spPr>
          <a:xfrm>
            <a:off x="3604554" y="2365573"/>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smtClean="0">
                <a:solidFill>
                  <a:schemeClr val="tx2"/>
                </a:solidFill>
              </a:rPr>
              <a:t>输入标题文字</a:t>
            </a:r>
            <a:endParaRPr lang="zh-CN" altLang="en-US" sz="5400" dirty="0">
              <a:solidFill>
                <a:schemeClr val="tx2"/>
              </a:solidFill>
            </a:endParaRPr>
          </a:p>
        </p:txBody>
      </p:sp>
      <p:sp>
        <p:nvSpPr>
          <p:cNvPr id="9" name="TextBox 8"/>
          <p:cNvSpPr txBox="1"/>
          <p:nvPr/>
        </p:nvSpPr>
        <p:spPr>
          <a:xfrm>
            <a:off x="2698130" y="3288903"/>
            <a:ext cx="6781452" cy="500137"/>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400" dirty="0"/>
              <a:t>Chinadaily.com.cn is the largest English portal in China, providing news, business information, BBS, learning materials. The Website has channels as China,</a:t>
            </a:r>
            <a:endParaRPr lang="id-ID" altLang="zh-CN" sz="1100" dirty="0">
              <a:latin typeface="Lato" panose="020F0502020204030203" pitchFamily="34" charset="0"/>
              <a:ea typeface="Clear Sans Light" pitchFamily="34" charset="0"/>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400"/>
                                        <p:tgtEl>
                                          <p:spTgt spid="13"/>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05938" y="2434165"/>
            <a:ext cx="6534156" cy="1008202"/>
            <a:chOff x="3506394" y="2434165"/>
            <a:chExt cx="6535007" cy="1008202"/>
          </a:xfrm>
        </p:grpSpPr>
        <p:cxnSp>
          <p:nvCxnSpPr>
            <p:cNvPr id="152" name="肘形连接符 151"/>
            <p:cNvCxnSpPr>
              <a:stCxn id="136" idx="6"/>
              <a:endCxn id="52" idx="2"/>
            </p:cNvCxnSpPr>
            <p:nvPr/>
          </p:nvCxnSpPr>
          <p:spPr>
            <a:xfrm>
              <a:off x="4262394" y="2812165"/>
              <a:ext cx="5779007" cy="630202"/>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 name="椭圆 135"/>
            <p:cNvSpPr/>
            <p:nvPr/>
          </p:nvSpPr>
          <p:spPr>
            <a:xfrm>
              <a:off x="3506394" y="2434165"/>
              <a:ext cx="756000" cy="75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26" name="组合 125"/>
            <p:cNvGrpSpPr/>
            <p:nvPr/>
          </p:nvGrpSpPr>
          <p:grpSpPr>
            <a:xfrm>
              <a:off x="3659394" y="2570928"/>
              <a:ext cx="450000" cy="434596"/>
              <a:chOff x="5512720" y="2152017"/>
              <a:chExt cx="583915" cy="496874"/>
            </a:xfrm>
          </p:grpSpPr>
          <p:sp>
            <p:nvSpPr>
              <p:cNvPr id="12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sp>
            <p:nvSpPr>
              <p:cNvPr id="12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grpSp>
        <p:nvGrpSpPr>
          <p:cNvPr id="5" name="组合 4"/>
          <p:cNvGrpSpPr/>
          <p:nvPr/>
        </p:nvGrpSpPr>
        <p:grpSpPr>
          <a:xfrm>
            <a:off x="3505938" y="4309617"/>
            <a:ext cx="4066444" cy="756000"/>
            <a:chOff x="3506394" y="4309617"/>
            <a:chExt cx="4066973" cy="756000"/>
          </a:xfrm>
        </p:grpSpPr>
        <p:cxnSp>
          <p:nvCxnSpPr>
            <p:cNvPr id="161" name="肘形连接符 160"/>
            <p:cNvCxnSpPr>
              <a:stCxn id="141" idx="6"/>
              <a:endCxn id="54" idx="2"/>
            </p:cNvCxnSpPr>
            <p:nvPr/>
          </p:nvCxnSpPr>
          <p:spPr>
            <a:xfrm>
              <a:off x="4262394" y="4687617"/>
              <a:ext cx="3310973" cy="37614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3506394" y="4309617"/>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9" name="Freeform 277"/>
            <p:cNvSpPr>
              <a:spLocks noEditPoints="1"/>
            </p:cNvSpPr>
            <p:nvPr/>
          </p:nvSpPr>
          <p:spPr bwMode="auto">
            <a:xfrm>
              <a:off x="3696838" y="4431424"/>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6" name="组合 5"/>
          <p:cNvGrpSpPr/>
          <p:nvPr/>
        </p:nvGrpSpPr>
        <p:grpSpPr>
          <a:xfrm>
            <a:off x="3505938" y="3371892"/>
            <a:ext cx="5300301" cy="1051895"/>
            <a:chOff x="3506394" y="3371891"/>
            <a:chExt cx="5300991" cy="1051895"/>
          </a:xfrm>
        </p:grpSpPr>
        <p:cxnSp>
          <p:nvCxnSpPr>
            <p:cNvPr id="155" name="肘形连接符 154"/>
            <p:cNvCxnSpPr>
              <a:stCxn id="140" idx="6"/>
              <a:endCxn id="53" idx="2"/>
            </p:cNvCxnSpPr>
            <p:nvPr/>
          </p:nvCxnSpPr>
          <p:spPr>
            <a:xfrm>
              <a:off x="4262394" y="3749891"/>
              <a:ext cx="4544991" cy="67389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3506394" y="3371891"/>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endParaRPr>
            </a:p>
          </p:txBody>
        </p:sp>
        <p:grpSp>
          <p:nvGrpSpPr>
            <p:cNvPr id="132" name="Group 92"/>
            <p:cNvGrpSpPr/>
            <p:nvPr/>
          </p:nvGrpSpPr>
          <p:grpSpPr>
            <a:xfrm>
              <a:off x="3659830" y="3607479"/>
              <a:ext cx="474528" cy="295582"/>
              <a:chOff x="5172076" y="1943683"/>
              <a:chExt cx="471488" cy="293688"/>
            </a:xfrm>
            <a:solidFill>
              <a:schemeClr val="bg1"/>
            </a:solidFill>
          </p:grpSpPr>
          <p:sp>
            <p:nvSpPr>
              <p:cNvPr id="133"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tx1">
                      <a:lumMod val="50000"/>
                      <a:lumOff val="50000"/>
                    </a:schemeClr>
                  </a:solidFill>
                </a:endParaRPr>
              </a:p>
            </p:txBody>
          </p:sp>
          <p:sp>
            <p:nvSpPr>
              <p:cNvPr id="134" name="Rectangle 9"/>
              <p:cNvSpPr>
                <a:spLocks noChangeArrowheads="1"/>
              </p:cNvSpPr>
              <p:nvPr/>
            </p:nvSpPr>
            <p:spPr bwMode="auto">
              <a:xfrm>
                <a:off x="5235576" y="2007182"/>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chemeClr val="tx1">
                      <a:lumMod val="50000"/>
                      <a:lumOff val="50000"/>
                    </a:schemeClr>
                  </a:solidFill>
                </a:endParaRPr>
              </a:p>
            </p:txBody>
          </p:sp>
          <p:sp>
            <p:nvSpPr>
              <p:cNvPr id="135" name="Rectangle 10"/>
              <p:cNvSpPr>
                <a:spLocks noChangeArrowheads="1"/>
              </p:cNvSpPr>
              <p:nvPr/>
            </p:nvSpPr>
            <p:spPr bwMode="auto">
              <a:xfrm>
                <a:off x="5341938" y="2007182"/>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chemeClr val="tx1">
                      <a:lumMod val="50000"/>
                      <a:lumOff val="50000"/>
                    </a:schemeClr>
                  </a:solidFill>
                </a:endParaRPr>
              </a:p>
            </p:txBody>
          </p:sp>
        </p:grpSp>
      </p:grpSp>
      <p:grpSp>
        <p:nvGrpSpPr>
          <p:cNvPr id="4" name="组合 3"/>
          <p:cNvGrpSpPr/>
          <p:nvPr/>
        </p:nvGrpSpPr>
        <p:grpSpPr>
          <a:xfrm>
            <a:off x="3505938" y="5247344"/>
            <a:ext cx="2454811" cy="756000"/>
            <a:chOff x="3506394" y="5247344"/>
            <a:chExt cx="2455131" cy="756000"/>
          </a:xfrm>
        </p:grpSpPr>
        <p:cxnSp>
          <p:nvCxnSpPr>
            <p:cNvPr id="69" name="直接连接符 68"/>
            <p:cNvCxnSpPr/>
            <p:nvPr/>
          </p:nvCxnSpPr>
          <p:spPr>
            <a:xfrm flipH="1">
              <a:off x="3919371" y="5625345"/>
              <a:ext cx="20421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3506394" y="5247344"/>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0" name="Group 9"/>
            <p:cNvGrpSpPr/>
            <p:nvPr/>
          </p:nvGrpSpPr>
          <p:grpSpPr>
            <a:xfrm>
              <a:off x="3631370" y="5445692"/>
              <a:ext cx="516045" cy="382660"/>
              <a:chOff x="4572000" y="3414713"/>
              <a:chExt cx="374651" cy="277813"/>
            </a:xfrm>
            <a:solidFill>
              <a:schemeClr val="bg1"/>
            </a:solidFill>
          </p:grpSpPr>
          <p:sp>
            <p:nvSpPr>
              <p:cNvPr id="5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1">
                      <a:lumMod val="50000"/>
                      <a:lumOff val="50000"/>
                    </a:schemeClr>
                  </a:solidFill>
                  <a:latin typeface="+mn-lt"/>
                  <a:cs typeface="+mn-cs"/>
                </a:endParaRPr>
              </a:p>
            </p:txBody>
          </p:sp>
          <p:sp>
            <p:nvSpPr>
              <p:cNvPr id="5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1">
                      <a:lumMod val="50000"/>
                      <a:lumOff val="50000"/>
                    </a:schemeClr>
                  </a:solidFill>
                  <a:latin typeface="+mn-lt"/>
                  <a:cs typeface="+mn-cs"/>
                </a:endParaRPr>
              </a:p>
            </p:txBody>
          </p:sp>
        </p:grpSp>
      </p:grpSp>
      <p:sp>
        <p:nvSpPr>
          <p:cNvPr id="57" name="任意多边形 56"/>
          <p:cNvSpPr/>
          <p:nvPr/>
        </p:nvSpPr>
        <p:spPr>
          <a:xfrm>
            <a:off x="9593601" y="2261526"/>
            <a:ext cx="1180946"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任意多边形 59"/>
          <p:cNvSpPr/>
          <p:nvPr/>
        </p:nvSpPr>
        <p:spPr>
          <a:xfrm>
            <a:off x="8359746" y="4038544"/>
            <a:ext cx="1180946"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4" name="任意多边形 63"/>
          <p:cNvSpPr/>
          <p:nvPr/>
        </p:nvSpPr>
        <p:spPr>
          <a:xfrm>
            <a:off x="7125888" y="4798646"/>
            <a:ext cx="1180946"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任意多边形 66"/>
          <p:cNvSpPr/>
          <p:nvPr/>
        </p:nvSpPr>
        <p:spPr>
          <a:xfrm>
            <a:off x="5136481" y="5337318"/>
            <a:ext cx="1936496"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2" name="椭圆 51"/>
          <p:cNvSpPr/>
          <p:nvPr/>
        </p:nvSpPr>
        <p:spPr>
          <a:xfrm>
            <a:off x="10040094" y="3298367"/>
            <a:ext cx="287963"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3" name="椭圆 52"/>
          <p:cNvSpPr/>
          <p:nvPr/>
        </p:nvSpPr>
        <p:spPr>
          <a:xfrm>
            <a:off x="8806238" y="4279786"/>
            <a:ext cx="287963"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4" name="椭圆 53"/>
          <p:cNvSpPr/>
          <p:nvPr/>
        </p:nvSpPr>
        <p:spPr>
          <a:xfrm>
            <a:off x="7572381" y="4919760"/>
            <a:ext cx="287963"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5" name="椭圆 54"/>
          <p:cNvSpPr/>
          <p:nvPr/>
        </p:nvSpPr>
        <p:spPr>
          <a:xfrm>
            <a:off x="5960749" y="5486778"/>
            <a:ext cx="287963"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0" name="矩形 47"/>
          <p:cNvSpPr>
            <a:spLocks noChangeArrowheads="1"/>
          </p:cNvSpPr>
          <p:nvPr/>
        </p:nvSpPr>
        <p:spPr bwMode="auto">
          <a:xfrm>
            <a:off x="1303587" y="1474163"/>
            <a:ext cx="9604422"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94" name="矩形 93"/>
          <p:cNvSpPr/>
          <p:nvPr/>
        </p:nvSpPr>
        <p:spPr>
          <a:xfrm>
            <a:off x="2171114" y="2489686"/>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6" name="矩形 165"/>
          <p:cNvSpPr/>
          <p:nvPr/>
        </p:nvSpPr>
        <p:spPr>
          <a:xfrm>
            <a:off x="1363288" y="2880575"/>
            <a:ext cx="2018238" cy="292388"/>
          </a:xfrm>
          <a:prstGeom prst="rect">
            <a:avLst/>
          </a:prstGeom>
        </p:spPr>
        <p:txBody>
          <a:bodyPr wrap="none">
            <a:spAutoFit/>
          </a:bodyPr>
          <a:lstStyle/>
          <a:p>
            <a:pPr algn="r"/>
            <a:r>
              <a:rPr lang="zh-CN" altLang="en-US" sz="13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171114" y="3417363"/>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363288" y="3808252"/>
            <a:ext cx="2018238" cy="292388"/>
          </a:xfrm>
          <a:prstGeom prst="rect">
            <a:avLst/>
          </a:prstGeom>
        </p:spPr>
        <p:txBody>
          <a:bodyPr wrap="none">
            <a:spAutoFit/>
          </a:bodyPr>
          <a:lstStyle/>
          <a:p>
            <a:pPr algn="r"/>
            <a:r>
              <a:rPr lang="zh-CN" altLang="en-US" sz="13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2171114" y="4363073"/>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363288" y="4753962"/>
            <a:ext cx="2018238" cy="292388"/>
          </a:xfrm>
          <a:prstGeom prst="rect">
            <a:avLst/>
          </a:prstGeom>
        </p:spPr>
        <p:txBody>
          <a:bodyPr wrap="none">
            <a:spAutoFit/>
          </a:bodyPr>
          <a:lstStyle/>
          <a:p>
            <a:pPr algn="r"/>
            <a:r>
              <a:rPr lang="zh-CN" altLang="en-US" sz="13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2171114" y="5288288"/>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1363288" y="5679177"/>
            <a:ext cx="2018238" cy="292388"/>
          </a:xfrm>
          <a:prstGeom prst="rect">
            <a:avLst/>
          </a:prstGeom>
        </p:spPr>
        <p:txBody>
          <a:bodyPr wrap="none">
            <a:spAutoFit/>
          </a:bodyPr>
          <a:lstStyle/>
          <a:p>
            <a:pPr algn="r"/>
            <a:r>
              <a:rPr lang="zh-CN" altLang="en-US" sz="13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outVertical)">
                                      <p:cBhvr>
                                        <p:cTn id="7" dur="500"/>
                                        <p:tgtEl>
                                          <p:spTgt spid="1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200"/>
                                        <p:tgtEl>
                                          <p:spTgt spid="6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down)">
                                      <p:cBhvr>
                                        <p:cTn id="14" dur="400"/>
                                        <p:tgtEl>
                                          <p:spTgt spid="6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600"/>
                                        <p:tgtEl>
                                          <p:spTgt spid="6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900"/>
                                        <p:tgtEl>
                                          <p:spTgt spid="57"/>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50"/>
                                        <p:tgtEl>
                                          <p:spTgt spid="5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250"/>
                                        <p:tgtEl>
                                          <p:spTgt spid="54"/>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50"/>
                                        <p:tgtEl>
                                          <p:spTgt spid="5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250"/>
                                        <p:tgtEl>
                                          <p:spTgt spid="52"/>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55"/>
                                        </p:tgtEl>
                                      </p:cBhvr>
                                    </p:animEffect>
                                    <p:animScale>
                                      <p:cBhvr>
                                        <p:cTn id="36" dur="250" autoRev="1" fill="hold"/>
                                        <p:tgtEl>
                                          <p:spTgt spid="55"/>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500"/>
                                        <p:tgtEl>
                                          <p:spTgt spid="4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randombar(horizontal)">
                                      <p:cBhvr>
                                        <p:cTn id="48" dur="500"/>
                                        <p:tgtEl>
                                          <p:spTgt spid="49"/>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54"/>
                                        </p:tgtEl>
                                      </p:cBhvr>
                                    </p:animEffect>
                                    <p:animScale>
                                      <p:cBhvr>
                                        <p:cTn id="52" dur="250" autoRev="1" fill="hold"/>
                                        <p:tgtEl>
                                          <p:spTgt spid="54"/>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randombar(horizontal)">
                                      <p:cBhvr>
                                        <p:cTn id="64" dur="500"/>
                                        <p:tgtEl>
                                          <p:spTgt spid="45"/>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53"/>
                                        </p:tgtEl>
                                      </p:cBhvr>
                                    </p:animEffect>
                                    <p:animScale>
                                      <p:cBhvr>
                                        <p:cTn id="68" dur="250" autoRev="1" fill="hold"/>
                                        <p:tgtEl>
                                          <p:spTgt spid="53"/>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0-#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randombar(horizontal)">
                                      <p:cBhvr>
                                        <p:cTn id="77" dur="500"/>
                                        <p:tgtEl>
                                          <p:spTgt spid="42"/>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52"/>
                                        </p:tgtEl>
                                      </p:cBhvr>
                                    </p:animEffect>
                                    <p:animScale>
                                      <p:cBhvr>
                                        <p:cTn id="84" dur="250" autoRev="1" fill="hold"/>
                                        <p:tgtEl>
                                          <p:spTgt spid="52"/>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0-#ppt_w/2"/>
                                          </p:val>
                                        </p:tav>
                                        <p:tav tm="100000">
                                          <p:val>
                                            <p:strVal val="#ppt_x"/>
                                          </p:val>
                                        </p:tav>
                                      </p:tavLst>
                                    </p:anim>
                                    <p:anim calcmode="lin" valueType="num">
                                      <p:cBhvr additive="base">
                                        <p:cTn id="89" dur="500" fill="hold"/>
                                        <p:tgtEl>
                                          <p:spTgt spid="7"/>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randombar(horizontal)">
                                      <p:cBhvr>
                                        <p:cTn id="93" dur="500"/>
                                        <p:tgtEl>
                                          <p:spTgt spid="94"/>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66"/>
                                        </p:tgtEl>
                                        <p:attrNameLst>
                                          <p:attrName>style.visibility</p:attrName>
                                        </p:attrNameLst>
                                      </p:cBhvr>
                                      <p:to>
                                        <p:strVal val="visible"/>
                                      </p:to>
                                    </p:set>
                                    <p:animEffect transition="in" filter="randombar(horizontal)">
                                      <p:cBhvr>
                                        <p:cTn id="9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4" grpId="0" animBg="1"/>
      <p:bldP spid="67" grpId="0" animBg="1"/>
      <p:bldP spid="52" grpId="0" animBg="1"/>
      <p:bldP spid="52" grpId="1" animBg="1"/>
      <p:bldP spid="53" grpId="0" animBg="1"/>
      <p:bldP spid="53" grpId="1" animBg="1"/>
      <p:bldP spid="54" grpId="0" animBg="1"/>
      <p:bldP spid="54" grpId="1" animBg="1"/>
      <p:bldP spid="55" grpId="0" animBg="1"/>
      <p:bldP spid="55" grpId="1" animBg="1"/>
      <p:bldP spid="120" grpId="0"/>
      <p:bldP spid="94" grpId="0"/>
      <p:bldP spid="166" grpId="0"/>
      <p:bldP spid="42" grpId="0"/>
      <p:bldP spid="43" grpId="0"/>
      <p:bldP spid="45" grpId="0"/>
      <p:bldP spid="46"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945" y="3629018"/>
            <a:ext cx="4948941" cy="3256366"/>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46" y="1357717"/>
            <a:ext cx="1265030" cy="1076037"/>
          </a:xfrm>
          <a:prstGeom prst="rect">
            <a:avLst/>
          </a:prstGeom>
        </p:spPr>
      </p:pic>
      <p:sp>
        <p:nvSpPr>
          <p:cNvPr id="7" name="TextBox 6"/>
          <p:cNvSpPr txBox="1"/>
          <p:nvPr/>
        </p:nvSpPr>
        <p:spPr>
          <a:xfrm>
            <a:off x="3604554" y="1847731"/>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tx2"/>
                </a:solidFill>
              </a:rPr>
              <a:t>PART 01</a:t>
            </a:r>
            <a:endParaRPr lang="zh-CN" altLang="en-US" sz="3600" b="0" dirty="0">
              <a:solidFill>
                <a:schemeClr val="tx2"/>
              </a:solidFill>
            </a:endParaRPr>
          </a:p>
        </p:txBody>
      </p:sp>
      <p:sp>
        <p:nvSpPr>
          <p:cNvPr id="8" name="TextBox 7"/>
          <p:cNvSpPr txBox="1"/>
          <p:nvPr/>
        </p:nvSpPr>
        <p:spPr>
          <a:xfrm>
            <a:off x="3604554" y="2365573"/>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smtClean="0">
                <a:solidFill>
                  <a:schemeClr val="tx2"/>
                </a:solidFill>
              </a:rPr>
              <a:t>输入标题文字</a:t>
            </a:r>
            <a:endParaRPr lang="zh-CN" altLang="en-US" sz="5400" dirty="0">
              <a:solidFill>
                <a:schemeClr val="tx2"/>
              </a:solidFill>
            </a:endParaRPr>
          </a:p>
        </p:txBody>
      </p:sp>
      <p:sp>
        <p:nvSpPr>
          <p:cNvPr id="9" name="TextBox 8"/>
          <p:cNvSpPr txBox="1"/>
          <p:nvPr/>
        </p:nvSpPr>
        <p:spPr>
          <a:xfrm>
            <a:off x="2698130" y="3288903"/>
            <a:ext cx="6781452" cy="500137"/>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400" dirty="0"/>
              <a:t>Chinadaily.com.cn is the largest English portal in China, providing news, business information, BBS, learning materials. The Website has channels as China,</a:t>
            </a:r>
            <a:endParaRPr lang="id-ID" altLang="zh-CN" sz="1100" dirty="0">
              <a:latin typeface="Lato" panose="020F0502020204030203" pitchFamily="34" charset="0"/>
              <a:ea typeface="Clear Sans Light" pitchFamily="34" charset="0"/>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400"/>
                                        <p:tgtEl>
                                          <p:spTgt spid="13"/>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92353" y="5302950"/>
            <a:ext cx="8169717" cy="645795"/>
          </a:xfrm>
          <a:prstGeom prst="rect">
            <a:avLst/>
          </a:prstGeom>
          <a:noFill/>
        </p:spPr>
        <p:txBody>
          <a:bodyPr wrap="square" lIns="0" tIns="0" rIns="0" bIns="0" rtlCol="0">
            <a:spAutoFit/>
          </a:bodyPr>
          <a:lstStyle/>
          <a:p>
            <a:pPr algn="just"/>
            <a:r>
              <a:rPr lang="zh-CN" altLang="en-US" sz="1400" dirty="0" smtClean="0">
                <a:solidFill>
                  <a:schemeClr val="tx1">
                    <a:lumMod val="65000"/>
                    <a:lumOff val="35000"/>
                  </a:schemeClr>
                </a:solidFill>
                <a:latin typeface="Impact MT Std" panose="020B0806030902050204"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 </a:t>
            </a:r>
          </a:p>
        </p:txBody>
      </p:sp>
      <p:sp>
        <p:nvSpPr>
          <p:cNvPr id="14" name="TextBox 13"/>
          <p:cNvSpPr txBox="1"/>
          <p:nvPr/>
        </p:nvSpPr>
        <p:spPr>
          <a:xfrm>
            <a:off x="5080376" y="4868000"/>
            <a:ext cx="2058539" cy="276999"/>
          </a:xfrm>
          <a:prstGeom prst="rect">
            <a:avLst/>
          </a:prstGeom>
          <a:noFill/>
        </p:spPr>
        <p:txBody>
          <a:bodyPr wrap="square" lIns="0" tIns="0" rIns="0" bIns="0" rtlCol="0">
            <a:spAutoFit/>
          </a:bodyPr>
          <a:lstStyle/>
          <a:p>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点击输入标题文本</a:t>
            </a:r>
            <a:endParaRPr lang="zh-CN" altLang="en-US" b="1" dirty="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15" name="Oval 12"/>
          <p:cNvSpPr/>
          <p:nvPr/>
        </p:nvSpPr>
        <p:spPr>
          <a:xfrm>
            <a:off x="1839415"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2037775" y="1840011"/>
            <a:ext cx="1175879" cy="11763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17" name="Arc 14"/>
          <p:cNvSpPr/>
          <p:nvPr/>
        </p:nvSpPr>
        <p:spPr>
          <a:xfrm>
            <a:off x="1839415" y="1641574"/>
            <a:ext cx="1572598" cy="1573212"/>
          </a:xfrm>
          <a:prstGeom prst="arc">
            <a:avLst>
              <a:gd name="adj1" fmla="val 16018236"/>
              <a:gd name="adj2" fmla="val 9832525"/>
            </a:avLst>
          </a:prstGeom>
          <a:noFill/>
          <a:ln w="101600" cap="rnd" cmpd="sng">
            <a:solidFill>
              <a:schemeClr val="accent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8"/>
          <p:cNvSpPr/>
          <p:nvPr/>
        </p:nvSpPr>
        <p:spPr>
          <a:xfrm>
            <a:off x="4221794"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4420153" y="1840011"/>
            <a:ext cx="1175879" cy="11763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0" name="Arc 20"/>
          <p:cNvSpPr/>
          <p:nvPr/>
        </p:nvSpPr>
        <p:spPr>
          <a:xfrm>
            <a:off x="4221794" y="1641574"/>
            <a:ext cx="1572598" cy="1573212"/>
          </a:xfrm>
          <a:prstGeom prst="arc">
            <a:avLst>
              <a:gd name="adj1" fmla="val 16018236"/>
              <a:gd name="adj2" fmla="val 5788795"/>
            </a:avLst>
          </a:prstGeom>
          <a:noFill/>
          <a:ln w="101600" cap="rnd" cmpd="sng">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2"/>
          <p:cNvSpPr/>
          <p:nvPr/>
        </p:nvSpPr>
        <p:spPr>
          <a:xfrm>
            <a:off x="6597129"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6795490" y="1840011"/>
            <a:ext cx="1175878" cy="1176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3" name="Arc 24"/>
          <p:cNvSpPr/>
          <p:nvPr/>
        </p:nvSpPr>
        <p:spPr>
          <a:xfrm>
            <a:off x="6597129" y="1641574"/>
            <a:ext cx="1572599" cy="1573212"/>
          </a:xfrm>
          <a:prstGeom prst="arc">
            <a:avLst>
              <a:gd name="adj1" fmla="val 16018236"/>
              <a:gd name="adj2" fmla="val 3132458"/>
            </a:avLst>
          </a:prstGeom>
          <a:noFill/>
          <a:ln w="101600" cap="rnd" cmpd="sng">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6"/>
          <p:cNvSpPr/>
          <p:nvPr/>
        </p:nvSpPr>
        <p:spPr>
          <a:xfrm>
            <a:off x="8941944"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9140305" y="1840011"/>
            <a:ext cx="1175878" cy="1176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6" name="Arc 28"/>
          <p:cNvSpPr/>
          <p:nvPr/>
        </p:nvSpPr>
        <p:spPr>
          <a:xfrm>
            <a:off x="8941944" y="1641574"/>
            <a:ext cx="1572599" cy="1573212"/>
          </a:xfrm>
          <a:prstGeom prst="arc">
            <a:avLst>
              <a:gd name="adj1" fmla="val 16018236"/>
              <a:gd name="adj2" fmla="val 13285852"/>
            </a:avLst>
          </a:prstGeom>
          <a:noFill/>
          <a:ln w="101600" cap="rnd" cmpd="sng">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p:cNvSpPr txBox="1"/>
          <p:nvPr/>
        </p:nvSpPr>
        <p:spPr>
          <a:xfrm>
            <a:off x="1560473" y="3513783"/>
            <a:ext cx="2194655"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项目一</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0765" y="3513783"/>
            <a:ext cx="2194655"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项目二</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6101" y="3513783"/>
            <a:ext cx="2194656"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项目三</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0916" y="3513783"/>
            <a:ext cx="2194656"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项目四</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300" fill="hold"/>
                                        <p:tgtEl>
                                          <p:spTgt spid="14"/>
                                        </p:tgtEl>
                                        <p:attrNameLst>
                                          <p:attrName>ppt_x</p:attrName>
                                        </p:attrNameLst>
                                      </p:cBhvr>
                                      <p:tavLst>
                                        <p:tav tm="0">
                                          <p:val>
                                            <p:strVal val="1+#ppt_w/2"/>
                                          </p:val>
                                        </p:tav>
                                        <p:tav tm="100000">
                                          <p:val>
                                            <p:strVal val="#ppt_x"/>
                                          </p:val>
                                        </p:tav>
                                      </p:tavLst>
                                    </p:anim>
                                    <p:anim calcmode="lin" valueType="num">
                                      <p:cBhvr additive="base">
                                        <p:cTn id="101" dur="300" fill="hold"/>
                                        <p:tgtEl>
                                          <p:spTgt spid="14"/>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300" fill="hold"/>
                                        <p:tgtEl>
                                          <p:spTgt spid="12"/>
                                        </p:tgtEl>
                                        <p:attrNameLst>
                                          <p:attrName>ppt_x</p:attrName>
                                        </p:attrNameLst>
                                      </p:cBhvr>
                                      <p:tavLst>
                                        <p:tav tm="0">
                                          <p:val>
                                            <p:strVal val="1+#ppt_w/2"/>
                                          </p:val>
                                        </p:tav>
                                        <p:tav tm="100000">
                                          <p:val>
                                            <p:strVal val="#ppt_x"/>
                                          </p:val>
                                        </p:tav>
                                      </p:tavLst>
                                    </p:anim>
                                    <p:anim calcmode="lin" valueType="num">
                                      <p:cBhvr additive="base">
                                        <p:cTn id="106"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93840" y="1484785"/>
            <a:ext cx="2556425"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154" y="1484785"/>
            <a:ext cx="2556425"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67212" y="1484785"/>
            <a:ext cx="2556425"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0526" y="1484785"/>
            <a:ext cx="2556425"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2768"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5942" y="3149658"/>
            <a:ext cx="1907140"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28" name="矩形 27"/>
          <p:cNvSpPr/>
          <p:nvPr/>
        </p:nvSpPr>
        <p:spPr>
          <a:xfrm>
            <a:off x="4479227"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5055" y="3149658"/>
            <a:ext cx="1874629"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0" name="矩形 29"/>
          <p:cNvSpPr/>
          <p:nvPr/>
        </p:nvSpPr>
        <p:spPr>
          <a:xfrm>
            <a:off x="6645686"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1657" y="3149658"/>
            <a:ext cx="189186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2" name="矩形 31"/>
          <p:cNvSpPr/>
          <p:nvPr/>
        </p:nvSpPr>
        <p:spPr>
          <a:xfrm>
            <a:off x="8812143"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5498" y="3149658"/>
            <a:ext cx="18742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4" name="Freeform 12"/>
          <p:cNvSpPr/>
          <p:nvPr/>
        </p:nvSpPr>
        <p:spPr bwMode="auto">
          <a:xfrm>
            <a:off x="1656157" y="4873848"/>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12"/>
          <p:cNvSpPr/>
          <p:nvPr/>
        </p:nvSpPr>
        <p:spPr bwMode="auto">
          <a:xfrm flipH="1" flipV="1">
            <a:off x="10245467" y="5779096"/>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35"/>
          <p:cNvSpPr txBox="1"/>
          <p:nvPr/>
        </p:nvSpPr>
        <p:spPr>
          <a:xfrm>
            <a:off x="2016057" y="5188049"/>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400" fill="hold"/>
                                        <p:tgtEl>
                                          <p:spTgt spid="16"/>
                                        </p:tgtEl>
                                        <p:attrNameLst>
                                          <p:attrName>ppt_x</p:attrName>
                                        </p:attrNameLst>
                                      </p:cBhvr>
                                      <p:tavLst>
                                        <p:tav tm="0">
                                          <p:val>
                                            <p:strVal val="0-#ppt_w/2"/>
                                          </p:val>
                                        </p:tav>
                                        <p:tav tm="100000">
                                          <p:val>
                                            <p:strVal val="#ppt_x"/>
                                          </p:val>
                                        </p:tav>
                                      </p:tavLst>
                                    </p:anim>
                                    <p:anim calcmode="lin" valueType="num">
                                      <p:cBhvr additive="base">
                                        <p:cTn id="8" dur="400" fill="hold"/>
                                        <p:tgtEl>
                                          <p:spTgt spid="1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p:tgtEl>
                                          <p:spTgt spid="26"/>
                                        </p:tgtEl>
                                        <p:attrNameLst>
                                          <p:attrName>ppt_y</p:attrName>
                                        </p:attrNameLst>
                                      </p:cBhvr>
                                      <p:tavLst>
                                        <p:tav tm="0">
                                          <p:val>
                                            <p:strVal val="#ppt_y-#ppt_h*1.125000"/>
                                          </p:val>
                                        </p:tav>
                                        <p:tav tm="100000">
                                          <p:val>
                                            <p:strVal val="#ppt_y"/>
                                          </p:val>
                                        </p:tav>
                                      </p:tavLst>
                                    </p:anim>
                                    <p:animEffect transition="in" filter="wipe(down)">
                                      <p:cBhvr>
                                        <p:cTn id="12" dur="400"/>
                                        <p:tgtEl>
                                          <p:spTgt spid="2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p:tgtEl>
                                          <p:spTgt spid="27"/>
                                        </p:tgtEl>
                                        <p:attrNameLst>
                                          <p:attrName>ppt_y</p:attrName>
                                        </p:attrNameLst>
                                      </p:cBhvr>
                                      <p:tavLst>
                                        <p:tav tm="0">
                                          <p:val>
                                            <p:strVal val="#ppt_y-#ppt_h*1.125000"/>
                                          </p:val>
                                        </p:tav>
                                        <p:tav tm="100000">
                                          <p:val>
                                            <p:strVal val="#ppt_y"/>
                                          </p:val>
                                        </p:tav>
                                      </p:tavLst>
                                    </p:anim>
                                    <p:animEffect transition="in" filter="wipe(down)">
                                      <p:cBhvr>
                                        <p:cTn id="16" dur="400"/>
                                        <p:tgtEl>
                                          <p:spTgt spid="2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400"/>
                                        <p:tgtEl>
                                          <p:spTgt spid="13"/>
                                        </p:tgtEl>
                                        <p:attrNameLst>
                                          <p:attrName>ppt_x</p:attrName>
                                        </p:attrNameLst>
                                      </p:cBhvr>
                                      <p:tavLst>
                                        <p:tav tm="0">
                                          <p:val>
                                            <p:strVal val="#ppt_x-#ppt_w*1.125000"/>
                                          </p:val>
                                        </p:tav>
                                        <p:tav tm="100000">
                                          <p:val>
                                            <p:strVal val="#ppt_x"/>
                                          </p:val>
                                        </p:tav>
                                      </p:tavLst>
                                    </p:anim>
                                    <p:animEffect transition="in" filter="wipe(right)">
                                      <p:cBhvr>
                                        <p:cTn id="21" dur="400"/>
                                        <p:tgtEl>
                                          <p:spTgt spid="1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400"/>
                                        <p:tgtEl>
                                          <p:spTgt spid="28"/>
                                        </p:tgtEl>
                                        <p:attrNameLst>
                                          <p:attrName>ppt_y</p:attrName>
                                        </p:attrNameLst>
                                      </p:cBhvr>
                                      <p:tavLst>
                                        <p:tav tm="0">
                                          <p:val>
                                            <p:strVal val="#ppt_y-#ppt_h*1.125000"/>
                                          </p:val>
                                        </p:tav>
                                        <p:tav tm="100000">
                                          <p:val>
                                            <p:strVal val="#ppt_y"/>
                                          </p:val>
                                        </p:tav>
                                      </p:tavLst>
                                    </p:anim>
                                    <p:animEffect transition="in" filter="wipe(down)">
                                      <p:cBhvr>
                                        <p:cTn id="25" dur="400"/>
                                        <p:tgtEl>
                                          <p:spTgt spid="2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400"/>
                                        <p:tgtEl>
                                          <p:spTgt spid="29"/>
                                        </p:tgtEl>
                                        <p:attrNameLst>
                                          <p:attrName>ppt_y</p:attrName>
                                        </p:attrNameLst>
                                      </p:cBhvr>
                                      <p:tavLst>
                                        <p:tav tm="0">
                                          <p:val>
                                            <p:strVal val="#ppt_y-#ppt_h*1.125000"/>
                                          </p:val>
                                        </p:tav>
                                        <p:tav tm="100000">
                                          <p:val>
                                            <p:strVal val="#ppt_y"/>
                                          </p:val>
                                        </p:tav>
                                      </p:tavLst>
                                    </p:anim>
                                    <p:animEffect transition="in" filter="wipe(down)">
                                      <p:cBhvr>
                                        <p:cTn id="29" dur="400"/>
                                        <p:tgtEl>
                                          <p:spTgt spid="2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400"/>
                                        <p:tgtEl>
                                          <p:spTgt spid="22"/>
                                        </p:tgtEl>
                                        <p:attrNameLst>
                                          <p:attrName>ppt_x</p:attrName>
                                        </p:attrNameLst>
                                      </p:cBhvr>
                                      <p:tavLst>
                                        <p:tav tm="0">
                                          <p:val>
                                            <p:strVal val="#ppt_x-#ppt_w*1.125000"/>
                                          </p:val>
                                        </p:tav>
                                        <p:tav tm="100000">
                                          <p:val>
                                            <p:strVal val="#ppt_x"/>
                                          </p:val>
                                        </p:tav>
                                      </p:tavLst>
                                    </p:anim>
                                    <p:animEffect transition="in" filter="wipe(right)">
                                      <p:cBhvr>
                                        <p:cTn id="34" dur="400"/>
                                        <p:tgtEl>
                                          <p:spTgt spid="2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400"/>
                                        <p:tgtEl>
                                          <p:spTgt spid="30"/>
                                        </p:tgtEl>
                                        <p:attrNameLst>
                                          <p:attrName>ppt_y</p:attrName>
                                        </p:attrNameLst>
                                      </p:cBhvr>
                                      <p:tavLst>
                                        <p:tav tm="0">
                                          <p:val>
                                            <p:strVal val="#ppt_y-#ppt_h*1.125000"/>
                                          </p:val>
                                        </p:tav>
                                        <p:tav tm="100000">
                                          <p:val>
                                            <p:strVal val="#ppt_y"/>
                                          </p:val>
                                        </p:tav>
                                      </p:tavLst>
                                    </p:anim>
                                    <p:animEffect transition="in" filter="wipe(down)">
                                      <p:cBhvr>
                                        <p:cTn id="38" dur="400"/>
                                        <p:tgtEl>
                                          <p:spTgt spid="3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400"/>
                                        <p:tgtEl>
                                          <p:spTgt spid="31"/>
                                        </p:tgtEl>
                                        <p:attrNameLst>
                                          <p:attrName>ppt_y</p:attrName>
                                        </p:attrNameLst>
                                      </p:cBhvr>
                                      <p:tavLst>
                                        <p:tav tm="0">
                                          <p:val>
                                            <p:strVal val="#ppt_y-#ppt_h*1.125000"/>
                                          </p:val>
                                        </p:tav>
                                        <p:tav tm="100000">
                                          <p:val>
                                            <p:strVal val="#ppt_y"/>
                                          </p:val>
                                        </p:tav>
                                      </p:tavLst>
                                    </p:anim>
                                    <p:animEffect transition="in" filter="wipe(down)">
                                      <p:cBhvr>
                                        <p:cTn id="42" dur="400"/>
                                        <p:tgtEl>
                                          <p:spTgt spid="3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400"/>
                                        <p:tgtEl>
                                          <p:spTgt spid="19"/>
                                        </p:tgtEl>
                                        <p:attrNameLst>
                                          <p:attrName>ppt_x</p:attrName>
                                        </p:attrNameLst>
                                      </p:cBhvr>
                                      <p:tavLst>
                                        <p:tav tm="0">
                                          <p:val>
                                            <p:strVal val="#ppt_x-#ppt_w*1.125000"/>
                                          </p:val>
                                        </p:tav>
                                        <p:tav tm="100000">
                                          <p:val>
                                            <p:strVal val="#ppt_x"/>
                                          </p:val>
                                        </p:tav>
                                      </p:tavLst>
                                    </p:anim>
                                    <p:animEffect transition="in" filter="wipe(right)">
                                      <p:cBhvr>
                                        <p:cTn id="47" dur="400"/>
                                        <p:tgtEl>
                                          <p:spTgt spid="1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400"/>
                                        <p:tgtEl>
                                          <p:spTgt spid="32"/>
                                        </p:tgtEl>
                                        <p:attrNameLst>
                                          <p:attrName>ppt_y</p:attrName>
                                        </p:attrNameLst>
                                      </p:cBhvr>
                                      <p:tavLst>
                                        <p:tav tm="0">
                                          <p:val>
                                            <p:strVal val="#ppt_y-#ppt_h*1.125000"/>
                                          </p:val>
                                        </p:tav>
                                        <p:tav tm="100000">
                                          <p:val>
                                            <p:strVal val="#ppt_y"/>
                                          </p:val>
                                        </p:tav>
                                      </p:tavLst>
                                    </p:anim>
                                    <p:animEffect transition="in" filter="wipe(down)">
                                      <p:cBhvr>
                                        <p:cTn id="51" dur="400"/>
                                        <p:tgtEl>
                                          <p:spTgt spid="3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400"/>
                                        <p:tgtEl>
                                          <p:spTgt spid="33"/>
                                        </p:tgtEl>
                                        <p:attrNameLst>
                                          <p:attrName>ppt_y</p:attrName>
                                        </p:attrNameLst>
                                      </p:cBhvr>
                                      <p:tavLst>
                                        <p:tav tm="0">
                                          <p:val>
                                            <p:strVal val="#ppt_y-#ppt_h*1.125000"/>
                                          </p:val>
                                        </p:tav>
                                        <p:tav tm="100000">
                                          <p:val>
                                            <p:strVal val="#ppt_y"/>
                                          </p:val>
                                        </p:tav>
                                      </p:tavLst>
                                    </p:anim>
                                    <p:animEffect transition="in" filter="wipe(down)">
                                      <p:cBhvr>
                                        <p:cTn id="55" dur="400"/>
                                        <p:tgtEl>
                                          <p:spTgt spid="33"/>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6 -3.7037E-7 L 0.36686 0.15278 " pathEditMode="relative" rAng="0" ptsTypes="AA">
                                      <p:cBhvr>
                                        <p:cTn id="60" dur="500" spd="-99900" fill="hold"/>
                                        <p:tgtEl>
                                          <p:spTgt spid="34"/>
                                        </p:tgtEl>
                                        <p:attrNameLst>
                                          <p:attrName>ppt_x</p:attrName>
                                          <p:attrName>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7 -3.33333E-6 L -0.39495 -0.11018 " pathEditMode="relative" rAng="0" ptsTypes="AA">
                                      <p:cBhvr>
                                        <p:cTn id="64" dur="500" spd="-99900" fill="hold"/>
                                        <p:tgtEl>
                                          <p:spTgt spid="35"/>
                                        </p:tgtEl>
                                        <p:attrNameLst>
                                          <p:attrName>ppt_x</p:attrName>
                                          <p:attrName>ppt_y</p:attrName>
                                        </p:attrNameLst>
                                      </p:cBhvr>
                                      <p:rCtr x="-19748" y="-5509"/>
                                    </p:animMotion>
                                  </p:childTnLst>
                                </p:cTn>
                              </p:par>
                            </p:childTnLst>
                          </p:cTn>
                        </p:par>
                        <p:par>
                          <p:cTn id="65" fill="hold">
                            <p:stCondLst>
                              <p:cond delay="2000"/>
                            </p:stCondLst>
                            <p:childTnLst>
                              <p:par>
                                <p:cTn id="66" presetID="18" presetClass="entr" presetSubtype="3"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up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8"/>
          <p:cNvSpPr txBox="1"/>
          <p:nvPr/>
        </p:nvSpPr>
        <p:spPr>
          <a:xfrm>
            <a:off x="2057097" y="1778744"/>
            <a:ext cx="1960886"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0272" y="3375284"/>
            <a:ext cx="2025631"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2529" y="1215044"/>
            <a:ext cx="2241570"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2428" y="3087251"/>
            <a:ext cx="2025631"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58974" y="1321174"/>
            <a:ext cx="2778452" cy="2779537"/>
            <a:chOff x="3325860" y="1074902"/>
            <a:chExt cx="2531533" cy="2531533"/>
          </a:xfrm>
        </p:grpSpPr>
        <p:sp>
          <p:nvSpPr>
            <p:cNvPr id="19" name="椭圆 18"/>
            <p:cNvSpPr/>
            <p:nvPr/>
          </p:nvSpPr>
          <p:spPr>
            <a:xfrm>
              <a:off x="3325860" y="1074902"/>
              <a:ext cx="2531533" cy="25315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利润来源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6750" y="1587400"/>
            <a:ext cx="939433" cy="939800"/>
            <a:chOff x="2386060" y="1495059"/>
            <a:chExt cx="939800" cy="939800"/>
          </a:xfrm>
        </p:grpSpPr>
        <p:sp>
          <p:nvSpPr>
            <p:cNvPr id="23" name="椭圆 22"/>
            <p:cNvSpPr/>
            <p:nvPr/>
          </p:nvSpPr>
          <p:spPr>
            <a:xfrm>
              <a:off x="2386060" y="1495059"/>
              <a:ext cx="939800" cy="9398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0889" y="1308843"/>
            <a:ext cx="939433" cy="939800"/>
            <a:chOff x="5454052" y="1074902"/>
            <a:chExt cx="939800" cy="939800"/>
          </a:xfrm>
        </p:grpSpPr>
        <p:sp>
          <p:nvSpPr>
            <p:cNvPr id="26" name="椭圆 25"/>
            <p:cNvSpPr/>
            <p:nvPr/>
          </p:nvSpPr>
          <p:spPr>
            <a:xfrm>
              <a:off x="5454052" y="1074902"/>
              <a:ext cx="939800" cy="9398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5709" y="3317927"/>
            <a:ext cx="939433" cy="939800"/>
            <a:chOff x="3080330" y="2789142"/>
            <a:chExt cx="939800" cy="939800"/>
          </a:xfrm>
        </p:grpSpPr>
        <p:sp>
          <p:nvSpPr>
            <p:cNvPr id="31" name="椭圆 30"/>
            <p:cNvSpPr/>
            <p:nvPr/>
          </p:nvSpPr>
          <p:spPr>
            <a:xfrm>
              <a:off x="3080330" y="2789142"/>
              <a:ext cx="939800" cy="939800"/>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18182" y="2957730"/>
            <a:ext cx="900813" cy="901165"/>
            <a:chOff x="5719249" y="3077288"/>
            <a:chExt cx="767347" cy="767347"/>
          </a:xfrm>
        </p:grpSpPr>
        <p:sp>
          <p:nvSpPr>
            <p:cNvPr id="36" name="椭圆 35"/>
            <p:cNvSpPr/>
            <p:nvPr/>
          </p:nvSpPr>
          <p:spPr>
            <a:xfrm>
              <a:off x="5719249" y="3077288"/>
              <a:ext cx="767347" cy="767347"/>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41" name="TextBox 40"/>
          <p:cNvSpPr txBox="1"/>
          <p:nvPr/>
        </p:nvSpPr>
        <p:spPr>
          <a:xfrm>
            <a:off x="1967781" y="4914999"/>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400" fill="hold"/>
                                        <p:tgtEl>
                                          <p:spTgt spid="22"/>
                                        </p:tgtEl>
                                        <p:attrNameLst>
                                          <p:attrName>ppt_w</p:attrName>
                                        </p:attrNameLst>
                                      </p:cBhvr>
                                      <p:tavLst>
                                        <p:tav tm="0">
                                          <p:val>
                                            <p:fltVal val="0"/>
                                          </p:val>
                                        </p:tav>
                                        <p:tav tm="100000">
                                          <p:val>
                                            <p:strVal val="#ppt_w"/>
                                          </p:val>
                                        </p:tav>
                                      </p:tavLst>
                                    </p:anim>
                                    <p:anim calcmode="lin" valueType="num">
                                      <p:cBhvr>
                                        <p:cTn id="13" dur="400" fill="hold"/>
                                        <p:tgtEl>
                                          <p:spTgt spid="22"/>
                                        </p:tgtEl>
                                        <p:attrNameLst>
                                          <p:attrName>ppt_h</p:attrName>
                                        </p:attrNameLst>
                                      </p:cBhvr>
                                      <p:tavLst>
                                        <p:tav tm="0">
                                          <p:val>
                                            <p:fltVal val="0"/>
                                          </p:val>
                                        </p:tav>
                                        <p:tav tm="100000">
                                          <p:val>
                                            <p:strVal val="#ppt_h"/>
                                          </p:val>
                                        </p:tav>
                                      </p:tavLst>
                                    </p:anim>
                                    <p:animEffect transition="in" filter="fade">
                                      <p:cBhvr>
                                        <p:cTn id="14" dur="4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animEffect transition="in" filter="fade">
                                      <p:cBhvr>
                                        <p:cTn id="23" dur="4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400" fill="hold"/>
                                        <p:tgtEl>
                                          <p:spTgt spid="35"/>
                                        </p:tgtEl>
                                        <p:attrNameLst>
                                          <p:attrName>ppt_w</p:attrName>
                                        </p:attrNameLst>
                                      </p:cBhvr>
                                      <p:tavLst>
                                        <p:tav tm="0">
                                          <p:val>
                                            <p:fltVal val="0"/>
                                          </p:val>
                                        </p:tav>
                                        <p:tav tm="100000">
                                          <p:val>
                                            <p:strVal val="#ppt_w"/>
                                          </p:val>
                                        </p:tav>
                                      </p:tavLst>
                                    </p:anim>
                                    <p:anim calcmode="lin" valueType="num">
                                      <p:cBhvr>
                                        <p:cTn id="31" dur="400" fill="hold"/>
                                        <p:tgtEl>
                                          <p:spTgt spid="35"/>
                                        </p:tgtEl>
                                        <p:attrNameLst>
                                          <p:attrName>ppt_h</p:attrName>
                                        </p:attrNameLst>
                                      </p:cBhvr>
                                      <p:tavLst>
                                        <p:tav tm="0">
                                          <p:val>
                                            <p:fltVal val="0"/>
                                          </p:val>
                                        </p:tav>
                                        <p:tav tm="100000">
                                          <p:val>
                                            <p:strVal val="#ppt_h"/>
                                          </p:val>
                                        </p:tav>
                                      </p:tavLst>
                                    </p:anim>
                                    <p:animEffect transition="in" filter="fade">
                                      <p:cBhvr>
                                        <p:cTn id="32" dur="4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400" fill="hold"/>
                                        <p:tgtEl>
                                          <p:spTgt spid="25"/>
                                        </p:tgtEl>
                                        <p:attrNameLst>
                                          <p:attrName>ppt_w</p:attrName>
                                        </p:attrNameLst>
                                      </p:cBhvr>
                                      <p:tavLst>
                                        <p:tav tm="0">
                                          <p:val>
                                            <p:fltVal val="0"/>
                                          </p:val>
                                        </p:tav>
                                        <p:tav tm="100000">
                                          <p:val>
                                            <p:strVal val="#ppt_w"/>
                                          </p:val>
                                        </p:tav>
                                      </p:tavLst>
                                    </p:anim>
                                    <p:anim calcmode="lin" valueType="num">
                                      <p:cBhvr>
                                        <p:cTn id="40" dur="400" fill="hold"/>
                                        <p:tgtEl>
                                          <p:spTgt spid="25"/>
                                        </p:tgtEl>
                                        <p:attrNameLst>
                                          <p:attrName>ppt_h</p:attrName>
                                        </p:attrNameLst>
                                      </p:cBhvr>
                                      <p:tavLst>
                                        <p:tav tm="0">
                                          <p:val>
                                            <p:fltVal val="0"/>
                                          </p:val>
                                        </p:tav>
                                        <p:tav tm="100000">
                                          <p:val>
                                            <p:strVal val="#ppt_h"/>
                                          </p:val>
                                        </p:tav>
                                      </p:tavLst>
                                    </p:anim>
                                    <p:animEffect transition="in" filter="fade">
                                      <p:cBhvr>
                                        <p:cTn id="41" dur="4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500"/>
                            </p:stCondLst>
                            <p:childTnLst>
                              <p:par>
                                <p:cTn id="46" presetID="18" presetClass="entr" presetSubtype="3"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37404" y="1052736"/>
            <a:ext cx="3877985" cy="830997"/>
          </a:xfrm>
          <a:prstGeom prst="rect">
            <a:avLst/>
          </a:prstGeom>
          <a:noFill/>
        </p:spPr>
        <p:txBody>
          <a:bodyPr wrap="none" rtlCol="0">
            <a:spAutoFit/>
          </a:bodyPr>
          <a:lstStyle/>
          <a:p>
            <a:pPr algn="ctr"/>
            <a:r>
              <a:rPr lang="zh-CN" altLang="en-US" sz="4800" b="1" dirty="0" smtClean="0">
                <a:solidFill>
                  <a:schemeClr val="tx2"/>
                </a:solidFill>
                <a:latin typeface="+mj-ea"/>
                <a:ea typeface="+mj-ea"/>
              </a:rPr>
              <a:t>感谢您的观看</a:t>
            </a:r>
            <a:endParaRPr lang="zh-CN" altLang="en-US" sz="4800" b="1" dirty="0">
              <a:solidFill>
                <a:schemeClr val="tx2"/>
              </a:solidFill>
              <a:latin typeface="+mj-ea"/>
              <a:ea typeface="+mj-ea"/>
            </a:endParaRPr>
          </a:p>
        </p:txBody>
      </p:sp>
      <p:sp>
        <p:nvSpPr>
          <p:cNvPr id="16" name="TextBox 15"/>
          <p:cNvSpPr txBox="1"/>
          <p:nvPr/>
        </p:nvSpPr>
        <p:spPr>
          <a:xfrm>
            <a:off x="6096945" y="1845585"/>
            <a:ext cx="5758901" cy="430865"/>
          </a:xfrm>
          <a:prstGeom prst="rect">
            <a:avLst/>
          </a:prstGeom>
          <a:noFill/>
        </p:spPr>
        <p:txBody>
          <a:bodyPr wrap="square" lIns="91417" tIns="45709" rIns="91417" bIns="4570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en-US" altLang="zh-CN" sz="11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in this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box, and select only </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the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text. Your content to play here, or through your </a:t>
            </a:r>
            <a:r>
              <a:rPr lang="en-US" altLang="zh-CN" sz="1100" dirty="0" smtClean="0">
                <a:solidFill>
                  <a:schemeClr val="bg1">
                    <a:lumMod val="50000"/>
                  </a:schemeClr>
                </a:solidFill>
                <a:latin typeface="微软雅黑" panose="020B0503020204020204" pitchFamily="34" charset="-122"/>
                <a:ea typeface="微软雅黑" panose="020B0503020204020204" pitchFamily="34" charset="-122"/>
              </a:rPr>
              <a:t>copy</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945" y="3629018"/>
            <a:ext cx="4948941" cy="32563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94" y="3212976"/>
            <a:ext cx="1265030" cy="1076037"/>
          </a:xfrm>
          <a:prstGeom prst="rect">
            <a:avLst/>
          </a:prstGeom>
        </p:spPr>
      </p:pic>
      <p:pic>
        <p:nvPicPr>
          <p:cNvPr id="3" name="图片 2" descr="35"/>
          <p:cNvPicPr>
            <a:picLocks noChangeAspect="1"/>
          </p:cNvPicPr>
          <p:nvPr/>
        </p:nvPicPr>
        <p:blipFill>
          <a:blip r:embed="rId5"/>
          <a:stretch>
            <a:fillRect/>
          </a:stretch>
        </p:blipFill>
        <p:spPr>
          <a:xfrm>
            <a:off x="1554480" y="1317625"/>
            <a:ext cx="3523615" cy="5394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21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100" decel="50000" fill="hold">
                                              <p:stCondLst>
                                                <p:cond delay="0"/>
                                              </p:stCondLst>
                                            </p:cTn>
                                            <p:tgtEl>
                                              <p:spTgt spid="6"/>
                                            </p:tgtEl>
                                            <p:attrNameLst>
                                              <p:attrName>ppt_x</p:attrName>
                                              <p:attrName>ppt_y</p:attrName>
                                            </p:attrNameLst>
                                          </p:cBhvr>
                                        </p:animMotion>
                                        <p:animEffect transition="in" filter="fade">
                                          <p:cBhvr>
                                            <p:cTn id="9" dur="2100"/>
                                            <p:tgtEl>
                                              <p:spTgt spid="6"/>
                                            </p:tgtEl>
                                          </p:cBhvr>
                                        </p:animEffect>
                                      </p:childTnLst>
                                    </p:cTn>
                                  </p:par>
                                </p:childTnLst>
                              </p:cTn>
                            </p:par>
                            <p:par>
                              <p:cTn id="10" fill="hold">
                                <p:stCondLst>
                                  <p:cond delay="2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400"/>
                                            <p:tgtEl>
                                              <p:spTgt spid="5"/>
                                            </p:tgtEl>
                                          </p:cBhvr>
                                        </p:animEffect>
                                      </p:childTnLst>
                                    </p:cTn>
                                  </p:par>
                                </p:childTnLst>
                              </p:cTn>
                            </p:par>
                            <p:par>
                              <p:cTn id="14" fill="hold">
                                <p:stCondLst>
                                  <p:cond delay="4000"/>
                                </p:stCondLst>
                                <p:childTnLst>
                                  <p:par>
                                    <p:cTn id="15" presetID="2" presetClass="entr" presetSubtype="1" fill="hold" grpId="0" nodeType="afterEffect" p14:presetBounceEnd="55000">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14:bounceEnd="55000">
                                          <p:cBhvr additive="base">
                                            <p:cTn id="17" dur="10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900"/>
                                </p:stCondLst>
                                <p:childTnLst>
                                  <p:par>
                                    <p:cTn id="20" presetID="16" presetClass="entr" presetSubtype="2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21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100" decel="50000" fill="hold">
                                              <p:stCondLst>
                                                <p:cond delay="0"/>
                                              </p:stCondLst>
                                            </p:cTn>
                                            <p:tgtEl>
                                              <p:spTgt spid="6"/>
                                            </p:tgtEl>
                                            <p:attrNameLst>
                                              <p:attrName>ppt_x</p:attrName>
                                              <p:attrName>ppt_y</p:attrName>
                                            </p:attrNameLst>
                                          </p:cBhvr>
                                        </p:animMotion>
                                        <p:animEffect transition="in" filter="fade">
                                          <p:cBhvr>
                                            <p:cTn id="9" dur="2100"/>
                                            <p:tgtEl>
                                              <p:spTgt spid="6"/>
                                            </p:tgtEl>
                                          </p:cBhvr>
                                        </p:animEffect>
                                      </p:childTnLst>
                                    </p:cTn>
                                  </p:par>
                                </p:childTnLst>
                              </p:cTn>
                            </p:par>
                            <p:par>
                              <p:cTn id="10" fill="hold">
                                <p:stCondLst>
                                  <p:cond delay="2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400"/>
                                            <p:tgtEl>
                                              <p:spTgt spid="5"/>
                                            </p:tgtEl>
                                          </p:cBhvr>
                                        </p:animEffect>
                                      </p:childTnLst>
                                    </p:cTn>
                                  </p:par>
                                </p:childTnLst>
                              </p:cTn>
                            </p:par>
                            <p:par>
                              <p:cTn id="14" fill="hold">
                                <p:stCondLst>
                                  <p:cond delay="400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900"/>
                                </p:stCondLst>
                                <p:childTnLst>
                                  <p:par>
                                    <p:cTn id="20" presetID="16" presetClass="entr" presetSubtype="2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7942126" y="1636130"/>
            <a:ext cx="2666218" cy="2668621"/>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3"/>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3"/>
              <a:srcRect/>
              <a:stretch>
                <a:fillRect/>
              </a:stretch>
            </a:blipFill>
            <a:ln w="12700">
              <a:solidFill>
                <a:schemeClr val="accent3"/>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5" name="Group 8"/>
          <p:cNvGrpSpPr/>
          <p:nvPr/>
        </p:nvGrpSpPr>
        <p:grpSpPr bwMode="auto">
          <a:xfrm>
            <a:off x="9780725" y="3423851"/>
            <a:ext cx="988783" cy="990967"/>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7" name="椭圆 44"/>
            <p:cNvSpPr>
              <a:spLocks noChangeArrowheads="1"/>
            </p:cNvSpPr>
            <p:nvPr/>
          </p:nvSpPr>
          <p:spPr bwMode="auto">
            <a:xfrm>
              <a:off x="82987" y="82987"/>
              <a:ext cx="597814" cy="597814"/>
            </a:xfrm>
            <a:prstGeom prst="ellipse">
              <a:avLst/>
            </a:prstGeom>
            <a:solidFill>
              <a:schemeClr val="accent3"/>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8" name="Picture 8"/>
            <p:cNvPicPr>
              <a:picLocks noChangeAspect="1" noChangeArrowheads="1"/>
            </p:cNvPicPr>
            <p:nvPr/>
          </p:nvPicPr>
          <p:blipFill>
            <a:blip r:embed="rId4" cstate="print">
              <a:biLevel thresh="50000"/>
              <a:grayscl/>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p:cNvGrpSpPr/>
          <p:nvPr/>
        </p:nvGrpSpPr>
        <p:grpSpPr bwMode="auto">
          <a:xfrm>
            <a:off x="1498004" y="1636130"/>
            <a:ext cx="2666220" cy="2668621"/>
            <a:chOff x="0" y="0"/>
            <a:chExt cx="2059137" cy="2059137"/>
          </a:xfrm>
        </p:grpSpPr>
        <p:sp>
          <p:nvSpPr>
            <p:cNvPr id="10" name="椭圆 4"/>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1" name="椭圆 10"/>
            <p:cNvSpPr>
              <a:spLocks noChangeArrowheads="1"/>
            </p:cNvSpPr>
            <p:nvPr/>
          </p:nvSpPr>
          <p:spPr bwMode="auto">
            <a:xfrm>
              <a:off x="83135" y="83135"/>
              <a:ext cx="1892867" cy="1892867"/>
            </a:xfrm>
            <a:prstGeom prst="ellipse">
              <a:avLst/>
            </a:prstGeom>
            <a:blipFill dpi="0" rotWithShape="1">
              <a:blip r:embed="rId5"/>
              <a:srcRect/>
              <a:stretch>
                <a:fillRect/>
              </a:stretch>
            </a:blipFill>
            <a:ln w="12700">
              <a:solidFill>
                <a:schemeClr val="accent2"/>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12" name="Group 15"/>
          <p:cNvGrpSpPr/>
          <p:nvPr/>
        </p:nvGrpSpPr>
        <p:grpSpPr bwMode="auto">
          <a:xfrm>
            <a:off x="3336608" y="3423851"/>
            <a:ext cx="988782" cy="990967"/>
            <a:chOff x="0" y="0"/>
            <a:chExt cx="763788" cy="763788"/>
          </a:xfrm>
        </p:grpSpPr>
        <p:sp>
          <p:nvSpPr>
            <p:cNvPr id="13"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4" name="椭圆 6"/>
            <p:cNvSpPr>
              <a:spLocks noChangeArrowheads="1"/>
            </p:cNvSpPr>
            <p:nvPr/>
          </p:nvSpPr>
          <p:spPr bwMode="auto">
            <a:xfrm>
              <a:off x="82987" y="82987"/>
              <a:ext cx="597814" cy="597814"/>
            </a:xfrm>
            <a:prstGeom prst="ellipse">
              <a:avLst/>
            </a:prstGeom>
            <a:solidFill>
              <a:schemeClr val="accent2"/>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15" name="Picture 10" descr="C:\Users\Jonahs\Dropbox\Projects SCOTT\MEET Windows Azure\source\Background\tile-icon-network.png"/>
            <p:cNvPicPr>
              <a:picLocks noChangeAspect="1" noChangeArrowheads="1"/>
            </p:cNvPicPr>
            <p:nvPr/>
          </p:nvPicPr>
          <p:blipFill>
            <a:blip r:embed="rId6" cstate="print"/>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9"/>
          <p:cNvGrpSpPr/>
          <p:nvPr/>
        </p:nvGrpSpPr>
        <p:grpSpPr bwMode="auto">
          <a:xfrm>
            <a:off x="4721122" y="1636130"/>
            <a:ext cx="2666220" cy="2668621"/>
            <a:chOff x="0" y="0"/>
            <a:chExt cx="2059137" cy="2059137"/>
          </a:xfrm>
        </p:grpSpPr>
        <p:sp>
          <p:nvSpPr>
            <p:cNvPr id="17"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18" name="椭圆 37"/>
            <p:cNvSpPr>
              <a:spLocks noChangeArrowheads="1"/>
            </p:cNvSpPr>
            <p:nvPr/>
          </p:nvSpPr>
          <p:spPr bwMode="auto">
            <a:xfrm>
              <a:off x="83135" y="83135"/>
              <a:ext cx="1892867" cy="1892867"/>
            </a:xfrm>
            <a:prstGeom prst="ellipse">
              <a:avLst/>
            </a:prstGeom>
            <a:blipFill dpi="0" rotWithShape="1">
              <a:blip r:embed="rId7"/>
              <a:srcRect/>
              <a:stretch>
                <a:fillRect/>
              </a:stretch>
            </a:blipFill>
            <a:ln w="12700">
              <a:solidFill>
                <a:schemeClr val="accent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19" name="Group 22"/>
          <p:cNvGrpSpPr/>
          <p:nvPr/>
        </p:nvGrpSpPr>
        <p:grpSpPr bwMode="auto">
          <a:xfrm>
            <a:off x="6557609" y="3423851"/>
            <a:ext cx="990838" cy="990967"/>
            <a:chOff x="0" y="0"/>
            <a:chExt cx="763788" cy="763788"/>
          </a:xfrm>
        </p:grpSpPr>
        <p:sp>
          <p:nvSpPr>
            <p:cNvPr id="20"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21" name="椭圆 39"/>
            <p:cNvSpPr>
              <a:spLocks noChangeArrowheads="1"/>
            </p:cNvSpPr>
            <p:nvPr/>
          </p:nvSpPr>
          <p:spPr bwMode="auto">
            <a:xfrm>
              <a:off x="82987" y="82987"/>
              <a:ext cx="597814" cy="597814"/>
            </a:xfrm>
            <a:prstGeom prst="ellipse">
              <a:avLst/>
            </a:prstGeom>
            <a:solidFill>
              <a:schemeClr val="accent1"/>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22" name="Picture 9"/>
            <p:cNvPicPr>
              <a:picLocks noChangeAspect="1" noChangeArrowheads="1"/>
            </p:cNvPicPr>
            <p:nvPr/>
          </p:nvPicPr>
          <p:blipFill>
            <a:blip r:embed="rId8" cstate="print"/>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矩形 50"/>
          <p:cNvSpPr>
            <a:spLocks noChangeArrowheads="1"/>
          </p:cNvSpPr>
          <p:nvPr/>
        </p:nvSpPr>
        <p:spPr bwMode="auto">
          <a:xfrm>
            <a:off x="1358407"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dirty="0" smtClean="0">
                <a:solidFill>
                  <a:schemeClr val="tx1">
                    <a:lumMod val="50000"/>
                    <a:lumOff val="50000"/>
                  </a:schemeClr>
                </a:solidFill>
              </a:rPr>
              <a:t>专注</a:t>
            </a:r>
            <a:r>
              <a:rPr lang="zh-CN" altLang="en-US" sz="2000" b="1" dirty="0">
                <a:solidFill>
                  <a:schemeClr val="tx1">
                    <a:lumMod val="50000"/>
                    <a:lumOff val="50000"/>
                  </a:schemeClr>
                </a:solidFill>
              </a:rPr>
              <a:t>专业 </a:t>
            </a:r>
          </a:p>
        </p:txBody>
      </p:sp>
      <p:sp>
        <p:nvSpPr>
          <p:cNvPr id="24" name="矩形 17"/>
          <p:cNvSpPr>
            <a:spLocks noChangeArrowheads="1"/>
          </p:cNvSpPr>
          <p:nvPr/>
        </p:nvSpPr>
        <p:spPr bwMode="auto">
          <a:xfrm>
            <a:off x="1498005" y="5003992"/>
            <a:ext cx="2646252" cy="7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p>
        </p:txBody>
      </p:sp>
      <p:sp>
        <p:nvSpPr>
          <p:cNvPr id="25" name="矩形 59"/>
          <p:cNvSpPr>
            <a:spLocks noChangeArrowheads="1"/>
          </p:cNvSpPr>
          <p:nvPr/>
        </p:nvSpPr>
        <p:spPr bwMode="auto">
          <a:xfrm>
            <a:off x="4590450"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dirty="0" smtClean="0">
                <a:solidFill>
                  <a:schemeClr val="tx1">
                    <a:lumMod val="50000"/>
                    <a:lumOff val="50000"/>
                  </a:schemeClr>
                </a:solidFill>
                <a:sym typeface="微软雅黑" panose="020B0503020204020204" pitchFamily="34" charset="-122"/>
              </a:rPr>
              <a:t>精诚</a:t>
            </a:r>
            <a:r>
              <a:rPr lang="zh-CN" altLang="en-US" sz="2000" b="1" dirty="0">
                <a:solidFill>
                  <a:schemeClr val="tx1">
                    <a:lumMod val="50000"/>
                    <a:lumOff val="50000"/>
                  </a:schemeClr>
                </a:solidFill>
                <a:sym typeface="微软雅黑" panose="020B0503020204020204" pitchFamily="34" charset="-122"/>
              </a:rPr>
              <a:t>协作</a:t>
            </a:r>
            <a:endParaRPr lang="zh-CN" altLang="en-US" sz="2000" dirty="0">
              <a:solidFill>
                <a:schemeClr val="tx1">
                  <a:lumMod val="50000"/>
                  <a:lumOff val="50000"/>
                </a:schemeClr>
              </a:solidFill>
              <a:latin typeface="Arial" panose="020B0604020202020204" pitchFamily="34" charset="0"/>
              <a:ea typeface="宋体" panose="02010600030101010101" pitchFamily="2" charset="-122"/>
            </a:endParaRPr>
          </a:p>
        </p:txBody>
      </p:sp>
      <p:sp>
        <p:nvSpPr>
          <p:cNvPr id="27" name="矩形 62"/>
          <p:cNvSpPr>
            <a:spLocks noChangeArrowheads="1"/>
          </p:cNvSpPr>
          <p:nvPr/>
        </p:nvSpPr>
        <p:spPr bwMode="auto">
          <a:xfrm>
            <a:off x="7822493"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dirty="0" smtClean="0">
                <a:solidFill>
                  <a:schemeClr val="tx1">
                    <a:lumMod val="50000"/>
                    <a:lumOff val="50000"/>
                  </a:schemeClr>
                </a:solidFill>
                <a:sym typeface="微软雅黑" panose="020B0503020204020204" pitchFamily="34" charset="-122"/>
              </a:rPr>
              <a:t>开放</a:t>
            </a:r>
            <a:r>
              <a:rPr lang="zh-CN" altLang="en-US" sz="2000" b="1" dirty="0">
                <a:solidFill>
                  <a:schemeClr val="tx1">
                    <a:lumMod val="50000"/>
                    <a:lumOff val="50000"/>
                  </a:schemeClr>
                </a:solidFill>
                <a:sym typeface="微软雅黑" panose="020B0503020204020204" pitchFamily="34" charset="-122"/>
              </a:rPr>
              <a:t>成长</a:t>
            </a:r>
            <a:endParaRPr lang="zh-CN" altLang="en-US" sz="2000" dirty="0">
              <a:solidFill>
                <a:schemeClr val="tx1">
                  <a:lumMod val="50000"/>
                  <a:lumOff val="50000"/>
                </a:schemeClr>
              </a:solidFill>
              <a:latin typeface="Arial" panose="020B0604020202020204" pitchFamily="34" charset="0"/>
              <a:ea typeface="宋体" panose="02010600030101010101" pitchFamily="2" charset="-122"/>
            </a:endParaRPr>
          </a:p>
        </p:txBody>
      </p:sp>
      <p:sp>
        <p:nvSpPr>
          <p:cNvPr id="34" name="矩形 17"/>
          <p:cNvSpPr>
            <a:spLocks noChangeArrowheads="1"/>
          </p:cNvSpPr>
          <p:nvPr/>
        </p:nvSpPr>
        <p:spPr bwMode="auto">
          <a:xfrm>
            <a:off x="4689073" y="5003992"/>
            <a:ext cx="2646252" cy="7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p>
        </p:txBody>
      </p:sp>
      <p:sp>
        <p:nvSpPr>
          <p:cNvPr id="35" name="矩形 17"/>
          <p:cNvSpPr>
            <a:spLocks noChangeArrowheads="1"/>
          </p:cNvSpPr>
          <p:nvPr/>
        </p:nvSpPr>
        <p:spPr bwMode="auto">
          <a:xfrm>
            <a:off x="7962091" y="5003992"/>
            <a:ext cx="2646252" cy="7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p>
        </p:txBody>
      </p:sp>
      <p:sp>
        <p:nvSpPr>
          <p:cNvPr id="28" name="标题 27"/>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750"/>
                                        <p:tgtEl>
                                          <p:spTgt spid="23"/>
                                        </p:tgtEl>
                                      </p:cBhvr>
                                    </p:animEffect>
                                    <p:anim calcmode="lin" valueType="num">
                                      <p:cBhvr>
                                        <p:cTn id="19" dur="750" fill="hold"/>
                                        <p:tgtEl>
                                          <p:spTgt spid="23"/>
                                        </p:tgtEl>
                                        <p:attrNameLst>
                                          <p:attrName>ppt_x</p:attrName>
                                        </p:attrNameLst>
                                      </p:cBhvr>
                                      <p:tavLst>
                                        <p:tav tm="0">
                                          <p:val>
                                            <p:strVal val="#ppt_x"/>
                                          </p:val>
                                        </p:tav>
                                        <p:tav tm="100000">
                                          <p:val>
                                            <p:strVal val="#ppt_x"/>
                                          </p:val>
                                        </p:tav>
                                      </p:tavLst>
                                    </p:anim>
                                    <p:anim calcmode="lin" valueType="num">
                                      <p:cBhvr>
                                        <p:cTn id="20" dur="75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anim calcmode="lin" valueType="num">
                                      <p:cBhvr>
                                        <p:cTn id="24" dur="750" fill="hold"/>
                                        <p:tgtEl>
                                          <p:spTgt spid="24"/>
                                        </p:tgtEl>
                                        <p:attrNameLst>
                                          <p:attrName>ppt_x</p:attrName>
                                        </p:attrNameLst>
                                      </p:cBhvr>
                                      <p:tavLst>
                                        <p:tav tm="0">
                                          <p:val>
                                            <p:strVal val="#ppt_x"/>
                                          </p:val>
                                        </p:tav>
                                        <p:tav tm="100000">
                                          <p:val>
                                            <p:strVal val="#ppt_x"/>
                                          </p:val>
                                        </p:tav>
                                      </p:tavLst>
                                    </p:anim>
                                    <p:anim calcmode="lin" valueType="num">
                                      <p:cBhvr>
                                        <p:cTn id="25" dur="75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360"/>
                                          </p:val>
                                        </p:tav>
                                        <p:tav tm="100000">
                                          <p:val>
                                            <p:fltVal val="0"/>
                                          </p:val>
                                        </p:tav>
                                      </p:tavLst>
                                    </p:anim>
                                    <p:animEffect transition="in" filter="fade">
                                      <p:cBhvr>
                                        <p:cTn id="32" dur="1000"/>
                                        <p:tgtEl>
                                          <p:spTgt spid="16"/>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750"/>
                                        <p:tgtEl>
                                          <p:spTgt spid="25"/>
                                        </p:tgtEl>
                                      </p:cBhvr>
                                    </p:animEffect>
                                    <p:anim calcmode="lin" valueType="num">
                                      <p:cBhvr>
                                        <p:cTn id="41" dur="750" fill="hold"/>
                                        <p:tgtEl>
                                          <p:spTgt spid="25"/>
                                        </p:tgtEl>
                                        <p:attrNameLst>
                                          <p:attrName>ppt_x</p:attrName>
                                        </p:attrNameLst>
                                      </p:cBhvr>
                                      <p:tavLst>
                                        <p:tav tm="0">
                                          <p:val>
                                            <p:strVal val="#ppt_x"/>
                                          </p:val>
                                        </p:tav>
                                        <p:tav tm="100000">
                                          <p:val>
                                            <p:strVal val="#ppt_x"/>
                                          </p:val>
                                        </p:tav>
                                      </p:tavLst>
                                    </p:anim>
                                    <p:anim calcmode="lin" valueType="num">
                                      <p:cBhvr>
                                        <p:cTn id="42" dur="75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750"/>
                                        <p:tgtEl>
                                          <p:spTgt spid="34"/>
                                        </p:tgtEl>
                                      </p:cBhvr>
                                    </p:animEffect>
                                    <p:anim calcmode="lin" valueType="num">
                                      <p:cBhvr>
                                        <p:cTn id="46" dur="750" fill="hold"/>
                                        <p:tgtEl>
                                          <p:spTgt spid="34"/>
                                        </p:tgtEl>
                                        <p:attrNameLst>
                                          <p:attrName>ppt_x</p:attrName>
                                        </p:attrNameLst>
                                      </p:cBhvr>
                                      <p:tavLst>
                                        <p:tav tm="0">
                                          <p:val>
                                            <p:strVal val="#ppt_x"/>
                                          </p:val>
                                        </p:tav>
                                        <p:tav tm="100000">
                                          <p:val>
                                            <p:strVal val="#ppt_x"/>
                                          </p:val>
                                        </p:tav>
                                      </p:tavLst>
                                    </p:anim>
                                    <p:anim calcmode="lin" valueType="num">
                                      <p:cBhvr>
                                        <p:cTn id="47" dur="7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9" presetClass="entr" presetSubtype="0" decel="10000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360"/>
                                          </p:val>
                                        </p:tav>
                                        <p:tav tm="100000">
                                          <p:val>
                                            <p:fltVal val="0"/>
                                          </p:val>
                                        </p:tav>
                                      </p:tavLst>
                                    </p:anim>
                                    <p:animEffect transition="in" filter="fade">
                                      <p:cBhvr>
                                        <p:cTn id="54" dur="1000"/>
                                        <p:tgtEl>
                                          <p:spTgt spid="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750"/>
                                        <p:tgtEl>
                                          <p:spTgt spid="27"/>
                                        </p:tgtEl>
                                      </p:cBhvr>
                                    </p:animEffect>
                                    <p:anim calcmode="lin" valueType="num">
                                      <p:cBhvr>
                                        <p:cTn id="63" dur="750" fill="hold"/>
                                        <p:tgtEl>
                                          <p:spTgt spid="27"/>
                                        </p:tgtEl>
                                        <p:attrNameLst>
                                          <p:attrName>ppt_x</p:attrName>
                                        </p:attrNameLst>
                                      </p:cBhvr>
                                      <p:tavLst>
                                        <p:tav tm="0">
                                          <p:val>
                                            <p:strVal val="#ppt_x"/>
                                          </p:val>
                                        </p:tav>
                                        <p:tav tm="100000">
                                          <p:val>
                                            <p:strVal val="#ppt_x"/>
                                          </p:val>
                                        </p:tav>
                                      </p:tavLst>
                                    </p:anim>
                                    <p:anim calcmode="lin" valueType="num">
                                      <p:cBhvr>
                                        <p:cTn id="64" dur="75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47"/>
          <p:cNvSpPr>
            <a:spLocks noChangeArrowheads="1"/>
          </p:cNvSpPr>
          <p:nvPr/>
        </p:nvSpPr>
        <p:spPr bwMode="auto">
          <a:xfrm>
            <a:off x="6019292" y="1820417"/>
            <a:ext cx="465057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5809" y="1268761"/>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094908" y="1729711"/>
            <a:ext cx="599566"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09518" y="1729711"/>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19292" y="3541021"/>
            <a:ext cx="4650577"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5809" y="2989365"/>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7" name="矩形 36"/>
          <p:cNvSpPr/>
          <p:nvPr/>
        </p:nvSpPr>
        <p:spPr>
          <a:xfrm>
            <a:off x="6094908" y="3450315"/>
            <a:ext cx="599566"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09518" y="3450315"/>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024" y="1333156"/>
            <a:ext cx="3913803" cy="3245473"/>
          </a:xfrm>
          <a:prstGeom prst="rect">
            <a:avLst/>
          </a:prstGeom>
          <a:blipFill>
            <a:blip r:embed="rId3"/>
            <a:srcRect/>
            <a:stretch>
              <a:fillRect l="-12168" r="-12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7881" y="4945856"/>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65000"/>
                  <a:lumOff val="35000"/>
                </a:schemeClr>
              </a:solidFill>
            </a:endParaRPr>
          </a:p>
        </p:txBody>
      </p:sp>
      <p:sp>
        <p:nvSpPr>
          <p:cNvPr id="41" name="Freeform 12"/>
          <p:cNvSpPr/>
          <p:nvPr/>
        </p:nvSpPr>
        <p:spPr bwMode="auto">
          <a:xfrm flipH="1" flipV="1">
            <a:off x="10245467" y="5923112"/>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sp>
        <p:nvSpPr>
          <p:cNvPr id="42" name="TextBox 41"/>
          <p:cNvSpPr txBox="1"/>
          <p:nvPr/>
        </p:nvSpPr>
        <p:spPr>
          <a:xfrm>
            <a:off x="1967781" y="5260056"/>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750"/>
                                        <p:tgtEl>
                                          <p:spTgt spid="34"/>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750"/>
                                        <p:tgtEl>
                                          <p:spTgt spid="3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750"/>
                                        <p:tgtEl>
                                          <p:spTgt spid="38"/>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750"/>
                                        <p:tgtEl>
                                          <p:spTgt spid="35"/>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40"/>
                                        </p:tgtEl>
                                        <p:attrNameLst>
                                          <p:attrName>ppt_x</p:attrName>
                                          <p:attrName>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41"/>
                                        </p:tgtEl>
                                        <p:attrNameLst>
                                          <p:attrName>ppt_x</p:attrName>
                                          <p:attrName>ppt_y</p:attrName>
                                        </p:attrNameLst>
                                      </p:cBhvr>
                                      <p:rCtr x="-19748" y="-5509"/>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strips(upRight)">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47"/>
          <p:cNvSpPr>
            <a:spLocks noChangeArrowheads="1"/>
          </p:cNvSpPr>
          <p:nvPr/>
        </p:nvSpPr>
        <p:spPr bwMode="auto">
          <a:xfrm>
            <a:off x="1384497" y="5363613"/>
            <a:ext cx="9475305"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3" name="任意多边形 42"/>
          <p:cNvSpPr/>
          <p:nvPr/>
        </p:nvSpPr>
        <p:spPr>
          <a:xfrm>
            <a:off x="2033597" y="3565395"/>
            <a:ext cx="8156721" cy="1678911"/>
          </a:xfrm>
          <a:custGeom>
            <a:avLst/>
            <a:gdLst>
              <a:gd name="connsiteX0" fmla="*/ 6319584 w 19135506"/>
              <a:gd name="connsiteY0" fmla="*/ 0 h 3938179"/>
              <a:gd name="connsiteX1" fmla="*/ 6354329 w 19135506"/>
              <a:gd name="connsiteY1" fmla="*/ 0 h 3938179"/>
              <a:gd name="connsiteX2" fmla="*/ 6354329 w 19135506"/>
              <a:gd name="connsiteY2" fmla="*/ 316483 h 3938179"/>
              <a:gd name="connsiteX3" fmla="*/ 6369961 w 19135506"/>
              <a:gd name="connsiteY3" fmla="*/ 316483 h 3938179"/>
              <a:gd name="connsiteX4" fmla="*/ 6369961 w 19135506"/>
              <a:gd name="connsiteY4" fmla="*/ 339400 h 3938179"/>
              <a:gd name="connsiteX5" fmla="*/ 6385783 w 19135506"/>
              <a:gd name="connsiteY5" fmla="*/ 339400 h 3938179"/>
              <a:gd name="connsiteX6" fmla="*/ 6385783 w 19135506"/>
              <a:gd name="connsiteY6" fmla="*/ 355114 h 3938179"/>
              <a:gd name="connsiteX7" fmla="*/ 6401890 w 19135506"/>
              <a:gd name="connsiteY7" fmla="*/ 355114 h 3938179"/>
              <a:gd name="connsiteX8" fmla="*/ 6401890 w 19135506"/>
              <a:gd name="connsiteY8" fmla="*/ 384400 h 3938179"/>
              <a:gd name="connsiteX9" fmla="*/ 6432022 w 19135506"/>
              <a:gd name="connsiteY9" fmla="*/ 384400 h 3938179"/>
              <a:gd name="connsiteX10" fmla="*/ 6432022 w 19135506"/>
              <a:gd name="connsiteY10" fmla="*/ 410662 h 3938179"/>
              <a:gd name="connsiteX11" fmla="*/ 6460211 w 19135506"/>
              <a:gd name="connsiteY11" fmla="*/ 410662 h 3938179"/>
              <a:gd name="connsiteX12" fmla="*/ 6460211 w 19135506"/>
              <a:gd name="connsiteY12" fmla="*/ 648473 h 3938179"/>
              <a:gd name="connsiteX13" fmla="*/ 6515492 w 19135506"/>
              <a:gd name="connsiteY13" fmla="*/ 648473 h 3938179"/>
              <a:gd name="connsiteX14" fmla="*/ 6515492 w 19135506"/>
              <a:gd name="connsiteY14" fmla="*/ 667492 h 3938179"/>
              <a:gd name="connsiteX15" fmla="*/ 6534331 w 19135506"/>
              <a:gd name="connsiteY15" fmla="*/ 667492 h 3938179"/>
              <a:gd name="connsiteX16" fmla="*/ 6534331 w 19135506"/>
              <a:gd name="connsiteY16" fmla="*/ 818313 h 3938179"/>
              <a:gd name="connsiteX17" fmla="*/ 6564496 w 19135506"/>
              <a:gd name="connsiteY17" fmla="*/ 818313 h 3938179"/>
              <a:gd name="connsiteX18" fmla="*/ 6564496 w 19135506"/>
              <a:gd name="connsiteY18" fmla="*/ 1099760 h 3938179"/>
              <a:gd name="connsiteX19" fmla="*/ 6589473 w 19135506"/>
              <a:gd name="connsiteY19" fmla="*/ 1099760 h 3938179"/>
              <a:gd name="connsiteX20" fmla="*/ 6589473 w 19135506"/>
              <a:gd name="connsiteY20" fmla="*/ 1065371 h 3938179"/>
              <a:gd name="connsiteX21" fmla="*/ 6622386 w 19135506"/>
              <a:gd name="connsiteY21" fmla="*/ 1065371 h 3938179"/>
              <a:gd name="connsiteX22" fmla="*/ 6622386 w 19135506"/>
              <a:gd name="connsiteY22" fmla="*/ 1033136 h 3938179"/>
              <a:gd name="connsiteX23" fmla="*/ 6654607 w 19135506"/>
              <a:gd name="connsiteY23" fmla="*/ 1033136 h 3938179"/>
              <a:gd name="connsiteX24" fmla="*/ 6654607 w 19135506"/>
              <a:gd name="connsiteY24" fmla="*/ 998898 h 3938179"/>
              <a:gd name="connsiteX25" fmla="*/ 6680488 w 19135506"/>
              <a:gd name="connsiteY25" fmla="*/ 998898 h 3938179"/>
              <a:gd name="connsiteX26" fmla="*/ 6680488 w 19135506"/>
              <a:gd name="connsiteY26" fmla="*/ 977694 h 3938179"/>
              <a:gd name="connsiteX27" fmla="*/ 6701683 w 19135506"/>
              <a:gd name="connsiteY27" fmla="*/ 977694 h 3938179"/>
              <a:gd name="connsiteX28" fmla="*/ 6701683 w 19135506"/>
              <a:gd name="connsiteY28" fmla="*/ 927363 h 3938179"/>
              <a:gd name="connsiteX29" fmla="*/ 6718882 w 19135506"/>
              <a:gd name="connsiteY29" fmla="*/ 927363 h 3938179"/>
              <a:gd name="connsiteX30" fmla="*/ 6718882 w 19135506"/>
              <a:gd name="connsiteY30" fmla="*/ 739185 h 3938179"/>
              <a:gd name="connsiteX31" fmla="*/ 6757099 w 19135506"/>
              <a:gd name="connsiteY31" fmla="*/ 739185 h 3938179"/>
              <a:gd name="connsiteX32" fmla="*/ 6757099 w 19135506"/>
              <a:gd name="connsiteY32" fmla="*/ 927363 h 3938179"/>
              <a:gd name="connsiteX33" fmla="*/ 6764219 w 19135506"/>
              <a:gd name="connsiteY33" fmla="*/ 927363 h 3938179"/>
              <a:gd name="connsiteX34" fmla="*/ 6764219 w 19135506"/>
              <a:gd name="connsiteY34" fmla="*/ 977694 h 3938179"/>
              <a:gd name="connsiteX35" fmla="*/ 6791055 w 19135506"/>
              <a:gd name="connsiteY35" fmla="*/ 977694 h 3938179"/>
              <a:gd name="connsiteX36" fmla="*/ 6791055 w 19135506"/>
              <a:gd name="connsiteY36" fmla="*/ 1025880 h 3938179"/>
              <a:gd name="connsiteX37" fmla="*/ 6806253 w 19135506"/>
              <a:gd name="connsiteY37" fmla="*/ 1025880 h 3938179"/>
              <a:gd name="connsiteX38" fmla="*/ 6806253 w 19135506"/>
              <a:gd name="connsiteY38" fmla="*/ 1049254 h 3938179"/>
              <a:gd name="connsiteX39" fmla="*/ 6819501 w 19135506"/>
              <a:gd name="connsiteY39" fmla="*/ 1049254 h 3938179"/>
              <a:gd name="connsiteX40" fmla="*/ 6819501 w 19135506"/>
              <a:gd name="connsiteY40" fmla="*/ 1092459 h 3938179"/>
              <a:gd name="connsiteX41" fmla="*/ 6839583 w 19135506"/>
              <a:gd name="connsiteY41" fmla="*/ 1092459 h 3938179"/>
              <a:gd name="connsiteX42" fmla="*/ 6839583 w 19135506"/>
              <a:gd name="connsiteY42" fmla="*/ 1126848 h 3938179"/>
              <a:gd name="connsiteX43" fmla="*/ 6859609 w 19135506"/>
              <a:gd name="connsiteY43" fmla="*/ 1126848 h 3938179"/>
              <a:gd name="connsiteX44" fmla="*/ 6859609 w 19135506"/>
              <a:gd name="connsiteY44" fmla="*/ 1163504 h 3938179"/>
              <a:gd name="connsiteX45" fmla="*/ 6870111 w 19135506"/>
              <a:gd name="connsiteY45" fmla="*/ 1163504 h 3938179"/>
              <a:gd name="connsiteX46" fmla="*/ 6870111 w 19135506"/>
              <a:gd name="connsiteY46" fmla="*/ 1193472 h 3938179"/>
              <a:gd name="connsiteX47" fmla="*/ 6886710 w 19135506"/>
              <a:gd name="connsiteY47" fmla="*/ 1193472 h 3938179"/>
              <a:gd name="connsiteX48" fmla="*/ 6886710 w 19135506"/>
              <a:gd name="connsiteY48" fmla="*/ 1241070 h 3938179"/>
              <a:gd name="connsiteX49" fmla="*/ 6916818 w 19135506"/>
              <a:gd name="connsiteY49" fmla="*/ 1241070 h 3938179"/>
              <a:gd name="connsiteX50" fmla="*/ 6916818 w 19135506"/>
              <a:gd name="connsiteY50" fmla="*/ 1288668 h 3938179"/>
              <a:gd name="connsiteX51" fmla="*/ 6960129 w 19135506"/>
              <a:gd name="connsiteY51" fmla="*/ 1288668 h 3938179"/>
              <a:gd name="connsiteX52" fmla="*/ 6960129 w 19135506"/>
              <a:gd name="connsiteY52" fmla="*/ 1886191 h 3938179"/>
              <a:gd name="connsiteX53" fmla="*/ 6989671 w 19135506"/>
              <a:gd name="connsiteY53" fmla="*/ 1886191 h 3938179"/>
              <a:gd name="connsiteX54" fmla="*/ 6989671 w 19135506"/>
              <a:gd name="connsiteY54" fmla="*/ 1920580 h 3938179"/>
              <a:gd name="connsiteX55" fmla="*/ 7012253 w 19135506"/>
              <a:gd name="connsiteY55" fmla="*/ 1920580 h 3938179"/>
              <a:gd name="connsiteX56" fmla="*/ 7012253 w 19135506"/>
              <a:gd name="connsiteY56" fmla="*/ 1981768 h 3938179"/>
              <a:gd name="connsiteX57" fmla="*/ 7029883 w 19135506"/>
              <a:gd name="connsiteY57" fmla="*/ 1981768 h 3938179"/>
              <a:gd name="connsiteX58" fmla="*/ 7029883 w 19135506"/>
              <a:gd name="connsiteY58" fmla="*/ 2075133 h 3938179"/>
              <a:gd name="connsiteX59" fmla="*/ 7046855 w 19135506"/>
              <a:gd name="connsiteY59" fmla="*/ 2075133 h 3938179"/>
              <a:gd name="connsiteX60" fmla="*/ 7046855 w 19135506"/>
              <a:gd name="connsiteY60" fmla="*/ 2513674 h 3938179"/>
              <a:gd name="connsiteX61" fmla="*/ 7097072 w 19135506"/>
              <a:gd name="connsiteY61" fmla="*/ 2513674 h 3938179"/>
              <a:gd name="connsiteX62" fmla="*/ 7097072 w 19135506"/>
              <a:gd name="connsiteY62" fmla="*/ 2455847 h 3938179"/>
              <a:gd name="connsiteX63" fmla="*/ 7123518 w 19135506"/>
              <a:gd name="connsiteY63" fmla="*/ 2455847 h 3938179"/>
              <a:gd name="connsiteX64" fmla="*/ 7123518 w 19135506"/>
              <a:gd name="connsiteY64" fmla="*/ 2387208 h 3938179"/>
              <a:gd name="connsiteX65" fmla="*/ 7152441 w 19135506"/>
              <a:gd name="connsiteY65" fmla="*/ 2387208 h 3938179"/>
              <a:gd name="connsiteX66" fmla="*/ 7152441 w 19135506"/>
              <a:gd name="connsiteY66" fmla="*/ 2313179 h 3938179"/>
              <a:gd name="connsiteX67" fmla="*/ 7169286 w 19135506"/>
              <a:gd name="connsiteY67" fmla="*/ 2313179 h 3938179"/>
              <a:gd name="connsiteX68" fmla="*/ 7169286 w 19135506"/>
              <a:gd name="connsiteY68" fmla="*/ 2283792 h 3938179"/>
              <a:gd name="connsiteX69" fmla="*/ 7186283 w 19135506"/>
              <a:gd name="connsiteY69" fmla="*/ 2283792 h 3938179"/>
              <a:gd name="connsiteX70" fmla="*/ 7186283 w 19135506"/>
              <a:gd name="connsiteY70" fmla="*/ 2251411 h 3938179"/>
              <a:gd name="connsiteX71" fmla="*/ 7203653 w 19135506"/>
              <a:gd name="connsiteY71" fmla="*/ 2251411 h 3938179"/>
              <a:gd name="connsiteX72" fmla="*/ 7203653 w 19135506"/>
              <a:gd name="connsiteY72" fmla="*/ 2283792 h 3938179"/>
              <a:gd name="connsiteX73" fmla="*/ 7220650 w 19135506"/>
              <a:gd name="connsiteY73" fmla="*/ 2283792 h 3938179"/>
              <a:gd name="connsiteX74" fmla="*/ 7220650 w 19135506"/>
              <a:gd name="connsiteY74" fmla="*/ 2313179 h 3938179"/>
              <a:gd name="connsiteX75" fmla="*/ 7235034 w 19135506"/>
              <a:gd name="connsiteY75" fmla="*/ 2313179 h 3938179"/>
              <a:gd name="connsiteX76" fmla="*/ 7235034 w 19135506"/>
              <a:gd name="connsiteY76" fmla="*/ 2345559 h 3938179"/>
              <a:gd name="connsiteX77" fmla="*/ 7267664 w 19135506"/>
              <a:gd name="connsiteY77" fmla="*/ 2345559 h 3938179"/>
              <a:gd name="connsiteX78" fmla="*/ 7267664 w 19135506"/>
              <a:gd name="connsiteY78" fmla="*/ 2407034 h 3938179"/>
              <a:gd name="connsiteX79" fmla="*/ 7301127 w 19135506"/>
              <a:gd name="connsiteY79" fmla="*/ 2407034 h 3938179"/>
              <a:gd name="connsiteX80" fmla="*/ 7301127 w 19135506"/>
              <a:gd name="connsiteY80" fmla="*/ 2467288 h 3938179"/>
              <a:gd name="connsiteX81" fmla="*/ 7330066 w 19135506"/>
              <a:gd name="connsiteY81" fmla="*/ 2467288 h 3938179"/>
              <a:gd name="connsiteX82" fmla="*/ 7330066 w 19135506"/>
              <a:gd name="connsiteY82" fmla="*/ 2525471 h 3938179"/>
              <a:gd name="connsiteX83" fmla="*/ 7366102 w 19135506"/>
              <a:gd name="connsiteY83" fmla="*/ 2525471 h 3938179"/>
              <a:gd name="connsiteX84" fmla="*/ 7366102 w 19135506"/>
              <a:gd name="connsiteY84" fmla="*/ 2577376 h 3938179"/>
              <a:gd name="connsiteX85" fmla="*/ 7395646 w 19135506"/>
              <a:gd name="connsiteY85" fmla="*/ 2577376 h 3938179"/>
              <a:gd name="connsiteX86" fmla="*/ 7395646 w 19135506"/>
              <a:gd name="connsiteY86" fmla="*/ 2671388 h 3938179"/>
              <a:gd name="connsiteX87" fmla="*/ 7464760 w 19135506"/>
              <a:gd name="connsiteY87" fmla="*/ 2671388 h 3938179"/>
              <a:gd name="connsiteX88" fmla="*/ 7464760 w 19135506"/>
              <a:gd name="connsiteY88" fmla="*/ 2810898 h 3938179"/>
              <a:gd name="connsiteX89" fmla="*/ 7485849 w 19135506"/>
              <a:gd name="connsiteY89" fmla="*/ 2810898 h 3938179"/>
              <a:gd name="connsiteX90" fmla="*/ 7485849 w 19135506"/>
              <a:gd name="connsiteY90" fmla="*/ 2829917 h 3938179"/>
              <a:gd name="connsiteX91" fmla="*/ 7683404 w 19135506"/>
              <a:gd name="connsiteY91" fmla="*/ 2829917 h 3938179"/>
              <a:gd name="connsiteX92" fmla="*/ 7683404 w 19135506"/>
              <a:gd name="connsiteY92" fmla="*/ 2787266 h 3938179"/>
              <a:gd name="connsiteX93" fmla="*/ 7728750 w 19135506"/>
              <a:gd name="connsiteY93" fmla="*/ 2787266 h 3938179"/>
              <a:gd name="connsiteX94" fmla="*/ 7728750 w 19135506"/>
              <a:gd name="connsiteY94" fmla="*/ 2297834 h 3938179"/>
              <a:gd name="connsiteX95" fmla="*/ 7959101 w 19135506"/>
              <a:gd name="connsiteY95" fmla="*/ 2297834 h 3938179"/>
              <a:gd name="connsiteX96" fmla="*/ 7959101 w 19135506"/>
              <a:gd name="connsiteY96" fmla="*/ 2268896 h 3938179"/>
              <a:gd name="connsiteX97" fmla="*/ 7971553 w 19135506"/>
              <a:gd name="connsiteY97" fmla="*/ 2268896 h 3938179"/>
              <a:gd name="connsiteX98" fmla="*/ 7971553 w 19135506"/>
              <a:gd name="connsiteY98" fmla="*/ 2230947 h 3938179"/>
              <a:gd name="connsiteX99" fmla="*/ 8007769 w 19135506"/>
              <a:gd name="connsiteY99" fmla="*/ 2230947 h 3938179"/>
              <a:gd name="connsiteX100" fmla="*/ 8007769 w 19135506"/>
              <a:gd name="connsiteY100" fmla="*/ 2184280 h 3938179"/>
              <a:gd name="connsiteX101" fmla="*/ 8468472 w 19135506"/>
              <a:gd name="connsiteY101" fmla="*/ 2184280 h 3938179"/>
              <a:gd name="connsiteX102" fmla="*/ 8468472 w 19135506"/>
              <a:gd name="connsiteY102" fmla="*/ 2197978 h 3938179"/>
              <a:gd name="connsiteX103" fmla="*/ 8509244 w 19135506"/>
              <a:gd name="connsiteY103" fmla="*/ 2197978 h 3938179"/>
              <a:gd name="connsiteX104" fmla="*/ 8509244 w 19135506"/>
              <a:gd name="connsiteY104" fmla="*/ 2216997 h 3938179"/>
              <a:gd name="connsiteX105" fmla="*/ 8530734 w 19135506"/>
              <a:gd name="connsiteY105" fmla="*/ 2216997 h 3938179"/>
              <a:gd name="connsiteX106" fmla="*/ 8530734 w 19135506"/>
              <a:gd name="connsiteY106" fmla="*/ 2243731 h 3938179"/>
              <a:gd name="connsiteX107" fmla="*/ 8559315 w 19135506"/>
              <a:gd name="connsiteY107" fmla="*/ 2243731 h 3938179"/>
              <a:gd name="connsiteX108" fmla="*/ 8559315 w 19135506"/>
              <a:gd name="connsiteY108" fmla="*/ 2353512 h 3938179"/>
              <a:gd name="connsiteX109" fmla="*/ 8698824 w 19135506"/>
              <a:gd name="connsiteY109" fmla="*/ 2353512 h 3938179"/>
              <a:gd name="connsiteX110" fmla="*/ 8698824 w 19135506"/>
              <a:gd name="connsiteY110" fmla="*/ 2268897 h 3938179"/>
              <a:gd name="connsiteX111" fmla="*/ 8814000 w 19135506"/>
              <a:gd name="connsiteY111" fmla="*/ 2268897 h 3938179"/>
              <a:gd name="connsiteX112" fmla="*/ 8814000 w 19135506"/>
              <a:gd name="connsiteY112" fmla="*/ 2119653 h 3938179"/>
              <a:gd name="connsiteX113" fmla="*/ 9026510 w 19135506"/>
              <a:gd name="connsiteY113" fmla="*/ 2119653 h 3938179"/>
              <a:gd name="connsiteX114" fmla="*/ 9026510 w 19135506"/>
              <a:gd name="connsiteY114" fmla="*/ 2268897 h 3938179"/>
              <a:gd name="connsiteX115" fmla="*/ 9026510 w 19135506"/>
              <a:gd name="connsiteY115" fmla="*/ 2297835 h 3938179"/>
              <a:gd name="connsiteX116" fmla="*/ 9108806 w 19135506"/>
              <a:gd name="connsiteY116" fmla="*/ 2297835 h 3938179"/>
              <a:gd name="connsiteX117" fmla="*/ 9108806 w 19135506"/>
              <a:gd name="connsiteY117" fmla="*/ 2437606 h 3938179"/>
              <a:gd name="connsiteX118" fmla="*/ 9141686 w 19135506"/>
              <a:gd name="connsiteY118" fmla="*/ 2437606 h 3938179"/>
              <a:gd name="connsiteX119" fmla="*/ 9141686 w 19135506"/>
              <a:gd name="connsiteY119" fmla="*/ 2577377 h 3938179"/>
              <a:gd name="connsiteX120" fmla="*/ 9173913 w 19135506"/>
              <a:gd name="connsiteY120" fmla="*/ 2577377 h 3938179"/>
              <a:gd name="connsiteX121" fmla="*/ 9173913 w 19135506"/>
              <a:gd name="connsiteY121" fmla="*/ 2655211 h 3938179"/>
              <a:gd name="connsiteX122" fmla="*/ 9226037 w 19135506"/>
              <a:gd name="connsiteY122" fmla="*/ 2655211 h 3938179"/>
              <a:gd name="connsiteX123" fmla="*/ 9226037 w 19135506"/>
              <a:gd name="connsiteY123" fmla="*/ 2623327 h 3938179"/>
              <a:gd name="connsiteX124" fmla="*/ 9244019 w 19135506"/>
              <a:gd name="connsiteY124" fmla="*/ 2623327 h 3938179"/>
              <a:gd name="connsiteX125" fmla="*/ 9244019 w 19135506"/>
              <a:gd name="connsiteY125" fmla="*/ 2593935 h 3938179"/>
              <a:gd name="connsiteX126" fmla="*/ 9259890 w 19135506"/>
              <a:gd name="connsiteY126" fmla="*/ 2593935 h 3938179"/>
              <a:gd name="connsiteX127" fmla="*/ 9259890 w 19135506"/>
              <a:gd name="connsiteY127" fmla="*/ 2573651 h 3938179"/>
              <a:gd name="connsiteX128" fmla="*/ 9316232 w 19135506"/>
              <a:gd name="connsiteY128" fmla="*/ 2573651 h 3938179"/>
              <a:gd name="connsiteX129" fmla="*/ 9316232 w 19135506"/>
              <a:gd name="connsiteY129" fmla="*/ 2539103 h 3938179"/>
              <a:gd name="connsiteX130" fmla="*/ 9438547 w 19135506"/>
              <a:gd name="connsiteY130" fmla="*/ 2539103 h 3938179"/>
              <a:gd name="connsiteX131" fmla="*/ 9438547 w 19135506"/>
              <a:gd name="connsiteY131" fmla="*/ 2573651 h 3938179"/>
              <a:gd name="connsiteX132" fmla="*/ 9462881 w 19135506"/>
              <a:gd name="connsiteY132" fmla="*/ 2573651 h 3938179"/>
              <a:gd name="connsiteX133" fmla="*/ 9462881 w 19135506"/>
              <a:gd name="connsiteY133" fmla="*/ 2593598 h 3938179"/>
              <a:gd name="connsiteX134" fmla="*/ 9504779 w 19135506"/>
              <a:gd name="connsiteY134" fmla="*/ 2593598 h 3938179"/>
              <a:gd name="connsiteX135" fmla="*/ 9504779 w 19135506"/>
              <a:gd name="connsiteY135" fmla="*/ 2579547 h 3938179"/>
              <a:gd name="connsiteX136" fmla="*/ 9535775 w 19135506"/>
              <a:gd name="connsiteY136" fmla="*/ 2579547 h 3938179"/>
              <a:gd name="connsiteX137" fmla="*/ 9535775 w 19135506"/>
              <a:gd name="connsiteY137" fmla="*/ 2548438 h 3938179"/>
              <a:gd name="connsiteX138" fmla="*/ 9769854 w 19135506"/>
              <a:gd name="connsiteY138" fmla="*/ 2548438 h 3938179"/>
              <a:gd name="connsiteX139" fmla="*/ 9769854 w 19135506"/>
              <a:gd name="connsiteY139" fmla="*/ 2610542 h 3938179"/>
              <a:gd name="connsiteX140" fmla="*/ 9947684 w 19135506"/>
              <a:gd name="connsiteY140" fmla="*/ 2610542 h 3938179"/>
              <a:gd name="connsiteX141" fmla="*/ 9947684 w 19135506"/>
              <a:gd name="connsiteY141" fmla="*/ 2736611 h 3938179"/>
              <a:gd name="connsiteX142" fmla="*/ 10000832 w 19135506"/>
              <a:gd name="connsiteY142" fmla="*/ 2736611 h 3938179"/>
              <a:gd name="connsiteX143" fmla="*/ 10000832 w 19135506"/>
              <a:gd name="connsiteY143" fmla="*/ 2388321 h 3938179"/>
              <a:gd name="connsiteX144" fmla="*/ 10034600 w 19135506"/>
              <a:gd name="connsiteY144" fmla="*/ 2388321 h 3938179"/>
              <a:gd name="connsiteX145" fmla="*/ 10034600 w 19135506"/>
              <a:gd name="connsiteY145" fmla="*/ 2356755 h 3938179"/>
              <a:gd name="connsiteX146" fmla="*/ 10050084 w 19135506"/>
              <a:gd name="connsiteY146" fmla="*/ 2356755 h 3938179"/>
              <a:gd name="connsiteX147" fmla="*/ 10050084 w 19135506"/>
              <a:gd name="connsiteY147" fmla="*/ 2315516 h 3938179"/>
              <a:gd name="connsiteX148" fmla="*/ 10067327 w 19135506"/>
              <a:gd name="connsiteY148" fmla="*/ 2315516 h 3938179"/>
              <a:gd name="connsiteX149" fmla="*/ 10067327 w 19135506"/>
              <a:gd name="connsiteY149" fmla="*/ 2040937 h 3938179"/>
              <a:gd name="connsiteX150" fmla="*/ 10082395 w 19135506"/>
              <a:gd name="connsiteY150" fmla="*/ 2040937 h 3938179"/>
              <a:gd name="connsiteX151" fmla="*/ 10082395 w 19135506"/>
              <a:gd name="connsiteY151" fmla="*/ 2027316 h 3938179"/>
              <a:gd name="connsiteX152" fmla="*/ 10112025 w 19135506"/>
              <a:gd name="connsiteY152" fmla="*/ 2027316 h 3938179"/>
              <a:gd name="connsiteX153" fmla="*/ 10112025 w 19135506"/>
              <a:gd name="connsiteY153" fmla="*/ 1791012 h 3938179"/>
              <a:gd name="connsiteX154" fmla="*/ 10153717 w 19135506"/>
              <a:gd name="connsiteY154" fmla="*/ 1791012 h 3938179"/>
              <a:gd name="connsiteX155" fmla="*/ 10153717 w 19135506"/>
              <a:gd name="connsiteY155" fmla="*/ 2027316 h 3938179"/>
              <a:gd name="connsiteX156" fmla="*/ 10171076 w 19135506"/>
              <a:gd name="connsiteY156" fmla="*/ 2027316 h 3938179"/>
              <a:gd name="connsiteX157" fmla="*/ 10171076 w 19135506"/>
              <a:gd name="connsiteY157" fmla="*/ 2040937 h 3938179"/>
              <a:gd name="connsiteX158" fmla="*/ 10183415 w 19135506"/>
              <a:gd name="connsiteY158" fmla="*/ 2040937 h 3938179"/>
              <a:gd name="connsiteX159" fmla="*/ 10183415 w 19135506"/>
              <a:gd name="connsiteY159" fmla="*/ 2238405 h 3938179"/>
              <a:gd name="connsiteX160" fmla="*/ 10214311 w 19135506"/>
              <a:gd name="connsiteY160" fmla="*/ 2238405 h 3938179"/>
              <a:gd name="connsiteX161" fmla="*/ 10214311 w 19135506"/>
              <a:gd name="connsiteY161" fmla="*/ 2278506 h 3938179"/>
              <a:gd name="connsiteX162" fmla="*/ 10242721 w 19135506"/>
              <a:gd name="connsiteY162" fmla="*/ 2278506 h 3938179"/>
              <a:gd name="connsiteX163" fmla="*/ 10242721 w 19135506"/>
              <a:gd name="connsiteY163" fmla="*/ 2315516 h 3938179"/>
              <a:gd name="connsiteX164" fmla="*/ 10245675 w 19135506"/>
              <a:gd name="connsiteY164" fmla="*/ 2315516 h 3938179"/>
              <a:gd name="connsiteX165" fmla="*/ 10245675 w 19135506"/>
              <a:gd name="connsiteY165" fmla="*/ 2321757 h 3938179"/>
              <a:gd name="connsiteX166" fmla="*/ 10260855 w 19135506"/>
              <a:gd name="connsiteY166" fmla="*/ 2321757 h 3938179"/>
              <a:gd name="connsiteX167" fmla="*/ 10260855 w 19135506"/>
              <a:gd name="connsiteY167" fmla="*/ 2351382 h 3938179"/>
              <a:gd name="connsiteX168" fmla="*/ 10283960 w 19135506"/>
              <a:gd name="connsiteY168" fmla="*/ 2351382 h 3938179"/>
              <a:gd name="connsiteX169" fmla="*/ 10283960 w 19135506"/>
              <a:gd name="connsiteY169" fmla="*/ 2554305 h 3938179"/>
              <a:gd name="connsiteX170" fmla="*/ 10295558 w 19135506"/>
              <a:gd name="connsiteY170" fmla="*/ 2554305 h 3938179"/>
              <a:gd name="connsiteX171" fmla="*/ 10295558 w 19135506"/>
              <a:gd name="connsiteY171" fmla="*/ 2571391 h 3938179"/>
              <a:gd name="connsiteX172" fmla="*/ 10444133 w 19135506"/>
              <a:gd name="connsiteY172" fmla="*/ 2571391 h 3938179"/>
              <a:gd name="connsiteX173" fmla="*/ 10444133 w 19135506"/>
              <a:gd name="connsiteY173" fmla="*/ 2607108 h 3938179"/>
              <a:gd name="connsiteX174" fmla="*/ 10509734 w 19135506"/>
              <a:gd name="connsiteY174" fmla="*/ 2607108 h 3938179"/>
              <a:gd name="connsiteX175" fmla="*/ 10509734 w 19135506"/>
              <a:gd name="connsiteY175" fmla="*/ 2637020 h 3938179"/>
              <a:gd name="connsiteX176" fmla="*/ 10532929 w 19135506"/>
              <a:gd name="connsiteY176" fmla="*/ 2637020 h 3938179"/>
              <a:gd name="connsiteX177" fmla="*/ 10532929 w 19135506"/>
              <a:gd name="connsiteY177" fmla="*/ 2672886 h 3938179"/>
              <a:gd name="connsiteX178" fmla="*/ 10617532 w 19135506"/>
              <a:gd name="connsiteY178" fmla="*/ 2672886 h 3938179"/>
              <a:gd name="connsiteX179" fmla="*/ 10617532 w 19135506"/>
              <a:gd name="connsiteY179" fmla="*/ 2632774 h 3938179"/>
              <a:gd name="connsiteX180" fmla="*/ 10643128 w 19135506"/>
              <a:gd name="connsiteY180" fmla="*/ 2632774 h 3938179"/>
              <a:gd name="connsiteX181" fmla="*/ 10643128 w 19135506"/>
              <a:gd name="connsiteY181" fmla="*/ 2552816 h 3938179"/>
              <a:gd name="connsiteX182" fmla="*/ 10667686 w 19135506"/>
              <a:gd name="connsiteY182" fmla="*/ 2552816 h 3938179"/>
              <a:gd name="connsiteX183" fmla="*/ 10667686 w 19135506"/>
              <a:gd name="connsiteY183" fmla="*/ 2442411 h 3938179"/>
              <a:gd name="connsiteX184" fmla="*/ 10737430 w 19135506"/>
              <a:gd name="connsiteY184" fmla="*/ 2442411 h 3938179"/>
              <a:gd name="connsiteX185" fmla="*/ 10737430 w 19135506"/>
              <a:gd name="connsiteY185" fmla="*/ 2289074 h 3938179"/>
              <a:gd name="connsiteX186" fmla="*/ 10767088 w 19135506"/>
              <a:gd name="connsiteY186" fmla="*/ 2289074 h 3938179"/>
              <a:gd name="connsiteX187" fmla="*/ 10767088 w 19135506"/>
              <a:gd name="connsiteY187" fmla="*/ 2254766 h 3938179"/>
              <a:gd name="connsiteX188" fmla="*/ 10790857 w 19135506"/>
              <a:gd name="connsiteY188" fmla="*/ 2254766 h 3938179"/>
              <a:gd name="connsiteX189" fmla="*/ 10790857 w 19135506"/>
              <a:gd name="connsiteY189" fmla="*/ 2133566 h 3938179"/>
              <a:gd name="connsiteX190" fmla="*/ 10821011 w 19135506"/>
              <a:gd name="connsiteY190" fmla="*/ 2133566 h 3938179"/>
              <a:gd name="connsiteX191" fmla="*/ 10821011 w 19135506"/>
              <a:gd name="connsiteY191" fmla="*/ 2025610 h 3938179"/>
              <a:gd name="connsiteX192" fmla="*/ 10855220 w 19135506"/>
              <a:gd name="connsiteY192" fmla="*/ 2025610 h 3938179"/>
              <a:gd name="connsiteX193" fmla="*/ 10855220 w 19135506"/>
              <a:gd name="connsiteY193" fmla="*/ 1940783 h 3938179"/>
              <a:gd name="connsiteX194" fmla="*/ 10898250 w 19135506"/>
              <a:gd name="connsiteY194" fmla="*/ 1940783 h 3938179"/>
              <a:gd name="connsiteX195" fmla="*/ 10898250 w 19135506"/>
              <a:gd name="connsiteY195" fmla="*/ 1839684 h 3938179"/>
              <a:gd name="connsiteX196" fmla="*/ 11256137 w 19135506"/>
              <a:gd name="connsiteY196" fmla="*/ 1839684 h 3938179"/>
              <a:gd name="connsiteX197" fmla="*/ 11256137 w 19135506"/>
              <a:gd name="connsiteY197" fmla="*/ 1940992 h 3938179"/>
              <a:gd name="connsiteX198" fmla="*/ 11288268 w 19135506"/>
              <a:gd name="connsiteY198" fmla="*/ 1940992 h 3938179"/>
              <a:gd name="connsiteX199" fmla="*/ 11288268 w 19135506"/>
              <a:gd name="connsiteY199" fmla="*/ 2001263 h 3938179"/>
              <a:gd name="connsiteX200" fmla="*/ 11310880 w 19135506"/>
              <a:gd name="connsiteY200" fmla="*/ 2001263 h 3938179"/>
              <a:gd name="connsiteX201" fmla="*/ 11310880 w 19135506"/>
              <a:gd name="connsiteY201" fmla="*/ 2107633 h 3938179"/>
              <a:gd name="connsiteX202" fmla="*/ 11345465 w 19135506"/>
              <a:gd name="connsiteY202" fmla="*/ 2107633 h 3938179"/>
              <a:gd name="connsiteX203" fmla="*/ 11345465 w 19135506"/>
              <a:gd name="connsiteY203" fmla="*/ 2282390 h 3938179"/>
              <a:gd name="connsiteX204" fmla="*/ 11376523 w 19135506"/>
              <a:gd name="connsiteY204" fmla="*/ 2282390 h 3938179"/>
              <a:gd name="connsiteX205" fmla="*/ 11376523 w 19135506"/>
              <a:gd name="connsiteY205" fmla="*/ 2401984 h 3938179"/>
              <a:gd name="connsiteX206" fmla="*/ 11399203 w 19135506"/>
              <a:gd name="connsiteY206" fmla="*/ 2401984 h 3938179"/>
              <a:gd name="connsiteX207" fmla="*/ 11399203 w 19135506"/>
              <a:gd name="connsiteY207" fmla="*/ 2533507 h 3938179"/>
              <a:gd name="connsiteX208" fmla="*/ 11423397 w 19135506"/>
              <a:gd name="connsiteY208" fmla="*/ 2533507 h 3938179"/>
              <a:gd name="connsiteX209" fmla="*/ 11423397 w 19135506"/>
              <a:gd name="connsiteY209" fmla="*/ 2564451 h 3938179"/>
              <a:gd name="connsiteX210" fmla="*/ 11447590 w 19135506"/>
              <a:gd name="connsiteY210" fmla="*/ 2564451 h 3938179"/>
              <a:gd name="connsiteX211" fmla="*/ 11447590 w 19135506"/>
              <a:gd name="connsiteY211" fmla="*/ 2510229 h 3938179"/>
              <a:gd name="connsiteX212" fmla="*/ 11483303 w 19135506"/>
              <a:gd name="connsiteY212" fmla="*/ 2510229 h 3938179"/>
              <a:gd name="connsiteX213" fmla="*/ 11483303 w 19135506"/>
              <a:gd name="connsiteY213" fmla="*/ 2458114 h 3938179"/>
              <a:gd name="connsiteX214" fmla="*/ 11506653 w 19135506"/>
              <a:gd name="connsiteY214" fmla="*/ 2458114 h 3938179"/>
              <a:gd name="connsiteX215" fmla="*/ 11506653 w 19135506"/>
              <a:gd name="connsiteY215" fmla="*/ 2233760 h 3938179"/>
              <a:gd name="connsiteX216" fmla="*/ 11537922 w 19135506"/>
              <a:gd name="connsiteY216" fmla="*/ 2233760 h 3938179"/>
              <a:gd name="connsiteX217" fmla="*/ 11537922 w 19135506"/>
              <a:gd name="connsiteY217" fmla="*/ 2458114 h 3938179"/>
              <a:gd name="connsiteX218" fmla="*/ 11561273 w 19135506"/>
              <a:gd name="connsiteY218" fmla="*/ 2458114 h 3938179"/>
              <a:gd name="connsiteX219" fmla="*/ 11561273 w 19135506"/>
              <a:gd name="connsiteY219" fmla="*/ 2510229 h 3938179"/>
              <a:gd name="connsiteX220" fmla="*/ 11596986 w 19135506"/>
              <a:gd name="connsiteY220" fmla="*/ 2510229 h 3938179"/>
              <a:gd name="connsiteX221" fmla="*/ 11596986 w 19135506"/>
              <a:gd name="connsiteY221" fmla="*/ 2554405 h 3938179"/>
              <a:gd name="connsiteX222" fmla="*/ 11626796 w 19135506"/>
              <a:gd name="connsiteY222" fmla="*/ 2554405 h 3938179"/>
              <a:gd name="connsiteX223" fmla="*/ 11626796 w 19135506"/>
              <a:gd name="connsiteY223" fmla="*/ 2591693 h 3938179"/>
              <a:gd name="connsiteX224" fmla="*/ 11656050 w 19135506"/>
              <a:gd name="connsiteY224" fmla="*/ 2591693 h 3938179"/>
              <a:gd name="connsiteX225" fmla="*/ 11656050 w 19135506"/>
              <a:gd name="connsiteY225" fmla="*/ 2900381 h 3938179"/>
              <a:gd name="connsiteX226" fmla="*/ 11707155 w 19135506"/>
              <a:gd name="connsiteY226" fmla="*/ 2900381 h 3938179"/>
              <a:gd name="connsiteX227" fmla="*/ 11707155 w 19135506"/>
              <a:gd name="connsiteY227" fmla="*/ 2572489 h 3938179"/>
              <a:gd name="connsiteX228" fmla="*/ 11729414 w 19135506"/>
              <a:gd name="connsiteY228" fmla="*/ 2572489 h 3938179"/>
              <a:gd name="connsiteX229" fmla="*/ 11729414 w 19135506"/>
              <a:gd name="connsiteY229" fmla="*/ 1346803 h 3938179"/>
              <a:gd name="connsiteX230" fmla="*/ 11762517 w 19135506"/>
              <a:gd name="connsiteY230" fmla="*/ 1346803 h 3938179"/>
              <a:gd name="connsiteX231" fmla="*/ 11762517 w 19135506"/>
              <a:gd name="connsiteY231" fmla="*/ 1228203 h 3938179"/>
              <a:gd name="connsiteX232" fmla="*/ 11788935 w 19135506"/>
              <a:gd name="connsiteY232" fmla="*/ 1228203 h 3938179"/>
              <a:gd name="connsiteX233" fmla="*/ 11788935 w 19135506"/>
              <a:gd name="connsiteY233" fmla="*/ 1190159 h 3938179"/>
              <a:gd name="connsiteX234" fmla="*/ 11800933 w 19135506"/>
              <a:gd name="connsiteY234" fmla="*/ 1190159 h 3938179"/>
              <a:gd name="connsiteX235" fmla="*/ 11800933 w 19135506"/>
              <a:gd name="connsiteY235" fmla="*/ 1181592 h 3938179"/>
              <a:gd name="connsiteX236" fmla="*/ 12000670 w 19135506"/>
              <a:gd name="connsiteY236" fmla="*/ 1181592 h 3938179"/>
              <a:gd name="connsiteX237" fmla="*/ 12000670 w 19135506"/>
              <a:gd name="connsiteY237" fmla="*/ 1190159 h 3938179"/>
              <a:gd name="connsiteX238" fmla="*/ 12000670 w 19135506"/>
              <a:gd name="connsiteY238" fmla="*/ 1228203 h 3938179"/>
              <a:gd name="connsiteX239" fmla="*/ 12012668 w 19135506"/>
              <a:gd name="connsiteY239" fmla="*/ 1228203 h 3938179"/>
              <a:gd name="connsiteX240" fmla="*/ 12012668 w 19135506"/>
              <a:gd name="connsiteY240" fmla="*/ 1346803 h 3938179"/>
              <a:gd name="connsiteX241" fmla="*/ 12044125 w 19135506"/>
              <a:gd name="connsiteY241" fmla="*/ 1346803 h 3938179"/>
              <a:gd name="connsiteX242" fmla="*/ 12044125 w 19135506"/>
              <a:gd name="connsiteY242" fmla="*/ 2131891 h 3938179"/>
              <a:gd name="connsiteX243" fmla="*/ 12051301 w 19135506"/>
              <a:gd name="connsiteY243" fmla="*/ 2131891 h 3938179"/>
              <a:gd name="connsiteX244" fmla="*/ 12051301 w 19135506"/>
              <a:gd name="connsiteY244" fmla="*/ 2160131 h 3938179"/>
              <a:gd name="connsiteX245" fmla="*/ 12067779 w 19135506"/>
              <a:gd name="connsiteY245" fmla="*/ 2160131 h 3938179"/>
              <a:gd name="connsiteX246" fmla="*/ 12067779 w 19135506"/>
              <a:gd name="connsiteY246" fmla="*/ 2150364 h 3938179"/>
              <a:gd name="connsiteX247" fmla="*/ 12086252 w 19135506"/>
              <a:gd name="connsiteY247" fmla="*/ 2131891 h 3938179"/>
              <a:gd name="connsiteX248" fmla="*/ 12213966 w 19135506"/>
              <a:gd name="connsiteY248" fmla="*/ 2131891 h 3938179"/>
              <a:gd name="connsiteX249" fmla="*/ 12232439 w 19135506"/>
              <a:gd name="connsiteY249" fmla="*/ 2150364 h 3938179"/>
              <a:gd name="connsiteX250" fmla="*/ 12232439 w 19135506"/>
              <a:gd name="connsiteY250" fmla="*/ 2160131 h 3938179"/>
              <a:gd name="connsiteX251" fmla="*/ 12268355 w 19135506"/>
              <a:gd name="connsiteY251" fmla="*/ 2160131 h 3938179"/>
              <a:gd name="connsiteX252" fmla="*/ 12268355 w 19135506"/>
              <a:gd name="connsiteY252" fmla="*/ 2196980 h 3938179"/>
              <a:gd name="connsiteX253" fmla="*/ 12290198 w 19135506"/>
              <a:gd name="connsiteY253" fmla="*/ 2196980 h 3938179"/>
              <a:gd name="connsiteX254" fmla="*/ 12290199 w 19135506"/>
              <a:gd name="connsiteY254" fmla="*/ 2196980 h 3938179"/>
              <a:gd name="connsiteX255" fmla="*/ 12290199 w 19135506"/>
              <a:gd name="connsiteY255" fmla="*/ 2225219 h 3938179"/>
              <a:gd name="connsiteX256" fmla="*/ 12333389 w 19135506"/>
              <a:gd name="connsiteY256" fmla="*/ 2225219 h 3938179"/>
              <a:gd name="connsiteX257" fmla="*/ 12333389 w 19135506"/>
              <a:gd name="connsiteY257" fmla="*/ 2481795 h 3938179"/>
              <a:gd name="connsiteX258" fmla="*/ 12441243 w 19135506"/>
              <a:gd name="connsiteY258" fmla="*/ 2481795 h 3938179"/>
              <a:gd name="connsiteX259" fmla="*/ 12441243 w 19135506"/>
              <a:gd name="connsiteY259" fmla="*/ 2453494 h 3938179"/>
              <a:gd name="connsiteX260" fmla="*/ 12482965 w 19135506"/>
              <a:gd name="connsiteY260" fmla="*/ 2453494 h 3938179"/>
              <a:gd name="connsiteX261" fmla="*/ 12482965 w 19135506"/>
              <a:gd name="connsiteY261" fmla="*/ 2135997 h 3938179"/>
              <a:gd name="connsiteX262" fmla="*/ 12503282 w 19135506"/>
              <a:gd name="connsiteY262" fmla="*/ 2135997 h 3938179"/>
              <a:gd name="connsiteX263" fmla="*/ 12503282 w 19135506"/>
              <a:gd name="connsiteY263" fmla="*/ 2099529 h 3938179"/>
              <a:gd name="connsiteX264" fmla="*/ 12533260 w 19135506"/>
              <a:gd name="connsiteY264" fmla="*/ 2099529 h 3938179"/>
              <a:gd name="connsiteX265" fmla="*/ 12533260 w 19135506"/>
              <a:gd name="connsiteY265" fmla="*/ 2063063 h 3938179"/>
              <a:gd name="connsiteX266" fmla="*/ 12682979 w 19135506"/>
              <a:gd name="connsiteY266" fmla="*/ 2063063 h 3938179"/>
              <a:gd name="connsiteX267" fmla="*/ 12682979 w 19135506"/>
              <a:gd name="connsiteY267" fmla="*/ 2099529 h 3938179"/>
              <a:gd name="connsiteX268" fmla="*/ 12756769 w 19135506"/>
              <a:gd name="connsiteY268" fmla="*/ 2099529 h 3938179"/>
              <a:gd name="connsiteX269" fmla="*/ 12756769 w 19135506"/>
              <a:gd name="connsiteY269" fmla="*/ 2420686 h 3938179"/>
              <a:gd name="connsiteX270" fmla="*/ 12791146 w 19135506"/>
              <a:gd name="connsiteY270" fmla="*/ 2420686 h 3938179"/>
              <a:gd name="connsiteX271" fmla="*/ 12791146 w 19135506"/>
              <a:gd name="connsiteY271" fmla="*/ 2225219 h 3938179"/>
              <a:gd name="connsiteX272" fmla="*/ 12832556 w 19135506"/>
              <a:gd name="connsiteY272" fmla="*/ 2225219 h 3938179"/>
              <a:gd name="connsiteX273" fmla="*/ 12832556 w 19135506"/>
              <a:gd name="connsiteY273" fmla="*/ 2131890 h 3938179"/>
              <a:gd name="connsiteX274" fmla="*/ 12862851 w 19135506"/>
              <a:gd name="connsiteY274" fmla="*/ 2131890 h 3938179"/>
              <a:gd name="connsiteX275" fmla="*/ 12862851 w 19135506"/>
              <a:gd name="connsiteY275" fmla="*/ 2099529 h 3938179"/>
              <a:gd name="connsiteX276" fmla="*/ 12880771 w 19135506"/>
              <a:gd name="connsiteY276" fmla="*/ 2099529 h 3938179"/>
              <a:gd name="connsiteX277" fmla="*/ 12880771 w 19135506"/>
              <a:gd name="connsiteY277" fmla="*/ 2063063 h 3938179"/>
              <a:gd name="connsiteX278" fmla="*/ 13012571 w 19135506"/>
              <a:gd name="connsiteY278" fmla="*/ 2063063 h 3938179"/>
              <a:gd name="connsiteX279" fmla="*/ 13012571 w 19135506"/>
              <a:gd name="connsiteY279" fmla="*/ 2099529 h 3938179"/>
              <a:gd name="connsiteX280" fmla="*/ 13044870 w 19135506"/>
              <a:gd name="connsiteY280" fmla="*/ 2099529 h 3938179"/>
              <a:gd name="connsiteX281" fmla="*/ 13044870 w 19135506"/>
              <a:gd name="connsiteY281" fmla="*/ 2131891 h 3938179"/>
              <a:gd name="connsiteX282" fmla="*/ 13070899 w 19135506"/>
              <a:gd name="connsiteY282" fmla="*/ 2131891 h 3938179"/>
              <a:gd name="connsiteX283" fmla="*/ 13070899 w 19135506"/>
              <a:gd name="connsiteY283" fmla="*/ 2233829 h 3938179"/>
              <a:gd name="connsiteX284" fmla="*/ 13122652 w 19135506"/>
              <a:gd name="connsiteY284" fmla="*/ 2233829 h 3938179"/>
              <a:gd name="connsiteX285" fmla="*/ 13122652 w 19135506"/>
              <a:gd name="connsiteY285" fmla="*/ 2261239 h 3938179"/>
              <a:gd name="connsiteX286" fmla="*/ 13134961 w 19135506"/>
              <a:gd name="connsiteY286" fmla="*/ 2261239 h 3938179"/>
              <a:gd name="connsiteX287" fmla="*/ 13134961 w 19135506"/>
              <a:gd name="connsiteY287" fmla="*/ 2322279 h 3938179"/>
              <a:gd name="connsiteX288" fmla="*/ 13296300 w 19135506"/>
              <a:gd name="connsiteY288" fmla="*/ 2322279 h 3938179"/>
              <a:gd name="connsiteX289" fmla="*/ 13296300 w 19135506"/>
              <a:gd name="connsiteY289" fmla="*/ 2322278 h 3938179"/>
              <a:gd name="connsiteX290" fmla="*/ 13296299 w 19135506"/>
              <a:gd name="connsiteY290" fmla="*/ 2322278 h 3938179"/>
              <a:gd name="connsiteX291" fmla="*/ 13296299 w 19135506"/>
              <a:gd name="connsiteY291" fmla="*/ 2186441 h 3938179"/>
              <a:gd name="connsiteX292" fmla="*/ 13296299 w 19135506"/>
              <a:gd name="connsiteY292" fmla="*/ 1319571 h 3938179"/>
              <a:gd name="connsiteX293" fmla="*/ 13296299 w 19135506"/>
              <a:gd name="connsiteY293" fmla="*/ 1189176 h 3938179"/>
              <a:gd name="connsiteX294" fmla="*/ 13329212 w 19135506"/>
              <a:gd name="connsiteY294" fmla="*/ 1189176 h 3938179"/>
              <a:gd name="connsiteX295" fmla="*/ 13329212 w 19135506"/>
              <a:gd name="connsiteY295" fmla="*/ 944714 h 3938179"/>
              <a:gd name="connsiteX296" fmla="*/ 13365590 w 19135506"/>
              <a:gd name="connsiteY296" fmla="*/ 944714 h 3938179"/>
              <a:gd name="connsiteX297" fmla="*/ 13365590 w 19135506"/>
              <a:gd name="connsiteY297" fmla="*/ 817109 h 3938179"/>
              <a:gd name="connsiteX298" fmla="*/ 13393460 w 19135506"/>
              <a:gd name="connsiteY298" fmla="*/ 817109 h 3938179"/>
              <a:gd name="connsiteX299" fmla="*/ 13393460 w 19135506"/>
              <a:gd name="connsiteY299" fmla="*/ 593980 h 3938179"/>
              <a:gd name="connsiteX300" fmla="*/ 13420895 w 19135506"/>
              <a:gd name="connsiteY300" fmla="*/ 593980 h 3938179"/>
              <a:gd name="connsiteX301" fmla="*/ 13420895 w 19135506"/>
              <a:gd name="connsiteY301" fmla="*/ 561289 h 3938179"/>
              <a:gd name="connsiteX302" fmla="*/ 13448435 w 19135506"/>
              <a:gd name="connsiteY302" fmla="*/ 561289 h 3938179"/>
              <a:gd name="connsiteX303" fmla="*/ 13448435 w 19135506"/>
              <a:gd name="connsiteY303" fmla="*/ 534615 h 3938179"/>
              <a:gd name="connsiteX304" fmla="*/ 13466637 w 19135506"/>
              <a:gd name="connsiteY304" fmla="*/ 534615 h 3938179"/>
              <a:gd name="connsiteX305" fmla="*/ 13466637 w 19135506"/>
              <a:gd name="connsiteY305" fmla="*/ 495809 h 3938179"/>
              <a:gd name="connsiteX306" fmla="*/ 13475295 w 19135506"/>
              <a:gd name="connsiteY306" fmla="*/ 495809 h 3938179"/>
              <a:gd name="connsiteX307" fmla="*/ 13475295 w 19135506"/>
              <a:gd name="connsiteY307" fmla="*/ 271203 h 3938179"/>
              <a:gd name="connsiteX308" fmla="*/ 13506564 w 19135506"/>
              <a:gd name="connsiteY308" fmla="*/ 271203 h 3938179"/>
              <a:gd name="connsiteX309" fmla="*/ 13506564 w 19135506"/>
              <a:gd name="connsiteY309" fmla="*/ 495809 h 3938179"/>
              <a:gd name="connsiteX310" fmla="*/ 13515221 w 19135506"/>
              <a:gd name="connsiteY310" fmla="*/ 495809 h 3938179"/>
              <a:gd name="connsiteX311" fmla="*/ 13515221 w 19135506"/>
              <a:gd name="connsiteY311" fmla="*/ 534615 h 3938179"/>
              <a:gd name="connsiteX312" fmla="*/ 13539326 w 19135506"/>
              <a:gd name="connsiteY312" fmla="*/ 534615 h 3938179"/>
              <a:gd name="connsiteX313" fmla="*/ 13539326 w 19135506"/>
              <a:gd name="connsiteY313" fmla="*/ 569950 h 3938179"/>
              <a:gd name="connsiteX314" fmla="*/ 13552866 w 19135506"/>
              <a:gd name="connsiteY314" fmla="*/ 569950 h 3938179"/>
              <a:gd name="connsiteX315" fmla="*/ 13552866 w 19135506"/>
              <a:gd name="connsiteY315" fmla="*/ 587873 h 3938179"/>
              <a:gd name="connsiteX316" fmla="*/ 13578649 w 19135506"/>
              <a:gd name="connsiteY316" fmla="*/ 587873 h 3938179"/>
              <a:gd name="connsiteX317" fmla="*/ 13578649 w 19135506"/>
              <a:gd name="connsiteY317" fmla="*/ 785894 h 3938179"/>
              <a:gd name="connsiteX318" fmla="*/ 13615266 w 19135506"/>
              <a:gd name="connsiteY318" fmla="*/ 785894 h 3938179"/>
              <a:gd name="connsiteX319" fmla="*/ 13615266 w 19135506"/>
              <a:gd name="connsiteY319" fmla="*/ 817109 h 3938179"/>
              <a:gd name="connsiteX320" fmla="*/ 13639910 w 19135506"/>
              <a:gd name="connsiteY320" fmla="*/ 817109 h 3938179"/>
              <a:gd name="connsiteX321" fmla="*/ 13639910 w 19135506"/>
              <a:gd name="connsiteY321" fmla="*/ 944714 h 3938179"/>
              <a:gd name="connsiteX322" fmla="*/ 13670647 w 19135506"/>
              <a:gd name="connsiteY322" fmla="*/ 944714 h 3938179"/>
              <a:gd name="connsiteX323" fmla="*/ 13670647 w 19135506"/>
              <a:gd name="connsiteY323" fmla="*/ 1169319 h 3938179"/>
              <a:gd name="connsiteX324" fmla="*/ 13709971 w 19135506"/>
              <a:gd name="connsiteY324" fmla="*/ 1169319 h 3938179"/>
              <a:gd name="connsiteX325" fmla="*/ 13709971 w 19135506"/>
              <a:gd name="connsiteY325" fmla="*/ 1138685 h 3938179"/>
              <a:gd name="connsiteX326" fmla="*/ 13729030 w 19135506"/>
              <a:gd name="connsiteY326" fmla="*/ 1138685 h 3938179"/>
              <a:gd name="connsiteX327" fmla="*/ 13729030 w 19135506"/>
              <a:gd name="connsiteY327" fmla="*/ 1109885 h 3938179"/>
              <a:gd name="connsiteX328" fmla="*/ 13746547 w 19135506"/>
              <a:gd name="connsiteY328" fmla="*/ 1109885 h 3938179"/>
              <a:gd name="connsiteX329" fmla="*/ 13746547 w 19135506"/>
              <a:gd name="connsiteY329" fmla="*/ 1068399 h 3938179"/>
              <a:gd name="connsiteX330" fmla="*/ 13775370 w 19135506"/>
              <a:gd name="connsiteY330" fmla="*/ 1068399 h 3938179"/>
              <a:gd name="connsiteX331" fmla="*/ 13775370 w 19135506"/>
              <a:gd name="connsiteY331" fmla="*/ 1035897 h 3938179"/>
              <a:gd name="connsiteX332" fmla="*/ 13793371 w 19135506"/>
              <a:gd name="connsiteY332" fmla="*/ 1035897 h 3938179"/>
              <a:gd name="connsiteX333" fmla="*/ 13793371 w 19135506"/>
              <a:gd name="connsiteY333" fmla="*/ 881475 h 3938179"/>
              <a:gd name="connsiteX334" fmla="*/ 13824640 w 19135506"/>
              <a:gd name="connsiteY334" fmla="*/ 881475 h 3938179"/>
              <a:gd name="connsiteX335" fmla="*/ 13824640 w 19135506"/>
              <a:gd name="connsiteY335" fmla="*/ 1035897 h 3938179"/>
              <a:gd name="connsiteX336" fmla="*/ 13833485 w 19135506"/>
              <a:gd name="connsiteY336" fmla="*/ 1035897 h 3938179"/>
              <a:gd name="connsiteX337" fmla="*/ 13833485 w 19135506"/>
              <a:gd name="connsiteY337" fmla="*/ 1053836 h 3938179"/>
              <a:gd name="connsiteX338" fmla="*/ 13849881 w 19135506"/>
              <a:gd name="connsiteY338" fmla="*/ 1053836 h 3938179"/>
              <a:gd name="connsiteX339" fmla="*/ 13849881 w 19135506"/>
              <a:gd name="connsiteY339" fmla="*/ 1068399 h 3938179"/>
              <a:gd name="connsiteX340" fmla="*/ 13854302 w 19135506"/>
              <a:gd name="connsiteY340" fmla="*/ 1068399 h 3938179"/>
              <a:gd name="connsiteX341" fmla="*/ 13854302 w 19135506"/>
              <a:gd name="connsiteY341" fmla="*/ 1128787 h 3938179"/>
              <a:gd name="connsiteX342" fmla="*/ 13887828 w 19135506"/>
              <a:gd name="connsiteY342" fmla="*/ 1128787 h 3938179"/>
              <a:gd name="connsiteX343" fmla="*/ 13887828 w 19135506"/>
              <a:gd name="connsiteY343" fmla="*/ 1193780 h 3938179"/>
              <a:gd name="connsiteX344" fmla="*/ 13920012 w 19135506"/>
              <a:gd name="connsiteY344" fmla="*/ 1193780 h 3938179"/>
              <a:gd name="connsiteX345" fmla="*/ 13920012 w 19135506"/>
              <a:gd name="connsiteY345" fmla="*/ 1257940 h 3938179"/>
              <a:gd name="connsiteX346" fmla="*/ 13951850 w 19135506"/>
              <a:gd name="connsiteY346" fmla="*/ 1257940 h 3938179"/>
              <a:gd name="connsiteX347" fmla="*/ 13951850 w 19135506"/>
              <a:gd name="connsiteY347" fmla="*/ 1319571 h 3938179"/>
              <a:gd name="connsiteX348" fmla="*/ 13985625 w 19135506"/>
              <a:gd name="connsiteY348" fmla="*/ 1319571 h 3938179"/>
              <a:gd name="connsiteX349" fmla="*/ 13985625 w 19135506"/>
              <a:gd name="connsiteY349" fmla="*/ 1450990 h 3938179"/>
              <a:gd name="connsiteX350" fmla="*/ 14001689 w 19135506"/>
              <a:gd name="connsiteY350" fmla="*/ 1450990 h 3938179"/>
              <a:gd name="connsiteX351" fmla="*/ 14001689 w 19135506"/>
              <a:gd name="connsiteY351" fmla="*/ 1823645 h 3938179"/>
              <a:gd name="connsiteX352" fmla="*/ 14047894 w 19135506"/>
              <a:gd name="connsiteY352" fmla="*/ 1823645 h 3938179"/>
              <a:gd name="connsiteX353" fmla="*/ 14047894 w 19135506"/>
              <a:gd name="connsiteY353" fmla="*/ 1957793 h 3938179"/>
              <a:gd name="connsiteX354" fmla="*/ 14069863 w 19135506"/>
              <a:gd name="connsiteY354" fmla="*/ 1957793 h 3938179"/>
              <a:gd name="connsiteX355" fmla="*/ 14069863 w 19135506"/>
              <a:gd name="connsiteY355" fmla="*/ 2285796 h 3938179"/>
              <a:gd name="connsiteX356" fmla="*/ 14097737 w 19135506"/>
              <a:gd name="connsiteY356" fmla="*/ 2285796 h 3938179"/>
              <a:gd name="connsiteX357" fmla="*/ 14097737 w 19135506"/>
              <a:gd name="connsiteY357" fmla="*/ 2298955 h 3938179"/>
              <a:gd name="connsiteX358" fmla="*/ 14123580 w 19135506"/>
              <a:gd name="connsiteY358" fmla="*/ 2298955 h 3938179"/>
              <a:gd name="connsiteX359" fmla="*/ 14123580 w 19135506"/>
              <a:gd name="connsiteY359" fmla="*/ 2233829 h 3938179"/>
              <a:gd name="connsiteX360" fmla="*/ 14149076 w 19135506"/>
              <a:gd name="connsiteY360" fmla="*/ 2233829 h 3938179"/>
              <a:gd name="connsiteX361" fmla="*/ 14149076 w 19135506"/>
              <a:gd name="connsiteY361" fmla="*/ 2158090 h 3938179"/>
              <a:gd name="connsiteX362" fmla="*/ 14162436 w 19135506"/>
              <a:gd name="connsiteY362" fmla="*/ 2158090 h 3938179"/>
              <a:gd name="connsiteX363" fmla="*/ 14162436 w 19135506"/>
              <a:gd name="connsiteY363" fmla="*/ 2135951 h 3938179"/>
              <a:gd name="connsiteX364" fmla="*/ 14223273 w 19135506"/>
              <a:gd name="connsiteY364" fmla="*/ 2135951 h 3938179"/>
              <a:gd name="connsiteX365" fmla="*/ 14223273 w 19135506"/>
              <a:gd name="connsiteY365" fmla="*/ 2148595 h 3938179"/>
              <a:gd name="connsiteX366" fmla="*/ 14234272 w 19135506"/>
              <a:gd name="connsiteY366" fmla="*/ 2148595 h 3938179"/>
              <a:gd name="connsiteX367" fmla="*/ 14234272 w 19135506"/>
              <a:gd name="connsiteY367" fmla="*/ 2190653 h 3938179"/>
              <a:gd name="connsiteX368" fmla="*/ 14253692 w 19135506"/>
              <a:gd name="connsiteY368" fmla="*/ 2190653 h 3938179"/>
              <a:gd name="connsiteX369" fmla="*/ 14253692 w 19135506"/>
              <a:gd name="connsiteY369" fmla="*/ 2206714 h 3938179"/>
              <a:gd name="connsiteX370" fmla="*/ 14264690 w 19135506"/>
              <a:gd name="connsiteY370" fmla="*/ 2206714 h 3938179"/>
              <a:gd name="connsiteX371" fmla="*/ 14264690 w 19135506"/>
              <a:gd name="connsiteY371" fmla="*/ 2259290 h 3938179"/>
              <a:gd name="connsiteX372" fmla="*/ 14289500 w 19135506"/>
              <a:gd name="connsiteY372" fmla="*/ 2259290 h 3938179"/>
              <a:gd name="connsiteX373" fmla="*/ 14289500 w 19135506"/>
              <a:gd name="connsiteY373" fmla="*/ 2311866 h 3938179"/>
              <a:gd name="connsiteX374" fmla="*/ 14310844 w 19135506"/>
              <a:gd name="connsiteY374" fmla="*/ 2311866 h 3938179"/>
              <a:gd name="connsiteX375" fmla="*/ 14310844 w 19135506"/>
              <a:gd name="connsiteY375" fmla="*/ 2335432 h 3938179"/>
              <a:gd name="connsiteX376" fmla="*/ 14326150 w 19135506"/>
              <a:gd name="connsiteY376" fmla="*/ 2335432 h 3938179"/>
              <a:gd name="connsiteX377" fmla="*/ 14326150 w 19135506"/>
              <a:gd name="connsiteY377" fmla="*/ 2362074 h 3938179"/>
              <a:gd name="connsiteX378" fmla="*/ 14355564 w 19135506"/>
              <a:gd name="connsiteY378" fmla="*/ 2362074 h 3938179"/>
              <a:gd name="connsiteX379" fmla="*/ 14355564 w 19135506"/>
              <a:gd name="connsiteY379" fmla="*/ 2420686 h 3938179"/>
              <a:gd name="connsiteX380" fmla="*/ 14399093 w 19135506"/>
              <a:gd name="connsiteY380" fmla="*/ 2420686 h 3938179"/>
              <a:gd name="connsiteX381" fmla="*/ 14399093 w 19135506"/>
              <a:gd name="connsiteY381" fmla="*/ 2447684 h 3938179"/>
              <a:gd name="connsiteX382" fmla="*/ 14451959 w 19135506"/>
              <a:gd name="connsiteY382" fmla="*/ 2447684 h 3938179"/>
              <a:gd name="connsiteX383" fmla="*/ 14451959 w 19135506"/>
              <a:gd name="connsiteY383" fmla="*/ 2577032 h 3938179"/>
              <a:gd name="connsiteX384" fmla="*/ 14593471 w 19135506"/>
              <a:gd name="connsiteY384" fmla="*/ 2577032 h 3938179"/>
              <a:gd name="connsiteX385" fmla="*/ 14593471 w 19135506"/>
              <a:gd name="connsiteY385" fmla="*/ 2549622 h 3938179"/>
              <a:gd name="connsiteX386" fmla="*/ 14623330 w 19135506"/>
              <a:gd name="connsiteY386" fmla="*/ 2549622 h 3938179"/>
              <a:gd name="connsiteX387" fmla="*/ 14623330 w 19135506"/>
              <a:gd name="connsiteY387" fmla="*/ 2135951 h 3938179"/>
              <a:gd name="connsiteX388" fmla="*/ 14810599 w 19135506"/>
              <a:gd name="connsiteY388" fmla="*/ 2135951 h 3938179"/>
              <a:gd name="connsiteX389" fmla="*/ 14810599 w 19135506"/>
              <a:gd name="connsiteY389" fmla="*/ 2099529 h 3938179"/>
              <a:gd name="connsiteX390" fmla="*/ 14838474 w 19135506"/>
              <a:gd name="connsiteY390" fmla="*/ 2099529 h 3938179"/>
              <a:gd name="connsiteX391" fmla="*/ 14838474 w 19135506"/>
              <a:gd name="connsiteY391" fmla="*/ 2042564 h 3938179"/>
              <a:gd name="connsiteX392" fmla="*/ 15168129 w 19135506"/>
              <a:gd name="connsiteY392" fmla="*/ 2042564 h 3938179"/>
              <a:gd name="connsiteX393" fmla="*/ 15168129 w 19135506"/>
              <a:gd name="connsiteY393" fmla="*/ 2063063 h 3938179"/>
              <a:gd name="connsiteX394" fmla="*/ 15169161 w 19135506"/>
              <a:gd name="connsiteY394" fmla="*/ 2063063 h 3938179"/>
              <a:gd name="connsiteX395" fmla="*/ 15169161 w 19135506"/>
              <a:gd name="connsiteY395" fmla="*/ 2067055 h 3938179"/>
              <a:gd name="connsiteX396" fmla="*/ 15296875 w 19135506"/>
              <a:gd name="connsiteY396" fmla="*/ 2067055 h 3938179"/>
              <a:gd name="connsiteX397" fmla="*/ 15296875 w 19135506"/>
              <a:gd name="connsiteY397" fmla="*/ 2196980 h 3938179"/>
              <a:gd name="connsiteX398" fmla="*/ 15403186 w 19135506"/>
              <a:gd name="connsiteY398" fmla="*/ 2196980 h 3938179"/>
              <a:gd name="connsiteX399" fmla="*/ 15403186 w 19135506"/>
              <a:gd name="connsiteY399" fmla="*/ 2107150 h 3938179"/>
              <a:gd name="connsiteX400" fmla="*/ 15508410 w 19135506"/>
              <a:gd name="connsiteY400" fmla="*/ 2107150 h 3938179"/>
              <a:gd name="connsiteX401" fmla="*/ 15508410 w 19135506"/>
              <a:gd name="connsiteY401" fmla="*/ 2005912 h 3938179"/>
              <a:gd name="connsiteX402" fmla="*/ 15680887 w 19135506"/>
              <a:gd name="connsiteY402" fmla="*/ 2005912 h 3938179"/>
              <a:gd name="connsiteX403" fmla="*/ 15680887 w 19135506"/>
              <a:gd name="connsiteY403" fmla="*/ 2157911 h 3938179"/>
              <a:gd name="connsiteX404" fmla="*/ 15741212 w 19135506"/>
              <a:gd name="connsiteY404" fmla="*/ 2157911 h 3938179"/>
              <a:gd name="connsiteX405" fmla="*/ 15741212 w 19135506"/>
              <a:gd name="connsiteY405" fmla="*/ 2255205 h 3938179"/>
              <a:gd name="connsiteX406" fmla="*/ 15767126 w 19135506"/>
              <a:gd name="connsiteY406" fmla="*/ 2255205 h 3938179"/>
              <a:gd name="connsiteX407" fmla="*/ 15767126 w 19135506"/>
              <a:gd name="connsiteY407" fmla="*/ 2378856 h 3938179"/>
              <a:gd name="connsiteX408" fmla="*/ 15801925 w 19135506"/>
              <a:gd name="connsiteY408" fmla="*/ 2378856 h 3938179"/>
              <a:gd name="connsiteX409" fmla="*/ 15801925 w 19135506"/>
              <a:gd name="connsiteY409" fmla="*/ 2452879 h 3938179"/>
              <a:gd name="connsiteX410" fmla="*/ 15845361 w 19135506"/>
              <a:gd name="connsiteY410" fmla="*/ 2452879 h 3938179"/>
              <a:gd name="connsiteX411" fmla="*/ 15845361 w 19135506"/>
              <a:gd name="connsiteY411" fmla="*/ 2390375 h 3938179"/>
              <a:gd name="connsiteX412" fmla="*/ 15900641 w 19135506"/>
              <a:gd name="connsiteY412" fmla="*/ 2390375 h 3938179"/>
              <a:gd name="connsiteX413" fmla="*/ 15900641 w 19135506"/>
              <a:gd name="connsiteY413" fmla="*/ 2362074 h 3938179"/>
              <a:gd name="connsiteX414" fmla="*/ 15997268 w 19135506"/>
              <a:gd name="connsiteY414" fmla="*/ 2362074 h 3938179"/>
              <a:gd name="connsiteX415" fmla="*/ 15997268 w 19135506"/>
              <a:gd name="connsiteY415" fmla="*/ 2390375 h 3938179"/>
              <a:gd name="connsiteX416" fmla="*/ 16094542 w 19135506"/>
              <a:gd name="connsiteY416" fmla="*/ 2390375 h 3938179"/>
              <a:gd name="connsiteX417" fmla="*/ 16094542 w 19135506"/>
              <a:gd name="connsiteY417" fmla="*/ 2362567 h 3938179"/>
              <a:gd name="connsiteX418" fmla="*/ 16274841 w 19135506"/>
              <a:gd name="connsiteY418" fmla="*/ 2362567 h 3938179"/>
              <a:gd name="connsiteX419" fmla="*/ 16274841 w 19135506"/>
              <a:gd name="connsiteY419" fmla="*/ 2420686 h 3938179"/>
              <a:gd name="connsiteX420" fmla="*/ 16426167 w 19135506"/>
              <a:gd name="connsiteY420" fmla="*/ 2420686 h 3938179"/>
              <a:gd name="connsiteX421" fmla="*/ 16426167 w 19135506"/>
              <a:gd name="connsiteY421" fmla="*/ 2512772 h 3938179"/>
              <a:gd name="connsiteX422" fmla="*/ 16467941 w 19135506"/>
              <a:gd name="connsiteY422" fmla="*/ 2512772 h 3938179"/>
              <a:gd name="connsiteX423" fmla="*/ 16467941 w 19135506"/>
              <a:gd name="connsiteY423" fmla="*/ 2214043 h 3938179"/>
              <a:gd name="connsiteX424" fmla="*/ 16497013 w 19135506"/>
              <a:gd name="connsiteY424" fmla="*/ 2214043 h 3938179"/>
              <a:gd name="connsiteX425" fmla="*/ 16497013 w 19135506"/>
              <a:gd name="connsiteY425" fmla="*/ 2163063 h 3938179"/>
              <a:gd name="connsiteX426" fmla="*/ 16531341 w 19135506"/>
              <a:gd name="connsiteY426" fmla="*/ 2163063 h 3938179"/>
              <a:gd name="connsiteX427" fmla="*/ 16531341 w 19135506"/>
              <a:gd name="connsiteY427" fmla="*/ 2108423 h 3938179"/>
              <a:gd name="connsiteX428" fmla="*/ 16538739 w 19135506"/>
              <a:gd name="connsiteY428" fmla="*/ 2108423 h 3938179"/>
              <a:gd name="connsiteX429" fmla="*/ 16538739 w 19135506"/>
              <a:gd name="connsiteY429" fmla="*/ 1940776 h 3938179"/>
              <a:gd name="connsiteX430" fmla="*/ 16562071 w 19135506"/>
              <a:gd name="connsiteY430" fmla="*/ 1940776 h 3938179"/>
              <a:gd name="connsiteX431" fmla="*/ 16562071 w 19135506"/>
              <a:gd name="connsiteY431" fmla="*/ 1726586 h 3938179"/>
              <a:gd name="connsiteX432" fmla="*/ 16596813 w 19135506"/>
              <a:gd name="connsiteY432" fmla="*/ 1726586 h 3938179"/>
              <a:gd name="connsiteX433" fmla="*/ 16596813 w 19135506"/>
              <a:gd name="connsiteY433" fmla="*/ 1940776 h 3938179"/>
              <a:gd name="connsiteX434" fmla="*/ 16619933 w 19135506"/>
              <a:gd name="connsiteY434" fmla="*/ 1940776 h 3938179"/>
              <a:gd name="connsiteX435" fmla="*/ 16619933 w 19135506"/>
              <a:gd name="connsiteY435" fmla="*/ 2108423 h 3938179"/>
              <a:gd name="connsiteX436" fmla="*/ 16638649 w 19135506"/>
              <a:gd name="connsiteY436" fmla="*/ 2108423 h 3938179"/>
              <a:gd name="connsiteX437" fmla="*/ 16638649 w 19135506"/>
              <a:gd name="connsiteY437" fmla="*/ 2142288 h 3938179"/>
              <a:gd name="connsiteX438" fmla="*/ 16673501 w 19135506"/>
              <a:gd name="connsiteY438" fmla="*/ 2142288 h 3938179"/>
              <a:gd name="connsiteX439" fmla="*/ 16673501 w 19135506"/>
              <a:gd name="connsiteY439" fmla="*/ 2198969 h 3938179"/>
              <a:gd name="connsiteX440" fmla="*/ 16710799 w 19135506"/>
              <a:gd name="connsiteY440" fmla="*/ 2198969 h 3938179"/>
              <a:gd name="connsiteX441" fmla="*/ 16710799 w 19135506"/>
              <a:gd name="connsiteY441" fmla="*/ 2387387 h 3938179"/>
              <a:gd name="connsiteX442" fmla="*/ 16907577 w 19135506"/>
              <a:gd name="connsiteY442" fmla="*/ 2387387 h 3938179"/>
              <a:gd name="connsiteX443" fmla="*/ 16907577 w 19135506"/>
              <a:gd name="connsiteY443" fmla="*/ 2439567 h 3938179"/>
              <a:gd name="connsiteX444" fmla="*/ 16934833 w 19135506"/>
              <a:gd name="connsiteY444" fmla="*/ 2439567 h 3938179"/>
              <a:gd name="connsiteX445" fmla="*/ 16934833 w 19135506"/>
              <a:gd name="connsiteY445" fmla="*/ 2481795 h 3938179"/>
              <a:gd name="connsiteX446" fmla="*/ 16961625 w 19135506"/>
              <a:gd name="connsiteY446" fmla="*/ 2481795 h 3938179"/>
              <a:gd name="connsiteX447" fmla="*/ 16961625 w 19135506"/>
              <a:gd name="connsiteY447" fmla="*/ 2681624 h 3938179"/>
              <a:gd name="connsiteX448" fmla="*/ 17084389 w 19135506"/>
              <a:gd name="connsiteY448" fmla="*/ 2681624 h 3938179"/>
              <a:gd name="connsiteX449" fmla="*/ 17084389 w 19135506"/>
              <a:gd name="connsiteY449" fmla="*/ 2719727 h 3938179"/>
              <a:gd name="connsiteX450" fmla="*/ 17116981 w 19135506"/>
              <a:gd name="connsiteY450" fmla="*/ 2719727 h 3938179"/>
              <a:gd name="connsiteX451" fmla="*/ 17116981 w 19135506"/>
              <a:gd name="connsiteY451" fmla="*/ 2757829 h 3938179"/>
              <a:gd name="connsiteX452" fmla="*/ 17149049 w 19135506"/>
              <a:gd name="connsiteY452" fmla="*/ 2757829 h 3938179"/>
              <a:gd name="connsiteX453" fmla="*/ 17149049 w 19135506"/>
              <a:gd name="connsiteY453" fmla="*/ 2887784 h 3938179"/>
              <a:gd name="connsiteX454" fmla="*/ 17216297 w 19135506"/>
              <a:gd name="connsiteY454" fmla="*/ 2887784 h 3938179"/>
              <a:gd name="connsiteX455" fmla="*/ 17216297 w 19135506"/>
              <a:gd name="connsiteY455" fmla="*/ 2946317 h 3938179"/>
              <a:gd name="connsiteX456" fmla="*/ 17243553 w 19135506"/>
              <a:gd name="connsiteY456" fmla="*/ 2946317 h 3938179"/>
              <a:gd name="connsiteX457" fmla="*/ 17243553 w 19135506"/>
              <a:gd name="connsiteY457" fmla="*/ 2979016 h 3938179"/>
              <a:gd name="connsiteX458" fmla="*/ 17307961 w 19135506"/>
              <a:gd name="connsiteY458" fmla="*/ 2979016 h 3938179"/>
              <a:gd name="connsiteX459" fmla="*/ 17307961 w 19135506"/>
              <a:gd name="connsiteY459" fmla="*/ 3016490 h 3938179"/>
              <a:gd name="connsiteX460" fmla="*/ 17370453 w 19135506"/>
              <a:gd name="connsiteY460" fmla="*/ 3016490 h 3938179"/>
              <a:gd name="connsiteX461" fmla="*/ 17370453 w 19135506"/>
              <a:gd name="connsiteY461" fmla="*/ 3039645 h 3938179"/>
              <a:gd name="connsiteX462" fmla="*/ 17439137 w 19135506"/>
              <a:gd name="connsiteY462" fmla="*/ 3039645 h 3938179"/>
              <a:gd name="connsiteX463" fmla="*/ 17439137 w 19135506"/>
              <a:gd name="connsiteY463" fmla="*/ 3011405 h 3938179"/>
              <a:gd name="connsiteX464" fmla="*/ 17471137 w 19135506"/>
              <a:gd name="connsiteY464" fmla="*/ 3011405 h 3938179"/>
              <a:gd name="connsiteX465" fmla="*/ 17471137 w 19135506"/>
              <a:gd name="connsiteY465" fmla="*/ 2975736 h 3938179"/>
              <a:gd name="connsiteX466" fmla="*/ 17492165 w 19135506"/>
              <a:gd name="connsiteY466" fmla="*/ 2971484 h 3938179"/>
              <a:gd name="connsiteX467" fmla="*/ 17513545 w 19135506"/>
              <a:gd name="connsiteY467" fmla="*/ 2957044 h 3938179"/>
              <a:gd name="connsiteX468" fmla="*/ 17517013 w 19135506"/>
              <a:gd name="connsiteY468" fmla="*/ 2948661 h 3938179"/>
              <a:gd name="connsiteX469" fmla="*/ 17526561 w 19135506"/>
              <a:gd name="connsiteY469" fmla="*/ 2948661 h 3938179"/>
              <a:gd name="connsiteX470" fmla="*/ 17552789 w 19135506"/>
              <a:gd name="connsiteY470" fmla="*/ 2980567 h 3938179"/>
              <a:gd name="connsiteX471" fmla="*/ 17597501 w 19135506"/>
              <a:gd name="connsiteY471" fmla="*/ 2994246 h 3938179"/>
              <a:gd name="connsiteX472" fmla="*/ 17642209 w 19135506"/>
              <a:gd name="connsiteY472" fmla="*/ 2980567 h 3938179"/>
              <a:gd name="connsiteX473" fmla="*/ 17668441 w 19135506"/>
              <a:gd name="connsiteY473" fmla="*/ 2948661 h 3938179"/>
              <a:gd name="connsiteX474" fmla="*/ 17680657 w 19135506"/>
              <a:gd name="connsiteY474" fmla="*/ 2948661 h 3938179"/>
              <a:gd name="connsiteX475" fmla="*/ 17688229 w 19135506"/>
              <a:gd name="connsiteY475" fmla="*/ 2966962 h 3938179"/>
              <a:gd name="connsiteX476" fmla="*/ 17735793 w 19135506"/>
              <a:gd name="connsiteY476" fmla="*/ 2986696 h 3938179"/>
              <a:gd name="connsiteX477" fmla="*/ 17783361 w 19135506"/>
              <a:gd name="connsiteY477" fmla="*/ 2966962 h 3938179"/>
              <a:gd name="connsiteX478" fmla="*/ 17790929 w 19135506"/>
              <a:gd name="connsiteY478" fmla="*/ 2948661 h 3938179"/>
              <a:gd name="connsiteX479" fmla="*/ 17806333 w 19135506"/>
              <a:gd name="connsiteY479" fmla="*/ 2948661 h 3938179"/>
              <a:gd name="connsiteX480" fmla="*/ 17813297 w 19135506"/>
              <a:gd name="connsiteY480" fmla="*/ 2965499 h 3938179"/>
              <a:gd name="connsiteX481" fmla="*/ 17860861 w 19135506"/>
              <a:gd name="connsiteY481" fmla="*/ 2985234 h 3938179"/>
              <a:gd name="connsiteX482" fmla="*/ 17908429 w 19135506"/>
              <a:gd name="connsiteY482" fmla="*/ 2965499 h 3938179"/>
              <a:gd name="connsiteX483" fmla="*/ 17915389 w 19135506"/>
              <a:gd name="connsiteY483" fmla="*/ 2948661 h 3938179"/>
              <a:gd name="connsiteX484" fmla="*/ 17931053 w 19135506"/>
              <a:gd name="connsiteY484" fmla="*/ 2948661 h 3938179"/>
              <a:gd name="connsiteX485" fmla="*/ 17937413 w 19135506"/>
              <a:gd name="connsiteY485" fmla="*/ 2964037 h 3938179"/>
              <a:gd name="connsiteX486" fmla="*/ 17984981 w 19135506"/>
              <a:gd name="connsiteY486" fmla="*/ 2983771 h 3938179"/>
              <a:gd name="connsiteX487" fmla="*/ 18006217 w 19135506"/>
              <a:gd name="connsiteY487" fmla="*/ 2979477 h 3938179"/>
              <a:gd name="connsiteX488" fmla="*/ 18006217 w 19135506"/>
              <a:gd name="connsiteY488" fmla="*/ 2634032 h 3938179"/>
              <a:gd name="connsiteX489" fmla="*/ 18413098 w 19135506"/>
              <a:gd name="connsiteY489" fmla="*/ 2634032 h 3938179"/>
              <a:gd name="connsiteX490" fmla="*/ 18413098 w 19135506"/>
              <a:gd name="connsiteY490" fmla="*/ 2580075 h 3938179"/>
              <a:gd name="connsiteX491" fmla="*/ 18439046 w 19135506"/>
              <a:gd name="connsiteY491" fmla="*/ 2580075 h 3938179"/>
              <a:gd name="connsiteX492" fmla="*/ 18439046 w 19135506"/>
              <a:gd name="connsiteY492" fmla="*/ 2516569 h 3938179"/>
              <a:gd name="connsiteX493" fmla="*/ 18467662 w 19135506"/>
              <a:gd name="connsiteY493" fmla="*/ 2516569 h 3938179"/>
              <a:gd name="connsiteX494" fmla="*/ 18467662 w 19135506"/>
              <a:gd name="connsiteY494" fmla="*/ 2416066 h 3938179"/>
              <a:gd name="connsiteX495" fmla="*/ 18485034 w 19135506"/>
              <a:gd name="connsiteY495" fmla="*/ 2398694 h 3938179"/>
              <a:gd name="connsiteX496" fmla="*/ 18502406 w 19135506"/>
              <a:gd name="connsiteY496" fmla="*/ 2416066 h 3938179"/>
              <a:gd name="connsiteX497" fmla="*/ 18502406 w 19135506"/>
              <a:gd name="connsiteY497" fmla="*/ 2516569 h 3938179"/>
              <a:gd name="connsiteX498" fmla="*/ 18506094 w 19135506"/>
              <a:gd name="connsiteY498" fmla="*/ 2516569 h 3938179"/>
              <a:gd name="connsiteX499" fmla="*/ 18506094 w 19135506"/>
              <a:gd name="connsiteY499" fmla="*/ 2580075 h 3938179"/>
              <a:gd name="connsiteX500" fmla="*/ 18637050 w 19135506"/>
              <a:gd name="connsiteY500" fmla="*/ 2580075 h 3938179"/>
              <a:gd name="connsiteX501" fmla="*/ 18637050 w 19135506"/>
              <a:gd name="connsiteY501" fmla="*/ 2695613 h 3938179"/>
              <a:gd name="connsiteX502" fmla="*/ 18718558 w 19135506"/>
              <a:gd name="connsiteY502" fmla="*/ 2695613 h 3938179"/>
              <a:gd name="connsiteX503" fmla="*/ 18718558 w 19135506"/>
              <a:gd name="connsiteY503" fmla="*/ 2726404 h 3938179"/>
              <a:gd name="connsiteX504" fmla="*/ 18745930 w 19135506"/>
              <a:gd name="connsiteY504" fmla="*/ 2726404 h 3938179"/>
              <a:gd name="connsiteX505" fmla="*/ 18745930 w 19135506"/>
              <a:gd name="connsiteY505" fmla="*/ 2757194 h 3938179"/>
              <a:gd name="connsiteX506" fmla="*/ 18780006 w 19135506"/>
              <a:gd name="connsiteY506" fmla="*/ 2757194 h 3938179"/>
              <a:gd name="connsiteX507" fmla="*/ 18780006 w 19135506"/>
              <a:gd name="connsiteY507" fmla="*/ 2913955 h 3938179"/>
              <a:gd name="connsiteX508" fmla="*/ 18814130 w 19135506"/>
              <a:gd name="connsiteY508" fmla="*/ 2913955 h 3938179"/>
              <a:gd name="connsiteX509" fmla="*/ 18814130 w 19135506"/>
              <a:gd name="connsiteY509" fmla="*/ 3102723 h 3938179"/>
              <a:gd name="connsiteX510" fmla="*/ 18837178 w 19135506"/>
              <a:gd name="connsiteY510" fmla="*/ 3102723 h 3938179"/>
              <a:gd name="connsiteX511" fmla="*/ 18837178 w 19135506"/>
              <a:gd name="connsiteY511" fmla="*/ 3139699 h 3938179"/>
              <a:gd name="connsiteX512" fmla="*/ 18869246 w 19135506"/>
              <a:gd name="connsiteY512" fmla="*/ 3139699 h 3938179"/>
              <a:gd name="connsiteX513" fmla="*/ 18869246 w 19135506"/>
              <a:gd name="connsiteY513" fmla="*/ 3174630 h 3938179"/>
              <a:gd name="connsiteX514" fmla="*/ 18889698 w 19135506"/>
              <a:gd name="connsiteY514" fmla="*/ 3174630 h 3938179"/>
              <a:gd name="connsiteX515" fmla="*/ 18889698 w 19135506"/>
              <a:gd name="connsiteY515" fmla="*/ 3203980 h 3938179"/>
              <a:gd name="connsiteX516" fmla="*/ 18940662 w 19135506"/>
              <a:gd name="connsiteY516" fmla="*/ 3203980 h 3938179"/>
              <a:gd name="connsiteX517" fmla="*/ 18940662 w 19135506"/>
              <a:gd name="connsiteY517" fmla="*/ 3180257 h 3938179"/>
              <a:gd name="connsiteX518" fmla="*/ 18976382 w 19135506"/>
              <a:gd name="connsiteY518" fmla="*/ 3180257 h 3938179"/>
              <a:gd name="connsiteX519" fmla="*/ 18976382 w 19135506"/>
              <a:gd name="connsiteY519" fmla="*/ 3145861 h 3938179"/>
              <a:gd name="connsiteX520" fmla="*/ 18993366 w 19135506"/>
              <a:gd name="connsiteY520" fmla="*/ 3145861 h 3938179"/>
              <a:gd name="connsiteX521" fmla="*/ 18993366 w 19135506"/>
              <a:gd name="connsiteY521" fmla="*/ 2810499 h 3938179"/>
              <a:gd name="connsiteX522" fmla="*/ 19037486 w 19135506"/>
              <a:gd name="connsiteY522" fmla="*/ 2810499 h 3938179"/>
              <a:gd name="connsiteX523" fmla="*/ 19037486 w 19135506"/>
              <a:gd name="connsiteY523" fmla="*/ 3068586 h 3938179"/>
              <a:gd name="connsiteX524" fmla="*/ 19072026 w 19135506"/>
              <a:gd name="connsiteY524" fmla="*/ 3068586 h 3938179"/>
              <a:gd name="connsiteX525" fmla="*/ 19072026 w 19135506"/>
              <a:gd name="connsiteY525" fmla="*/ 3139955 h 3938179"/>
              <a:gd name="connsiteX526" fmla="*/ 19103246 w 19135506"/>
              <a:gd name="connsiteY526" fmla="*/ 3139955 h 3938179"/>
              <a:gd name="connsiteX527" fmla="*/ 19103246 w 19135506"/>
              <a:gd name="connsiteY527" fmla="*/ 3180099 h 3938179"/>
              <a:gd name="connsiteX528" fmla="*/ 19135506 w 19135506"/>
              <a:gd name="connsiteY528" fmla="*/ 3180099 h 3938179"/>
              <a:gd name="connsiteX529" fmla="*/ 19135506 w 19135506"/>
              <a:gd name="connsiteY529" fmla="*/ 3938179 h 3938179"/>
              <a:gd name="connsiteX530" fmla="*/ 19103246 w 19135506"/>
              <a:gd name="connsiteY530" fmla="*/ 3938179 h 3938179"/>
              <a:gd name="connsiteX531" fmla="*/ 19072026 w 19135506"/>
              <a:gd name="connsiteY531" fmla="*/ 3938179 h 3938179"/>
              <a:gd name="connsiteX532" fmla="*/ 19070366 w 19135506"/>
              <a:gd name="connsiteY532" fmla="*/ 3938179 h 3938179"/>
              <a:gd name="connsiteX533" fmla="*/ 19037486 w 19135506"/>
              <a:gd name="connsiteY533" fmla="*/ 3938179 h 3938179"/>
              <a:gd name="connsiteX534" fmla="*/ 19037310 w 19135506"/>
              <a:gd name="connsiteY534" fmla="*/ 3938179 h 3938179"/>
              <a:gd name="connsiteX535" fmla="*/ 19005226 w 19135506"/>
              <a:gd name="connsiteY535" fmla="*/ 3938179 h 3938179"/>
              <a:gd name="connsiteX536" fmla="*/ 65742 w 19135506"/>
              <a:gd name="connsiteY536" fmla="*/ 3938179 h 3938179"/>
              <a:gd name="connsiteX537" fmla="*/ 32064 w 19135506"/>
              <a:gd name="connsiteY537" fmla="*/ 3938179 h 3938179"/>
              <a:gd name="connsiteX538" fmla="*/ 0 w 19135506"/>
              <a:gd name="connsiteY538" fmla="*/ 3938179 h 3938179"/>
              <a:gd name="connsiteX539" fmla="*/ 0 w 19135506"/>
              <a:gd name="connsiteY539" fmla="*/ 3559767 h 3938179"/>
              <a:gd name="connsiteX540" fmla="*/ 19928 w 19135506"/>
              <a:gd name="connsiteY540" fmla="*/ 3559767 h 3938179"/>
              <a:gd name="connsiteX541" fmla="*/ 19928 w 19135506"/>
              <a:gd name="connsiteY541" fmla="*/ 3519310 h 3938179"/>
              <a:gd name="connsiteX542" fmla="*/ 32064 w 19135506"/>
              <a:gd name="connsiteY542" fmla="*/ 3519310 h 3938179"/>
              <a:gd name="connsiteX543" fmla="*/ 32064 w 19135506"/>
              <a:gd name="connsiteY543" fmla="*/ 3495802 h 3938179"/>
              <a:gd name="connsiteX544" fmla="*/ 86352 w 19135506"/>
              <a:gd name="connsiteY544" fmla="*/ 3495802 h 3938179"/>
              <a:gd name="connsiteX545" fmla="*/ 86352 w 19135506"/>
              <a:gd name="connsiteY545" fmla="*/ 3644125 h 3938179"/>
              <a:gd name="connsiteX546" fmla="*/ 218966 w 19135506"/>
              <a:gd name="connsiteY546" fmla="*/ 3644125 h 3938179"/>
              <a:gd name="connsiteX547" fmla="*/ 218966 w 19135506"/>
              <a:gd name="connsiteY547" fmla="*/ 3682161 h 3938179"/>
              <a:gd name="connsiteX548" fmla="*/ 270070 w 19135506"/>
              <a:gd name="connsiteY548" fmla="*/ 3682161 h 3938179"/>
              <a:gd name="connsiteX549" fmla="*/ 270070 w 19135506"/>
              <a:gd name="connsiteY549" fmla="*/ 3663142 h 3938179"/>
              <a:gd name="connsiteX550" fmla="*/ 298378 w 19135506"/>
              <a:gd name="connsiteY550" fmla="*/ 3663142 h 3938179"/>
              <a:gd name="connsiteX551" fmla="*/ 298378 w 19135506"/>
              <a:gd name="connsiteY551" fmla="*/ 3336569 h 3938179"/>
              <a:gd name="connsiteX552" fmla="*/ 472924 w 19135506"/>
              <a:gd name="connsiteY552" fmla="*/ 3336569 h 3938179"/>
              <a:gd name="connsiteX553" fmla="*/ 472924 w 19135506"/>
              <a:gd name="connsiteY553" fmla="*/ 3237704 h 3938179"/>
              <a:gd name="connsiteX554" fmla="*/ 509278 w 19135506"/>
              <a:gd name="connsiteY554" fmla="*/ 3237704 h 3938179"/>
              <a:gd name="connsiteX555" fmla="*/ 509278 w 19135506"/>
              <a:gd name="connsiteY555" fmla="*/ 3195575 h 3938179"/>
              <a:gd name="connsiteX556" fmla="*/ 703392 w 19135506"/>
              <a:gd name="connsiteY556" fmla="*/ 3195575 h 3938179"/>
              <a:gd name="connsiteX557" fmla="*/ 703392 w 19135506"/>
              <a:gd name="connsiteY557" fmla="*/ 3237704 h 3938179"/>
              <a:gd name="connsiteX558" fmla="*/ 767858 w 19135506"/>
              <a:gd name="connsiteY558" fmla="*/ 3237704 h 3938179"/>
              <a:gd name="connsiteX559" fmla="*/ 767858 w 19135506"/>
              <a:gd name="connsiteY559" fmla="*/ 3377495 h 3938179"/>
              <a:gd name="connsiteX560" fmla="*/ 897392 w 19135506"/>
              <a:gd name="connsiteY560" fmla="*/ 3377495 h 3938179"/>
              <a:gd name="connsiteX561" fmla="*/ 897392 w 19135506"/>
              <a:gd name="connsiteY561" fmla="*/ 2990139 h 3938179"/>
              <a:gd name="connsiteX562" fmla="*/ 1027946 w 19135506"/>
              <a:gd name="connsiteY562" fmla="*/ 2990139 h 3938179"/>
              <a:gd name="connsiteX563" fmla="*/ 1027946 w 19135506"/>
              <a:gd name="connsiteY563" fmla="*/ 3575576 h 3938179"/>
              <a:gd name="connsiteX564" fmla="*/ 1095466 w 19135506"/>
              <a:gd name="connsiteY564" fmla="*/ 3575576 h 3938179"/>
              <a:gd name="connsiteX565" fmla="*/ 1095466 w 19135506"/>
              <a:gd name="connsiteY565" fmla="*/ 3611282 h 3938179"/>
              <a:gd name="connsiteX566" fmla="*/ 1125004 w 19135506"/>
              <a:gd name="connsiteY566" fmla="*/ 3611282 h 3938179"/>
              <a:gd name="connsiteX567" fmla="*/ 1125004 w 19135506"/>
              <a:gd name="connsiteY567" fmla="*/ 3644124 h 3938179"/>
              <a:gd name="connsiteX568" fmla="*/ 1147590 w 19135506"/>
              <a:gd name="connsiteY568" fmla="*/ 3644124 h 3938179"/>
              <a:gd name="connsiteX569" fmla="*/ 1147590 w 19135506"/>
              <a:gd name="connsiteY569" fmla="*/ 3701489 h 3938179"/>
              <a:gd name="connsiteX570" fmla="*/ 1290688 w 19135506"/>
              <a:gd name="connsiteY570" fmla="*/ 3701489 h 3938179"/>
              <a:gd name="connsiteX571" fmla="*/ 1290688 w 19135506"/>
              <a:gd name="connsiteY571" fmla="*/ 3731691 h 3938179"/>
              <a:gd name="connsiteX572" fmla="*/ 1321558 w 19135506"/>
              <a:gd name="connsiteY572" fmla="*/ 3731691 h 3938179"/>
              <a:gd name="connsiteX573" fmla="*/ 1321558 w 19135506"/>
              <a:gd name="connsiteY573" fmla="*/ 3599445 h 3938179"/>
              <a:gd name="connsiteX574" fmla="*/ 1394134 w 19135506"/>
              <a:gd name="connsiteY574" fmla="*/ 3599445 h 3938179"/>
              <a:gd name="connsiteX575" fmla="*/ 1394134 w 19135506"/>
              <a:gd name="connsiteY575" fmla="*/ 3397510 h 3938179"/>
              <a:gd name="connsiteX576" fmla="*/ 1448694 w 19135506"/>
              <a:gd name="connsiteY576" fmla="*/ 3397510 h 3938179"/>
              <a:gd name="connsiteX577" fmla="*/ 1448694 w 19135506"/>
              <a:gd name="connsiteY577" fmla="*/ 3225098 h 3938179"/>
              <a:gd name="connsiteX578" fmla="*/ 1548610 w 19135506"/>
              <a:gd name="connsiteY578" fmla="*/ 3225098 h 3938179"/>
              <a:gd name="connsiteX579" fmla="*/ 1548610 w 19135506"/>
              <a:gd name="connsiteY579" fmla="*/ 3170941 h 3938179"/>
              <a:gd name="connsiteX580" fmla="*/ 1630479 w 19135506"/>
              <a:gd name="connsiteY580" fmla="*/ 3170941 h 3938179"/>
              <a:gd name="connsiteX581" fmla="*/ 1630479 w 19135506"/>
              <a:gd name="connsiteY581" fmla="*/ 2936559 h 3938179"/>
              <a:gd name="connsiteX582" fmla="*/ 1648479 w 19135506"/>
              <a:gd name="connsiteY582" fmla="*/ 2918559 h 3938179"/>
              <a:gd name="connsiteX583" fmla="*/ 1666480 w 19135506"/>
              <a:gd name="connsiteY583" fmla="*/ 2936559 h 3938179"/>
              <a:gd name="connsiteX584" fmla="*/ 1666480 w 19135506"/>
              <a:gd name="connsiteY584" fmla="*/ 3170941 h 3938179"/>
              <a:gd name="connsiteX585" fmla="*/ 1740672 w 19135506"/>
              <a:gd name="connsiteY585" fmla="*/ 3170941 h 3938179"/>
              <a:gd name="connsiteX586" fmla="*/ 1740672 w 19135506"/>
              <a:gd name="connsiteY586" fmla="*/ 3225098 h 3938179"/>
              <a:gd name="connsiteX587" fmla="*/ 1851694 w 19135506"/>
              <a:gd name="connsiteY587" fmla="*/ 3225098 h 3938179"/>
              <a:gd name="connsiteX588" fmla="*/ 1851694 w 19135506"/>
              <a:gd name="connsiteY588" fmla="*/ 3386903 h 3938179"/>
              <a:gd name="connsiteX589" fmla="*/ 1906488 w 19135506"/>
              <a:gd name="connsiteY589" fmla="*/ 3386903 h 3938179"/>
              <a:gd name="connsiteX590" fmla="*/ 1906488 w 19135506"/>
              <a:gd name="connsiteY590" fmla="*/ 3633086 h 3938179"/>
              <a:gd name="connsiteX591" fmla="*/ 2073761 w 19135506"/>
              <a:gd name="connsiteY591" fmla="*/ 3633086 h 3938179"/>
              <a:gd name="connsiteX592" fmla="*/ 2073761 w 19135506"/>
              <a:gd name="connsiteY592" fmla="*/ 3386903 h 3938179"/>
              <a:gd name="connsiteX593" fmla="*/ 2161096 w 19135506"/>
              <a:gd name="connsiteY593" fmla="*/ 3386903 h 3938179"/>
              <a:gd name="connsiteX594" fmla="*/ 2161096 w 19135506"/>
              <a:gd name="connsiteY594" fmla="*/ 2979754 h 3938179"/>
              <a:gd name="connsiteX595" fmla="*/ 2198366 w 19135506"/>
              <a:gd name="connsiteY595" fmla="*/ 2979754 h 3938179"/>
              <a:gd name="connsiteX596" fmla="*/ 2198366 w 19135506"/>
              <a:gd name="connsiteY596" fmla="*/ 2947993 h 3938179"/>
              <a:gd name="connsiteX597" fmla="*/ 2233244 w 19135506"/>
              <a:gd name="connsiteY597" fmla="*/ 2947993 h 3938179"/>
              <a:gd name="connsiteX598" fmla="*/ 2233244 w 19135506"/>
              <a:gd name="connsiteY598" fmla="*/ 2918697 h 3938179"/>
              <a:gd name="connsiteX599" fmla="*/ 2268122 w 19135506"/>
              <a:gd name="connsiteY599" fmla="*/ 2918697 h 3938179"/>
              <a:gd name="connsiteX600" fmla="*/ 2268122 w 19135506"/>
              <a:gd name="connsiteY600" fmla="*/ 2886270 h 3938179"/>
              <a:gd name="connsiteX601" fmla="*/ 2296248 w 19135506"/>
              <a:gd name="connsiteY601" fmla="*/ 2886270 h 3938179"/>
              <a:gd name="connsiteX602" fmla="*/ 2296248 w 19135506"/>
              <a:gd name="connsiteY602" fmla="*/ 2858057 h 3938179"/>
              <a:gd name="connsiteX603" fmla="*/ 2328937 w 19135506"/>
              <a:gd name="connsiteY603" fmla="*/ 2858057 h 3938179"/>
              <a:gd name="connsiteX604" fmla="*/ 2328937 w 19135506"/>
              <a:gd name="connsiteY604" fmla="*/ 2817595 h 3938179"/>
              <a:gd name="connsiteX605" fmla="*/ 2596325 w 19135506"/>
              <a:gd name="connsiteY605" fmla="*/ 2817595 h 3938179"/>
              <a:gd name="connsiteX606" fmla="*/ 2596325 w 19135506"/>
              <a:gd name="connsiteY606" fmla="*/ 3352789 h 3938179"/>
              <a:gd name="connsiteX607" fmla="*/ 2680818 w 19135506"/>
              <a:gd name="connsiteY607" fmla="*/ 3352789 h 3938179"/>
              <a:gd name="connsiteX608" fmla="*/ 2680818 w 19135506"/>
              <a:gd name="connsiteY608" fmla="*/ 3189832 h 3938179"/>
              <a:gd name="connsiteX609" fmla="*/ 2738489 w 19135506"/>
              <a:gd name="connsiteY609" fmla="*/ 3189832 h 3938179"/>
              <a:gd name="connsiteX610" fmla="*/ 2738489 w 19135506"/>
              <a:gd name="connsiteY610" fmla="*/ 3170246 h 3938179"/>
              <a:gd name="connsiteX611" fmla="*/ 2765199 w 19135506"/>
              <a:gd name="connsiteY611" fmla="*/ 3170246 h 3938179"/>
              <a:gd name="connsiteX612" fmla="*/ 2765199 w 19135506"/>
              <a:gd name="connsiteY612" fmla="*/ 2956971 h 3938179"/>
              <a:gd name="connsiteX613" fmla="*/ 2796882 w 19135506"/>
              <a:gd name="connsiteY613" fmla="*/ 2956971 h 3938179"/>
              <a:gd name="connsiteX614" fmla="*/ 2796882 w 19135506"/>
              <a:gd name="connsiteY614" fmla="*/ 2918697 h 3938179"/>
              <a:gd name="connsiteX615" fmla="*/ 2830031 w 19135506"/>
              <a:gd name="connsiteY615" fmla="*/ 2918697 h 3938179"/>
              <a:gd name="connsiteX616" fmla="*/ 2830031 w 19135506"/>
              <a:gd name="connsiteY616" fmla="*/ 2823411 h 3938179"/>
              <a:gd name="connsiteX617" fmla="*/ 2852336 w 19135506"/>
              <a:gd name="connsiteY617" fmla="*/ 2823411 h 3938179"/>
              <a:gd name="connsiteX618" fmla="*/ 2852336 w 19135506"/>
              <a:gd name="connsiteY618" fmla="*/ 2661462 h 3938179"/>
              <a:gd name="connsiteX619" fmla="*/ 2953855 w 19135506"/>
              <a:gd name="connsiteY619" fmla="*/ 2661462 h 3938179"/>
              <a:gd name="connsiteX620" fmla="*/ 2953855 w 19135506"/>
              <a:gd name="connsiteY620" fmla="*/ 2466961 h 3938179"/>
              <a:gd name="connsiteX621" fmla="*/ 2986480 w 19135506"/>
              <a:gd name="connsiteY621" fmla="*/ 2466961 h 3938179"/>
              <a:gd name="connsiteX622" fmla="*/ 2986480 w 19135506"/>
              <a:gd name="connsiteY622" fmla="*/ 2421387 h 3938179"/>
              <a:gd name="connsiteX623" fmla="*/ 3021470 w 19135506"/>
              <a:gd name="connsiteY623" fmla="*/ 2421387 h 3938179"/>
              <a:gd name="connsiteX624" fmla="*/ 3021470 w 19135506"/>
              <a:gd name="connsiteY624" fmla="*/ 2288802 h 3938179"/>
              <a:gd name="connsiteX625" fmla="*/ 3052178 w 19135506"/>
              <a:gd name="connsiteY625" fmla="*/ 2288802 h 3938179"/>
              <a:gd name="connsiteX626" fmla="*/ 3052178 w 19135506"/>
              <a:gd name="connsiteY626" fmla="*/ 2163238 h 3938179"/>
              <a:gd name="connsiteX627" fmla="*/ 3076946 w 19135506"/>
              <a:gd name="connsiteY627" fmla="*/ 2163238 h 3938179"/>
              <a:gd name="connsiteX628" fmla="*/ 3076946 w 19135506"/>
              <a:gd name="connsiteY628" fmla="*/ 2125469 h 3938179"/>
              <a:gd name="connsiteX629" fmla="*/ 3108644 w 19135506"/>
              <a:gd name="connsiteY629" fmla="*/ 2125469 h 3938179"/>
              <a:gd name="connsiteX630" fmla="*/ 3108644 w 19135506"/>
              <a:gd name="connsiteY630" fmla="*/ 2053348 h 3938179"/>
              <a:gd name="connsiteX631" fmla="*/ 3165310 w 19135506"/>
              <a:gd name="connsiteY631" fmla="*/ 2053348 h 3938179"/>
              <a:gd name="connsiteX632" fmla="*/ 3165310 w 19135506"/>
              <a:gd name="connsiteY632" fmla="*/ 1942519 h 3938179"/>
              <a:gd name="connsiteX633" fmla="*/ 3594872 w 19135506"/>
              <a:gd name="connsiteY633" fmla="*/ 1942519 h 3938179"/>
              <a:gd name="connsiteX634" fmla="*/ 3594872 w 19135506"/>
              <a:gd name="connsiteY634" fmla="*/ 2030857 h 3938179"/>
              <a:gd name="connsiteX635" fmla="*/ 3609977 w 19135506"/>
              <a:gd name="connsiteY635" fmla="*/ 2030857 h 3938179"/>
              <a:gd name="connsiteX636" fmla="*/ 3609977 w 19135506"/>
              <a:gd name="connsiteY636" fmla="*/ 2125665 h 3938179"/>
              <a:gd name="connsiteX637" fmla="*/ 3662266 w 19135506"/>
              <a:gd name="connsiteY637" fmla="*/ 2125665 h 3938179"/>
              <a:gd name="connsiteX638" fmla="*/ 3662266 w 19135506"/>
              <a:gd name="connsiteY638" fmla="*/ 2256527 h 3938179"/>
              <a:gd name="connsiteX639" fmla="*/ 3691605 w 19135506"/>
              <a:gd name="connsiteY639" fmla="*/ 2256527 h 3938179"/>
              <a:gd name="connsiteX640" fmla="*/ 3691605 w 19135506"/>
              <a:gd name="connsiteY640" fmla="*/ 2478186 h 3938179"/>
              <a:gd name="connsiteX641" fmla="*/ 3728768 w 19135506"/>
              <a:gd name="connsiteY641" fmla="*/ 2478186 h 3938179"/>
              <a:gd name="connsiteX642" fmla="*/ 3728768 w 19135506"/>
              <a:gd name="connsiteY642" fmla="*/ 2598519 h 3938179"/>
              <a:gd name="connsiteX643" fmla="*/ 3753109 w 19135506"/>
              <a:gd name="connsiteY643" fmla="*/ 2598519 h 3938179"/>
              <a:gd name="connsiteX644" fmla="*/ 3753109 w 19135506"/>
              <a:gd name="connsiteY644" fmla="*/ 2616064 h 3938179"/>
              <a:gd name="connsiteX645" fmla="*/ 3766766 w 19135506"/>
              <a:gd name="connsiteY645" fmla="*/ 2616064 h 3938179"/>
              <a:gd name="connsiteX646" fmla="*/ 3766766 w 19135506"/>
              <a:gd name="connsiteY646" fmla="*/ 2817201 h 3938179"/>
              <a:gd name="connsiteX647" fmla="*/ 3822350 w 19135506"/>
              <a:gd name="connsiteY647" fmla="*/ 2817201 h 3938179"/>
              <a:gd name="connsiteX648" fmla="*/ 3822350 w 19135506"/>
              <a:gd name="connsiteY648" fmla="*/ 2767915 h 3938179"/>
              <a:gd name="connsiteX649" fmla="*/ 3855573 w 19135506"/>
              <a:gd name="connsiteY649" fmla="*/ 2767915 h 3938179"/>
              <a:gd name="connsiteX650" fmla="*/ 3855573 w 19135506"/>
              <a:gd name="connsiteY650" fmla="*/ 2733106 h 3938179"/>
              <a:gd name="connsiteX651" fmla="*/ 3875106 w 19135506"/>
              <a:gd name="connsiteY651" fmla="*/ 2733106 h 3938179"/>
              <a:gd name="connsiteX652" fmla="*/ 3875106 w 19135506"/>
              <a:gd name="connsiteY652" fmla="*/ 2703138 h 3938179"/>
              <a:gd name="connsiteX653" fmla="*/ 3890967 w 19135506"/>
              <a:gd name="connsiteY653" fmla="*/ 2703138 h 3938179"/>
              <a:gd name="connsiteX654" fmla="*/ 3890967 w 19135506"/>
              <a:gd name="connsiteY654" fmla="*/ 2677429 h 3938179"/>
              <a:gd name="connsiteX655" fmla="*/ 3903118 w 19135506"/>
              <a:gd name="connsiteY655" fmla="*/ 2677429 h 3938179"/>
              <a:gd name="connsiteX656" fmla="*/ 3903118 w 19135506"/>
              <a:gd name="connsiteY656" fmla="*/ 2403602 h 3938179"/>
              <a:gd name="connsiteX657" fmla="*/ 3937863 w 19135506"/>
              <a:gd name="connsiteY657" fmla="*/ 2403602 h 3938179"/>
              <a:gd name="connsiteX658" fmla="*/ 3937863 w 19135506"/>
              <a:gd name="connsiteY658" fmla="*/ 2677429 h 3938179"/>
              <a:gd name="connsiteX659" fmla="*/ 3954089 w 19135506"/>
              <a:gd name="connsiteY659" fmla="*/ 2677429 h 3938179"/>
              <a:gd name="connsiteX660" fmla="*/ 3954089 w 19135506"/>
              <a:gd name="connsiteY660" fmla="*/ 2703138 h 3938179"/>
              <a:gd name="connsiteX661" fmla="*/ 3966861 w 19135506"/>
              <a:gd name="connsiteY661" fmla="*/ 2703138 h 3938179"/>
              <a:gd name="connsiteX662" fmla="*/ 3966861 w 19135506"/>
              <a:gd name="connsiteY662" fmla="*/ 2733106 h 3938179"/>
              <a:gd name="connsiteX663" fmla="*/ 3966861 w 19135506"/>
              <a:gd name="connsiteY663" fmla="*/ 2733106 h 3938179"/>
              <a:gd name="connsiteX664" fmla="*/ 3966861 w 19135506"/>
              <a:gd name="connsiteY664" fmla="*/ 2743222 h 3938179"/>
              <a:gd name="connsiteX665" fmla="*/ 4012600 w 19135506"/>
              <a:gd name="connsiteY665" fmla="*/ 2743222 h 3938179"/>
              <a:gd name="connsiteX666" fmla="*/ 4012600 w 19135506"/>
              <a:gd name="connsiteY666" fmla="*/ 2792607 h 3938179"/>
              <a:gd name="connsiteX667" fmla="*/ 4034346 w 19135506"/>
              <a:gd name="connsiteY667" fmla="*/ 2792607 h 3938179"/>
              <a:gd name="connsiteX668" fmla="*/ 4034346 w 19135506"/>
              <a:gd name="connsiteY668" fmla="*/ 2830743 h 3938179"/>
              <a:gd name="connsiteX669" fmla="*/ 4058733 w 19135506"/>
              <a:gd name="connsiteY669" fmla="*/ 2830743 h 3938179"/>
              <a:gd name="connsiteX670" fmla="*/ 4058733 w 19135506"/>
              <a:gd name="connsiteY670" fmla="*/ 2845101 h 3938179"/>
              <a:gd name="connsiteX671" fmla="*/ 4070700 w 19135506"/>
              <a:gd name="connsiteY671" fmla="*/ 2845101 h 3938179"/>
              <a:gd name="connsiteX672" fmla="*/ 4070700 w 19135506"/>
              <a:gd name="connsiteY672" fmla="*/ 3239962 h 3938179"/>
              <a:gd name="connsiteX673" fmla="*/ 4146047 w 19135506"/>
              <a:gd name="connsiteY673" fmla="*/ 3239962 h 3938179"/>
              <a:gd name="connsiteX674" fmla="*/ 4146047 w 19135506"/>
              <a:gd name="connsiteY674" fmla="*/ 2831200 h 3938179"/>
              <a:gd name="connsiteX675" fmla="*/ 4175177 w 19135506"/>
              <a:gd name="connsiteY675" fmla="*/ 2831200 h 3938179"/>
              <a:gd name="connsiteX676" fmla="*/ 4175177 w 19135506"/>
              <a:gd name="connsiteY676" fmla="*/ 1346802 h 3938179"/>
              <a:gd name="connsiteX677" fmla="*/ 4189754 w 19135506"/>
              <a:gd name="connsiteY677" fmla="*/ 1346802 h 3938179"/>
              <a:gd name="connsiteX678" fmla="*/ 4189754 w 19135506"/>
              <a:gd name="connsiteY678" fmla="*/ 1321303 h 3938179"/>
              <a:gd name="connsiteX679" fmla="*/ 4210214 w 19135506"/>
              <a:gd name="connsiteY679" fmla="*/ 1321303 h 3938179"/>
              <a:gd name="connsiteX680" fmla="*/ 4210214 w 19135506"/>
              <a:gd name="connsiteY680" fmla="*/ 1192678 h 3938179"/>
              <a:gd name="connsiteX681" fmla="*/ 4242620 w 19135506"/>
              <a:gd name="connsiteY681" fmla="*/ 1192678 h 3938179"/>
              <a:gd name="connsiteX682" fmla="*/ 4242620 w 19135506"/>
              <a:gd name="connsiteY682" fmla="*/ 1161432 h 3938179"/>
              <a:gd name="connsiteX683" fmla="*/ 4271097 w 19135506"/>
              <a:gd name="connsiteY683" fmla="*/ 1161432 h 3938179"/>
              <a:gd name="connsiteX684" fmla="*/ 4271097 w 19135506"/>
              <a:gd name="connsiteY684" fmla="*/ 1133696 h 3938179"/>
              <a:gd name="connsiteX685" fmla="*/ 4481158 w 19135506"/>
              <a:gd name="connsiteY685" fmla="*/ 1133696 h 3938179"/>
              <a:gd name="connsiteX686" fmla="*/ 4481158 w 19135506"/>
              <a:gd name="connsiteY686" fmla="*/ 1161432 h 3938179"/>
              <a:gd name="connsiteX687" fmla="*/ 4512917 w 19135506"/>
              <a:gd name="connsiteY687" fmla="*/ 1161432 h 3938179"/>
              <a:gd name="connsiteX688" fmla="*/ 4512917 w 19135506"/>
              <a:gd name="connsiteY688" fmla="*/ 1192678 h 3938179"/>
              <a:gd name="connsiteX689" fmla="*/ 4512917 w 19135506"/>
              <a:gd name="connsiteY689" fmla="*/ 1321303 h 3938179"/>
              <a:gd name="connsiteX690" fmla="*/ 4537898 w 19135506"/>
              <a:gd name="connsiteY690" fmla="*/ 1321303 h 3938179"/>
              <a:gd name="connsiteX691" fmla="*/ 4537898 w 19135506"/>
              <a:gd name="connsiteY691" fmla="*/ 1346802 h 3938179"/>
              <a:gd name="connsiteX692" fmla="*/ 4543915 w 19135506"/>
              <a:gd name="connsiteY692" fmla="*/ 1346802 h 3938179"/>
              <a:gd name="connsiteX693" fmla="*/ 4543915 w 19135506"/>
              <a:gd name="connsiteY693" fmla="*/ 2322233 h 3938179"/>
              <a:gd name="connsiteX694" fmla="*/ 4577684 w 19135506"/>
              <a:gd name="connsiteY694" fmla="*/ 2322233 h 3938179"/>
              <a:gd name="connsiteX695" fmla="*/ 4577684 w 19135506"/>
              <a:gd name="connsiteY695" fmla="*/ 2308200 h 3938179"/>
              <a:gd name="connsiteX696" fmla="*/ 4606692 w 19135506"/>
              <a:gd name="connsiteY696" fmla="*/ 2308200 h 3938179"/>
              <a:gd name="connsiteX697" fmla="*/ 4606692 w 19135506"/>
              <a:gd name="connsiteY697" fmla="*/ 2277578 h 3938179"/>
              <a:gd name="connsiteX698" fmla="*/ 4617599 w 19135506"/>
              <a:gd name="connsiteY698" fmla="*/ 2277578 h 3938179"/>
              <a:gd name="connsiteX699" fmla="*/ 4617599 w 19135506"/>
              <a:gd name="connsiteY699" fmla="*/ 2253305 h 3938179"/>
              <a:gd name="connsiteX700" fmla="*/ 4763727 w 19135506"/>
              <a:gd name="connsiteY700" fmla="*/ 2253305 h 3938179"/>
              <a:gd name="connsiteX701" fmla="*/ 4763727 w 19135506"/>
              <a:gd name="connsiteY701" fmla="*/ 2277578 h 3938179"/>
              <a:gd name="connsiteX702" fmla="*/ 4779340 w 19135506"/>
              <a:gd name="connsiteY702" fmla="*/ 2277578 h 3938179"/>
              <a:gd name="connsiteX703" fmla="*/ 4779340 w 19135506"/>
              <a:gd name="connsiteY703" fmla="*/ 2308200 h 3938179"/>
              <a:gd name="connsiteX704" fmla="*/ 4795642 w 19135506"/>
              <a:gd name="connsiteY704" fmla="*/ 2308200 h 3938179"/>
              <a:gd name="connsiteX705" fmla="*/ 4795642 w 19135506"/>
              <a:gd name="connsiteY705" fmla="*/ 2334628 h 3938179"/>
              <a:gd name="connsiteX706" fmla="*/ 4829119 w 19135506"/>
              <a:gd name="connsiteY706" fmla="*/ 2334628 h 3938179"/>
              <a:gd name="connsiteX707" fmla="*/ 4829119 w 19135506"/>
              <a:gd name="connsiteY707" fmla="*/ 2365249 h 3938179"/>
              <a:gd name="connsiteX708" fmla="*/ 4856537 w 19135506"/>
              <a:gd name="connsiteY708" fmla="*/ 2365249 h 3938179"/>
              <a:gd name="connsiteX709" fmla="*/ 4856537 w 19135506"/>
              <a:gd name="connsiteY709" fmla="*/ 2393325 h 3938179"/>
              <a:gd name="connsiteX710" fmla="*/ 4887082 w 19135506"/>
              <a:gd name="connsiteY710" fmla="*/ 2393325 h 3938179"/>
              <a:gd name="connsiteX711" fmla="*/ 4887082 w 19135506"/>
              <a:gd name="connsiteY711" fmla="*/ 2417142 h 3938179"/>
              <a:gd name="connsiteX712" fmla="*/ 4917879 w 19135506"/>
              <a:gd name="connsiteY712" fmla="*/ 2417142 h 3938179"/>
              <a:gd name="connsiteX713" fmla="*/ 4917879 w 19135506"/>
              <a:gd name="connsiteY713" fmla="*/ 2703138 h 3938179"/>
              <a:gd name="connsiteX714" fmla="*/ 4965337 w 19135506"/>
              <a:gd name="connsiteY714" fmla="*/ 2703138 h 3938179"/>
              <a:gd name="connsiteX715" fmla="*/ 4965337 w 19135506"/>
              <a:gd name="connsiteY715" fmla="*/ 2721322 h 3938179"/>
              <a:gd name="connsiteX716" fmla="*/ 4982610 w 19135506"/>
              <a:gd name="connsiteY716" fmla="*/ 2721322 h 3938179"/>
              <a:gd name="connsiteX717" fmla="*/ 4982610 w 19135506"/>
              <a:gd name="connsiteY717" fmla="*/ 2691860 h 3938179"/>
              <a:gd name="connsiteX718" fmla="*/ 5021150 w 19135506"/>
              <a:gd name="connsiteY718" fmla="*/ 2691860 h 3938179"/>
              <a:gd name="connsiteX719" fmla="*/ 5021150 w 19135506"/>
              <a:gd name="connsiteY719" fmla="*/ 2666115 h 3938179"/>
              <a:gd name="connsiteX720" fmla="*/ 5091299 w 19135506"/>
              <a:gd name="connsiteY720" fmla="*/ 2666115 h 3938179"/>
              <a:gd name="connsiteX721" fmla="*/ 5091299 w 19135506"/>
              <a:gd name="connsiteY721" fmla="*/ 2297834 h 3938179"/>
              <a:gd name="connsiteX722" fmla="*/ 5115634 w 19135506"/>
              <a:gd name="connsiteY722" fmla="*/ 2297834 h 3938179"/>
              <a:gd name="connsiteX723" fmla="*/ 5115634 w 19135506"/>
              <a:gd name="connsiteY723" fmla="*/ 2263868 h 3938179"/>
              <a:gd name="connsiteX724" fmla="*/ 5139244 w 19135506"/>
              <a:gd name="connsiteY724" fmla="*/ 2263868 h 3938179"/>
              <a:gd name="connsiteX725" fmla="*/ 5139244 w 19135506"/>
              <a:gd name="connsiteY725" fmla="*/ 2229384 h 3938179"/>
              <a:gd name="connsiteX726" fmla="*/ 5371495 w 19135506"/>
              <a:gd name="connsiteY726" fmla="*/ 2229384 h 3938179"/>
              <a:gd name="connsiteX727" fmla="*/ 5371495 w 19135506"/>
              <a:gd name="connsiteY727" fmla="*/ 2263868 h 3938179"/>
              <a:gd name="connsiteX728" fmla="*/ 5415025 w 19135506"/>
              <a:gd name="connsiteY728" fmla="*/ 2263868 h 3938179"/>
              <a:gd name="connsiteX729" fmla="*/ 5415025 w 19135506"/>
              <a:gd name="connsiteY729" fmla="*/ 2297834 h 3938179"/>
              <a:gd name="connsiteX730" fmla="*/ 5421963 w 19135506"/>
              <a:gd name="connsiteY730" fmla="*/ 2297834 h 3938179"/>
              <a:gd name="connsiteX731" fmla="*/ 5421963 w 19135506"/>
              <a:gd name="connsiteY731" fmla="*/ 2629525 h 3938179"/>
              <a:gd name="connsiteX732" fmla="*/ 5487247 w 19135506"/>
              <a:gd name="connsiteY732" fmla="*/ 2629525 h 3938179"/>
              <a:gd name="connsiteX733" fmla="*/ 5487247 w 19135506"/>
              <a:gd name="connsiteY733" fmla="*/ 2417142 h 3938179"/>
              <a:gd name="connsiteX734" fmla="*/ 5514081 w 19135506"/>
              <a:gd name="connsiteY734" fmla="*/ 2417142 h 3938179"/>
              <a:gd name="connsiteX735" fmla="*/ 5514081 w 19135506"/>
              <a:gd name="connsiteY735" fmla="*/ 2392707 h 3938179"/>
              <a:gd name="connsiteX736" fmla="*/ 5531964 w 19135506"/>
              <a:gd name="connsiteY736" fmla="*/ 2392707 h 3938179"/>
              <a:gd name="connsiteX737" fmla="*/ 5531964 w 19135506"/>
              <a:gd name="connsiteY737" fmla="*/ 2297834 h 3938179"/>
              <a:gd name="connsiteX738" fmla="*/ 5561409 w 19135506"/>
              <a:gd name="connsiteY738" fmla="*/ 2297834 h 3938179"/>
              <a:gd name="connsiteX739" fmla="*/ 5561409 w 19135506"/>
              <a:gd name="connsiteY739" fmla="*/ 2265591 h 3938179"/>
              <a:gd name="connsiteX740" fmla="*/ 5584747 w 19135506"/>
              <a:gd name="connsiteY740" fmla="*/ 2265591 h 3938179"/>
              <a:gd name="connsiteX741" fmla="*/ 5584747 w 19135506"/>
              <a:gd name="connsiteY741" fmla="*/ 2229384 h 3938179"/>
              <a:gd name="connsiteX742" fmla="*/ 5598837 w 19135506"/>
              <a:gd name="connsiteY742" fmla="*/ 2229384 h 3938179"/>
              <a:gd name="connsiteX743" fmla="*/ 5598837 w 19135506"/>
              <a:gd name="connsiteY743" fmla="*/ 2215638 h 3938179"/>
              <a:gd name="connsiteX744" fmla="*/ 5713068 w 19135506"/>
              <a:gd name="connsiteY744" fmla="*/ 2215638 h 3938179"/>
              <a:gd name="connsiteX745" fmla="*/ 5713068 w 19135506"/>
              <a:gd name="connsiteY745" fmla="*/ 2229384 h 3938179"/>
              <a:gd name="connsiteX746" fmla="*/ 5728379 w 19135506"/>
              <a:gd name="connsiteY746" fmla="*/ 2229384 h 3938179"/>
              <a:gd name="connsiteX747" fmla="*/ 5728379 w 19135506"/>
              <a:gd name="connsiteY747" fmla="*/ 2265591 h 3938179"/>
              <a:gd name="connsiteX748" fmla="*/ 5764218 w 19135506"/>
              <a:gd name="connsiteY748" fmla="*/ 2265591 h 3938179"/>
              <a:gd name="connsiteX749" fmla="*/ 5764218 w 19135506"/>
              <a:gd name="connsiteY749" fmla="*/ 2289617 h 3938179"/>
              <a:gd name="connsiteX750" fmla="*/ 5806440 w 19135506"/>
              <a:gd name="connsiteY750" fmla="*/ 2289617 h 3938179"/>
              <a:gd name="connsiteX751" fmla="*/ 5806440 w 19135506"/>
              <a:gd name="connsiteY751" fmla="*/ 2412898 h 3938179"/>
              <a:gd name="connsiteX752" fmla="*/ 5886798 w 19135506"/>
              <a:gd name="connsiteY752" fmla="*/ 2412898 h 3938179"/>
              <a:gd name="connsiteX753" fmla="*/ 5886798 w 19135506"/>
              <a:gd name="connsiteY753" fmla="*/ 2541665 h 3938179"/>
              <a:gd name="connsiteX754" fmla="*/ 6091473 w 19135506"/>
              <a:gd name="connsiteY754" fmla="*/ 2541665 h 3938179"/>
              <a:gd name="connsiteX755" fmla="*/ 6091473 w 19135506"/>
              <a:gd name="connsiteY755" fmla="*/ 1131782 h 3938179"/>
              <a:gd name="connsiteX756" fmla="*/ 6103789 w 19135506"/>
              <a:gd name="connsiteY756" fmla="*/ 1131782 h 3938179"/>
              <a:gd name="connsiteX757" fmla="*/ 6103789 w 19135506"/>
              <a:gd name="connsiteY757" fmla="*/ 1112765 h 3938179"/>
              <a:gd name="connsiteX758" fmla="*/ 6130034 w 19135506"/>
              <a:gd name="connsiteY758" fmla="*/ 1112765 h 3938179"/>
              <a:gd name="connsiteX759" fmla="*/ 6130034 w 19135506"/>
              <a:gd name="connsiteY759" fmla="*/ 818313 h 3938179"/>
              <a:gd name="connsiteX760" fmla="*/ 6173002 w 19135506"/>
              <a:gd name="connsiteY760" fmla="*/ 818313 h 3938179"/>
              <a:gd name="connsiteX761" fmla="*/ 6173002 w 19135506"/>
              <a:gd name="connsiteY761" fmla="*/ 667492 h 3938179"/>
              <a:gd name="connsiteX762" fmla="*/ 6191843 w 19135506"/>
              <a:gd name="connsiteY762" fmla="*/ 667492 h 3938179"/>
              <a:gd name="connsiteX763" fmla="*/ 6191843 w 19135506"/>
              <a:gd name="connsiteY763" fmla="*/ 648473 h 3938179"/>
              <a:gd name="connsiteX764" fmla="*/ 6210684 w 19135506"/>
              <a:gd name="connsiteY764" fmla="*/ 648473 h 3938179"/>
              <a:gd name="connsiteX765" fmla="*/ 6210684 w 19135506"/>
              <a:gd name="connsiteY765" fmla="*/ 410662 h 3938179"/>
              <a:gd name="connsiteX766" fmla="*/ 6240758 w 19135506"/>
              <a:gd name="connsiteY766" fmla="*/ 410662 h 3938179"/>
              <a:gd name="connsiteX767" fmla="*/ 6240758 w 19135506"/>
              <a:gd name="connsiteY767" fmla="*/ 384400 h 3938179"/>
              <a:gd name="connsiteX768" fmla="*/ 6266394 w 19135506"/>
              <a:gd name="connsiteY768" fmla="*/ 384400 h 3938179"/>
              <a:gd name="connsiteX769" fmla="*/ 6266394 w 19135506"/>
              <a:gd name="connsiteY769" fmla="*/ 355114 h 3938179"/>
              <a:gd name="connsiteX770" fmla="*/ 6288503 w 19135506"/>
              <a:gd name="connsiteY770" fmla="*/ 355114 h 3938179"/>
              <a:gd name="connsiteX771" fmla="*/ 6288503 w 19135506"/>
              <a:gd name="connsiteY771" fmla="*/ 339400 h 3938179"/>
              <a:gd name="connsiteX772" fmla="*/ 6303950 w 19135506"/>
              <a:gd name="connsiteY772" fmla="*/ 339400 h 3938179"/>
              <a:gd name="connsiteX773" fmla="*/ 6303950 w 19135506"/>
              <a:gd name="connsiteY773" fmla="*/ 316483 h 3938179"/>
              <a:gd name="connsiteX774" fmla="*/ 6319584 w 19135506"/>
              <a:gd name="connsiteY774" fmla="*/ 316483 h 393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3010617" y="1974469"/>
            <a:ext cx="1466877" cy="400110"/>
          </a:xfrm>
          <a:prstGeom prst="rect">
            <a:avLst/>
          </a:prstGeom>
          <a:noFill/>
        </p:spPr>
        <p:txBody>
          <a:bodyPr wrap="none" rtlCol="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国际化视野</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781434" y="2165158"/>
            <a:ext cx="1620746" cy="523220"/>
          </a:xfrm>
          <a:prstGeom prst="rect">
            <a:avLst/>
          </a:prstGeom>
          <a:noFill/>
        </p:spPr>
        <p:txBody>
          <a:bodyPr wrap="none" rtlCol="0">
            <a:spAutoFit/>
          </a:bodyPr>
          <a:lstStyle/>
          <a:p>
            <a:r>
              <a:rPr lang="zh-CN" altLang="en-US" sz="2800" dirty="0" smtClean="0">
                <a:solidFill>
                  <a:schemeClr val="accent1"/>
                </a:solidFill>
                <a:latin typeface="微软雅黑" panose="020B0503020204020204" pitchFamily="34" charset="-122"/>
                <a:ea typeface="微软雅黑" panose="020B0503020204020204" pitchFamily="34" charset="-122"/>
              </a:rPr>
              <a:t>拒绝平庸</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163235" y="1700808"/>
            <a:ext cx="2338798" cy="523220"/>
          </a:xfrm>
          <a:prstGeom prst="rect">
            <a:avLst/>
          </a:prstGeom>
          <a:noFill/>
        </p:spPr>
        <p:txBody>
          <a:bodyPr wrap="none" rtlCol="0">
            <a:spAutoFit/>
          </a:bodyPr>
          <a:lstStyle/>
          <a:p>
            <a:r>
              <a:rPr lang="zh-CN" altLang="en-US" sz="2800" dirty="0" smtClean="0">
                <a:solidFill>
                  <a:schemeClr val="accent2"/>
                </a:solidFill>
                <a:latin typeface="微软雅黑" panose="020B0503020204020204" pitchFamily="34" charset="-122"/>
                <a:ea typeface="微软雅黑" panose="020B0503020204020204" pitchFamily="34" charset="-122"/>
              </a:rPr>
              <a:t>独立创新思维</a:t>
            </a:r>
            <a:endParaRPr lang="zh-CN" altLang="en-US" sz="2800" dirty="0">
              <a:solidFill>
                <a:schemeClr val="accent2"/>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25528" y="2391668"/>
            <a:ext cx="1415588" cy="461665"/>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400" dirty="0">
                <a:solidFill>
                  <a:schemeClr val="tx1">
                    <a:lumMod val="50000"/>
                    <a:lumOff val="50000"/>
                  </a:schemeClr>
                </a:solidFill>
              </a:rPr>
              <a:t>精益求精</a:t>
            </a:r>
          </a:p>
        </p:txBody>
      </p:sp>
      <p:sp>
        <p:nvSpPr>
          <p:cNvPr id="49" name="文本框 48"/>
          <p:cNvSpPr txBox="1"/>
          <p:nvPr/>
        </p:nvSpPr>
        <p:spPr>
          <a:xfrm>
            <a:off x="5620376" y="3081519"/>
            <a:ext cx="3262007" cy="400110"/>
          </a:xfrm>
          <a:prstGeom prst="rect">
            <a:avLst/>
          </a:prstGeom>
          <a:noFill/>
        </p:spPr>
        <p:txBody>
          <a:bodyPr wrap="none"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solidFill>
                  <a:schemeClr val="accent1"/>
                </a:solidFill>
              </a:rPr>
              <a:t>产品与产品的差异在于细节</a:t>
            </a:r>
          </a:p>
        </p:txBody>
      </p:sp>
      <p:sp>
        <p:nvSpPr>
          <p:cNvPr id="54" name="文本框 53"/>
          <p:cNvSpPr txBox="1"/>
          <p:nvPr/>
        </p:nvSpPr>
        <p:spPr>
          <a:xfrm>
            <a:off x="8888681" y="3315898"/>
            <a:ext cx="2031061" cy="461665"/>
          </a:xfrm>
          <a:prstGeom prst="rect">
            <a:avLst/>
          </a:prstGeom>
          <a:noFill/>
        </p:spPr>
        <p:txBody>
          <a:bodyPr wrap="none"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400" dirty="0">
                <a:solidFill>
                  <a:schemeClr val="tx1">
                    <a:lumMod val="50000"/>
                    <a:lumOff val="50000"/>
                  </a:schemeClr>
                </a:solidFill>
              </a:rPr>
              <a:t>良好沟通互动</a:t>
            </a:r>
          </a:p>
        </p:txBody>
      </p:sp>
      <p:sp>
        <p:nvSpPr>
          <p:cNvPr id="55" name="文本框 54"/>
          <p:cNvSpPr txBox="1"/>
          <p:nvPr/>
        </p:nvSpPr>
        <p:spPr>
          <a:xfrm>
            <a:off x="2372277" y="3443438"/>
            <a:ext cx="2031061" cy="461665"/>
          </a:xfrm>
          <a:prstGeom prst="rect">
            <a:avLst/>
          </a:prstGeom>
          <a:noFill/>
        </p:spPr>
        <p:txBody>
          <a:bodyPr wrap="none"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400" dirty="0">
                <a:solidFill>
                  <a:schemeClr val="accent2"/>
                </a:solidFill>
              </a:rPr>
              <a:t>追求品质卓越</a:t>
            </a:r>
          </a:p>
        </p:txBody>
      </p:sp>
      <p:sp>
        <p:nvSpPr>
          <p:cNvPr id="56" name="文本框 55"/>
          <p:cNvSpPr txBox="1"/>
          <p:nvPr/>
        </p:nvSpPr>
        <p:spPr>
          <a:xfrm>
            <a:off x="3844713" y="2527521"/>
            <a:ext cx="1723325" cy="553998"/>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000" dirty="0" smtClean="0">
                <a:solidFill>
                  <a:schemeClr val="accent1"/>
                </a:solidFill>
              </a:rPr>
              <a:t>超越自我</a:t>
            </a:r>
            <a:endParaRPr lang="zh-CN" altLang="en-US" sz="3000" dirty="0">
              <a:solidFill>
                <a:schemeClr val="accent1"/>
              </a:solidFill>
            </a:endParaRPr>
          </a:p>
        </p:txBody>
      </p:sp>
      <p:sp>
        <p:nvSpPr>
          <p:cNvPr id="57" name="文本框 56"/>
          <p:cNvSpPr txBox="1"/>
          <p:nvPr/>
        </p:nvSpPr>
        <p:spPr>
          <a:xfrm>
            <a:off x="1085151" y="2614033"/>
            <a:ext cx="1620746" cy="523220"/>
          </a:xfrm>
          <a:prstGeom prst="rect">
            <a:avLst/>
          </a:prstGeom>
          <a:noFill/>
        </p:spPr>
        <p:txBody>
          <a:bodyPr wrap="none" rtlCol="0">
            <a:spAutoFit/>
          </a:bodyPr>
          <a:lstStyle/>
          <a:p>
            <a:r>
              <a:rPr lang="zh-CN" altLang="en-US" sz="2800" dirty="0" smtClean="0">
                <a:solidFill>
                  <a:schemeClr val="tx1">
                    <a:lumMod val="50000"/>
                    <a:lumOff val="50000"/>
                  </a:schemeClr>
                </a:solidFill>
                <a:latin typeface="微软雅黑" panose="020B0503020204020204" pitchFamily="34" charset="-122"/>
                <a:ea typeface="微软雅黑" panose="020B0503020204020204" pitchFamily="34" charset="-122"/>
              </a:rPr>
              <a:t>共创明天</a:t>
            </a:r>
            <a:endPar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750"/>
                                        <p:tgtEl>
                                          <p:spTgt spid="43"/>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p:tgtEl>
                                          <p:spTgt spid="56"/>
                                        </p:tgtEl>
                                        <p:attrNameLst>
                                          <p:attrName>ppt_y</p:attrName>
                                        </p:attrNameLst>
                                      </p:cBhvr>
                                      <p:tavLst>
                                        <p:tav tm="0">
                                          <p:val>
                                            <p:strVal val="#ppt_y+#ppt_h*1.125000"/>
                                          </p:val>
                                        </p:tav>
                                        <p:tav tm="100000">
                                          <p:val>
                                            <p:strVal val="#ppt_y"/>
                                          </p:val>
                                        </p:tav>
                                      </p:tavLst>
                                    </p:anim>
                                    <p:animEffect transition="in" filter="wipe(up)">
                                      <p:cBhvr>
                                        <p:cTn id="12" dur="500"/>
                                        <p:tgtEl>
                                          <p:spTgt spid="56"/>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ppt_y</p:attrName>
                                        </p:attrNameLst>
                                      </p:cBhvr>
                                      <p:tavLst>
                                        <p:tav tm="0">
                                          <p:val>
                                            <p:strVal val="#ppt_y+#ppt_h*1.125000"/>
                                          </p:val>
                                        </p:tav>
                                        <p:tav tm="100000">
                                          <p:val>
                                            <p:strVal val="#ppt_y"/>
                                          </p:val>
                                        </p:tav>
                                      </p:tavLst>
                                    </p:anim>
                                    <p:animEffect transition="in" filter="wipe(up)">
                                      <p:cBhvr>
                                        <p:cTn id="16" dur="500"/>
                                        <p:tgtEl>
                                          <p:spTgt spid="57"/>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p:tgtEl>
                                          <p:spTgt spid="55"/>
                                        </p:tgtEl>
                                        <p:attrNameLst>
                                          <p:attrName>ppt_y</p:attrName>
                                        </p:attrNameLst>
                                      </p:cBhvr>
                                      <p:tavLst>
                                        <p:tav tm="0">
                                          <p:val>
                                            <p:strVal val="#ppt_y+#ppt_h*1.125000"/>
                                          </p:val>
                                        </p:tav>
                                        <p:tav tm="100000">
                                          <p:val>
                                            <p:strVal val="#ppt_y"/>
                                          </p:val>
                                        </p:tav>
                                      </p:tavLst>
                                    </p:anim>
                                    <p:animEffect transition="in" filter="wipe(up)">
                                      <p:cBhvr>
                                        <p:cTn id="20" dur="500"/>
                                        <p:tgtEl>
                                          <p:spTgt spid="55"/>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p:tgtEl>
                                          <p:spTgt spid="45"/>
                                        </p:tgtEl>
                                        <p:attrNameLst>
                                          <p:attrName>ppt_y</p:attrName>
                                        </p:attrNameLst>
                                      </p:cBhvr>
                                      <p:tavLst>
                                        <p:tav tm="0">
                                          <p:val>
                                            <p:strVal val="#ppt_y+#ppt_h*1.125000"/>
                                          </p:val>
                                        </p:tav>
                                        <p:tav tm="100000">
                                          <p:val>
                                            <p:strVal val="#ppt_y"/>
                                          </p:val>
                                        </p:tav>
                                      </p:tavLst>
                                    </p:anim>
                                    <p:animEffect transition="in" filter="wipe(up)">
                                      <p:cBhvr>
                                        <p:cTn id="24" dur="500"/>
                                        <p:tgtEl>
                                          <p:spTgt spid="45"/>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p:tgtEl>
                                          <p:spTgt spid="47"/>
                                        </p:tgtEl>
                                        <p:attrNameLst>
                                          <p:attrName>ppt_y</p:attrName>
                                        </p:attrNameLst>
                                      </p:cBhvr>
                                      <p:tavLst>
                                        <p:tav tm="0">
                                          <p:val>
                                            <p:strVal val="#ppt_y+#ppt_h*1.125000"/>
                                          </p:val>
                                        </p:tav>
                                        <p:tav tm="100000">
                                          <p:val>
                                            <p:strVal val="#ppt_y"/>
                                          </p:val>
                                        </p:tav>
                                      </p:tavLst>
                                    </p:anim>
                                    <p:animEffect transition="in" filter="wipe(up)">
                                      <p:cBhvr>
                                        <p:cTn id="28" dur="500"/>
                                        <p:tgtEl>
                                          <p:spTgt spid="47"/>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p:tgtEl>
                                          <p:spTgt spid="48"/>
                                        </p:tgtEl>
                                        <p:attrNameLst>
                                          <p:attrName>ppt_y</p:attrName>
                                        </p:attrNameLst>
                                      </p:cBhvr>
                                      <p:tavLst>
                                        <p:tav tm="0">
                                          <p:val>
                                            <p:strVal val="#ppt_y+#ppt_h*1.125000"/>
                                          </p:val>
                                        </p:tav>
                                        <p:tav tm="100000">
                                          <p:val>
                                            <p:strVal val="#ppt_y"/>
                                          </p:val>
                                        </p:tav>
                                      </p:tavLst>
                                    </p:anim>
                                    <p:animEffect transition="in" filter="wipe(up)">
                                      <p:cBhvr>
                                        <p:cTn id="32" dur="500"/>
                                        <p:tgtEl>
                                          <p:spTgt spid="48"/>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p:tgtEl>
                                          <p:spTgt spid="49"/>
                                        </p:tgtEl>
                                        <p:attrNameLst>
                                          <p:attrName>ppt_y</p:attrName>
                                        </p:attrNameLst>
                                      </p:cBhvr>
                                      <p:tavLst>
                                        <p:tav tm="0">
                                          <p:val>
                                            <p:strVal val="#ppt_y+#ppt_h*1.125000"/>
                                          </p:val>
                                        </p:tav>
                                        <p:tav tm="100000">
                                          <p:val>
                                            <p:strVal val="#ppt_y"/>
                                          </p:val>
                                        </p:tav>
                                      </p:tavLst>
                                    </p:anim>
                                    <p:animEffect transition="in" filter="wipe(up)">
                                      <p:cBhvr>
                                        <p:cTn id="40" dur="500"/>
                                        <p:tgtEl>
                                          <p:spTgt spid="49"/>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ppt_y</p:attrName>
                                        </p:attrNameLst>
                                      </p:cBhvr>
                                      <p:tavLst>
                                        <p:tav tm="0">
                                          <p:val>
                                            <p:strVal val="#ppt_y+#ppt_h*1.125000"/>
                                          </p:val>
                                        </p:tav>
                                        <p:tav tm="100000">
                                          <p:val>
                                            <p:strVal val="#ppt_y"/>
                                          </p:val>
                                        </p:tav>
                                      </p:tavLst>
                                    </p:anim>
                                    <p:animEffect transition="in" filter="wipe(up)">
                                      <p:cBhvr>
                                        <p:cTn id="44" dur="500"/>
                                        <p:tgtEl>
                                          <p:spTgt spid="54"/>
                                        </p:tgtEl>
                                      </p:cBhvr>
                                    </p:animEffect>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outVertical)">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animBg="1"/>
      <p:bldP spid="45" grpId="0"/>
      <p:bldP spid="46" grpId="0"/>
      <p:bldP spid="47" grpId="0"/>
      <p:bldP spid="48" grpId="0"/>
      <p:bldP spid="49"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5"/>
          <p:cNvGrpSpPr/>
          <p:nvPr/>
        </p:nvGrpSpPr>
        <p:grpSpPr bwMode="auto">
          <a:xfrm>
            <a:off x="1955724" y="3799102"/>
            <a:ext cx="1269247" cy="1271501"/>
            <a:chOff x="0" y="0"/>
            <a:chExt cx="1080120" cy="1080120"/>
          </a:xfrm>
        </p:grpSpPr>
        <p:grpSp>
          <p:nvGrpSpPr>
            <p:cNvPr id="45" name="Group 6"/>
            <p:cNvGrpSpPr/>
            <p:nvPr/>
          </p:nvGrpSpPr>
          <p:grpSpPr bwMode="auto">
            <a:xfrm>
              <a:off x="0" y="0"/>
              <a:ext cx="1080120" cy="1080120"/>
              <a:chOff x="0" y="0"/>
              <a:chExt cx="1080120" cy="1080120"/>
            </a:xfrm>
          </p:grpSpPr>
          <p:sp>
            <p:nvSpPr>
              <p:cNvPr id="47" name="椭圆 6"/>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48" name="椭圆 5"/>
              <p:cNvSpPr>
                <a:spLocks noChangeArrowheads="1"/>
              </p:cNvSpPr>
              <p:nvPr/>
            </p:nvSpPr>
            <p:spPr bwMode="auto">
              <a:xfrm>
                <a:off x="72008" y="72008"/>
                <a:ext cx="936104" cy="936104"/>
              </a:xfrm>
              <a:prstGeom prst="ellipse">
                <a:avLst/>
              </a:prstGeom>
              <a:solidFill>
                <a:schemeClr val="tx2"/>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46"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65" b="1" dirty="0">
                  <a:solidFill>
                    <a:schemeClr val="bg1">
                      <a:lumMod val="95000"/>
                    </a:schemeClr>
                  </a:solidFill>
                  <a:sym typeface="微软雅黑" panose="020B0503020204020204" pitchFamily="34" charset="-122"/>
                </a:rPr>
                <a:t>关键词</a:t>
              </a:r>
            </a:p>
          </p:txBody>
        </p:sp>
      </p:grpSp>
      <p:grpSp>
        <p:nvGrpSpPr>
          <p:cNvPr id="49" name="Group 10"/>
          <p:cNvGrpSpPr/>
          <p:nvPr/>
        </p:nvGrpSpPr>
        <p:grpSpPr bwMode="auto">
          <a:xfrm>
            <a:off x="3266037" y="2107500"/>
            <a:ext cx="1741481" cy="1742012"/>
            <a:chOff x="0" y="0"/>
            <a:chExt cx="1080120" cy="1080120"/>
          </a:xfrm>
        </p:grpSpPr>
        <p:grpSp>
          <p:nvGrpSpPr>
            <p:cNvPr id="50" name="Group 11"/>
            <p:cNvGrpSpPr/>
            <p:nvPr/>
          </p:nvGrpSpPr>
          <p:grpSpPr bwMode="auto">
            <a:xfrm>
              <a:off x="0" y="0"/>
              <a:ext cx="1080120" cy="1080120"/>
              <a:chOff x="0" y="0"/>
              <a:chExt cx="1080120" cy="1080120"/>
            </a:xfrm>
          </p:grpSpPr>
          <p:sp>
            <p:nvSpPr>
              <p:cNvPr id="52" name="椭圆 27"/>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53" name="椭圆 28"/>
              <p:cNvSpPr>
                <a:spLocks noChangeArrowheads="1"/>
              </p:cNvSpPr>
              <p:nvPr/>
            </p:nvSpPr>
            <p:spPr bwMode="auto">
              <a:xfrm>
                <a:off x="72008" y="72008"/>
                <a:ext cx="936104" cy="936104"/>
              </a:xfrm>
              <a:prstGeom prst="ellipse">
                <a:avLst/>
              </a:prstGeom>
              <a:solidFill>
                <a:schemeClr val="accent1"/>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51"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dirty="0">
                  <a:solidFill>
                    <a:schemeClr val="bg1">
                      <a:lumMod val="95000"/>
                    </a:schemeClr>
                  </a:solidFill>
                  <a:sym typeface="微软雅黑" panose="020B0503020204020204" pitchFamily="34" charset="-122"/>
                </a:rPr>
                <a:t>关键词</a:t>
              </a:r>
            </a:p>
          </p:txBody>
        </p:sp>
      </p:grpSp>
      <p:grpSp>
        <p:nvGrpSpPr>
          <p:cNvPr id="54" name="Group 15"/>
          <p:cNvGrpSpPr/>
          <p:nvPr/>
        </p:nvGrpSpPr>
        <p:grpSpPr bwMode="auto">
          <a:xfrm>
            <a:off x="5571212" y="3799102"/>
            <a:ext cx="1560428" cy="1560903"/>
            <a:chOff x="0" y="0"/>
            <a:chExt cx="1080120" cy="1080120"/>
          </a:xfrm>
        </p:grpSpPr>
        <p:grpSp>
          <p:nvGrpSpPr>
            <p:cNvPr id="55" name="Group 16"/>
            <p:cNvGrpSpPr/>
            <p:nvPr/>
          </p:nvGrpSpPr>
          <p:grpSpPr bwMode="auto">
            <a:xfrm>
              <a:off x="0" y="0"/>
              <a:ext cx="1080120" cy="1080120"/>
              <a:chOff x="0" y="0"/>
              <a:chExt cx="1080120" cy="1080120"/>
            </a:xfrm>
          </p:grpSpPr>
          <p:sp>
            <p:nvSpPr>
              <p:cNvPr id="57" name="椭圆 32"/>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58" name="椭圆 33"/>
              <p:cNvSpPr>
                <a:spLocks noChangeArrowheads="1"/>
              </p:cNvSpPr>
              <p:nvPr/>
            </p:nvSpPr>
            <p:spPr bwMode="auto">
              <a:xfrm>
                <a:off x="72008" y="72008"/>
                <a:ext cx="936104" cy="936104"/>
              </a:xfrm>
              <a:prstGeom prst="ellipse">
                <a:avLst/>
              </a:prstGeom>
              <a:solidFill>
                <a:schemeClr val="accent2"/>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56"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dirty="0">
                  <a:solidFill>
                    <a:schemeClr val="bg1"/>
                  </a:solidFill>
                  <a:sym typeface="微软雅黑" panose="020B0503020204020204" pitchFamily="34" charset="-122"/>
                </a:rPr>
                <a:t>关键词</a:t>
              </a:r>
            </a:p>
          </p:txBody>
        </p:sp>
      </p:grpSp>
      <p:grpSp>
        <p:nvGrpSpPr>
          <p:cNvPr id="59" name="Group 20"/>
          <p:cNvGrpSpPr/>
          <p:nvPr/>
        </p:nvGrpSpPr>
        <p:grpSpPr bwMode="auto">
          <a:xfrm>
            <a:off x="7398554" y="1345718"/>
            <a:ext cx="2286510" cy="2287208"/>
            <a:chOff x="0" y="0"/>
            <a:chExt cx="1080120" cy="1080120"/>
          </a:xfrm>
        </p:grpSpPr>
        <p:grpSp>
          <p:nvGrpSpPr>
            <p:cNvPr id="60" name="Group 21"/>
            <p:cNvGrpSpPr/>
            <p:nvPr/>
          </p:nvGrpSpPr>
          <p:grpSpPr bwMode="auto">
            <a:xfrm>
              <a:off x="0" y="0"/>
              <a:ext cx="1080120" cy="1080120"/>
              <a:chOff x="0" y="0"/>
              <a:chExt cx="1080120" cy="1080120"/>
            </a:xfrm>
          </p:grpSpPr>
          <p:sp>
            <p:nvSpPr>
              <p:cNvPr id="62" name="椭圆 3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63" name="椭圆 39"/>
              <p:cNvSpPr>
                <a:spLocks noChangeArrowheads="1"/>
              </p:cNvSpPr>
              <p:nvPr/>
            </p:nvSpPr>
            <p:spPr bwMode="auto">
              <a:xfrm>
                <a:off x="72008" y="72008"/>
                <a:ext cx="936104" cy="936104"/>
              </a:xfrm>
              <a:prstGeom prst="ellipse">
                <a:avLst/>
              </a:prstGeom>
              <a:solidFill>
                <a:schemeClr val="accent3"/>
              </a:soli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grpSp>
        <p:sp>
          <p:nvSpPr>
            <p:cNvPr id="61"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665" b="1" dirty="0">
                  <a:solidFill>
                    <a:schemeClr val="bg1">
                      <a:lumMod val="95000"/>
                    </a:schemeClr>
                  </a:solidFill>
                  <a:sym typeface="微软雅黑" panose="020B0503020204020204" pitchFamily="34" charset="-122"/>
                </a:rPr>
                <a:t>关键词</a:t>
              </a:r>
            </a:p>
          </p:txBody>
        </p:sp>
      </p:grpSp>
      <p:cxnSp>
        <p:nvCxnSpPr>
          <p:cNvPr id="64" name="直接连接符 13"/>
          <p:cNvCxnSpPr>
            <a:cxnSpLocks noChangeShapeType="1"/>
            <a:stCxn id="47" idx="7"/>
            <a:endCxn id="52" idx="3"/>
          </p:cNvCxnSpPr>
          <p:nvPr/>
        </p:nvCxnSpPr>
        <p:spPr bwMode="auto">
          <a:xfrm flipV="1">
            <a:off x="3039095" y="3594400"/>
            <a:ext cx="481974" cy="39090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99" name="直接连接符 17"/>
          <p:cNvCxnSpPr>
            <a:cxnSpLocks noChangeShapeType="1"/>
            <a:endCxn id="57" idx="1"/>
          </p:cNvCxnSpPr>
          <p:nvPr/>
        </p:nvCxnSpPr>
        <p:spPr bwMode="auto">
          <a:xfrm>
            <a:off x="4891419" y="3373402"/>
            <a:ext cx="908313" cy="654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1" name="直接连接符 20"/>
          <p:cNvCxnSpPr>
            <a:cxnSpLocks noChangeShapeType="1"/>
            <a:stCxn id="57" idx="7"/>
            <a:endCxn id="62" idx="3"/>
          </p:cNvCxnSpPr>
          <p:nvPr/>
        </p:nvCxnSpPr>
        <p:spPr bwMode="auto">
          <a:xfrm flipV="1">
            <a:off x="6902056" y="3296847"/>
            <a:ext cx="830609" cy="73190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3" name="直接连接符 23"/>
          <p:cNvCxnSpPr>
            <a:cxnSpLocks noChangeShapeType="1"/>
            <a:stCxn id="102" idx="5"/>
            <a:endCxn id="47" idx="1"/>
          </p:cNvCxnSpPr>
          <p:nvPr/>
        </p:nvCxnSpPr>
        <p:spPr bwMode="auto">
          <a:xfrm>
            <a:off x="1742231" y="3700529"/>
            <a:ext cx="399370" cy="28477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5" name="直接连接符 43"/>
          <p:cNvCxnSpPr>
            <a:cxnSpLocks noChangeShapeType="1"/>
            <a:stCxn id="104" idx="7"/>
            <a:endCxn id="57" idx="3"/>
          </p:cNvCxnSpPr>
          <p:nvPr/>
        </p:nvCxnSpPr>
        <p:spPr bwMode="auto">
          <a:xfrm flipV="1">
            <a:off x="5397755" y="5131415"/>
            <a:ext cx="401976" cy="37072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7" name="直接连接符 72"/>
          <p:cNvCxnSpPr>
            <a:cxnSpLocks noChangeShapeType="1"/>
            <a:stCxn id="62" idx="6"/>
            <a:endCxn id="106" idx="1"/>
          </p:cNvCxnSpPr>
          <p:nvPr/>
        </p:nvCxnSpPr>
        <p:spPr bwMode="auto">
          <a:xfrm>
            <a:off x="9685064" y="2489322"/>
            <a:ext cx="558301" cy="374768"/>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108" name="矩形 76"/>
          <p:cNvSpPr>
            <a:spLocks noChangeArrowheads="1"/>
          </p:cNvSpPr>
          <p:nvPr/>
        </p:nvSpPr>
        <p:spPr bwMode="auto">
          <a:xfrm>
            <a:off x="1627982" y="5081805"/>
            <a:ext cx="1821743"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sym typeface="微软雅黑" panose="020B0503020204020204" pitchFamily="34" charset="-122"/>
              </a:rPr>
              <a:t>点击添加描述总结</a:t>
            </a:r>
            <a:r>
              <a:rPr lang="en-US" altLang="zh-CN" sz="1335" dirty="0">
                <a:solidFill>
                  <a:schemeClr val="tx1">
                    <a:lumMod val="65000"/>
                    <a:lumOff val="35000"/>
                  </a:schemeClr>
                </a:solidFill>
                <a:sym typeface="微软雅黑" panose="020B0503020204020204" pitchFamily="34" charset="-122"/>
              </a:rPr>
              <a:t> </a:t>
            </a:r>
            <a:endParaRPr lang="zh-CN" altLang="en-US" sz="1335" dirty="0">
              <a:solidFill>
                <a:schemeClr val="tx1">
                  <a:lumMod val="65000"/>
                  <a:lumOff val="35000"/>
                </a:schemeClr>
              </a:solidFill>
              <a:sym typeface="微软雅黑" panose="020B0503020204020204" pitchFamily="34" charset="-122"/>
            </a:endParaRPr>
          </a:p>
        </p:txBody>
      </p:sp>
      <p:sp>
        <p:nvSpPr>
          <p:cNvPr id="109" name="矩形 80"/>
          <p:cNvSpPr>
            <a:spLocks noChangeArrowheads="1"/>
          </p:cNvSpPr>
          <p:nvPr/>
        </p:nvSpPr>
        <p:spPr bwMode="auto">
          <a:xfrm>
            <a:off x="3208939" y="3884988"/>
            <a:ext cx="1821743"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sym typeface="微软雅黑" panose="020B0503020204020204" pitchFamily="34" charset="-122"/>
              </a:rPr>
              <a:t>点击添加描述总结</a:t>
            </a:r>
            <a:r>
              <a:rPr lang="en-US" altLang="zh-CN" sz="1335" dirty="0">
                <a:solidFill>
                  <a:schemeClr val="tx1">
                    <a:lumMod val="65000"/>
                    <a:lumOff val="35000"/>
                  </a:schemeClr>
                </a:solidFill>
                <a:sym typeface="微软雅黑" panose="020B0503020204020204" pitchFamily="34" charset="-122"/>
              </a:rPr>
              <a:t> </a:t>
            </a:r>
            <a:endParaRPr lang="zh-CN" altLang="en-US" sz="1335" dirty="0">
              <a:solidFill>
                <a:schemeClr val="tx1">
                  <a:lumMod val="65000"/>
                  <a:lumOff val="35000"/>
                </a:schemeClr>
              </a:solidFill>
              <a:sym typeface="微软雅黑" panose="020B0503020204020204" pitchFamily="34" charset="-122"/>
            </a:endParaRPr>
          </a:p>
        </p:txBody>
      </p:sp>
      <p:sp>
        <p:nvSpPr>
          <p:cNvPr id="110" name="矩形 81"/>
          <p:cNvSpPr>
            <a:spLocks noChangeArrowheads="1"/>
          </p:cNvSpPr>
          <p:nvPr/>
        </p:nvSpPr>
        <p:spPr bwMode="auto">
          <a:xfrm>
            <a:off x="5480519" y="5406681"/>
            <a:ext cx="1821743"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sym typeface="微软雅黑" panose="020B0503020204020204" pitchFamily="34" charset="-122"/>
              </a:rPr>
              <a:t>点击添加描述总结</a:t>
            </a:r>
            <a:r>
              <a:rPr lang="en-US" altLang="zh-CN" sz="1335" dirty="0">
                <a:solidFill>
                  <a:schemeClr val="tx1">
                    <a:lumMod val="65000"/>
                    <a:lumOff val="35000"/>
                  </a:schemeClr>
                </a:solidFill>
                <a:sym typeface="微软雅黑" panose="020B0503020204020204" pitchFamily="34" charset="-122"/>
              </a:rPr>
              <a:t> </a:t>
            </a:r>
            <a:endParaRPr lang="zh-CN" altLang="en-US" sz="1335" dirty="0">
              <a:solidFill>
                <a:schemeClr val="tx1">
                  <a:lumMod val="65000"/>
                  <a:lumOff val="35000"/>
                </a:schemeClr>
              </a:solidFill>
              <a:sym typeface="微软雅黑" panose="020B0503020204020204" pitchFamily="34" charset="-122"/>
            </a:endParaRPr>
          </a:p>
        </p:txBody>
      </p:sp>
      <p:sp>
        <p:nvSpPr>
          <p:cNvPr id="111" name="矩形 82"/>
          <p:cNvSpPr>
            <a:spLocks noChangeArrowheads="1"/>
          </p:cNvSpPr>
          <p:nvPr/>
        </p:nvSpPr>
        <p:spPr bwMode="auto">
          <a:xfrm>
            <a:off x="7658770" y="3662803"/>
            <a:ext cx="1821743"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sym typeface="微软雅黑" panose="020B0503020204020204" pitchFamily="34" charset="-122"/>
              </a:rPr>
              <a:t>点击添加描述总结</a:t>
            </a:r>
          </a:p>
        </p:txBody>
      </p:sp>
      <p:sp>
        <p:nvSpPr>
          <p:cNvPr id="114" name="矩形 85"/>
          <p:cNvSpPr>
            <a:spLocks noChangeArrowheads="1"/>
          </p:cNvSpPr>
          <p:nvPr/>
        </p:nvSpPr>
        <p:spPr bwMode="auto">
          <a:xfrm>
            <a:off x="7918010" y="4442128"/>
            <a:ext cx="3097318"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olidFill>
                  <a:schemeClr val="tx2"/>
                </a:solidFill>
                <a:sym typeface="微软雅黑" panose="020B0503020204020204" pitchFamily="34" charset="-122"/>
              </a:rPr>
              <a:t>添加主要观点</a:t>
            </a:r>
            <a:endParaRPr lang="zh-CN" altLang="en-US" sz="2200" dirty="0">
              <a:solidFill>
                <a:schemeClr val="tx2"/>
              </a:solidFill>
              <a:latin typeface="Arial" panose="020B0604020202020204" pitchFamily="34" charset="0"/>
              <a:ea typeface="宋体" panose="02010600030101010101" pitchFamily="2" charset="-122"/>
            </a:endParaRPr>
          </a:p>
        </p:txBody>
      </p:sp>
      <p:sp>
        <p:nvSpPr>
          <p:cNvPr id="115" name="文本框 13"/>
          <p:cNvSpPr txBox="1"/>
          <p:nvPr/>
        </p:nvSpPr>
        <p:spPr>
          <a:xfrm>
            <a:off x="7409755" y="4917021"/>
            <a:ext cx="3653692"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p>
        </p:txBody>
      </p:sp>
      <p:sp>
        <p:nvSpPr>
          <p:cNvPr id="102" name="椭圆 56"/>
          <p:cNvSpPr>
            <a:spLocks noChangeArrowheads="1"/>
          </p:cNvSpPr>
          <p:nvPr/>
        </p:nvSpPr>
        <p:spPr bwMode="auto">
          <a:xfrm rot="21019161">
            <a:off x="1277860" y="3296846"/>
            <a:ext cx="511432" cy="511588"/>
          </a:xfrm>
          <a:prstGeom prst="ellipse">
            <a:avLst/>
          </a:prstGeom>
          <a:solidFill>
            <a:schemeClr val="bg1">
              <a:lumMod val="75000"/>
            </a:scheme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104" name="椭圆 58"/>
          <p:cNvSpPr>
            <a:spLocks noChangeArrowheads="1"/>
          </p:cNvSpPr>
          <p:nvPr/>
        </p:nvSpPr>
        <p:spPr bwMode="auto">
          <a:xfrm>
            <a:off x="4836952" y="5405618"/>
            <a:ext cx="657022" cy="659091"/>
          </a:xfrm>
          <a:prstGeom prst="ellipse">
            <a:avLst/>
          </a:prstGeom>
          <a:solidFill>
            <a:schemeClr val="bg1">
              <a:lumMod val="75000"/>
            </a:scheme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106" name="椭圆 70"/>
          <p:cNvSpPr>
            <a:spLocks noChangeArrowheads="1"/>
          </p:cNvSpPr>
          <p:nvPr/>
        </p:nvSpPr>
        <p:spPr bwMode="auto">
          <a:xfrm>
            <a:off x="10132114" y="2752804"/>
            <a:ext cx="759682" cy="759913"/>
          </a:xfrm>
          <a:prstGeom prst="ellipse">
            <a:avLst/>
          </a:prstGeom>
          <a:solidFill>
            <a:schemeClr val="bg1">
              <a:lumMod val="75000"/>
            </a:scheme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350"/>
                                        <p:tgtEl>
                                          <p:spTgt spid="10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650"/>
                                        <p:tgtEl>
                                          <p:spTgt spid="44"/>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400"/>
                                        <p:tgtEl>
                                          <p:spTgt spid="10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350"/>
                                        <p:tgtEl>
                                          <p:spTgt spid="6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750"/>
                                        <p:tgtEl>
                                          <p:spTgt spid="49"/>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left)">
                                      <p:cBhvr>
                                        <p:cTn id="33" dur="450"/>
                                        <p:tgtEl>
                                          <p:spTgt spid="9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650"/>
                                        <p:tgtEl>
                                          <p:spTgt spid="54"/>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400"/>
                                        <p:tgtEl>
                                          <p:spTgt spid="110"/>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wipe(left)">
                                      <p:cBhvr>
                                        <p:cTn id="44" dur="450"/>
                                        <p:tgtEl>
                                          <p:spTgt spid="101"/>
                                        </p:tgtEl>
                                      </p:cBhvr>
                                    </p:animEffect>
                                  </p:childTnLst>
                                </p:cTn>
                              </p:par>
                              <p:par>
                                <p:cTn id="45" presetID="22" presetClass="entr" presetSubtype="2"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wipe(right)">
                                      <p:cBhvr>
                                        <p:cTn id="47" dur="400"/>
                                        <p:tgtEl>
                                          <p:spTgt spid="10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left)">
                                      <p:cBhvr>
                                        <p:cTn id="51" dur="750"/>
                                        <p:tgtEl>
                                          <p:spTgt spid="59"/>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500"/>
                                        <p:tgtEl>
                                          <p:spTgt spid="111"/>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wipe(right)">
                                      <p:cBhvr>
                                        <p:cTn id="57" dur="400"/>
                                        <p:tgtEl>
                                          <p:spTgt spid="104"/>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wipe(left)">
                                      <p:cBhvr>
                                        <p:cTn id="61" dur="350"/>
                                        <p:tgtEl>
                                          <p:spTgt spid="107"/>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left)">
                                      <p:cBhvr>
                                        <p:cTn id="65" dur="400"/>
                                        <p:tgtEl>
                                          <p:spTgt spid="106"/>
                                        </p:tgtEl>
                                      </p:cBhvr>
                                    </p:animEffect>
                                  </p:childTnLst>
                                </p:cTn>
                              </p:par>
                            </p:childTnLst>
                          </p:cTn>
                        </p:par>
                        <p:par>
                          <p:cTn id="66" fill="hold">
                            <p:stCondLst>
                              <p:cond delay="7500"/>
                            </p:stCondLst>
                            <p:childTnLst>
                              <p:par>
                                <p:cTn id="67" presetID="26" presetClass="emph" presetSubtype="0" fill="hold" nodeType="afterEffect">
                                  <p:stCondLst>
                                    <p:cond delay="0"/>
                                  </p:stCondLst>
                                  <p:childTnLst>
                                    <p:animEffect transition="out" filter="fade">
                                      <p:cBhvr>
                                        <p:cTn id="68" dur="500" tmFilter="0, 0; .2, .5; .8, .5; 1, 0"/>
                                        <p:tgtEl>
                                          <p:spTgt spid="44"/>
                                        </p:tgtEl>
                                      </p:cBhvr>
                                    </p:animEffect>
                                    <p:animScale>
                                      <p:cBhvr>
                                        <p:cTn id="69" dur="250" autoRev="1" fill="hold"/>
                                        <p:tgtEl>
                                          <p:spTgt spid="44"/>
                                        </p:tgtEl>
                                      </p:cBhvr>
                                      <p:by x="105000" y="105000"/>
                                    </p:animScale>
                                  </p:childTnLst>
                                </p:cTn>
                              </p:par>
                              <p:par>
                                <p:cTn id="70" presetID="26" presetClass="emph" presetSubtype="0" fill="hold" nodeType="withEffect">
                                  <p:stCondLst>
                                    <p:cond delay="500"/>
                                  </p:stCondLst>
                                  <p:childTnLst>
                                    <p:animEffect transition="out" filter="fade">
                                      <p:cBhvr>
                                        <p:cTn id="71" dur="500" tmFilter="0, 0; .2, .5; .8, .5; 1, 0"/>
                                        <p:tgtEl>
                                          <p:spTgt spid="49"/>
                                        </p:tgtEl>
                                      </p:cBhvr>
                                    </p:animEffect>
                                    <p:animScale>
                                      <p:cBhvr>
                                        <p:cTn id="72" dur="250" autoRev="1" fill="hold"/>
                                        <p:tgtEl>
                                          <p:spTgt spid="49"/>
                                        </p:tgtEl>
                                      </p:cBhvr>
                                      <p:by x="105000" y="105000"/>
                                    </p:animScale>
                                  </p:childTnLst>
                                </p:cTn>
                              </p:par>
                              <p:par>
                                <p:cTn id="73" presetID="26" presetClass="emph" presetSubtype="0" fill="hold" nodeType="withEffect">
                                  <p:stCondLst>
                                    <p:cond delay="250"/>
                                  </p:stCondLst>
                                  <p:childTnLst>
                                    <p:animEffect transition="out" filter="fade">
                                      <p:cBhvr>
                                        <p:cTn id="74" dur="500" tmFilter="0, 0; .2, .5; .8, .5; 1, 0"/>
                                        <p:tgtEl>
                                          <p:spTgt spid="54"/>
                                        </p:tgtEl>
                                      </p:cBhvr>
                                    </p:animEffect>
                                    <p:animScale>
                                      <p:cBhvr>
                                        <p:cTn id="75" dur="250" autoRev="1" fill="hold"/>
                                        <p:tgtEl>
                                          <p:spTgt spid="54"/>
                                        </p:tgtEl>
                                      </p:cBhvr>
                                      <p:by x="105000" y="105000"/>
                                    </p:animScale>
                                  </p:childTnLst>
                                </p:cTn>
                              </p:par>
                              <p:par>
                                <p:cTn id="76" presetID="26" presetClass="emph" presetSubtype="0" fill="hold" nodeType="withEffect">
                                  <p:stCondLst>
                                    <p:cond delay="750"/>
                                  </p:stCondLst>
                                  <p:childTnLst>
                                    <p:animEffect transition="out" filter="fade">
                                      <p:cBhvr>
                                        <p:cTn id="77" dur="500" tmFilter="0, 0; .2, .5; .8, .5; 1, 0"/>
                                        <p:tgtEl>
                                          <p:spTgt spid="59"/>
                                        </p:tgtEl>
                                      </p:cBhvr>
                                    </p:animEffect>
                                    <p:animScale>
                                      <p:cBhvr>
                                        <p:cTn id="78" dur="250" autoRev="1" fill="hold"/>
                                        <p:tgtEl>
                                          <p:spTgt spid="59"/>
                                        </p:tgtEl>
                                      </p:cBhvr>
                                      <p:by x="105000" y="105000"/>
                                    </p:animScale>
                                  </p:childTnLst>
                                </p:cTn>
                              </p:par>
                            </p:childTnLst>
                          </p:cTn>
                        </p:par>
                        <p:par>
                          <p:cTn id="79" fill="hold">
                            <p:stCondLst>
                              <p:cond delay="8000"/>
                            </p:stCondLst>
                            <p:childTnLst>
                              <p:par>
                                <p:cTn id="80" presetID="22" presetClass="entr" presetSubtype="2" fill="hold" grpId="0" nodeType="after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wipe(right)">
                                      <p:cBhvr>
                                        <p:cTn id="82" dur="500"/>
                                        <p:tgtEl>
                                          <p:spTgt spid="11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wipe(right)">
                                      <p:cBhvr>
                                        <p:cTn id="85"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4" grpId="0"/>
      <p:bldP spid="115" grpId="0"/>
      <p:bldP spid="102" grpId="0" animBg="1"/>
      <p:bldP spid="104"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内容占位符 2"/>
          <p:cNvSpPr txBox="1"/>
          <p:nvPr/>
        </p:nvSpPr>
        <p:spPr>
          <a:xfrm>
            <a:off x="522903" y="2115540"/>
            <a:ext cx="2722955"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t>在此输入您的文字标题</a:t>
            </a:r>
            <a:endParaRPr lang="en-US" altLang="zh-CN" sz="1300" dirty="0"/>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sp>
        <p:nvSpPr>
          <p:cNvPr id="43" name="内容占位符 2"/>
          <p:cNvSpPr txBox="1"/>
          <p:nvPr/>
        </p:nvSpPr>
        <p:spPr>
          <a:xfrm>
            <a:off x="522903" y="4103478"/>
            <a:ext cx="2722955"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t>在此输入您的文字标题</a:t>
            </a:r>
            <a:endParaRPr lang="en-US" altLang="zh-CN" sz="1300" dirty="0"/>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sp>
        <p:nvSpPr>
          <p:cNvPr id="44" name="内容占位符 2"/>
          <p:cNvSpPr txBox="1"/>
          <p:nvPr/>
        </p:nvSpPr>
        <p:spPr>
          <a:xfrm>
            <a:off x="8868096" y="2115540"/>
            <a:ext cx="2722955"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在此输入您的文字标题</a:t>
            </a:r>
            <a:endParaRPr lang="en-US" altLang="zh-CN" sz="1300" dirty="0"/>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sp>
        <p:nvSpPr>
          <p:cNvPr id="45" name="内容占位符 2"/>
          <p:cNvSpPr txBox="1"/>
          <p:nvPr/>
        </p:nvSpPr>
        <p:spPr>
          <a:xfrm>
            <a:off x="8868096" y="4103478"/>
            <a:ext cx="2722955"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在此输入您的文字标题</a:t>
            </a:r>
            <a:endParaRPr lang="en-US" altLang="zh-CN" sz="1300" dirty="0"/>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grpSp>
        <p:nvGrpSpPr>
          <p:cNvPr id="46" name="组合 45"/>
          <p:cNvGrpSpPr/>
          <p:nvPr/>
        </p:nvGrpSpPr>
        <p:grpSpPr>
          <a:xfrm>
            <a:off x="6222292" y="3049365"/>
            <a:ext cx="1698332" cy="1698553"/>
            <a:chOff x="4667326" y="2215540"/>
            <a:chExt cx="1273915" cy="1273915"/>
          </a:xfrm>
        </p:grpSpPr>
        <p:sp>
          <p:nvSpPr>
            <p:cNvPr id="47" name="Freeform 6"/>
            <p:cNvSpPr/>
            <p:nvPr/>
          </p:nvSpPr>
          <p:spPr bwMode="auto">
            <a:xfrm rot="8100000">
              <a:off x="4667326" y="2215540"/>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3"/>
            </a:solidFill>
            <a:ln w="19050">
              <a:solidFill>
                <a:schemeClr val="accent3">
                  <a:lumMod val="20000"/>
                  <a:lumOff val="80000"/>
                </a:schemeClr>
              </a:solidFill>
            </a:ln>
          </p:spPr>
          <p:txBody>
            <a:bodyPr vert="horz" wrap="square" lIns="91440" tIns="45720" rIns="91440" bIns="45720" numCol="1" anchor="t" anchorCtr="0" compatLnSpc="1"/>
            <a:lstStyle/>
            <a:p>
              <a:endParaRPr lang="zh-CN" altLang="en-US"/>
            </a:p>
          </p:txBody>
        </p:sp>
        <p:grpSp>
          <p:nvGrpSpPr>
            <p:cNvPr id="48" name="组合 47"/>
            <p:cNvGrpSpPr/>
            <p:nvPr/>
          </p:nvGrpSpPr>
          <p:grpSpPr>
            <a:xfrm>
              <a:off x="5164400" y="2669303"/>
              <a:ext cx="279766" cy="293454"/>
              <a:chOff x="2847975" y="6135688"/>
              <a:chExt cx="811213" cy="850900"/>
            </a:xfrm>
            <a:noFill/>
          </p:grpSpPr>
          <p:sp>
            <p:nvSpPr>
              <p:cNvPr id="49"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50"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51"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52" name="组合 51"/>
          <p:cNvGrpSpPr/>
          <p:nvPr/>
        </p:nvGrpSpPr>
        <p:grpSpPr>
          <a:xfrm>
            <a:off x="5246043" y="4023037"/>
            <a:ext cx="1698332" cy="1698553"/>
            <a:chOff x="3935044" y="2945794"/>
            <a:chExt cx="1273915" cy="1273915"/>
          </a:xfrm>
        </p:grpSpPr>
        <p:sp>
          <p:nvSpPr>
            <p:cNvPr id="53" name="Freeform 6"/>
            <p:cNvSpPr/>
            <p:nvPr/>
          </p:nvSpPr>
          <p:spPr bwMode="auto">
            <a:xfrm rot="8100000">
              <a:off x="3935044" y="2945794"/>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2"/>
            </a:solidFill>
            <a:ln w="19050">
              <a:solidFill>
                <a:schemeClr val="accent2">
                  <a:lumMod val="20000"/>
                  <a:lumOff val="80000"/>
                </a:schemeClr>
              </a:solidFill>
            </a:ln>
          </p:spPr>
          <p:txBody>
            <a:bodyPr vert="horz" wrap="square" lIns="91440" tIns="45720" rIns="91440" bIns="45720" numCol="1" anchor="t" anchorCtr="0" compatLnSpc="1"/>
            <a:lstStyle/>
            <a:p>
              <a:endParaRPr lang="zh-CN" altLang="en-US"/>
            </a:p>
          </p:txBody>
        </p:sp>
        <p:grpSp>
          <p:nvGrpSpPr>
            <p:cNvPr id="54" name="组合 53"/>
            <p:cNvGrpSpPr/>
            <p:nvPr/>
          </p:nvGrpSpPr>
          <p:grpSpPr>
            <a:xfrm>
              <a:off x="4470441" y="3399268"/>
              <a:ext cx="203120" cy="293454"/>
              <a:chOff x="6689725" y="4826000"/>
              <a:chExt cx="588963" cy="850901"/>
            </a:xfrm>
            <a:noFill/>
          </p:grpSpPr>
          <p:sp>
            <p:nvSpPr>
              <p:cNvPr id="55"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56" name="Line 6"/>
              <p:cNvSpPr>
                <a:spLocks noChangeShapeType="1"/>
              </p:cNvSpPr>
              <p:nvPr/>
            </p:nvSpPr>
            <p:spPr bwMode="auto">
              <a:xfrm flipH="1" flipV="1">
                <a:off x="6850063" y="5551488"/>
                <a:ext cx="252413" cy="555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57" name="Line 7"/>
              <p:cNvSpPr>
                <a:spLocks noChangeShapeType="1"/>
              </p:cNvSpPr>
              <p:nvPr/>
            </p:nvSpPr>
            <p:spPr bwMode="auto">
              <a:xfrm flipH="1" flipV="1">
                <a:off x="6870700" y="5630863"/>
                <a:ext cx="211138" cy="46038"/>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58" name="组合 57"/>
          <p:cNvGrpSpPr/>
          <p:nvPr/>
        </p:nvGrpSpPr>
        <p:grpSpPr>
          <a:xfrm>
            <a:off x="8335319" y="4250724"/>
            <a:ext cx="577352" cy="577427"/>
            <a:chOff x="5533156" y="2710411"/>
            <a:chExt cx="303402" cy="303402"/>
          </a:xfrm>
        </p:grpSpPr>
        <p:sp>
          <p:nvSpPr>
            <p:cNvPr id="59" name="椭圆 58"/>
            <p:cNvSpPr/>
            <p:nvPr/>
          </p:nvSpPr>
          <p:spPr>
            <a:xfrm>
              <a:off x="5533156" y="2710411"/>
              <a:ext cx="303402" cy="303402"/>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5632494" y="2786461"/>
              <a:ext cx="104727" cy="151304"/>
              <a:chOff x="6689725" y="4826000"/>
              <a:chExt cx="588963" cy="850901"/>
            </a:xfrm>
            <a:noFill/>
          </p:grpSpPr>
          <p:sp>
            <p:nvSpPr>
              <p:cNvPr id="61"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62" name="Line 6"/>
              <p:cNvSpPr>
                <a:spLocks noChangeShapeType="1"/>
              </p:cNvSpPr>
              <p:nvPr/>
            </p:nvSpPr>
            <p:spPr bwMode="auto">
              <a:xfrm flipH="1" flipV="1">
                <a:off x="6850063" y="5551488"/>
                <a:ext cx="252413" cy="555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63" name="Line 7"/>
              <p:cNvSpPr>
                <a:spLocks noChangeShapeType="1"/>
              </p:cNvSpPr>
              <p:nvPr/>
            </p:nvSpPr>
            <p:spPr bwMode="auto">
              <a:xfrm flipH="1" flipV="1">
                <a:off x="6870700" y="5630863"/>
                <a:ext cx="211138" cy="46038"/>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3198290" y="2249704"/>
            <a:ext cx="577352" cy="577427"/>
            <a:chOff x="2616863" y="1351983"/>
            <a:chExt cx="303402" cy="303402"/>
          </a:xfrm>
        </p:grpSpPr>
        <p:sp>
          <p:nvSpPr>
            <p:cNvPr id="65" name="椭圆 64"/>
            <p:cNvSpPr/>
            <p:nvPr/>
          </p:nvSpPr>
          <p:spPr>
            <a:xfrm>
              <a:off x="2616863" y="1351983"/>
              <a:ext cx="303402" cy="303402"/>
            </a:xfrm>
            <a:prstGeom prst="ellipse">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2692771" y="1428033"/>
              <a:ext cx="151586" cy="151304"/>
              <a:chOff x="4064000" y="6135688"/>
              <a:chExt cx="852488" cy="850900"/>
            </a:xfrm>
            <a:noFill/>
          </p:grpSpPr>
          <p:sp>
            <p:nvSpPr>
              <p:cNvPr id="67"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68" name="Line 12"/>
              <p:cNvSpPr>
                <a:spLocks noChangeShapeType="1"/>
              </p:cNvSpPr>
              <p:nvPr/>
            </p:nvSpPr>
            <p:spPr bwMode="auto">
              <a:xfrm>
                <a:off x="4646613" y="6229350"/>
                <a:ext cx="176213" cy="1746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69" name="Line 13"/>
              <p:cNvSpPr>
                <a:spLocks noChangeShapeType="1"/>
              </p:cNvSpPr>
              <p:nvPr/>
            </p:nvSpPr>
            <p:spPr bwMode="auto">
              <a:xfrm flipH="1">
                <a:off x="4210050" y="6272213"/>
                <a:ext cx="479425" cy="48101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0" name="Line 14"/>
              <p:cNvSpPr>
                <a:spLocks noChangeShapeType="1"/>
              </p:cNvSpPr>
              <p:nvPr/>
            </p:nvSpPr>
            <p:spPr bwMode="auto">
              <a:xfrm flipH="1">
                <a:off x="4297363" y="6361113"/>
                <a:ext cx="481013" cy="4794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1"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2" name="Line 16"/>
              <p:cNvSpPr>
                <a:spLocks noChangeShapeType="1"/>
              </p:cNvSpPr>
              <p:nvPr/>
            </p:nvSpPr>
            <p:spPr bwMode="auto">
              <a:xfrm flipV="1">
                <a:off x="4149725" y="6269038"/>
                <a:ext cx="117475"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3" name="Line 17"/>
              <p:cNvSpPr>
                <a:spLocks noChangeShapeType="1"/>
              </p:cNvSpPr>
              <p:nvPr/>
            </p:nvSpPr>
            <p:spPr bwMode="auto">
              <a:xfrm flipV="1">
                <a:off x="4214813" y="6370638"/>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4" name="Line 18"/>
              <p:cNvSpPr>
                <a:spLocks noChangeShapeType="1"/>
              </p:cNvSpPr>
              <p:nvPr/>
            </p:nvSpPr>
            <p:spPr bwMode="auto">
              <a:xfrm flipV="1">
                <a:off x="4662488" y="6783388"/>
                <a:ext cx="119063"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5" name="Line 19"/>
              <p:cNvSpPr>
                <a:spLocks noChangeShapeType="1"/>
              </p:cNvSpPr>
              <p:nvPr/>
            </p:nvSpPr>
            <p:spPr bwMode="auto">
              <a:xfrm flipV="1">
                <a:off x="4597400" y="6753225"/>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6"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77"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78" name="组合 77"/>
          <p:cNvGrpSpPr/>
          <p:nvPr/>
        </p:nvGrpSpPr>
        <p:grpSpPr>
          <a:xfrm>
            <a:off x="3198290" y="4250724"/>
            <a:ext cx="577352" cy="577427"/>
            <a:chOff x="6231683" y="1351983"/>
            <a:chExt cx="303402" cy="303402"/>
          </a:xfrm>
        </p:grpSpPr>
        <p:sp>
          <p:nvSpPr>
            <p:cNvPr id="79" name="椭圆 78"/>
            <p:cNvSpPr/>
            <p:nvPr/>
          </p:nvSpPr>
          <p:spPr>
            <a:xfrm>
              <a:off x="6231683" y="1351983"/>
              <a:ext cx="303402" cy="303402"/>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6306462" y="1428033"/>
              <a:ext cx="153845" cy="151304"/>
              <a:chOff x="5294313" y="6135688"/>
              <a:chExt cx="865188" cy="850900"/>
            </a:xfrm>
            <a:noFill/>
          </p:grpSpPr>
          <p:sp>
            <p:nvSpPr>
              <p:cNvPr id="81"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82"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99" name="Line 30"/>
              <p:cNvSpPr>
                <a:spLocks noChangeShapeType="1"/>
              </p:cNvSpPr>
              <p:nvPr/>
            </p:nvSpPr>
            <p:spPr bwMode="auto">
              <a:xfrm>
                <a:off x="5495925" y="6135688"/>
                <a:ext cx="463550" cy="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00" name="Line 31"/>
              <p:cNvSpPr>
                <a:spLocks noChangeShapeType="1"/>
              </p:cNvSpPr>
              <p:nvPr/>
            </p:nvSpPr>
            <p:spPr bwMode="auto">
              <a:xfrm>
                <a:off x="5727700" y="6743700"/>
                <a:ext cx="0" cy="9207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01"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102" name="组合 101"/>
          <p:cNvGrpSpPr/>
          <p:nvPr/>
        </p:nvGrpSpPr>
        <p:grpSpPr>
          <a:xfrm>
            <a:off x="8335319" y="2249704"/>
            <a:ext cx="577352" cy="577427"/>
            <a:chOff x="3302457" y="2710411"/>
            <a:chExt cx="303402" cy="303402"/>
          </a:xfrm>
        </p:grpSpPr>
        <p:sp>
          <p:nvSpPr>
            <p:cNvPr id="103" name="椭圆 102"/>
            <p:cNvSpPr/>
            <p:nvPr/>
          </p:nvSpPr>
          <p:spPr>
            <a:xfrm>
              <a:off x="3302457" y="2710411"/>
              <a:ext cx="303402" cy="303402"/>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a:off x="3382034" y="2786461"/>
              <a:ext cx="144246" cy="151304"/>
              <a:chOff x="2847975" y="6135688"/>
              <a:chExt cx="811213" cy="850900"/>
            </a:xfrm>
            <a:noFill/>
          </p:grpSpPr>
          <p:sp>
            <p:nvSpPr>
              <p:cNvPr id="105"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06"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07"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108" name="组合 107"/>
          <p:cNvGrpSpPr/>
          <p:nvPr/>
        </p:nvGrpSpPr>
        <p:grpSpPr>
          <a:xfrm>
            <a:off x="5246043" y="2070284"/>
            <a:ext cx="1698332" cy="1698553"/>
            <a:chOff x="3935044" y="1481229"/>
            <a:chExt cx="1273915" cy="1273915"/>
          </a:xfrm>
        </p:grpSpPr>
        <p:sp>
          <p:nvSpPr>
            <p:cNvPr id="109" name="Freeform 6"/>
            <p:cNvSpPr/>
            <p:nvPr/>
          </p:nvSpPr>
          <p:spPr bwMode="auto">
            <a:xfrm rot="8100000">
              <a:off x="3935044" y="1481229"/>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1"/>
            </a:solidFill>
            <a:ln w="19050">
              <a:solidFill>
                <a:schemeClr val="accent1">
                  <a:lumMod val="20000"/>
                  <a:lumOff val="80000"/>
                </a:schemeClr>
              </a:solidFill>
            </a:ln>
          </p:spPr>
          <p:txBody>
            <a:bodyPr vert="horz" wrap="square" lIns="91440" tIns="45720" rIns="91440" bIns="45720" numCol="1" anchor="t" anchorCtr="0" compatLnSpc="1"/>
            <a:lstStyle/>
            <a:p>
              <a:endParaRPr lang="zh-CN" altLang="en-US"/>
            </a:p>
          </p:txBody>
        </p:sp>
        <p:grpSp>
          <p:nvGrpSpPr>
            <p:cNvPr id="110" name="组合 109"/>
            <p:cNvGrpSpPr/>
            <p:nvPr/>
          </p:nvGrpSpPr>
          <p:grpSpPr>
            <a:xfrm>
              <a:off x="4425000" y="1980933"/>
              <a:ext cx="294002" cy="293454"/>
              <a:chOff x="4064000" y="6135688"/>
              <a:chExt cx="852488" cy="850900"/>
            </a:xfrm>
            <a:noFill/>
          </p:grpSpPr>
          <p:sp>
            <p:nvSpPr>
              <p:cNvPr id="111"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2" name="Line 12"/>
              <p:cNvSpPr>
                <a:spLocks noChangeShapeType="1"/>
              </p:cNvSpPr>
              <p:nvPr/>
            </p:nvSpPr>
            <p:spPr bwMode="auto">
              <a:xfrm>
                <a:off x="4646613" y="6229350"/>
                <a:ext cx="176213" cy="1746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3" name="Line 13"/>
              <p:cNvSpPr>
                <a:spLocks noChangeShapeType="1"/>
              </p:cNvSpPr>
              <p:nvPr/>
            </p:nvSpPr>
            <p:spPr bwMode="auto">
              <a:xfrm flipH="1">
                <a:off x="4210050" y="6272213"/>
                <a:ext cx="479425" cy="48101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4" name="Line 14"/>
              <p:cNvSpPr>
                <a:spLocks noChangeShapeType="1"/>
              </p:cNvSpPr>
              <p:nvPr/>
            </p:nvSpPr>
            <p:spPr bwMode="auto">
              <a:xfrm flipH="1">
                <a:off x="4297363" y="6361113"/>
                <a:ext cx="481013" cy="4794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5"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6" name="Line 16"/>
              <p:cNvSpPr>
                <a:spLocks noChangeShapeType="1"/>
              </p:cNvSpPr>
              <p:nvPr/>
            </p:nvSpPr>
            <p:spPr bwMode="auto">
              <a:xfrm flipV="1">
                <a:off x="4149725" y="6269038"/>
                <a:ext cx="117475"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7" name="Line 17"/>
              <p:cNvSpPr>
                <a:spLocks noChangeShapeType="1"/>
              </p:cNvSpPr>
              <p:nvPr/>
            </p:nvSpPr>
            <p:spPr bwMode="auto">
              <a:xfrm flipV="1">
                <a:off x="4214813" y="6370638"/>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8" name="Line 18"/>
              <p:cNvSpPr>
                <a:spLocks noChangeShapeType="1"/>
              </p:cNvSpPr>
              <p:nvPr/>
            </p:nvSpPr>
            <p:spPr bwMode="auto">
              <a:xfrm flipV="1">
                <a:off x="4662488" y="6783388"/>
                <a:ext cx="119063"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19" name="Line 19"/>
              <p:cNvSpPr>
                <a:spLocks noChangeShapeType="1"/>
              </p:cNvSpPr>
              <p:nvPr/>
            </p:nvSpPr>
            <p:spPr bwMode="auto">
              <a:xfrm flipV="1">
                <a:off x="4597400" y="6753225"/>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20"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21"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grpSp>
        <p:nvGrpSpPr>
          <p:cNvPr id="122" name="组合 121"/>
          <p:cNvGrpSpPr/>
          <p:nvPr/>
        </p:nvGrpSpPr>
        <p:grpSpPr>
          <a:xfrm>
            <a:off x="4269793" y="3043956"/>
            <a:ext cx="1698332" cy="1698553"/>
            <a:chOff x="3202761" y="2211483"/>
            <a:chExt cx="1273915" cy="1273915"/>
          </a:xfrm>
        </p:grpSpPr>
        <p:sp>
          <p:nvSpPr>
            <p:cNvPr id="123" name="Freeform 6"/>
            <p:cNvSpPr/>
            <p:nvPr/>
          </p:nvSpPr>
          <p:spPr bwMode="auto">
            <a:xfrm rot="8100000">
              <a:off x="3202761" y="2211483"/>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5"/>
            </a:solidFill>
            <a:ln w="19050">
              <a:solidFill>
                <a:schemeClr val="accent5">
                  <a:lumMod val="20000"/>
                  <a:lumOff val="80000"/>
                </a:schemeClr>
              </a:solidFill>
            </a:ln>
          </p:spPr>
          <p:txBody>
            <a:bodyPr vert="horz" wrap="square" lIns="91440" tIns="45720" rIns="91440" bIns="45720" numCol="1" anchor="t" anchorCtr="0" compatLnSpc="1"/>
            <a:lstStyle/>
            <a:p>
              <a:endParaRPr lang="zh-CN" altLang="en-US"/>
            </a:p>
          </p:txBody>
        </p:sp>
        <p:grpSp>
          <p:nvGrpSpPr>
            <p:cNvPr id="124" name="组合 123"/>
            <p:cNvGrpSpPr/>
            <p:nvPr/>
          </p:nvGrpSpPr>
          <p:grpSpPr>
            <a:xfrm>
              <a:off x="3690526" y="2669303"/>
              <a:ext cx="298384" cy="293454"/>
              <a:chOff x="5294313" y="6135688"/>
              <a:chExt cx="865188" cy="850900"/>
            </a:xfrm>
            <a:noFill/>
          </p:grpSpPr>
          <p:sp>
            <p:nvSpPr>
              <p:cNvPr id="125"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26"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27" name="Line 30"/>
              <p:cNvSpPr>
                <a:spLocks noChangeShapeType="1"/>
              </p:cNvSpPr>
              <p:nvPr/>
            </p:nvSpPr>
            <p:spPr bwMode="auto">
              <a:xfrm>
                <a:off x="5495925" y="6135688"/>
                <a:ext cx="463550" cy="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28" name="Line 31"/>
              <p:cNvSpPr>
                <a:spLocks noChangeShapeType="1"/>
              </p:cNvSpPr>
              <p:nvPr/>
            </p:nvSpPr>
            <p:spPr bwMode="auto">
              <a:xfrm>
                <a:off x="5727700" y="6743700"/>
                <a:ext cx="0" cy="9207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sp>
            <p:nvSpPr>
              <p:cNvPr id="129"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300" fill="hold"/>
                                        <p:tgtEl>
                                          <p:spTgt spid="108"/>
                                        </p:tgtEl>
                                        <p:attrNameLst>
                                          <p:attrName>ppt_w</p:attrName>
                                        </p:attrNameLst>
                                      </p:cBhvr>
                                      <p:tavLst>
                                        <p:tav tm="0">
                                          <p:val>
                                            <p:fltVal val="0"/>
                                          </p:val>
                                        </p:tav>
                                        <p:tav tm="100000">
                                          <p:val>
                                            <p:strVal val="#ppt_w"/>
                                          </p:val>
                                        </p:tav>
                                      </p:tavLst>
                                    </p:anim>
                                    <p:anim calcmode="lin" valueType="num">
                                      <p:cBhvr>
                                        <p:cTn id="8" dur="300" fill="hold"/>
                                        <p:tgtEl>
                                          <p:spTgt spid="108"/>
                                        </p:tgtEl>
                                        <p:attrNameLst>
                                          <p:attrName>ppt_h</p:attrName>
                                        </p:attrNameLst>
                                      </p:cBhvr>
                                      <p:tavLst>
                                        <p:tav tm="0">
                                          <p:val>
                                            <p:fltVal val="0"/>
                                          </p:val>
                                        </p:tav>
                                        <p:tav tm="100000">
                                          <p:val>
                                            <p:strVal val="#ppt_h"/>
                                          </p:val>
                                        </p:tav>
                                      </p:tavLst>
                                    </p:anim>
                                    <p:animEffect transition="in" filter="fade">
                                      <p:cBhvr>
                                        <p:cTn id="9" dur="300"/>
                                        <p:tgtEl>
                                          <p:spTgt spid="10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300" fill="hold"/>
                                        <p:tgtEl>
                                          <p:spTgt spid="46"/>
                                        </p:tgtEl>
                                        <p:attrNameLst>
                                          <p:attrName>ppt_w</p:attrName>
                                        </p:attrNameLst>
                                      </p:cBhvr>
                                      <p:tavLst>
                                        <p:tav tm="0">
                                          <p:val>
                                            <p:fltVal val="0"/>
                                          </p:val>
                                        </p:tav>
                                        <p:tav tm="100000">
                                          <p:val>
                                            <p:strVal val="#ppt_w"/>
                                          </p:val>
                                        </p:tav>
                                      </p:tavLst>
                                    </p:anim>
                                    <p:anim calcmode="lin" valueType="num">
                                      <p:cBhvr>
                                        <p:cTn id="14" dur="300" fill="hold"/>
                                        <p:tgtEl>
                                          <p:spTgt spid="46"/>
                                        </p:tgtEl>
                                        <p:attrNameLst>
                                          <p:attrName>ppt_h</p:attrName>
                                        </p:attrNameLst>
                                      </p:cBhvr>
                                      <p:tavLst>
                                        <p:tav tm="0">
                                          <p:val>
                                            <p:fltVal val="0"/>
                                          </p:val>
                                        </p:tav>
                                        <p:tav tm="100000">
                                          <p:val>
                                            <p:strVal val="#ppt_h"/>
                                          </p:val>
                                        </p:tav>
                                      </p:tavLst>
                                    </p:anim>
                                    <p:animEffect transition="in" filter="fade">
                                      <p:cBhvr>
                                        <p:cTn id="15" dur="300"/>
                                        <p:tgtEl>
                                          <p:spTgt spid="4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300" fill="hold"/>
                                        <p:tgtEl>
                                          <p:spTgt spid="52"/>
                                        </p:tgtEl>
                                        <p:attrNameLst>
                                          <p:attrName>ppt_w</p:attrName>
                                        </p:attrNameLst>
                                      </p:cBhvr>
                                      <p:tavLst>
                                        <p:tav tm="0">
                                          <p:val>
                                            <p:fltVal val="0"/>
                                          </p:val>
                                        </p:tav>
                                        <p:tav tm="100000">
                                          <p:val>
                                            <p:strVal val="#ppt_w"/>
                                          </p:val>
                                        </p:tav>
                                      </p:tavLst>
                                    </p:anim>
                                    <p:anim calcmode="lin" valueType="num">
                                      <p:cBhvr>
                                        <p:cTn id="20" dur="300" fill="hold"/>
                                        <p:tgtEl>
                                          <p:spTgt spid="52"/>
                                        </p:tgtEl>
                                        <p:attrNameLst>
                                          <p:attrName>ppt_h</p:attrName>
                                        </p:attrNameLst>
                                      </p:cBhvr>
                                      <p:tavLst>
                                        <p:tav tm="0">
                                          <p:val>
                                            <p:fltVal val="0"/>
                                          </p:val>
                                        </p:tav>
                                        <p:tav tm="100000">
                                          <p:val>
                                            <p:strVal val="#ppt_h"/>
                                          </p:val>
                                        </p:tav>
                                      </p:tavLst>
                                    </p:anim>
                                    <p:animEffect transition="in" filter="fade">
                                      <p:cBhvr>
                                        <p:cTn id="21" dur="300"/>
                                        <p:tgtEl>
                                          <p:spTgt spid="5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300" fill="hold"/>
                                        <p:tgtEl>
                                          <p:spTgt spid="122"/>
                                        </p:tgtEl>
                                        <p:attrNameLst>
                                          <p:attrName>ppt_w</p:attrName>
                                        </p:attrNameLst>
                                      </p:cBhvr>
                                      <p:tavLst>
                                        <p:tav tm="0">
                                          <p:val>
                                            <p:fltVal val="0"/>
                                          </p:val>
                                        </p:tav>
                                        <p:tav tm="100000">
                                          <p:val>
                                            <p:strVal val="#ppt_w"/>
                                          </p:val>
                                        </p:tav>
                                      </p:tavLst>
                                    </p:anim>
                                    <p:anim calcmode="lin" valueType="num">
                                      <p:cBhvr>
                                        <p:cTn id="26" dur="300" fill="hold"/>
                                        <p:tgtEl>
                                          <p:spTgt spid="122"/>
                                        </p:tgtEl>
                                        <p:attrNameLst>
                                          <p:attrName>ppt_h</p:attrName>
                                        </p:attrNameLst>
                                      </p:cBhvr>
                                      <p:tavLst>
                                        <p:tav tm="0">
                                          <p:val>
                                            <p:fltVal val="0"/>
                                          </p:val>
                                        </p:tav>
                                        <p:tav tm="100000">
                                          <p:val>
                                            <p:strVal val="#ppt_h"/>
                                          </p:val>
                                        </p:tav>
                                      </p:tavLst>
                                    </p:anim>
                                    <p:animEffect transition="in" filter="fade">
                                      <p:cBhvr>
                                        <p:cTn id="27" dur="300"/>
                                        <p:tgtEl>
                                          <p:spTgt spid="1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300" fill="hold"/>
                                        <p:tgtEl>
                                          <p:spTgt spid="64"/>
                                        </p:tgtEl>
                                        <p:attrNameLst>
                                          <p:attrName>ppt_w</p:attrName>
                                        </p:attrNameLst>
                                      </p:cBhvr>
                                      <p:tavLst>
                                        <p:tav tm="0">
                                          <p:val>
                                            <p:fltVal val="0"/>
                                          </p:val>
                                        </p:tav>
                                        <p:tav tm="100000">
                                          <p:val>
                                            <p:strVal val="#ppt_w"/>
                                          </p:val>
                                        </p:tav>
                                      </p:tavLst>
                                    </p:anim>
                                    <p:anim calcmode="lin" valueType="num">
                                      <p:cBhvr>
                                        <p:cTn id="32" dur="300" fill="hold"/>
                                        <p:tgtEl>
                                          <p:spTgt spid="64"/>
                                        </p:tgtEl>
                                        <p:attrNameLst>
                                          <p:attrName>ppt_h</p:attrName>
                                        </p:attrNameLst>
                                      </p:cBhvr>
                                      <p:tavLst>
                                        <p:tav tm="0">
                                          <p:val>
                                            <p:fltVal val="0"/>
                                          </p:val>
                                        </p:tav>
                                        <p:tav tm="100000">
                                          <p:val>
                                            <p:strVal val="#ppt_h"/>
                                          </p:val>
                                        </p:tav>
                                      </p:tavLst>
                                    </p:anim>
                                    <p:animEffect transition="in" filter="fade">
                                      <p:cBhvr>
                                        <p:cTn id="33" dur="300"/>
                                        <p:tgtEl>
                                          <p:spTgt spid="6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300" fill="hold"/>
                                        <p:tgtEl>
                                          <p:spTgt spid="42"/>
                                        </p:tgtEl>
                                        <p:attrNameLst>
                                          <p:attrName>ppt_x</p:attrName>
                                        </p:attrNameLst>
                                      </p:cBhvr>
                                      <p:tavLst>
                                        <p:tav tm="0">
                                          <p:val>
                                            <p:strVal val="0-#ppt_w/2"/>
                                          </p:val>
                                        </p:tav>
                                        <p:tav tm="100000">
                                          <p:val>
                                            <p:strVal val="#ppt_x"/>
                                          </p:val>
                                        </p:tav>
                                      </p:tavLst>
                                    </p:anim>
                                    <p:anim calcmode="lin" valueType="num">
                                      <p:cBhvr additive="base">
                                        <p:cTn id="38" dur="300" fill="hold"/>
                                        <p:tgtEl>
                                          <p:spTgt spid="4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300" fill="hold"/>
                                        <p:tgtEl>
                                          <p:spTgt spid="102"/>
                                        </p:tgtEl>
                                        <p:attrNameLst>
                                          <p:attrName>ppt_w</p:attrName>
                                        </p:attrNameLst>
                                      </p:cBhvr>
                                      <p:tavLst>
                                        <p:tav tm="0">
                                          <p:val>
                                            <p:fltVal val="0"/>
                                          </p:val>
                                        </p:tav>
                                        <p:tav tm="100000">
                                          <p:val>
                                            <p:strVal val="#ppt_w"/>
                                          </p:val>
                                        </p:tav>
                                      </p:tavLst>
                                    </p:anim>
                                    <p:anim calcmode="lin" valueType="num">
                                      <p:cBhvr>
                                        <p:cTn id="43" dur="300" fill="hold"/>
                                        <p:tgtEl>
                                          <p:spTgt spid="102"/>
                                        </p:tgtEl>
                                        <p:attrNameLst>
                                          <p:attrName>ppt_h</p:attrName>
                                        </p:attrNameLst>
                                      </p:cBhvr>
                                      <p:tavLst>
                                        <p:tav tm="0">
                                          <p:val>
                                            <p:fltVal val="0"/>
                                          </p:val>
                                        </p:tav>
                                        <p:tav tm="100000">
                                          <p:val>
                                            <p:strVal val="#ppt_h"/>
                                          </p:val>
                                        </p:tav>
                                      </p:tavLst>
                                    </p:anim>
                                    <p:animEffect transition="in" filter="fade">
                                      <p:cBhvr>
                                        <p:cTn id="44" dur="300"/>
                                        <p:tgtEl>
                                          <p:spTgt spid="102"/>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300" fill="hold"/>
                                        <p:tgtEl>
                                          <p:spTgt spid="44"/>
                                        </p:tgtEl>
                                        <p:attrNameLst>
                                          <p:attrName>ppt_x</p:attrName>
                                        </p:attrNameLst>
                                      </p:cBhvr>
                                      <p:tavLst>
                                        <p:tav tm="0">
                                          <p:val>
                                            <p:strVal val="1+#ppt_w/2"/>
                                          </p:val>
                                        </p:tav>
                                        <p:tav tm="100000">
                                          <p:val>
                                            <p:strVal val="#ppt_x"/>
                                          </p:val>
                                        </p:tav>
                                      </p:tavLst>
                                    </p:anim>
                                    <p:anim calcmode="lin" valueType="num">
                                      <p:cBhvr additive="base">
                                        <p:cTn id="49" dur="300" fill="hold"/>
                                        <p:tgtEl>
                                          <p:spTgt spid="44"/>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300" fill="hold"/>
                                        <p:tgtEl>
                                          <p:spTgt spid="58"/>
                                        </p:tgtEl>
                                        <p:attrNameLst>
                                          <p:attrName>ppt_w</p:attrName>
                                        </p:attrNameLst>
                                      </p:cBhvr>
                                      <p:tavLst>
                                        <p:tav tm="0">
                                          <p:val>
                                            <p:fltVal val="0"/>
                                          </p:val>
                                        </p:tav>
                                        <p:tav tm="100000">
                                          <p:val>
                                            <p:strVal val="#ppt_w"/>
                                          </p:val>
                                        </p:tav>
                                      </p:tavLst>
                                    </p:anim>
                                    <p:anim calcmode="lin" valueType="num">
                                      <p:cBhvr>
                                        <p:cTn id="54" dur="300" fill="hold"/>
                                        <p:tgtEl>
                                          <p:spTgt spid="58"/>
                                        </p:tgtEl>
                                        <p:attrNameLst>
                                          <p:attrName>ppt_h</p:attrName>
                                        </p:attrNameLst>
                                      </p:cBhvr>
                                      <p:tavLst>
                                        <p:tav tm="0">
                                          <p:val>
                                            <p:fltVal val="0"/>
                                          </p:val>
                                        </p:tav>
                                        <p:tav tm="100000">
                                          <p:val>
                                            <p:strVal val="#ppt_h"/>
                                          </p:val>
                                        </p:tav>
                                      </p:tavLst>
                                    </p:anim>
                                    <p:animEffect transition="in" filter="fade">
                                      <p:cBhvr>
                                        <p:cTn id="55" dur="300"/>
                                        <p:tgtEl>
                                          <p:spTgt spid="58"/>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300" fill="hold"/>
                                        <p:tgtEl>
                                          <p:spTgt spid="45"/>
                                        </p:tgtEl>
                                        <p:attrNameLst>
                                          <p:attrName>ppt_x</p:attrName>
                                        </p:attrNameLst>
                                      </p:cBhvr>
                                      <p:tavLst>
                                        <p:tav tm="0">
                                          <p:val>
                                            <p:strVal val="1+#ppt_w/2"/>
                                          </p:val>
                                        </p:tav>
                                        <p:tav tm="100000">
                                          <p:val>
                                            <p:strVal val="#ppt_x"/>
                                          </p:val>
                                        </p:tav>
                                      </p:tavLst>
                                    </p:anim>
                                    <p:anim calcmode="lin" valueType="num">
                                      <p:cBhvr additive="base">
                                        <p:cTn id="60" dur="300" fill="hold"/>
                                        <p:tgtEl>
                                          <p:spTgt spid="45"/>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p:cTn id="64" dur="300" fill="hold"/>
                                        <p:tgtEl>
                                          <p:spTgt spid="78"/>
                                        </p:tgtEl>
                                        <p:attrNameLst>
                                          <p:attrName>ppt_w</p:attrName>
                                        </p:attrNameLst>
                                      </p:cBhvr>
                                      <p:tavLst>
                                        <p:tav tm="0">
                                          <p:val>
                                            <p:fltVal val="0"/>
                                          </p:val>
                                        </p:tav>
                                        <p:tav tm="100000">
                                          <p:val>
                                            <p:strVal val="#ppt_w"/>
                                          </p:val>
                                        </p:tav>
                                      </p:tavLst>
                                    </p:anim>
                                    <p:anim calcmode="lin" valueType="num">
                                      <p:cBhvr>
                                        <p:cTn id="65" dur="300" fill="hold"/>
                                        <p:tgtEl>
                                          <p:spTgt spid="78"/>
                                        </p:tgtEl>
                                        <p:attrNameLst>
                                          <p:attrName>ppt_h</p:attrName>
                                        </p:attrNameLst>
                                      </p:cBhvr>
                                      <p:tavLst>
                                        <p:tav tm="0">
                                          <p:val>
                                            <p:fltVal val="0"/>
                                          </p:val>
                                        </p:tav>
                                        <p:tav tm="100000">
                                          <p:val>
                                            <p:strVal val="#ppt_h"/>
                                          </p:val>
                                        </p:tav>
                                      </p:tavLst>
                                    </p:anim>
                                    <p:animEffect transition="in" filter="fade">
                                      <p:cBhvr>
                                        <p:cTn id="66" dur="300"/>
                                        <p:tgtEl>
                                          <p:spTgt spid="78"/>
                                        </p:tgtEl>
                                      </p:cBhvr>
                                    </p:animEffect>
                                  </p:childTnLst>
                                </p:cTn>
                              </p:par>
                            </p:childTnLst>
                          </p:cTn>
                        </p:par>
                        <p:par>
                          <p:cTn id="67" fill="hold">
                            <p:stCondLst>
                              <p:cond delay="5500"/>
                            </p:stCondLst>
                            <p:childTnLst>
                              <p:par>
                                <p:cTn id="68" presetID="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300" fill="hold"/>
                                        <p:tgtEl>
                                          <p:spTgt spid="43"/>
                                        </p:tgtEl>
                                        <p:attrNameLst>
                                          <p:attrName>ppt_x</p:attrName>
                                        </p:attrNameLst>
                                      </p:cBhvr>
                                      <p:tavLst>
                                        <p:tav tm="0">
                                          <p:val>
                                            <p:strVal val="0-#ppt_w/2"/>
                                          </p:val>
                                        </p:tav>
                                        <p:tav tm="100000">
                                          <p:val>
                                            <p:strVal val="#ppt_x"/>
                                          </p:val>
                                        </p:tav>
                                      </p:tavLst>
                                    </p:anim>
                                    <p:anim calcmode="lin" valueType="num">
                                      <p:cBhvr additive="base">
                                        <p:cTn id="7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2942358" y="1945407"/>
            <a:ext cx="1867863" cy="1866715"/>
            <a:chOff x="5305425" y="2638424"/>
            <a:chExt cx="1579563" cy="1577975"/>
          </a:xfrm>
          <a:solidFill>
            <a:schemeClr val="accent1">
              <a:alpha val="60000"/>
            </a:schemeClr>
          </a:solidFill>
        </p:grpSpPr>
        <p:sp>
          <p:nvSpPr>
            <p:cNvPr id="4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1" name="组合 50"/>
          <p:cNvGrpSpPr/>
          <p:nvPr/>
        </p:nvGrpSpPr>
        <p:grpSpPr>
          <a:xfrm>
            <a:off x="4096635" y="3098334"/>
            <a:ext cx="2344685" cy="2341845"/>
            <a:chOff x="5102225" y="2441575"/>
            <a:chExt cx="1982788" cy="1979613"/>
          </a:xfrm>
          <a:solidFill>
            <a:schemeClr val="accent2">
              <a:alpha val="60000"/>
            </a:schemeClr>
          </a:solidFill>
        </p:grpSpPr>
        <p:sp>
          <p:nvSpPr>
            <p:cNvPr id="5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6130607" y="2639599"/>
            <a:ext cx="1537467" cy="1560603"/>
            <a:chOff x="5803900" y="2852738"/>
            <a:chExt cx="1300163" cy="1319212"/>
          </a:xfrm>
          <a:solidFill>
            <a:schemeClr val="accent3">
              <a:alpha val="60000"/>
            </a:schemeClr>
          </a:solidFill>
        </p:grpSpPr>
        <p:sp>
          <p:nvSpPr>
            <p:cNvPr id="5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7" name="组合 56"/>
          <p:cNvGrpSpPr/>
          <p:nvPr/>
        </p:nvGrpSpPr>
        <p:grpSpPr>
          <a:xfrm>
            <a:off x="7470948" y="2931301"/>
            <a:ext cx="1867863" cy="1866715"/>
            <a:chOff x="5305425" y="2638425"/>
            <a:chExt cx="1579563" cy="1577975"/>
          </a:xfrm>
          <a:solidFill>
            <a:schemeClr val="accent4">
              <a:alpha val="60000"/>
            </a:schemeClr>
          </a:solidFill>
        </p:grpSpPr>
        <p:sp>
          <p:nvSpPr>
            <p:cNvPr id="5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0" name="TextBox 51"/>
          <p:cNvSpPr txBox="1"/>
          <p:nvPr/>
        </p:nvSpPr>
        <p:spPr>
          <a:xfrm>
            <a:off x="1480102" y="2631330"/>
            <a:ext cx="1271155"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矩形 60"/>
          <p:cNvSpPr/>
          <p:nvPr/>
        </p:nvSpPr>
        <p:spPr>
          <a:xfrm>
            <a:off x="3068005" y="1392943"/>
            <a:ext cx="1598271"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9" name="TextBox 53"/>
          <p:cNvSpPr txBox="1"/>
          <p:nvPr/>
        </p:nvSpPr>
        <p:spPr>
          <a:xfrm>
            <a:off x="1848550" y="4420619"/>
            <a:ext cx="1980820"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0" name="矩形 69"/>
          <p:cNvSpPr/>
          <p:nvPr/>
        </p:nvSpPr>
        <p:spPr>
          <a:xfrm>
            <a:off x="4453806" y="5542472"/>
            <a:ext cx="1598271"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55"/>
          <p:cNvSpPr txBox="1"/>
          <p:nvPr/>
        </p:nvSpPr>
        <p:spPr>
          <a:xfrm>
            <a:off x="8102387" y="1934442"/>
            <a:ext cx="1751333"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2" name="矩形 71"/>
          <p:cNvSpPr/>
          <p:nvPr/>
        </p:nvSpPr>
        <p:spPr>
          <a:xfrm>
            <a:off x="6047987" y="2065958"/>
            <a:ext cx="1598271"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57"/>
          <p:cNvSpPr txBox="1"/>
          <p:nvPr/>
        </p:nvSpPr>
        <p:spPr>
          <a:xfrm>
            <a:off x="9560711" y="4164443"/>
            <a:ext cx="1670027" cy="609398"/>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p>
        </p:txBody>
      </p:sp>
      <p:sp>
        <p:nvSpPr>
          <p:cNvPr id="74" name="矩形 73"/>
          <p:cNvSpPr/>
          <p:nvPr/>
        </p:nvSpPr>
        <p:spPr>
          <a:xfrm>
            <a:off x="7575003" y="4910072"/>
            <a:ext cx="1598271"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75" name="肘形连接符 74"/>
          <p:cNvCxnSpPr/>
          <p:nvPr/>
        </p:nvCxnSpPr>
        <p:spPr>
          <a:xfrm rot="10800000" flipV="1">
            <a:off x="1555046" y="2681023"/>
            <a:ext cx="1530275"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153" y="4356789"/>
            <a:ext cx="2472603"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rot="10800000" flipV="1">
            <a:off x="8668018" y="4106770"/>
            <a:ext cx="2423282"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rot="10800000" flipV="1">
            <a:off x="7446371" y="1878818"/>
            <a:ext cx="2267043"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48"/>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75"/>
                                        </p:tgtEl>
                                        <p:attrNameLst>
                                          <p:attrName>style.visibility</p:attrName>
                                        </p:attrNameLst>
                                      </p:cBhvr>
                                      <p:to>
                                        <p:strVal val="visible"/>
                                      </p:to>
                                    </p:set>
                                    <p:animEffect transition="in" filter="wipe(right)">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51"/>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76"/>
                                        </p:tgtEl>
                                        <p:attrNameLst>
                                          <p:attrName>style.visibility</p:attrName>
                                        </p:attrNameLst>
                                      </p:cBhvr>
                                      <p:to>
                                        <p:strVal val="visible"/>
                                      </p:to>
                                    </p:set>
                                    <p:animEffect transition="in" filter="wipe(right)">
                                      <p:cBhvr>
                                        <p:cTn id="30" dur="500"/>
                                        <p:tgtEl>
                                          <p:spTgt spid="76"/>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54"/>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Effect transition="in" filter="fade">
                                      <p:cBhvr>
                                        <p:cTn id="52" dur="500"/>
                                        <p:tgtEl>
                                          <p:spTgt spid="71"/>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57"/>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9" grpId="0"/>
      <p:bldP spid="70" grpId="0"/>
      <p:bldP spid="71" grpId="0"/>
      <p:bldP spid="72" grpId="0"/>
      <p:bldP spid="73"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亮亮图文 (52)"/>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www.2ppt.com">
  <a:themeElements>
    <a:clrScheme name="自定义 739">
      <a:dk1>
        <a:sysClr val="windowText" lastClr="000000"/>
      </a:dk1>
      <a:lt1>
        <a:sysClr val="window" lastClr="FFFFFF"/>
      </a:lt1>
      <a:dk2>
        <a:srgbClr val="179107"/>
      </a:dk2>
      <a:lt2>
        <a:srgbClr val="EEECE1"/>
      </a:lt2>
      <a:accent1>
        <a:srgbClr val="179107"/>
      </a:accent1>
      <a:accent2>
        <a:srgbClr val="179107"/>
      </a:accent2>
      <a:accent3>
        <a:srgbClr val="179107"/>
      </a:accent3>
      <a:accent4>
        <a:srgbClr val="179107"/>
      </a:accent4>
      <a:accent5>
        <a:srgbClr val="179107"/>
      </a:accent5>
      <a:accent6>
        <a:srgbClr val="179107"/>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3242</Words>
  <Application>Microsoft Office PowerPoint</Application>
  <PresentationFormat>自定义</PresentationFormat>
  <Paragraphs>398</Paragraphs>
  <Slides>33</Slides>
  <Notes>33</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33</vt:i4>
      </vt:variant>
    </vt:vector>
  </HeadingPairs>
  <TitlesOfParts>
    <vt:vector size="52" baseType="lpstr">
      <vt:lpstr>Aller Light</vt:lpstr>
      <vt:lpstr>Clear Sans Light</vt:lpstr>
      <vt:lpstr>Helvetica Light</vt:lpstr>
      <vt:lpstr>Impact MT Std</vt:lpstr>
      <vt:lpstr>Lato</vt:lpstr>
      <vt:lpstr>Lato Light</vt:lpstr>
      <vt:lpstr>Open Sans</vt:lpstr>
      <vt:lpstr>UKIJ Qolyazma</vt:lpstr>
      <vt:lpstr>华文黑体</vt:lpstr>
      <vt:lpstr>宋体</vt:lpstr>
      <vt:lpstr>微软雅黑</vt:lpstr>
      <vt:lpstr>Agency FB</vt:lpstr>
      <vt:lpstr>Arial</vt:lpstr>
      <vt:lpstr>Arial Rounded MT Bold</vt:lpstr>
      <vt:lpstr>Calibri</vt:lpstr>
      <vt:lpstr>Helvetica</vt:lpstr>
      <vt:lpstr>Impact</vt:lpstr>
      <vt:lpstr>Times New Roman</vt:lpstr>
      <vt:lpstr>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2017-11-29T02:50:00Z</dcterms:created>
  <dcterms:modified xsi:type="dcterms:W3CDTF">2023-01-10T06:56:13Z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6C82C69B77C040C8BA2B8FDF2AA7424D</vt:lpwstr>
  </property>
  <property fmtid="{A09F084E-AD41-489F-8076-AA5BE3082BCA}" pid="100">
    <vt:ui4>5</vt:ui4>
  </property>
  <property fmtid="{64440492-4C8B-11D1-8B70-080036B11A03}" pid="11">
    <vt:lpwstr>www.2ppt.com-爱PPT提供资源下载</vt:lpwstr>
  </property>
</Properties>
</file>