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4" r:id="rId3"/>
    <p:sldId id="307" r:id="rId4"/>
    <p:sldId id="308" r:id="rId5"/>
    <p:sldId id="306" r:id="rId6"/>
    <p:sldId id="309" r:id="rId7"/>
    <p:sldId id="310" r:id="rId8"/>
    <p:sldId id="311" r:id="rId9"/>
    <p:sldId id="312" r:id="rId10"/>
    <p:sldId id="313" r:id="rId11"/>
    <p:sldId id="314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276" y="-96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/>
          <p:cNvSpPr/>
          <p:nvPr userDrawn="1"/>
        </p:nvSpPr>
        <p:spPr>
          <a:xfrm>
            <a:off x="4111310" y="469878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6888552" y="469877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Unit  1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4076835" y="485731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6886054" y="485730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第五课时　</a:t>
            </a:r>
            <a:r>
              <a:rPr lang="en-US" altLang="zh-CN" dirty="0" smtClean="0"/>
              <a:t>Task &amp; Self-assessment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8000" dirty="0" smtClean="0"/>
              <a:t>Asia</a:t>
            </a:r>
            <a:endParaRPr lang="zh-CN" altLang="zh-CN" sz="8000" dirty="0"/>
          </a:p>
        </p:txBody>
      </p:sp>
      <p:sp>
        <p:nvSpPr>
          <p:cNvPr id="5" name="矩形 4"/>
          <p:cNvSpPr/>
          <p:nvPr/>
        </p:nvSpPr>
        <p:spPr>
          <a:xfrm>
            <a:off x="0" y="1168399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/>
              <a:t>Unit </a:t>
            </a:r>
            <a:r>
              <a:rPr lang="en-US" altLang="zh-CN" sz="4000" dirty="0" smtClean="0"/>
              <a:t>1</a:t>
            </a:r>
            <a:endParaRPr lang="zh-CN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4512961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74707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078890"/>
            <a:ext cx="1885453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400" dirty="0">
                <a:solidFill>
                  <a:srgbClr val="000000"/>
                </a:solidFill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</a:t>
            </a:r>
            <a:r>
              <a:rPr lang="zh-CN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理解</a:t>
            </a:r>
            <a:r>
              <a:rPr lang="en-US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400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81000" y="1653159"/>
          <a:ext cx="11682652" cy="5009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文档" r:id="rId3" imgW="5081270" imgH="2179320" progId="Word.Document.12">
                  <p:embed/>
                </p:oleObj>
              </mc:Choice>
              <mc:Fallback>
                <p:oleObj name="文档" r:id="rId3" imgW="5081270" imgH="2179320" progId="Word.Document.12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653159"/>
                        <a:ext cx="11682652" cy="5009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22080"/>
            <a:ext cx="11430000" cy="58539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above text is a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A.tour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guide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B.trip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C.safety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notice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D.news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2.Tina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wants to find a place to eat and have fun with her friends this Saturday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night.Where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they go?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A.Blue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Bridge.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B.East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Hills.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C.New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Lake.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D.Green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Garden.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3.Lily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likes country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life.Which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best place to go to?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A.Blue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Bridge.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B.East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Hills.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C.New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Lake.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D.Green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Garden.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4.Mike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enjoys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music.When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he go to Crusoe Island?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January.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B.In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August.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D.In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November.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02500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2350224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4086258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33697" y="5431124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748183"/>
            <a:ext cx="11430000" cy="3152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even hoped that one day space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技术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will take humans to their new houses in space.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2.Fujian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lies in the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south-east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东南方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China.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fair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集市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the town square.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Indian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印度人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would shake his head when he agreed with others.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人口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China is much larger than that of America.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79670" y="2305491"/>
            <a:ext cx="151443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953391" y="3166212"/>
            <a:ext cx="151443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152697" y="3571982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408620" y="4013237"/>
            <a:ext cx="1137816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408732" y="4496089"/>
            <a:ext cx="151443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5" grpId="0" animBg="1"/>
      <p:bldP spid="6" grpId="0" bldLvl="0" animBg="1"/>
      <p:bldP spid="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839165"/>
            <a:ext cx="6194324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用方框中所给单词或短语的适当形式</a:t>
            </a:r>
            <a:r>
              <a:rPr lang="zh-CN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填空</a:t>
            </a:r>
            <a:r>
              <a:rPr lang="en-US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381000" y="1346514"/>
            <a:ext cx="11430000" cy="5355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either,Japan,quarter,state,serve,take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up,leave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for,take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tour,be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well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worth,be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far from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spect="1"/>
          </p:cNvSpPr>
          <p:nvPr/>
        </p:nvSpPr>
        <p:spPr>
          <a:xfrm>
            <a:off x="381000" y="1895964"/>
            <a:ext cx="11554968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1.Do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think the movie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Billionaire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is well worth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watching?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hospital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is far from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here,so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let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take a taxi there instead of walking.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some tall buildings on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 of the busy street.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plan 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take a tour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Mount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Huangshan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next weekend.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5.Singapore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city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,isn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it?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6.It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quarter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five.Let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 home.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7.They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gone to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Tokyo,because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want to learn about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Japanese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8.This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table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takes up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much room in the dining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buying a smaller one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children are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leaving for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 tomorrow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morning.How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excited they are!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10.You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kept me waiting for an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hour.I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complain to your manager about the bad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08410" y="1967152"/>
            <a:ext cx="1831269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309980" y="2402646"/>
            <a:ext cx="166479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819837" y="2844374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889045" y="3275634"/>
            <a:ext cx="1513445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142375" y="3716056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746885" y="4264660"/>
            <a:ext cx="969010" cy="2311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8140065" y="4495800"/>
            <a:ext cx="1289685" cy="4565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2112382" y="5080535"/>
            <a:ext cx="1289525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961504" y="5506987"/>
            <a:ext cx="1418478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45911" y="6349955"/>
            <a:ext cx="1172295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3434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哪个国家是世界上第二大人口大国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country has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largest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world?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和服是日本女士的传统服装吗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kimonos traditional clothes for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Japanese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我发觉和当地人交流困难。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find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local people.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泰姬陵是世界上的奇观之一。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wonders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world.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越南的首都是河内。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Hanoi 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city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Vietnam.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86265" y="2043691"/>
            <a:ext cx="5787392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849278" y="2904027"/>
            <a:ext cx="3101843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368365" y="3763721"/>
            <a:ext cx="5483009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771634" y="4659534"/>
            <a:ext cx="4531413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725749" y="5524943"/>
            <a:ext cx="3404517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3434"/>
            <a:ext cx="11430000" cy="49650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)1.—The temperature here is lower than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Shanghai.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Yes,it's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cold here.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B.one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D.this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Kobe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fans watched his final match and most of them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A.Million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of;are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B.Three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millions;is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C.Millions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of;were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D.Three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million;was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)3.—Can you tell me the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novel?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Yes,of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course.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Mo Yan.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A.name;He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B.writer;It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C.name;It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D.writer;He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60809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295982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5777" y="429829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949273"/>
            <a:ext cx="11430000" cy="5851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4.Jenny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finally got the job because she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 English well.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A.might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B.must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C.could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D.have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population of China?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A.What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B.How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)6.—How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it going?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—Pretty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good.All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new classmates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angry with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friendly to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hard on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D.are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sorry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7.Drive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slowly,Mary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something ahead on the road.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B.This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D.There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3697" y="107801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235022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32524" y="370194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43430" y="5437486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42844"/>
            <a:ext cx="11430000" cy="58115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)8.—How many teachers are there in your school?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one hundred.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number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of;is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number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of;are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number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of;are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number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of;is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9.They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provided several ways to solve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problem.We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choose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start with.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B.that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C.one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D.each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found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changed a lot when I went to my hometown again.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D.this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06476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370283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546537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926366"/>
            <a:ext cx="11430000" cy="5862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3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ts val="3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Thousands of years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ago,human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didn't  live 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towns.Sometimes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would live in caves or build camps in the forest.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ts val="3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about thirty people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each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men would go hunting while the women and children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from the trees around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camp.All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food was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everyone in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group.Every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few weeks they moved to another place to find more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a simple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life,but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people had to be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.They had to make everything that they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needed,and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had to know a lot about plants and animals.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ts val="3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Nowadays most people live in towns and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cities,and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work in offices and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factories.Life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that in the old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days.There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fewer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,but there is less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excitement.Some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people go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excitement—sailing around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world,climbing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mountains,or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exploring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caves.Most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people look forward to the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,a time when they can enjoy a change from their normal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life.For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some this means going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camping.But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camping today is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camping in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past.Gas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cookers,ready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-made food and air-beds mean people camp much more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they did in the old times.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122915"/>
            <a:ext cx="11430000" cy="49650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1.A.lived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B.talked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C.came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D.danced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2.A.planted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B.collected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C.watched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D.bought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3.A.found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B.used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C.shared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D.sold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4.A.polite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B.kind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C.careful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D.clever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5.A.worse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B.faster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C.easier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D.harder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6.A.dangers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B.stories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C.people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D.animals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7.A.waiting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B.looking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C.turning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	        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D.putting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8.A.dreams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B.gifts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C.meals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D.holidays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9.A.away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B.different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C.free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D.far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10.A.slowly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B.terribly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C.comfortably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D.hopefully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23704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40325" y="168099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6953" y="212493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40329" y="255563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3705" y="298633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40333" y="343027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46961" y="387422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53589" y="472898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33713" y="515968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27089" y="560363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168</Words>
  <Application>Microsoft Office PowerPoint</Application>
  <PresentationFormat>宽屏</PresentationFormat>
  <Paragraphs>97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文档</vt:lpstr>
      <vt:lpstr>Asia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2023-01-17T00:26:59Z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0AF45FCA01524E5FA16A617EB64EDE64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