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.xml" ContentType="application/vnd.openxmlformats-officedocument.presentationml.tags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27"/>
  </p:notesMasterIdLst>
  <p:sldIdLst>
    <p:sldId id="257" r:id="rId3"/>
    <p:sldId id="284" r:id="rId4"/>
    <p:sldId id="283" r:id="rId5"/>
    <p:sldId id="259" r:id="rId6"/>
    <p:sldId id="264" r:id="rId7"/>
    <p:sldId id="265" r:id="rId8"/>
    <p:sldId id="280" r:id="rId9"/>
    <p:sldId id="266" r:id="rId10"/>
    <p:sldId id="285" r:id="rId11"/>
    <p:sldId id="267" r:id="rId12"/>
    <p:sldId id="268" r:id="rId13"/>
    <p:sldId id="269" r:id="rId14"/>
    <p:sldId id="270" r:id="rId15"/>
    <p:sldId id="286" r:id="rId16"/>
    <p:sldId id="271" r:id="rId17"/>
    <p:sldId id="272" r:id="rId18"/>
    <p:sldId id="273" r:id="rId19"/>
    <p:sldId id="274" r:id="rId20"/>
    <p:sldId id="275" r:id="rId21"/>
    <p:sldId id="287" r:id="rId22"/>
    <p:sldId id="276" r:id="rId23"/>
    <p:sldId id="277" r:id="rId24"/>
    <p:sldId id="278" r:id="rId25"/>
    <p:sldId id="28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40">
          <p15:clr>
            <a:srgbClr val="A4A3A4"/>
          </p15:clr>
        </p15:guide>
        <p15:guide id="2" orient="horz" pos="3816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678E"/>
    <a:srgbClr val="4472C4"/>
    <a:srgbClr val="EFD47C"/>
    <a:srgbClr val="FFFFFF"/>
    <a:srgbClr val="B0BFD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3" autoAdjust="0"/>
    <p:restoredTop sz="96314" autoAdjust="0"/>
  </p:normalViewPr>
  <p:slideViewPr>
    <p:cSldViewPr snapToGrid="0">
      <p:cViewPr varScale="1">
        <p:scale>
          <a:sx n="113" d="100"/>
          <a:sy n="113" d="100"/>
        </p:scale>
        <p:origin x="138" y="144"/>
      </p:cViewPr>
      <p:guideLst>
        <p:guide pos="440"/>
        <p:guide orient="horz" pos="3816"/>
        <p:guide pos="7242"/>
        <p:guide orient="horz" pos="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93BBD7"/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82-4BCE-8E56-D82018447640}"/>
              </c:ext>
            </c:extLst>
          </c:dPt>
          <c:dPt>
            <c:idx val="1"/>
            <c:bubble3D val="0"/>
            <c:spPr>
              <a:solidFill>
                <a:srgbClr val="B0BFD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82-4BCE-8E56-D82018447640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82-4BCE-8E56-D82018447640}"/>
              </c:ext>
            </c:extLst>
          </c:dPt>
          <c:dPt>
            <c:idx val="3"/>
            <c:bubble3D val="0"/>
            <c:spPr>
              <a:solidFill>
                <a:srgbClr val="4C678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82-4BCE-8E56-D82018447640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82-4BCE-8E56-D82018447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C3A4C"/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2-490F-8BEA-B6E7C1E8CFD4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2-490F-8BEA-B6E7C1E8CFD4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82-490F-8BEA-B6E7C1E8C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0077C1"/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2C-4F86-818B-AC8B89FB436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2C-4F86-818B-AC8B89FB436A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9.1999999999999993</c:v>
                </c:pt>
                <c:pt idx="1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2C-4F86-818B-AC8B89FB4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C3A4C"/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09-4963-A233-22CA3E1B4D7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09-4963-A233-22CA3E1B4D7D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09-4963-A233-22CA3E1B4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C3A4C"/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276-87A9-39067852D9A5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276-87A9-39067852D9A5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9.1999999999999993</c:v>
                </c:pt>
                <c:pt idx="1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57-4276-87A9-39067852D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</c:spPr>
          <c:marker>
            <c:symbol val="circle"/>
            <c:size val="12"/>
            <c:spPr>
              <a:solidFill>
                <a:srgbClr val="4C678E"/>
              </a:solidFill>
              <a:ln w="9525" cap="flat" cmpd="sng" algn="ctr">
                <a:noFill/>
                <a:prstDash val="solid"/>
                <a:round/>
              </a:ln>
              <a:effectLst/>
            </c:spPr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</c:v>
                </c:pt>
                <c:pt idx="4">
                  <c:v>3.5</c:v>
                </c:pt>
                <c:pt idx="5">
                  <c:v>4.2</c:v>
                </c:pt>
                <c:pt idx="6">
                  <c:v>2.2000000000000002</c:v>
                </c:pt>
                <c:pt idx="7">
                  <c:v>3.2</c:v>
                </c:pt>
                <c:pt idx="8">
                  <c:v>5.6</c:v>
                </c:pt>
                <c:pt idx="9">
                  <c:v>3.3</c:v>
                </c:pt>
                <c:pt idx="10">
                  <c:v>5.2</c:v>
                </c:pt>
                <c:pt idx="11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44-439B-96E4-A9108F09E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4769888"/>
        <c:axId val="1754763360"/>
      </c:lineChart>
      <c:catAx>
        <c:axId val="175476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404040"/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754763360"/>
        <c:crosses val="autoZero"/>
        <c:auto val="1"/>
        <c:lblAlgn val="ctr"/>
        <c:lblOffset val="100"/>
        <c:noMultiLvlLbl val="0"/>
      </c:catAx>
      <c:valAx>
        <c:axId val="17547633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crossAx val="175476988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DC5DC-2188-4A8E-9B52-870867C2BE7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43D81-2CE0-432F-B2E7-4DC1E7730B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43D81-2CE0-432F-B2E7-4DC1E7730BC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 userDrawn="1"/>
        </p:nvSpPr>
        <p:spPr>
          <a:xfrm>
            <a:off x="241300" y="215900"/>
            <a:ext cx="11709400" cy="6426200"/>
          </a:xfrm>
          <a:custGeom>
            <a:avLst/>
            <a:gdLst>
              <a:gd name="connsiteX0" fmla="*/ 228600 w 11709400"/>
              <a:gd name="connsiteY0" fmla="*/ 0 h 6426200"/>
              <a:gd name="connsiteX1" fmla="*/ 11471275 w 11709400"/>
              <a:gd name="connsiteY1" fmla="*/ 0 h 6426200"/>
              <a:gd name="connsiteX2" fmla="*/ 11471275 w 11709400"/>
              <a:gd name="connsiteY2" fmla="*/ 254000 h 6426200"/>
              <a:gd name="connsiteX3" fmla="*/ 11709400 w 11709400"/>
              <a:gd name="connsiteY3" fmla="*/ 254000 h 6426200"/>
              <a:gd name="connsiteX4" fmla="*/ 11709400 w 11709400"/>
              <a:gd name="connsiteY4" fmla="*/ 6172200 h 6426200"/>
              <a:gd name="connsiteX5" fmla="*/ 11471275 w 11709400"/>
              <a:gd name="connsiteY5" fmla="*/ 6172200 h 6426200"/>
              <a:gd name="connsiteX6" fmla="*/ 11471275 w 11709400"/>
              <a:gd name="connsiteY6" fmla="*/ 6426200 h 6426200"/>
              <a:gd name="connsiteX7" fmla="*/ 228601 w 11709400"/>
              <a:gd name="connsiteY7" fmla="*/ 6426200 h 6426200"/>
              <a:gd name="connsiteX8" fmla="*/ 228601 w 11709400"/>
              <a:gd name="connsiteY8" fmla="*/ 6172200 h 6426200"/>
              <a:gd name="connsiteX9" fmla="*/ 0 w 11709400"/>
              <a:gd name="connsiteY9" fmla="*/ 6172200 h 6426200"/>
              <a:gd name="connsiteX10" fmla="*/ 0 w 11709400"/>
              <a:gd name="connsiteY10" fmla="*/ 254000 h 6426200"/>
              <a:gd name="connsiteX11" fmla="*/ 228600 w 11709400"/>
              <a:gd name="connsiteY11" fmla="*/ 254000 h 6426200"/>
              <a:gd name="connsiteX12" fmla="*/ 228600 w 11709400"/>
              <a:gd name="connsiteY12" fmla="*/ 0 h 642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09400" h="6426200">
                <a:moveTo>
                  <a:pt x="228600" y="0"/>
                </a:moveTo>
                <a:lnTo>
                  <a:pt x="11471275" y="0"/>
                </a:lnTo>
                <a:lnTo>
                  <a:pt x="11471275" y="254000"/>
                </a:lnTo>
                <a:lnTo>
                  <a:pt x="11709400" y="254000"/>
                </a:lnTo>
                <a:lnTo>
                  <a:pt x="11709400" y="6172200"/>
                </a:lnTo>
                <a:lnTo>
                  <a:pt x="11471275" y="6172200"/>
                </a:lnTo>
                <a:lnTo>
                  <a:pt x="11471275" y="6426200"/>
                </a:lnTo>
                <a:lnTo>
                  <a:pt x="228601" y="6426200"/>
                </a:lnTo>
                <a:lnTo>
                  <a:pt x="228601" y="6172200"/>
                </a:lnTo>
                <a:lnTo>
                  <a:pt x="0" y="6172200"/>
                </a:lnTo>
                <a:lnTo>
                  <a:pt x="0" y="254000"/>
                </a:lnTo>
                <a:lnTo>
                  <a:pt x="228600" y="254000"/>
                </a:lnTo>
                <a:lnTo>
                  <a:pt x="228600" y="0"/>
                </a:lnTo>
                <a:close/>
              </a:path>
            </a:pathLst>
          </a:custGeom>
          <a:noFill/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9" r="3183" b="53703"/>
          <a:stretch>
            <a:fillRect/>
          </a:stretch>
        </p:blipFill>
        <p:spPr>
          <a:xfrm>
            <a:off x="4128206" y="4954364"/>
            <a:ext cx="7068733" cy="19108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" t="11394" r="1970" b="6572"/>
          <a:stretch>
            <a:fillRect/>
          </a:stretch>
        </p:blipFill>
        <p:spPr>
          <a:xfrm>
            <a:off x="0" y="381000"/>
            <a:ext cx="12192000" cy="6159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9" r="3183" b="38693"/>
          <a:stretch>
            <a:fillRect/>
          </a:stretch>
        </p:blipFill>
        <p:spPr>
          <a:xfrm>
            <a:off x="5137781" y="4334199"/>
            <a:ext cx="7068733" cy="25304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961527"/>
            <a:ext cx="12192000" cy="90311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CC75-8280-4D50-8556-C2874ADEF926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页面-上"/>
          <p:cNvSpPr/>
          <p:nvPr userDrawn="1"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页面-下"/>
          <p:cNvSpPr/>
          <p:nvPr userDrawn="1"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图片 9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/>
          <a:stretch>
            <a:fillRect/>
          </a:stretch>
        </p:blipFill>
        <p:spPr>
          <a:xfrm>
            <a:off x="232228" y="990126"/>
            <a:ext cx="10995163" cy="3810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066924" y="2375037"/>
            <a:ext cx="8058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spc="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简约中国风论文答辩</a:t>
            </a:r>
            <a:endParaRPr lang="zh-CN" altLang="en-US" sz="6000" spc="600" dirty="0">
              <a:solidFill>
                <a:schemeClr val="tx1">
                  <a:lumMod val="95000"/>
                  <a:lumOff val="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586512" y="3940467"/>
            <a:ext cx="301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/>
              <a:t>劳动与社会保障</a:t>
            </a:r>
            <a:r>
              <a:rPr lang="zh-CN" altLang="en-US" spc="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专</a:t>
            </a:r>
            <a:r>
              <a:rPr lang="zh-CN" altLang="en-US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业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789306" y="3483405"/>
            <a:ext cx="46133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spc="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CHINESE STYLE THESIS DEFENSE </a:t>
            </a:r>
            <a:endParaRPr lang="zh-CN" altLang="en-US" sz="1100" spc="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4114043" y="4714913"/>
            <a:ext cx="3963912" cy="347242"/>
            <a:chOff x="4586512" y="4714913"/>
            <a:chExt cx="3963912" cy="347242"/>
          </a:xfrm>
        </p:grpSpPr>
        <p:sp>
          <p:nvSpPr>
            <p:cNvPr id="29" name="矩形: 圆角 28"/>
            <p:cNvSpPr/>
            <p:nvPr/>
          </p:nvSpPr>
          <p:spPr>
            <a:xfrm>
              <a:off x="4586512" y="4714913"/>
              <a:ext cx="1851900" cy="34724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主讲：</a:t>
              </a:r>
              <a:r>
                <a:rPr lang="en-US" altLang="zh-CN" sz="120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PPT818.com</a:t>
              </a:r>
              <a:endParaRPr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: 圆角 28"/>
            <p:cNvSpPr/>
            <p:nvPr/>
          </p:nvSpPr>
          <p:spPr>
            <a:xfrm>
              <a:off x="6698524" y="4714913"/>
              <a:ext cx="1851900" cy="34724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时间</a:t>
              </a: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2021.06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7" name="图片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4" y="3696159"/>
            <a:ext cx="2731991" cy="27319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067" y="1279634"/>
            <a:ext cx="3401863" cy="701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1365;p34"/>
          <p:cNvSpPr/>
          <p:nvPr/>
        </p:nvSpPr>
        <p:spPr>
          <a:xfrm>
            <a:off x="9441427" y="2276989"/>
            <a:ext cx="567812" cy="567812"/>
          </a:xfrm>
          <a:prstGeom prst="ellipse">
            <a:avLst/>
          </a:prstGeom>
          <a:gradFill flip="none" rotWithShape="1">
            <a:gsLst>
              <a:gs pos="0">
                <a:srgbClr val="4C678E"/>
              </a:gs>
              <a:gs pos="100000">
                <a:srgbClr val="4C678E">
                  <a:alpha val="9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cs typeface="+mn-ea"/>
                <a:sym typeface="+mn-lt"/>
              </a:rPr>
              <a:t>4</a:t>
            </a:r>
            <a:endParaRPr sz="2000">
              <a:cs typeface="+mn-ea"/>
              <a:sym typeface="+mn-lt"/>
            </a:endParaRPr>
          </a:p>
        </p:txBody>
      </p:sp>
      <p:sp>
        <p:nvSpPr>
          <p:cNvPr id="31" name="Google Shape;1369;p34"/>
          <p:cNvSpPr/>
          <p:nvPr/>
        </p:nvSpPr>
        <p:spPr>
          <a:xfrm>
            <a:off x="7021871" y="2276989"/>
            <a:ext cx="567812" cy="567812"/>
          </a:xfrm>
          <a:prstGeom prst="ellipse">
            <a:avLst/>
          </a:prstGeom>
          <a:gradFill flip="none" rotWithShape="1">
            <a:gsLst>
              <a:gs pos="0">
                <a:srgbClr val="4C678E"/>
              </a:gs>
              <a:gs pos="100000">
                <a:srgbClr val="4C678E">
                  <a:alpha val="9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cs typeface="+mn-ea"/>
                <a:sym typeface="+mn-lt"/>
              </a:rPr>
              <a:t>3</a:t>
            </a:r>
            <a:endParaRPr sz="2000">
              <a:cs typeface="+mn-ea"/>
              <a:sym typeface="+mn-lt"/>
            </a:endParaRPr>
          </a:p>
        </p:txBody>
      </p:sp>
      <p:sp>
        <p:nvSpPr>
          <p:cNvPr id="32" name="Google Shape;1373;p34"/>
          <p:cNvSpPr/>
          <p:nvPr/>
        </p:nvSpPr>
        <p:spPr>
          <a:xfrm>
            <a:off x="4602317" y="2276989"/>
            <a:ext cx="567812" cy="567812"/>
          </a:xfrm>
          <a:prstGeom prst="ellipse">
            <a:avLst/>
          </a:prstGeom>
          <a:gradFill flip="none" rotWithShape="1">
            <a:gsLst>
              <a:gs pos="0">
                <a:srgbClr val="4C678E"/>
              </a:gs>
              <a:gs pos="100000">
                <a:srgbClr val="4C678E">
                  <a:alpha val="9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cs typeface="+mn-ea"/>
                <a:sym typeface="+mn-lt"/>
              </a:rPr>
              <a:t>2</a:t>
            </a:r>
            <a:endParaRPr sz="2000">
              <a:cs typeface="+mn-ea"/>
              <a:sym typeface="+mn-lt"/>
            </a:endParaRPr>
          </a:p>
        </p:txBody>
      </p:sp>
      <p:sp>
        <p:nvSpPr>
          <p:cNvPr id="34" name="Google Shape;1376;p34"/>
          <p:cNvSpPr/>
          <p:nvPr/>
        </p:nvSpPr>
        <p:spPr>
          <a:xfrm>
            <a:off x="2182763" y="2276989"/>
            <a:ext cx="567812" cy="567812"/>
          </a:xfrm>
          <a:prstGeom prst="ellipse">
            <a:avLst/>
          </a:prstGeom>
          <a:gradFill flip="none" rotWithShape="1">
            <a:gsLst>
              <a:gs pos="0">
                <a:srgbClr val="4C678E"/>
              </a:gs>
              <a:gs pos="100000">
                <a:srgbClr val="4C678E">
                  <a:alpha val="9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cs typeface="+mn-ea"/>
                <a:sym typeface="+mn-lt"/>
              </a:rPr>
              <a:t>1</a:t>
            </a:r>
            <a:endParaRPr sz="2000" dirty="0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589315" y="3167974"/>
            <a:ext cx="1727200" cy="2058366"/>
            <a:chOff x="1828800" y="3051859"/>
            <a:chExt cx="1727200" cy="2058366"/>
          </a:xfrm>
        </p:grpSpPr>
        <p:sp>
          <p:nvSpPr>
            <p:cNvPr id="35" name="矩形 34"/>
            <p:cNvSpPr/>
            <p:nvPr/>
          </p:nvSpPr>
          <p:spPr>
            <a:xfrm>
              <a:off x="2130763" y="3051859"/>
              <a:ext cx="1123274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4C678E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1828800" y="3632897"/>
              <a:ext cx="1727200" cy="14773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018039" y="3167974"/>
            <a:ext cx="1727200" cy="2058366"/>
            <a:chOff x="1828800" y="3051859"/>
            <a:chExt cx="1727200" cy="2058366"/>
          </a:xfrm>
        </p:grpSpPr>
        <p:sp>
          <p:nvSpPr>
            <p:cNvPr id="39" name="矩形 38"/>
            <p:cNvSpPr/>
            <p:nvPr/>
          </p:nvSpPr>
          <p:spPr>
            <a:xfrm>
              <a:off x="2130763" y="3051859"/>
              <a:ext cx="1123274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4C678E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828800" y="3632897"/>
              <a:ext cx="1727200" cy="14773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446763" y="3167974"/>
            <a:ext cx="1727200" cy="2058366"/>
            <a:chOff x="1828800" y="3051859"/>
            <a:chExt cx="1727200" cy="2058366"/>
          </a:xfrm>
        </p:grpSpPr>
        <p:sp>
          <p:nvSpPr>
            <p:cNvPr id="42" name="矩形 41"/>
            <p:cNvSpPr/>
            <p:nvPr/>
          </p:nvSpPr>
          <p:spPr>
            <a:xfrm>
              <a:off x="2130763" y="3051859"/>
              <a:ext cx="1123274" cy="421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4C678E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1828800" y="3632897"/>
              <a:ext cx="1727200" cy="14773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875486" y="3167974"/>
            <a:ext cx="1727200" cy="2058366"/>
            <a:chOff x="1828800" y="3051859"/>
            <a:chExt cx="1727200" cy="2058366"/>
          </a:xfrm>
        </p:grpSpPr>
        <p:sp>
          <p:nvSpPr>
            <p:cNvPr id="45" name="矩形 44"/>
            <p:cNvSpPr/>
            <p:nvPr/>
          </p:nvSpPr>
          <p:spPr>
            <a:xfrm>
              <a:off x="2130763" y="3051859"/>
              <a:ext cx="1123274" cy="421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4C678E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828800" y="3632897"/>
              <a:ext cx="1727200" cy="14773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3679371" y="2293259"/>
            <a:ext cx="0" cy="3134058"/>
          </a:xfrm>
          <a:prstGeom prst="line">
            <a:avLst/>
          </a:prstGeom>
          <a:solidFill>
            <a:schemeClr val="bg1">
              <a:lumMod val="95000"/>
              <a:alpha val="44000"/>
            </a:schemeClr>
          </a:solidFill>
          <a:ln>
            <a:gradFill>
              <a:gsLst>
                <a:gs pos="0">
                  <a:srgbClr val="4C678E"/>
                </a:gs>
                <a:gs pos="100000">
                  <a:srgbClr val="4C678E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6096000" y="2293259"/>
            <a:ext cx="0" cy="3134058"/>
          </a:xfrm>
          <a:prstGeom prst="line">
            <a:avLst/>
          </a:prstGeom>
          <a:solidFill>
            <a:schemeClr val="bg1">
              <a:lumMod val="95000"/>
              <a:alpha val="44000"/>
            </a:schemeClr>
          </a:solidFill>
          <a:ln>
            <a:gradFill>
              <a:gsLst>
                <a:gs pos="0">
                  <a:srgbClr val="4C678E"/>
                </a:gs>
                <a:gs pos="100000">
                  <a:srgbClr val="4C678E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8512629" y="2293259"/>
            <a:ext cx="0" cy="3134058"/>
          </a:xfrm>
          <a:prstGeom prst="line">
            <a:avLst/>
          </a:prstGeom>
          <a:solidFill>
            <a:schemeClr val="bg1">
              <a:lumMod val="95000"/>
              <a:alpha val="44000"/>
            </a:schemeClr>
          </a:solidFill>
          <a:ln>
            <a:gradFill>
              <a:gsLst>
                <a:gs pos="0">
                  <a:srgbClr val="4C678E"/>
                </a:gs>
                <a:gs pos="100000">
                  <a:srgbClr val="4C678E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文本框 46"/>
          <p:cNvSpPr txBox="1"/>
          <p:nvPr/>
        </p:nvSpPr>
        <p:spPr>
          <a:xfrm>
            <a:off x="1748625" y="311834"/>
            <a:ext cx="319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论点提出</a:t>
            </a:r>
            <a:endParaRPr lang="zh-CN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3" y="86278"/>
            <a:ext cx="1480997" cy="1168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99886" y="1245350"/>
            <a:ext cx="10392228" cy="1609484"/>
            <a:chOff x="-1487714" y="2094792"/>
            <a:chExt cx="10392228" cy="1609484"/>
          </a:xfrm>
        </p:grpSpPr>
        <p:sp>
          <p:nvSpPr>
            <p:cNvPr id="18" name="矩形 17"/>
            <p:cNvSpPr/>
            <p:nvPr/>
          </p:nvSpPr>
          <p:spPr>
            <a:xfrm>
              <a:off x="2227943" y="2094792"/>
              <a:ext cx="2960914" cy="421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hangingPunct="0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添加标题文本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-1487714" y="2596280"/>
              <a:ext cx="1039222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hangingPunct="0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6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200</a:t>
              </a: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字以内，据统计每页幻灯片的最好控制在</a:t>
              </a:r>
              <a:r>
                <a:rPr lang="en-US" altLang="zh-CN" sz="16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分钟之内。此处添加详细文本描述，建议与标题相关并符合整体语言风格，语言描述尽量简洁生动。</a:t>
              </a:r>
            </a:p>
          </p:txBody>
        </p:sp>
      </p:grpSp>
      <p:sp>
        <p:nvSpPr>
          <p:cNvPr id="13" name="椭圆 12"/>
          <p:cNvSpPr/>
          <p:nvPr/>
        </p:nvSpPr>
        <p:spPr>
          <a:xfrm>
            <a:off x="1407886" y="3170914"/>
            <a:ext cx="2191656" cy="2191656"/>
          </a:xfrm>
          <a:prstGeom prst="ellipse">
            <a:avLst/>
          </a:prstGeom>
          <a:solidFill>
            <a:srgbClr val="4C678E"/>
          </a:solidFill>
          <a:ln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802743" y="3170914"/>
            <a:ext cx="2191656" cy="2191656"/>
          </a:xfrm>
          <a:prstGeom prst="ellipse">
            <a:avLst/>
          </a:prstGeom>
          <a:solidFill>
            <a:srgbClr val="4C678E"/>
          </a:solidFill>
          <a:ln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197600" y="3170914"/>
            <a:ext cx="2191656" cy="2191656"/>
          </a:xfrm>
          <a:prstGeom prst="ellipse">
            <a:avLst/>
          </a:prstGeom>
          <a:solidFill>
            <a:srgbClr val="4C678E"/>
          </a:solidFill>
          <a:ln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592458" y="3170914"/>
            <a:ext cx="2191656" cy="2191656"/>
          </a:xfrm>
          <a:prstGeom prst="ellipse">
            <a:avLst/>
          </a:prstGeom>
          <a:solidFill>
            <a:srgbClr val="4C678E"/>
          </a:solidFill>
          <a:ln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777279" y="3640499"/>
            <a:ext cx="1452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50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172136" y="3640499"/>
            <a:ext cx="1452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56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566993" y="3640499"/>
            <a:ext cx="1452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66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961851" y="3640499"/>
            <a:ext cx="1452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</a:p>
        </p:txBody>
      </p:sp>
      <p:sp>
        <p:nvSpPr>
          <p:cNvPr id="29" name="矩形 28"/>
          <p:cNvSpPr/>
          <p:nvPr/>
        </p:nvSpPr>
        <p:spPr>
          <a:xfrm>
            <a:off x="1785259" y="4292839"/>
            <a:ext cx="1335312" cy="706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30" name="矩形 29"/>
          <p:cNvSpPr/>
          <p:nvPr/>
        </p:nvSpPr>
        <p:spPr>
          <a:xfrm>
            <a:off x="4238173" y="4292839"/>
            <a:ext cx="1335312" cy="706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31" name="矩形 30"/>
          <p:cNvSpPr/>
          <p:nvPr/>
        </p:nvSpPr>
        <p:spPr>
          <a:xfrm>
            <a:off x="6662059" y="4292839"/>
            <a:ext cx="1335312" cy="706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32" name="矩形 31"/>
          <p:cNvSpPr/>
          <p:nvPr/>
        </p:nvSpPr>
        <p:spPr>
          <a:xfrm>
            <a:off x="8998859" y="4292839"/>
            <a:ext cx="1335312" cy="706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748625" y="311834"/>
            <a:ext cx="319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论点提出</a:t>
            </a:r>
            <a:endParaRPr lang="zh-CN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3" y="86278"/>
            <a:ext cx="1480997" cy="1168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513675" y="2034583"/>
            <a:ext cx="1550476" cy="1548172"/>
            <a:chOff x="4265930" y="1720850"/>
            <a:chExt cx="1709420" cy="1706880"/>
          </a:xfrm>
        </p:grpSpPr>
        <p:sp>
          <p:nvSpPr>
            <p:cNvPr id="27" name="2"/>
            <p:cNvSpPr/>
            <p:nvPr/>
          </p:nvSpPr>
          <p:spPr>
            <a:xfrm>
              <a:off x="4265930" y="1720850"/>
              <a:ext cx="1709420" cy="1706880"/>
            </a:xfrm>
            <a:custGeom>
              <a:avLst/>
              <a:gdLst>
                <a:gd name="connsiteX0" fmla="*/ 0 w 1442382"/>
                <a:gd name="connsiteY0" fmla="*/ 0 h 1440000"/>
                <a:gd name="connsiteX1" fmla="*/ 2382 w 1442382"/>
                <a:gd name="connsiteY1" fmla="*/ 0 h 1440000"/>
                <a:gd name="connsiteX2" fmla="*/ 720000 w 1442382"/>
                <a:gd name="connsiteY2" fmla="*/ 0 h 1440000"/>
                <a:gd name="connsiteX3" fmla="*/ 1442382 w 1442382"/>
                <a:gd name="connsiteY3" fmla="*/ 0 h 1440000"/>
                <a:gd name="connsiteX4" fmla="*/ 1442382 w 1442382"/>
                <a:gd name="connsiteY4" fmla="*/ 720000 h 1440000"/>
                <a:gd name="connsiteX5" fmla="*/ 722382 w 1442382"/>
                <a:gd name="connsiteY5" fmla="*/ 1440000 h 1440000"/>
                <a:gd name="connsiteX6" fmla="*/ 721191 w 1442382"/>
                <a:gd name="connsiteY6" fmla="*/ 1438809 h 1440000"/>
                <a:gd name="connsiteX7" fmla="*/ 720000 w 1442382"/>
                <a:gd name="connsiteY7" fmla="*/ 1440000 h 1440000"/>
                <a:gd name="connsiteX8" fmla="*/ 0 w 1442382"/>
                <a:gd name="connsiteY8" fmla="*/ 144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382" h="1440000">
                  <a:moveTo>
                    <a:pt x="0" y="0"/>
                  </a:moveTo>
                  <a:lnTo>
                    <a:pt x="2382" y="0"/>
                  </a:lnTo>
                  <a:lnTo>
                    <a:pt x="720000" y="0"/>
                  </a:lnTo>
                  <a:lnTo>
                    <a:pt x="1442382" y="0"/>
                  </a:lnTo>
                  <a:lnTo>
                    <a:pt x="1442382" y="720000"/>
                  </a:lnTo>
                  <a:lnTo>
                    <a:pt x="722382" y="1440000"/>
                  </a:lnTo>
                  <a:lnTo>
                    <a:pt x="721191" y="1438809"/>
                  </a:lnTo>
                  <a:lnTo>
                    <a:pt x="720000" y="1440000"/>
                  </a:lnTo>
                  <a:lnTo>
                    <a:pt x="0" y="1440000"/>
                  </a:lnTo>
                  <a:close/>
                </a:path>
              </a:pathLst>
            </a:custGeom>
            <a:solidFill>
              <a:srgbClr val="4C6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3673" y="2171700"/>
              <a:ext cx="376967" cy="558798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6173582" y="2033431"/>
            <a:ext cx="1548172" cy="1550476"/>
            <a:chOff x="6096000" y="1719580"/>
            <a:chExt cx="1706880" cy="1709420"/>
          </a:xfrm>
        </p:grpSpPr>
        <p:sp>
          <p:nvSpPr>
            <p:cNvPr id="25" name="2"/>
            <p:cNvSpPr/>
            <p:nvPr/>
          </p:nvSpPr>
          <p:spPr>
            <a:xfrm rot="5400000">
              <a:off x="6094730" y="1720850"/>
              <a:ext cx="1709420" cy="1706880"/>
            </a:xfrm>
            <a:custGeom>
              <a:avLst/>
              <a:gdLst>
                <a:gd name="connsiteX0" fmla="*/ 0 w 1442382"/>
                <a:gd name="connsiteY0" fmla="*/ 0 h 1440000"/>
                <a:gd name="connsiteX1" fmla="*/ 2382 w 1442382"/>
                <a:gd name="connsiteY1" fmla="*/ 0 h 1440000"/>
                <a:gd name="connsiteX2" fmla="*/ 720000 w 1442382"/>
                <a:gd name="connsiteY2" fmla="*/ 0 h 1440000"/>
                <a:gd name="connsiteX3" fmla="*/ 1442382 w 1442382"/>
                <a:gd name="connsiteY3" fmla="*/ 0 h 1440000"/>
                <a:gd name="connsiteX4" fmla="*/ 1442382 w 1442382"/>
                <a:gd name="connsiteY4" fmla="*/ 720000 h 1440000"/>
                <a:gd name="connsiteX5" fmla="*/ 722382 w 1442382"/>
                <a:gd name="connsiteY5" fmla="*/ 1440000 h 1440000"/>
                <a:gd name="connsiteX6" fmla="*/ 721191 w 1442382"/>
                <a:gd name="connsiteY6" fmla="*/ 1438809 h 1440000"/>
                <a:gd name="connsiteX7" fmla="*/ 720000 w 1442382"/>
                <a:gd name="connsiteY7" fmla="*/ 1440000 h 1440000"/>
                <a:gd name="connsiteX8" fmla="*/ 0 w 1442382"/>
                <a:gd name="connsiteY8" fmla="*/ 144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382" h="1440000">
                  <a:moveTo>
                    <a:pt x="0" y="0"/>
                  </a:moveTo>
                  <a:lnTo>
                    <a:pt x="2382" y="0"/>
                  </a:lnTo>
                  <a:lnTo>
                    <a:pt x="720000" y="0"/>
                  </a:lnTo>
                  <a:lnTo>
                    <a:pt x="1442382" y="0"/>
                  </a:lnTo>
                  <a:lnTo>
                    <a:pt x="1442382" y="720000"/>
                  </a:lnTo>
                  <a:lnTo>
                    <a:pt x="722382" y="1440000"/>
                  </a:lnTo>
                  <a:lnTo>
                    <a:pt x="721191" y="1438809"/>
                  </a:lnTo>
                  <a:lnTo>
                    <a:pt x="720000" y="1440000"/>
                  </a:lnTo>
                  <a:lnTo>
                    <a:pt x="0" y="1440000"/>
                  </a:lnTo>
                  <a:close/>
                </a:path>
              </a:pathLst>
            </a:custGeom>
            <a:solidFill>
              <a:srgbClr val="4C6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701" y="2171700"/>
              <a:ext cx="585407" cy="558798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4498124" y="3691611"/>
            <a:ext cx="1548172" cy="1550476"/>
            <a:chOff x="4248785" y="3547745"/>
            <a:chExt cx="1706880" cy="1709420"/>
          </a:xfrm>
        </p:grpSpPr>
        <p:sp>
          <p:nvSpPr>
            <p:cNvPr id="23" name="2"/>
            <p:cNvSpPr/>
            <p:nvPr/>
          </p:nvSpPr>
          <p:spPr>
            <a:xfrm rot="16200000">
              <a:off x="4247515" y="3549015"/>
              <a:ext cx="1709420" cy="1706880"/>
            </a:xfrm>
            <a:custGeom>
              <a:avLst/>
              <a:gdLst>
                <a:gd name="connsiteX0" fmla="*/ 0 w 1442382"/>
                <a:gd name="connsiteY0" fmla="*/ 0 h 1440000"/>
                <a:gd name="connsiteX1" fmla="*/ 2382 w 1442382"/>
                <a:gd name="connsiteY1" fmla="*/ 0 h 1440000"/>
                <a:gd name="connsiteX2" fmla="*/ 720000 w 1442382"/>
                <a:gd name="connsiteY2" fmla="*/ 0 h 1440000"/>
                <a:gd name="connsiteX3" fmla="*/ 1442382 w 1442382"/>
                <a:gd name="connsiteY3" fmla="*/ 0 h 1440000"/>
                <a:gd name="connsiteX4" fmla="*/ 1442382 w 1442382"/>
                <a:gd name="connsiteY4" fmla="*/ 720000 h 1440000"/>
                <a:gd name="connsiteX5" fmla="*/ 722382 w 1442382"/>
                <a:gd name="connsiteY5" fmla="*/ 1440000 h 1440000"/>
                <a:gd name="connsiteX6" fmla="*/ 721191 w 1442382"/>
                <a:gd name="connsiteY6" fmla="*/ 1438809 h 1440000"/>
                <a:gd name="connsiteX7" fmla="*/ 720000 w 1442382"/>
                <a:gd name="connsiteY7" fmla="*/ 1440000 h 1440000"/>
                <a:gd name="connsiteX8" fmla="*/ 0 w 1442382"/>
                <a:gd name="connsiteY8" fmla="*/ 144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382" h="1440000">
                  <a:moveTo>
                    <a:pt x="0" y="0"/>
                  </a:moveTo>
                  <a:lnTo>
                    <a:pt x="2382" y="0"/>
                  </a:lnTo>
                  <a:lnTo>
                    <a:pt x="720000" y="0"/>
                  </a:lnTo>
                  <a:lnTo>
                    <a:pt x="1442382" y="0"/>
                  </a:lnTo>
                  <a:lnTo>
                    <a:pt x="1442382" y="720000"/>
                  </a:lnTo>
                  <a:lnTo>
                    <a:pt x="722382" y="1440000"/>
                  </a:lnTo>
                  <a:lnTo>
                    <a:pt x="721191" y="1438809"/>
                  </a:lnTo>
                  <a:lnTo>
                    <a:pt x="720000" y="1440000"/>
                  </a:lnTo>
                  <a:lnTo>
                    <a:pt x="0" y="1440000"/>
                  </a:lnTo>
                  <a:close/>
                </a:path>
              </a:pathLst>
            </a:custGeom>
            <a:solidFill>
              <a:srgbClr val="4C6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8279" y="4156613"/>
              <a:ext cx="527754" cy="558798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6172430" y="3692763"/>
            <a:ext cx="1550476" cy="1548172"/>
            <a:chOff x="6094730" y="3549015"/>
            <a:chExt cx="1709420" cy="1706880"/>
          </a:xfrm>
        </p:grpSpPr>
        <p:sp>
          <p:nvSpPr>
            <p:cNvPr id="21" name="2"/>
            <p:cNvSpPr/>
            <p:nvPr/>
          </p:nvSpPr>
          <p:spPr>
            <a:xfrm rot="10800000">
              <a:off x="6094730" y="3549015"/>
              <a:ext cx="1709420" cy="1706880"/>
            </a:xfrm>
            <a:custGeom>
              <a:avLst/>
              <a:gdLst>
                <a:gd name="connsiteX0" fmla="*/ 0 w 1442382"/>
                <a:gd name="connsiteY0" fmla="*/ 0 h 1440000"/>
                <a:gd name="connsiteX1" fmla="*/ 2382 w 1442382"/>
                <a:gd name="connsiteY1" fmla="*/ 0 h 1440000"/>
                <a:gd name="connsiteX2" fmla="*/ 720000 w 1442382"/>
                <a:gd name="connsiteY2" fmla="*/ 0 h 1440000"/>
                <a:gd name="connsiteX3" fmla="*/ 1442382 w 1442382"/>
                <a:gd name="connsiteY3" fmla="*/ 0 h 1440000"/>
                <a:gd name="connsiteX4" fmla="*/ 1442382 w 1442382"/>
                <a:gd name="connsiteY4" fmla="*/ 720000 h 1440000"/>
                <a:gd name="connsiteX5" fmla="*/ 722382 w 1442382"/>
                <a:gd name="connsiteY5" fmla="*/ 1440000 h 1440000"/>
                <a:gd name="connsiteX6" fmla="*/ 721191 w 1442382"/>
                <a:gd name="connsiteY6" fmla="*/ 1438809 h 1440000"/>
                <a:gd name="connsiteX7" fmla="*/ 720000 w 1442382"/>
                <a:gd name="connsiteY7" fmla="*/ 1440000 h 1440000"/>
                <a:gd name="connsiteX8" fmla="*/ 0 w 1442382"/>
                <a:gd name="connsiteY8" fmla="*/ 144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382" h="1440000">
                  <a:moveTo>
                    <a:pt x="0" y="0"/>
                  </a:moveTo>
                  <a:lnTo>
                    <a:pt x="2382" y="0"/>
                  </a:lnTo>
                  <a:lnTo>
                    <a:pt x="720000" y="0"/>
                  </a:lnTo>
                  <a:lnTo>
                    <a:pt x="1442382" y="0"/>
                  </a:lnTo>
                  <a:lnTo>
                    <a:pt x="1442382" y="720000"/>
                  </a:lnTo>
                  <a:lnTo>
                    <a:pt x="722382" y="1440000"/>
                  </a:lnTo>
                  <a:lnTo>
                    <a:pt x="721191" y="1438809"/>
                  </a:lnTo>
                  <a:lnTo>
                    <a:pt x="720000" y="1440000"/>
                  </a:lnTo>
                  <a:lnTo>
                    <a:pt x="0" y="1440000"/>
                  </a:lnTo>
                  <a:close/>
                </a:path>
              </a:pathLst>
            </a:custGeom>
            <a:solidFill>
              <a:srgbClr val="4C6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85962" y="4156613"/>
              <a:ext cx="518884" cy="558798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1284515" y="1680267"/>
            <a:ext cx="2583542" cy="1689034"/>
            <a:chOff x="1400629" y="3051859"/>
            <a:chExt cx="2583542" cy="1689034"/>
          </a:xfrm>
        </p:grpSpPr>
        <p:sp>
          <p:nvSpPr>
            <p:cNvPr id="30" name="矩形 29"/>
            <p:cNvSpPr/>
            <p:nvPr/>
          </p:nvSpPr>
          <p:spPr>
            <a:xfrm>
              <a:off x="2130763" y="3051859"/>
              <a:ext cx="1123274" cy="421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4C678E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1400629" y="3632897"/>
              <a:ext cx="2583542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84515" y="3509067"/>
            <a:ext cx="2583542" cy="1689034"/>
            <a:chOff x="1400629" y="3051859"/>
            <a:chExt cx="2583542" cy="1689034"/>
          </a:xfrm>
        </p:grpSpPr>
        <p:sp>
          <p:nvSpPr>
            <p:cNvPr id="34" name="矩形 33"/>
            <p:cNvSpPr/>
            <p:nvPr/>
          </p:nvSpPr>
          <p:spPr>
            <a:xfrm>
              <a:off x="2130763" y="3051859"/>
              <a:ext cx="1123274" cy="421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4C678E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1400629" y="3632897"/>
              <a:ext cx="2583542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323944" y="1680267"/>
            <a:ext cx="2583542" cy="1689034"/>
            <a:chOff x="1400629" y="3051859"/>
            <a:chExt cx="2583542" cy="1689034"/>
          </a:xfrm>
        </p:grpSpPr>
        <p:sp>
          <p:nvSpPr>
            <p:cNvPr id="38" name="矩形 37"/>
            <p:cNvSpPr/>
            <p:nvPr/>
          </p:nvSpPr>
          <p:spPr>
            <a:xfrm>
              <a:off x="2130763" y="3051859"/>
              <a:ext cx="1123274" cy="421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4C678E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1400629" y="3632897"/>
              <a:ext cx="2583542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323944" y="3509067"/>
            <a:ext cx="2583542" cy="1689034"/>
            <a:chOff x="1400629" y="3051859"/>
            <a:chExt cx="2583542" cy="1689034"/>
          </a:xfrm>
        </p:grpSpPr>
        <p:sp>
          <p:nvSpPr>
            <p:cNvPr id="41" name="矩形 40"/>
            <p:cNvSpPr/>
            <p:nvPr/>
          </p:nvSpPr>
          <p:spPr>
            <a:xfrm>
              <a:off x="2130763" y="3051859"/>
              <a:ext cx="1123274" cy="421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4C678E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1400629" y="3632897"/>
              <a:ext cx="2583542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748625" y="311834"/>
            <a:ext cx="319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论点提出</a:t>
            </a:r>
            <a:endParaRPr lang="zh-CN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3" y="86278"/>
            <a:ext cx="1480997" cy="1168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34563" y="1683560"/>
            <a:ext cx="3614591" cy="3522851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1250835" y="1957460"/>
            <a:ext cx="3369075" cy="3369075"/>
          </a:xfrm>
          <a:prstGeom prst="ellipse">
            <a:avLst/>
          </a:prstGeom>
          <a:solidFill>
            <a:srgbClr val="4C6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77830" y="1584455"/>
            <a:ext cx="4115084" cy="4115084"/>
          </a:xfrm>
          <a:prstGeom prst="ellipse">
            <a:avLst/>
          </a:prstGeom>
          <a:ln>
            <a:gradFill>
              <a:gsLst>
                <a:gs pos="100000">
                  <a:srgbClr val="4C678E">
                    <a:alpha val="0"/>
                  </a:srgbClr>
                </a:gs>
                <a:gs pos="0">
                  <a:srgbClr val="4C678E"/>
                </a:gs>
              </a:gsLst>
              <a:lin ang="1080000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781164" y="1793057"/>
            <a:ext cx="574607" cy="57460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62308" y="2025287"/>
            <a:ext cx="168206" cy="168206"/>
          </a:xfrm>
          <a:prstGeom prst="ellipse">
            <a:avLst/>
          </a:prstGeom>
          <a:solidFill>
            <a:srgbClr val="4C6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534422" y="5305515"/>
            <a:ext cx="429464" cy="429464"/>
          </a:xfrm>
          <a:prstGeom prst="ellipse">
            <a:avLst/>
          </a:prstGeom>
          <a:solidFill>
            <a:srgbClr val="4C6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Google Shape;1376;p34"/>
          <p:cNvSpPr/>
          <p:nvPr/>
        </p:nvSpPr>
        <p:spPr>
          <a:xfrm>
            <a:off x="6151188" y="2048048"/>
            <a:ext cx="476400" cy="476400"/>
          </a:xfrm>
          <a:prstGeom prst="ellipse">
            <a:avLst/>
          </a:prstGeom>
          <a:gradFill flip="none" rotWithShape="1">
            <a:gsLst>
              <a:gs pos="0">
                <a:srgbClr val="4C678E"/>
              </a:gs>
              <a:gs pos="100000">
                <a:srgbClr val="4C678E">
                  <a:alpha val="9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cs typeface="+mn-ea"/>
                <a:sym typeface="+mn-lt"/>
              </a:rPr>
              <a:t>1</a:t>
            </a:r>
            <a:endParaRPr sz="2000" dirty="0">
              <a:cs typeface="+mn-ea"/>
              <a:sym typeface="+mn-lt"/>
            </a:endParaRPr>
          </a:p>
        </p:txBody>
      </p:sp>
      <p:sp>
        <p:nvSpPr>
          <p:cNvPr id="25" name="Google Shape;1376;p34"/>
          <p:cNvSpPr/>
          <p:nvPr/>
        </p:nvSpPr>
        <p:spPr>
          <a:xfrm>
            <a:off x="6151188" y="3368848"/>
            <a:ext cx="476400" cy="476400"/>
          </a:xfrm>
          <a:prstGeom prst="ellipse">
            <a:avLst/>
          </a:prstGeom>
          <a:gradFill flip="none" rotWithShape="1">
            <a:gsLst>
              <a:gs pos="0">
                <a:srgbClr val="4C678E"/>
              </a:gs>
              <a:gs pos="100000">
                <a:srgbClr val="4C678E">
                  <a:alpha val="9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cs typeface="+mn-ea"/>
                <a:sym typeface="+mn-lt"/>
              </a:rPr>
              <a:t>2</a:t>
            </a:r>
            <a:endParaRPr sz="2000" dirty="0">
              <a:cs typeface="+mn-ea"/>
              <a:sym typeface="+mn-lt"/>
            </a:endParaRPr>
          </a:p>
        </p:txBody>
      </p:sp>
      <p:sp>
        <p:nvSpPr>
          <p:cNvPr id="26" name="Google Shape;1376;p34"/>
          <p:cNvSpPr/>
          <p:nvPr/>
        </p:nvSpPr>
        <p:spPr>
          <a:xfrm>
            <a:off x="6151188" y="4689647"/>
            <a:ext cx="476400" cy="476400"/>
          </a:xfrm>
          <a:prstGeom prst="ellipse">
            <a:avLst/>
          </a:prstGeom>
          <a:gradFill flip="none" rotWithShape="1">
            <a:gsLst>
              <a:gs pos="0">
                <a:srgbClr val="4C678E"/>
              </a:gs>
              <a:gs pos="100000">
                <a:srgbClr val="4C678E">
                  <a:alpha val="9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cs typeface="+mn-ea"/>
                <a:sym typeface="+mn-lt"/>
              </a:rPr>
              <a:t>3</a:t>
            </a:r>
            <a:endParaRPr sz="2000" dirty="0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042786" y="1507220"/>
            <a:ext cx="1123274" cy="421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2000" b="1" dirty="0">
                <a:solidFill>
                  <a:srgbClr val="4C678E"/>
                </a:solidFill>
                <a:cs typeface="+mn-ea"/>
                <a:sym typeface="+mn-lt"/>
              </a:rPr>
              <a:t>文本标题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7042786" y="2109390"/>
            <a:ext cx="4115084" cy="706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042786" y="2998883"/>
            <a:ext cx="1123274" cy="421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2000" b="1" dirty="0">
                <a:solidFill>
                  <a:srgbClr val="4C678E"/>
                </a:solidFill>
                <a:cs typeface="+mn-ea"/>
                <a:sym typeface="+mn-lt"/>
              </a:rPr>
              <a:t>文本标题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7042786" y="3601053"/>
            <a:ext cx="4115084" cy="706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042786" y="4490546"/>
            <a:ext cx="1123274" cy="421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2000" b="1" dirty="0">
                <a:solidFill>
                  <a:srgbClr val="4C678E"/>
                </a:solidFill>
                <a:cs typeface="+mn-ea"/>
                <a:sym typeface="+mn-lt"/>
              </a:rPr>
              <a:t>文本标题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7042786" y="5092715"/>
            <a:ext cx="4115084" cy="706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748625" y="311834"/>
            <a:ext cx="319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论点提出</a:t>
            </a:r>
            <a:endParaRPr lang="zh-CN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3" y="86278"/>
            <a:ext cx="1480997" cy="116823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68986" y="2385871"/>
            <a:ext cx="3602048" cy="2901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70"/>
          <p:cNvSpPr txBox="1"/>
          <p:nvPr/>
        </p:nvSpPr>
        <p:spPr>
          <a:xfrm>
            <a:off x="5239657" y="2396130"/>
            <a:ext cx="3191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试验验证</a:t>
            </a:r>
            <a:endParaRPr lang="zh-CN" altLang="en-US" sz="5400" dirty="0">
              <a:solidFill>
                <a:schemeClr val="tx1">
                  <a:lumMod val="95000"/>
                  <a:lumOff val="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5394712" y="3271404"/>
            <a:ext cx="444597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3" y="479278"/>
            <a:ext cx="3477613" cy="2743200"/>
          </a:xfrm>
          <a:prstGeom prst="rect">
            <a:avLst/>
          </a:prstGeom>
        </p:spPr>
      </p:pic>
      <p:sp>
        <p:nvSpPr>
          <p:cNvPr id="72" name="文本框 71"/>
          <p:cNvSpPr txBox="1"/>
          <p:nvPr/>
        </p:nvSpPr>
        <p:spPr>
          <a:xfrm>
            <a:off x="2024743" y="1850878"/>
            <a:ext cx="299538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noFill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03</a:t>
            </a:r>
            <a:endParaRPr lang="zh-CN" altLang="en-US" sz="16600" dirty="0">
              <a:ln>
                <a:solidFill>
                  <a:schemeClr val="accent1">
                    <a:shade val="50000"/>
                  </a:schemeClr>
                </a:solidFill>
              </a:ln>
              <a:noFill/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079" y="4601461"/>
            <a:ext cx="2622607" cy="1675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309120" y="1528024"/>
            <a:ext cx="5229738" cy="3894107"/>
            <a:chOff x="963418" y="2437312"/>
            <a:chExt cx="4197226" cy="3125288"/>
          </a:xfrm>
        </p:grpSpPr>
        <p:graphicFrame>
          <p:nvGraphicFramePr>
            <p:cNvPr id="29" name="图表 28"/>
            <p:cNvGraphicFramePr/>
            <p:nvPr/>
          </p:nvGraphicFramePr>
          <p:xfrm>
            <a:off x="1337129" y="2437312"/>
            <a:ext cx="3802743" cy="30032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6" name="组合 15"/>
            <p:cNvGrpSpPr/>
            <p:nvPr/>
          </p:nvGrpSpPr>
          <p:grpSpPr>
            <a:xfrm>
              <a:off x="1058668" y="2476500"/>
              <a:ext cx="917964" cy="457200"/>
              <a:chOff x="1045968" y="2298700"/>
              <a:chExt cx="917964" cy="457200"/>
            </a:xfrm>
          </p:grpSpPr>
          <p:sp>
            <p:nvSpPr>
              <p:cNvPr id="27" name="对话气泡: 矩形 26"/>
              <p:cNvSpPr/>
              <p:nvPr/>
            </p:nvSpPr>
            <p:spPr>
              <a:xfrm>
                <a:off x="1117600" y="2298700"/>
                <a:ext cx="774700" cy="457200"/>
              </a:xfrm>
              <a:prstGeom prst="wedgeRectCallout">
                <a:avLst>
                  <a:gd name="adj1" fmla="val 43101"/>
                  <a:gd name="adj2" fmla="val 6805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rgbClr val="4C678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045968" y="2298700"/>
                <a:ext cx="917964" cy="419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4C678E"/>
                    </a:solidFill>
                    <a:cs typeface="+mn-ea"/>
                    <a:sym typeface="+mn-lt"/>
                  </a:rPr>
                  <a:t>20%</a:t>
                </a:r>
                <a:endParaRPr lang="zh-CN" altLang="en-US" sz="2800" dirty="0">
                  <a:solidFill>
                    <a:srgbClr val="4C678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963418" y="4476644"/>
              <a:ext cx="917964" cy="457200"/>
              <a:chOff x="1045968" y="2298700"/>
              <a:chExt cx="917964" cy="457200"/>
            </a:xfrm>
          </p:grpSpPr>
          <p:sp>
            <p:nvSpPr>
              <p:cNvPr id="25" name="对话气泡: 矩形 24"/>
              <p:cNvSpPr/>
              <p:nvPr/>
            </p:nvSpPr>
            <p:spPr>
              <a:xfrm>
                <a:off x="1117600" y="2298700"/>
                <a:ext cx="774700" cy="457200"/>
              </a:xfrm>
              <a:prstGeom prst="wedgeRectCallout">
                <a:avLst>
                  <a:gd name="adj1" fmla="val 44945"/>
                  <a:gd name="adj2" fmla="val -6736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rgbClr val="4C678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1045968" y="2298700"/>
                <a:ext cx="917964" cy="419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4C678E"/>
                    </a:solidFill>
                    <a:cs typeface="+mn-ea"/>
                    <a:sym typeface="+mn-lt"/>
                  </a:rPr>
                  <a:t>35%</a:t>
                </a:r>
                <a:endParaRPr lang="zh-CN" altLang="en-US" sz="2800" dirty="0">
                  <a:solidFill>
                    <a:srgbClr val="4C678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242680" y="2476500"/>
              <a:ext cx="917964" cy="457200"/>
              <a:chOff x="1045968" y="2298700"/>
              <a:chExt cx="917964" cy="457200"/>
            </a:xfrm>
          </p:grpSpPr>
          <p:sp>
            <p:nvSpPr>
              <p:cNvPr id="23" name="对话气泡: 矩形 22"/>
              <p:cNvSpPr/>
              <p:nvPr/>
            </p:nvSpPr>
            <p:spPr>
              <a:xfrm>
                <a:off x="1117600" y="2298700"/>
                <a:ext cx="774700" cy="457200"/>
              </a:xfrm>
              <a:prstGeom prst="wedgeRectCallout">
                <a:avLst>
                  <a:gd name="adj1" fmla="val -40506"/>
                  <a:gd name="adj2" fmla="val 6180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rgbClr val="4C678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045968" y="2298700"/>
                <a:ext cx="917964" cy="419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4C678E"/>
                    </a:solidFill>
                    <a:cs typeface="+mn-ea"/>
                    <a:sym typeface="+mn-lt"/>
                  </a:rPr>
                  <a:t>18%</a:t>
                </a:r>
                <a:endParaRPr lang="zh-CN" altLang="en-US" sz="2800" dirty="0">
                  <a:solidFill>
                    <a:srgbClr val="4C678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4099805" y="5105400"/>
              <a:ext cx="917964" cy="457200"/>
              <a:chOff x="1045968" y="2298700"/>
              <a:chExt cx="917964" cy="457200"/>
            </a:xfrm>
          </p:grpSpPr>
          <p:sp>
            <p:nvSpPr>
              <p:cNvPr id="21" name="对话气泡: 矩形 20"/>
              <p:cNvSpPr/>
              <p:nvPr/>
            </p:nvSpPr>
            <p:spPr>
              <a:xfrm>
                <a:off x="1117600" y="2298700"/>
                <a:ext cx="774700" cy="457200"/>
              </a:xfrm>
              <a:prstGeom prst="wedgeRectCallout">
                <a:avLst>
                  <a:gd name="adj1" fmla="val -45014"/>
                  <a:gd name="adj2" fmla="val -61805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rgbClr val="4C678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045968" y="2298700"/>
                <a:ext cx="917964" cy="419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4C678E"/>
                    </a:solidFill>
                    <a:cs typeface="+mn-ea"/>
                    <a:sym typeface="+mn-lt"/>
                  </a:rPr>
                  <a:t>48%</a:t>
                </a:r>
                <a:endParaRPr lang="zh-CN" altLang="en-US" sz="2800" dirty="0">
                  <a:solidFill>
                    <a:srgbClr val="4C678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Freeform: Shape 78"/>
          <p:cNvSpPr/>
          <p:nvPr/>
        </p:nvSpPr>
        <p:spPr bwMode="auto">
          <a:xfrm>
            <a:off x="8297324" y="2514826"/>
            <a:ext cx="1704834" cy="1704834"/>
          </a:xfrm>
          <a:custGeom>
            <a:avLst/>
            <a:gdLst>
              <a:gd name="T0" fmla="*/ 118 w 236"/>
              <a:gd name="T1" fmla="*/ 142 h 236"/>
              <a:gd name="T2" fmla="*/ 142 w 236"/>
              <a:gd name="T3" fmla="*/ 118 h 236"/>
              <a:gd name="T4" fmla="*/ 137 w 236"/>
              <a:gd name="T5" fmla="*/ 105 h 236"/>
              <a:gd name="T6" fmla="*/ 118 w 236"/>
              <a:gd name="T7" fmla="*/ 95 h 236"/>
              <a:gd name="T8" fmla="*/ 99 w 236"/>
              <a:gd name="T9" fmla="*/ 105 h 236"/>
              <a:gd name="T10" fmla="*/ 94 w 236"/>
              <a:gd name="T11" fmla="*/ 118 h 236"/>
              <a:gd name="T12" fmla="*/ 118 w 236"/>
              <a:gd name="T13" fmla="*/ 142 h 236"/>
              <a:gd name="T14" fmla="*/ 170 w 236"/>
              <a:gd name="T15" fmla="*/ 89 h 236"/>
              <a:gd name="T16" fmla="*/ 170 w 236"/>
              <a:gd name="T17" fmla="*/ 70 h 236"/>
              <a:gd name="T18" fmla="*/ 170 w 236"/>
              <a:gd name="T19" fmla="*/ 67 h 236"/>
              <a:gd name="T20" fmla="*/ 167 w 236"/>
              <a:gd name="T21" fmla="*/ 67 h 236"/>
              <a:gd name="T22" fmla="*/ 147 w 236"/>
              <a:gd name="T23" fmla="*/ 67 h 236"/>
              <a:gd name="T24" fmla="*/ 147 w 236"/>
              <a:gd name="T25" fmla="*/ 90 h 236"/>
              <a:gd name="T26" fmla="*/ 170 w 236"/>
              <a:gd name="T27" fmla="*/ 89 h 236"/>
              <a:gd name="T28" fmla="*/ 118 w 236"/>
              <a:gd name="T29" fmla="*/ 0 h 236"/>
              <a:gd name="T30" fmla="*/ 0 w 236"/>
              <a:gd name="T31" fmla="*/ 118 h 236"/>
              <a:gd name="T32" fmla="*/ 118 w 236"/>
              <a:gd name="T33" fmla="*/ 236 h 236"/>
              <a:gd name="T34" fmla="*/ 236 w 236"/>
              <a:gd name="T35" fmla="*/ 118 h 236"/>
              <a:gd name="T36" fmla="*/ 118 w 236"/>
              <a:gd name="T37" fmla="*/ 0 h 236"/>
              <a:gd name="T38" fmla="*/ 185 w 236"/>
              <a:gd name="T39" fmla="*/ 105 h 236"/>
              <a:gd name="T40" fmla="*/ 185 w 236"/>
              <a:gd name="T41" fmla="*/ 160 h 236"/>
              <a:gd name="T42" fmla="*/ 159 w 236"/>
              <a:gd name="T43" fmla="*/ 186 h 236"/>
              <a:gd name="T44" fmla="*/ 77 w 236"/>
              <a:gd name="T45" fmla="*/ 186 h 236"/>
              <a:gd name="T46" fmla="*/ 51 w 236"/>
              <a:gd name="T47" fmla="*/ 160 h 236"/>
              <a:gd name="T48" fmla="*/ 51 w 236"/>
              <a:gd name="T49" fmla="*/ 105 h 236"/>
              <a:gd name="T50" fmla="*/ 51 w 236"/>
              <a:gd name="T51" fmla="*/ 77 h 236"/>
              <a:gd name="T52" fmla="*/ 77 w 236"/>
              <a:gd name="T53" fmla="*/ 51 h 236"/>
              <a:gd name="T54" fmla="*/ 159 w 236"/>
              <a:gd name="T55" fmla="*/ 51 h 236"/>
              <a:gd name="T56" fmla="*/ 185 w 236"/>
              <a:gd name="T57" fmla="*/ 77 h 236"/>
              <a:gd name="T58" fmla="*/ 185 w 236"/>
              <a:gd name="T59" fmla="*/ 105 h 236"/>
              <a:gd name="T60" fmla="*/ 155 w 236"/>
              <a:gd name="T61" fmla="*/ 118 h 236"/>
              <a:gd name="T62" fmla="*/ 118 w 236"/>
              <a:gd name="T63" fmla="*/ 155 h 236"/>
              <a:gd name="T64" fmla="*/ 81 w 236"/>
              <a:gd name="T65" fmla="*/ 118 h 236"/>
              <a:gd name="T66" fmla="*/ 84 w 236"/>
              <a:gd name="T67" fmla="*/ 105 h 236"/>
              <a:gd name="T68" fmla="*/ 64 w 236"/>
              <a:gd name="T69" fmla="*/ 105 h 236"/>
              <a:gd name="T70" fmla="*/ 64 w 236"/>
              <a:gd name="T71" fmla="*/ 160 h 236"/>
              <a:gd name="T72" fmla="*/ 77 w 236"/>
              <a:gd name="T73" fmla="*/ 172 h 236"/>
              <a:gd name="T74" fmla="*/ 159 w 236"/>
              <a:gd name="T75" fmla="*/ 172 h 236"/>
              <a:gd name="T76" fmla="*/ 172 w 236"/>
              <a:gd name="T77" fmla="*/ 160 h 236"/>
              <a:gd name="T78" fmla="*/ 172 w 236"/>
              <a:gd name="T79" fmla="*/ 105 h 236"/>
              <a:gd name="T80" fmla="*/ 152 w 236"/>
              <a:gd name="T81" fmla="*/ 105 h 236"/>
              <a:gd name="T82" fmla="*/ 155 w 236"/>
              <a:gd name="T83" fmla="*/ 11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6" h="236">
                <a:moveTo>
                  <a:pt x="118" y="142"/>
                </a:moveTo>
                <a:cubicBezTo>
                  <a:pt x="131" y="142"/>
                  <a:pt x="142" y="131"/>
                  <a:pt x="142" y="118"/>
                </a:cubicBezTo>
                <a:cubicBezTo>
                  <a:pt x="142" y="113"/>
                  <a:pt x="140" y="108"/>
                  <a:pt x="137" y="105"/>
                </a:cubicBezTo>
                <a:cubicBezTo>
                  <a:pt x="133" y="99"/>
                  <a:pt x="126" y="95"/>
                  <a:pt x="118" y="95"/>
                </a:cubicBezTo>
                <a:cubicBezTo>
                  <a:pt x="110" y="95"/>
                  <a:pt x="103" y="99"/>
                  <a:pt x="99" y="105"/>
                </a:cubicBezTo>
                <a:cubicBezTo>
                  <a:pt x="96" y="108"/>
                  <a:pt x="94" y="113"/>
                  <a:pt x="94" y="118"/>
                </a:cubicBezTo>
                <a:cubicBezTo>
                  <a:pt x="94" y="131"/>
                  <a:pt x="105" y="142"/>
                  <a:pt x="118" y="142"/>
                </a:cubicBezTo>
                <a:close/>
                <a:moveTo>
                  <a:pt x="170" y="89"/>
                </a:moveTo>
                <a:cubicBezTo>
                  <a:pt x="170" y="70"/>
                  <a:pt x="170" y="70"/>
                  <a:pt x="170" y="70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90"/>
                  <a:pt x="147" y="90"/>
                  <a:pt x="147" y="90"/>
                </a:cubicBezTo>
                <a:lnTo>
                  <a:pt x="170" y="89"/>
                </a:ln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5" y="105"/>
                </a:moveTo>
                <a:cubicBezTo>
                  <a:pt x="185" y="160"/>
                  <a:pt x="185" y="160"/>
                  <a:pt x="185" y="160"/>
                </a:cubicBezTo>
                <a:cubicBezTo>
                  <a:pt x="185" y="174"/>
                  <a:pt x="173" y="186"/>
                  <a:pt x="159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62" y="186"/>
                  <a:pt x="51" y="174"/>
                  <a:pt x="51" y="160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63"/>
                  <a:pt x="62" y="51"/>
                  <a:pt x="77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73" y="51"/>
                  <a:pt x="185" y="63"/>
                  <a:pt x="185" y="77"/>
                </a:cubicBezTo>
                <a:lnTo>
                  <a:pt x="185" y="105"/>
                </a:lnTo>
                <a:close/>
                <a:moveTo>
                  <a:pt x="155" y="118"/>
                </a:moveTo>
                <a:cubicBezTo>
                  <a:pt x="155" y="139"/>
                  <a:pt x="138" y="155"/>
                  <a:pt x="118" y="155"/>
                </a:cubicBezTo>
                <a:cubicBezTo>
                  <a:pt x="98" y="155"/>
                  <a:pt x="81" y="139"/>
                  <a:pt x="81" y="118"/>
                </a:cubicBezTo>
                <a:cubicBezTo>
                  <a:pt x="81" y="114"/>
                  <a:pt x="82" y="109"/>
                  <a:pt x="8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7"/>
                  <a:pt x="70" y="172"/>
                  <a:pt x="77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6" y="172"/>
                  <a:pt x="172" y="167"/>
                  <a:pt x="172" y="160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9"/>
                  <a:pt x="155" y="114"/>
                  <a:pt x="155" y="118"/>
                </a:cubicBezTo>
                <a:close/>
              </a:path>
            </a:pathLst>
          </a:custGeom>
          <a:solidFill>
            <a:srgbClr val="4C678E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2" name="íṩlïḑé"/>
          <p:cNvSpPr txBox="1"/>
          <p:nvPr/>
        </p:nvSpPr>
        <p:spPr bwMode="auto">
          <a:xfrm>
            <a:off x="1224309" y="1966047"/>
            <a:ext cx="455253" cy="492443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4C678E"/>
                </a:solidFill>
                <a:cs typeface="+mn-ea"/>
                <a:sym typeface="+mn-lt"/>
              </a:rPr>
              <a:t>0</a:t>
            </a:r>
            <a:r>
              <a:rPr lang="en-US" sz="100" b="1" dirty="0">
                <a:solidFill>
                  <a:srgbClr val="4C678E"/>
                </a:solidFill>
                <a:cs typeface="+mn-ea"/>
                <a:sym typeface="+mn-lt"/>
              </a:rPr>
              <a:t> </a:t>
            </a:r>
            <a:r>
              <a:rPr lang="en-US" sz="3200" b="1" dirty="0">
                <a:solidFill>
                  <a:srgbClr val="4C678E"/>
                </a:solidFill>
                <a:cs typeface="+mn-ea"/>
                <a:sym typeface="+mn-lt"/>
              </a:rPr>
              <a:t>1.</a:t>
            </a:r>
          </a:p>
        </p:txBody>
      </p:sp>
      <p:sp>
        <p:nvSpPr>
          <p:cNvPr id="34" name="íṩlïḑé"/>
          <p:cNvSpPr txBox="1"/>
          <p:nvPr/>
        </p:nvSpPr>
        <p:spPr bwMode="auto">
          <a:xfrm>
            <a:off x="1224309" y="3127206"/>
            <a:ext cx="455253" cy="492443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4C678E"/>
                </a:solidFill>
                <a:cs typeface="+mn-ea"/>
                <a:sym typeface="+mn-lt"/>
              </a:rPr>
              <a:t>02.</a:t>
            </a:r>
          </a:p>
        </p:txBody>
      </p:sp>
      <p:sp>
        <p:nvSpPr>
          <p:cNvPr id="35" name="íṩlïḑé"/>
          <p:cNvSpPr txBox="1"/>
          <p:nvPr/>
        </p:nvSpPr>
        <p:spPr bwMode="auto">
          <a:xfrm>
            <a:off x="1165521" y="4288365"/>
            <a:ext cx="572830" cy="619624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4C678E"/>
                </a:solidFill>
                <a:cs typeface="+mn-ea"/>
                <a:sym typeface="+mn-lt"/>
              </a:rPr>
              <a:t>03.</a:t>
            </a:r>
          </a:p>
        </p:txBody>
      </p:sp>
      <p:sp>
        <p:nvSpPr>
          <p:cNvPr id="40" name="矩形 39"/>
          <p:cNvSpPr/>
          <p:nvPr/>
        </p:nvSpPr>
        <p:spPr>
          <a:xfrm>
            <a:off x="2057400" y="1877822"/>
            <a:ext cx="4025900" cy="706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057400" y="3104830"/>
            <a:ext cx="4025900" cy="706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057400" y="4331838"/>
            <a:ext cx="4025900" cy="706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748625" y="311834"/>
            <a:ext cx="319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试验验证</a:t>
            </a:r>
            <a:endParaRPr lang="zh-CN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3" y="86278"/>
            <a:ext cx="1480997" cy="1168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1429001"/>
            <a:ext cx="12192000" cy="3526971"/>
          </a:xfrm>
          <a:prstGeom prst="rect">
            <a:avLst/>
          </a:prstGeom>
          <a:gradFill flip="none" rotWithShape="1">
            <a:gsLst>
              <a:gs pos="0">
                <a:srgbClr val="4C678E"/>
              </a:gs>
              <a:gs pos="100000">
                <a:srgbClr val="4C678E">
                  <a:alpha val="8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15" name="图表 14"/>
          <p:cNvGraphicFramePr/>
          <p:nvPr/>
        </p:nvGraphicFramePr>
        <p:xfrm>
          <a:off x="346119" y="1959863"/>
          <a:ext cx="3111500" cy="2074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1255983" y="2673864"/>
            <a:ext cx="1291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85%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aphicFrame>
        <p:nvGraphicFramePr>
          <p:cNvPr id="19" name="图表 18"/>
          <p:cNvGraphicFramePr/>
          <p:nvPr/>
        </p:nvGraphicFramePr>
        <p:xfrm>
          <a:off x="3116823" y="1959863"/>
          <a:ext cx="3111500" cy="2074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4026688" y="2673864"/>
            <a:ext cx="1291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36%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aphicFrame>
        <p:nvGraphicFramePr>
          <p:cNvPr id="22" name="图表 21"/>
          <p:cNvGraphicFramePr/>
          <p:nvPr/>
        </p:nvGraphicFramePr>
        <p:xfrm>
          <a:off x="5887527" y="1959863"/>
          <a:ext cx="3111500" cy="2074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6797391" y="2673864"/>
            <a:ext cx="1291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24%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aphicFrame>
        <p:nvGraphicFramePr>
          <p:cNvPr id="25" name="图表 24"/>
          <p:cNvGraphicFramePr/>
          <p:nvPr/>
        </p:nvGraphicFramePr>
        <p:xfrm>
          <a:off x="8658230" y="1959863"/>
          <a:ext cx="3111500" cy="2074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9568095" y="2673864"/>
            <a:ext cx="1291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17%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03915" y="4026971"/>
            <a:ext cx="1123274" cy="421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文本标题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1288143" y="4026971"/>
            <a:ext cx="1123274" cy="421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文本标题</a:t>
            </a:r>
          </a:p>
        </p:txBody>
      </p:sp>
      <p:sp>
        <p:nvSpPr>
          <p:cNvPr id="31" name="矩形 30"/>
          <p:cNvSpPr/>
          <p:nvPr/>
        </p:nvSpPr>
        <p:spPr>
          <a:xfrm>
            <a:off x="9662886" y="4026971"/>
            <a:ext cx="112327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文本标题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6847114" y="4026971"/>
            <a:ext cx="1123274" cy="421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文本标题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914400" y="5142239"/>
            <a:ext cx="103632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748625" y="311834"/>
            <a:ext cx="319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试验验证</a:t>
            </a:r>
            <a:endParaRPr lang="zh-CN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3" y="86278"/>
            <a:ext cx="1480997" cy="1168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04850" y="1843314"/>
            <a:ext cx="7037614" cy="3688010"/>
            <a:chOff x="704850" y="1843314"/>
            <a:chExt cx="7037614" cy="3688010"/>
          </a:xfrm>
        </p:grpSpPr>
        <p:sp>
          <p:nvSpPr>
            <p:cNvPr id="18" name="矩形: 圆角 17"/>
            <p:cNvSpPr/>
            <p:nvPr/>
          </p:nvSpPr>
          <p:spPr>
            <a:xfrm>
              <a:off x="704850" y="1843314"/>
              <a:ext cx="7037614" cy="3688010"/>
            </a:xfrm>
            <a:prstGeom prst="roundRect">
              <a:avLst>
                <a:gd name="adj" fmla="val 6041"/>
              </a:avLst>
            </a:prstGeom>
            <a:blipFill dpi="0" rotWithShape="1">
              <a:blip r:embed="rId3"/>
              <a:srcRect/>
              <a:stretch>
                <a:fillRect t="-18156" b="-1815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704850" y="1843314"/>
              <a:ext cx="7037614" cy="3688010"/>
            </a:xfrm>
            <a:prstGeom prst="roundRect">
              <a:avLst>
                <a:gd name="adj" fmla="val 6041"/>
              </a:avLst>
            </a:prstGeom>
            <a:gradFill flip="none" rotWithShape="1">
              <a:gsLst>
                <a:gs pos="0">
                  <a:srgbClr val="4C678E">
                    <a:alpha val="94000"/>
                  </a:srgbClr>
                </a:gs>
                <a:gs pos="100000">
                  <a:srgbClr val="4C678E">
                    <a:alpha val="97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矩形: 圆角 14"/>
          <p:cNvSpPr/>
          <p:nvPr/>
        </p:nvSpPr>
        <p:spPr>
          <a:xfrm>
            <a:off x="7916636" y="1843314"/>
            <a:ext cx="3570514" cy="3688010"/>
          </a:xfrm>
          <a:prstGeom prst="roundRect">
            <a:avLst>
              <a:gd name="adj" fmla="val 6041"/>
            </a:avLst>
          </a:prstGeom>
          <a:blipFill dpi="0" rotWithShape="1">
            <a:blip r:embed="rId4"/>
            <a:srcRect/>
            <a:stretch>
              <a:fillRect l="-27468" r="-274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85764" y="2232783"/>
            <a:ext cx="2818190" cy="2818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223657" y="2286231"/>
            <a:ext cx="3106057" cy="1661308"/>
            <a:chOff x="1836057" y="2010459"/>
            <a:chExt cx="3106057" cy="1661308"/>
          </a:xfrm>
        </p:grpSpPr>
        <p:sp>
          <p:nvSpPr>
            <p:cNvPr id="23" name="矩形 22"/>
            <p:cNvSpPr/>
            <p:nvPr/>
          </p:nvSpPr>
          <p:spPr>
            <a:xfrm>
              <a:off x="1836057" y="2010459"/>
              <a:ext cx="1123274" cy="421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hangingPunct="0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836057" y="2596280"/>
              <a:ext cx="3106057" cy="10754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... ...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748625" y="311834"/>
            <a:ext cx="319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试验验证</a:t>
            </a:r>
            <a:endParaRPr lang="zh-CN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3" y="86278"/>
            <a:ext cx="1480997" cy="1168236"/>
          </a:xfrm>
          <a:prstGeom prst="rect">
            <a:avLst/>
          </a:prstGeom>
        </p:spPr>
      </p:pic>
      <p:sp>
        <p:nvSpPr>
          <p:cNvPr id="14" name="iconfont-1186-600060"/>
          <p:cNvSpPr/>
          <p:nvPr/>
        </p:nvSpPr>
        <p:spPr>
          <a:xfrm>
            <a:off x="1471879" y="3071929"/>
            <a:ext cx="1872410" cy="1139898"/>
          </a:xfrm>
          <a:custGeom>
            <a:avLst/>
            <a:gdLst>
              <a:gd name="T0" fmla="*/ 9934 w 12800"/>
              <a:gd name="T1" fmla="*/ 4202 h 7792"/>
              <a:gd name="T2" fmla="*/ 6623 w 12800"/>
              <a:gd name="T3" fmla="*/ 2783 h 7792"/>
              <a:gd name="T4" fmla="*/ 2894 w 12800"/>
              <a:gd name="T5" fmla="*/ 4202 h 7792"/>
              <a:gd name="T6" fmla="*/ 1837 w 12800"/>
              <a:gd name="T7" fmla="*/ 3757 h 7792"/>
              <a:gd name="T8" fmla="*/ 1837 w 12800"/>
              <a:gd name="T9" fmla="*/ 5037 h 7792"/>
              <a:gd name="T10" fmla="*/ 2115 w 12800"/>
              <a:gd name="T11" fmla="*/ 5426 h 7792"/>
              <a:gd name="T12" fmla="*/ 1837 w 12800"/>
              <a:gd name="T13" fmla="*/ 5816 h 7792"/>
              <a:gd name="T14" fmla="*/ 2143 w 12800"/>
              <a:gd name="T15" fmla="*/ 7179 h 7792"/>
              <a:gd name="T16" fmla="*/ 1197 w 12800"/>
              <a:gd name="T17" fmla="*/ 7179 h 7792"/>
              <a:gd name="T18" fmla="*/ 1503 w 12800"/>
              <a:gd name="T19" fmla="*/ 5788 h 7792"/>
              <a:gd name="T20" fmla="*/ 1252 w 12800"/>
              <a:gd name="T21" fmla="*/ 5399 h 7792"/>
              <a:gd name="T22" fmla="*/ 1503 w 12800"/>
              <a:gd name="T23" fmla="*/ 5009 h 7792"/>
              <a:gd name="T24" fmla="*/ 1503 w 12800"/>
              <a:gd name="T25" fmla="*/ 3618 h 7792"/>
              <a:gd name="T26" fmla="*/ 0 w 12800"/>
              <a:gd name="T27" fmla="*/ 3006 h 7792"/>
              <a:gd name="T28" fmla="*/ 6678 w 12800"/>
              <a:gd name="T29" fmla="*/ 0 h 7792"/>
              <a:gd name="T30" fmla="*/ 12800 w 12800"/>
              <a:gd name="T31" fmla="*/ 3033 h 7792"/>
              <a:gd name="T32" fmla="*/ 9934 w 12800"/>
              <a:gd name="T33" fmla="*/ 4202 h 7792"/>
              <a:gd name="T34" fmla="*/ 6511 w 12800"/>
              <a:gd name="T35" fmla="*/ 3479 h 7792"/>
              <a:gd name="T36" fmla="*/ 9517 w 12800"/>
              <a:gd name="T37" fmla="*/ 4508 h 7792"/>
              <a:gd name="T38" fmla="*/ 9517 w 12800"/>
              <a:gd name="T39" fmla="*/ 6985 h 7792"/>
              <a:gd name="T40" fmla="*/ 6344 w 12800"/>
              <a:gd name="T41" fmla="*/ 7792 h 7792"/>
              <a:gd name="T42" fmla="*/ 3534 w 12800"/>
              <a:gd name="T43" fmla="*/ 6985 h 7792"/>
              <a:gd name="T44" fmla="*/ 3534 w 12800"/>
              <a:gd name="T45" fmla="*/ 4508 h 7792"/>
              <a:gd name="T46" fmla="*/ 6511 w 12800"/>
              <a:gd name="T47" fmla="*/ 3479 h 7792"/>
              <a:gd name="T48" fmla="*/ 6483 w 12800"/>
              <a:gd name="T49" fmla="*/ 7346 h 7792"/>
              <a:gd name="T50" fmla="*/ 8904 w 12800"/>
              <a:gd name="T51" fmla="*/ 6734 h 7792"/>
              <a:gd name="T52" fmla="*/ 6483 w 12800"/>
              <a:gd name="T53" fmla="*/ 6122 h 7792"/>
              <a:gd name="T54" fmla="*/ 4063 w 12800"/>
              <a:gd name="T55" fmla="*/ 6734 h 7792"/>
              <a:gd name="T56" fmla="*/ 6483 w 12800"/>
              <a:gd name="T57" fmla="*/ 7346 h 7792"/>
              <a:gd name="T58" fmla="*/ 6483 w 12800"/>
              <a:gd name="T59" fmla="*/ 7346 h 7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800" h="7792">
                <a:moveTo>
                  <a:pt x="9934" y="4202"/>
                </a:moveTo>
                <a:cubicBezTo>
                  <a:pt x="9934" y="4202"/>
                  <a:pt x="8543" y="2783"/>
                  <a:pt x="6623" y="2783"/>
                </a:cubicBezTo>
                <a:cubicBezTo>
                  <a:pt x="4730" y="2783"/>
                  <a:pt x="2894" y="4202"/>
                  <a:pt x="2894" y="4202"/>
                </a:cubicBezTo>
                <a:lnTo>
                  <a:pt x="1837" y="3757"/>
                </a:lnTo>
                <a:lnTo>
                  <a:pt x="1837" y="5037"/>
                </a:lnTo>
                <a:cubicBezTo>
                  <a:pt x="2003" y="5093"/>
                  <a:pt x="2115" y="5232"/>
                  <a:pt x="2115" y="5426"/>
                </a:cubicBezTo>
                <a:cubicBezTo>
                  <a:pt x="2115" y="5621"/>
                  <a:pt x="2003" y="5760"/>
                  <a:pt x="1837" y="5816"/>
                </a:cubicBezTo>
                <a:lnTo>
                  <a:pt x="2143" y="7179"/>
                </a:lnTo>
                <a:lnTo>
                  <a:pt x="1197" y="7179"/>
                </a:lnTo>
                <a:lnTo>
                  <a:pt x="1503" y="5788"/>
                </a:lnTo>
                <a:cubicBezTo>
                  <a:pt x="1363" y="5733"/>
                  <a:pt x="1252" y="5566"/>
                  <a:pt x="1252" y="5399"/>
                </a:cubicBezTo>
                <a:cubicBezTo>
                  <a:pt x="1252" y="5232"/>
                  <a:pt x="1363" y="5093"/>
                  <a:pt x="1503" y="5009"/>
                </a:cubicBezTo>
                <a:lnTo>
                  <a:pt x="1503" y="3618"/>
                </a:lnTo>
                <a:lnTo>
                  <a:pt x="0" y="3006"/>
                </a:lnTo>
                <a:lnTo>
                  <a:pt x="6678" y="0"/>
                </a:lnTo>
                <a:lnTo>
                  <a:pt x="12800" y="3033"/>
                </a:lnTo>
                <a:lnTo>
                  <a:pt x="9934" y="4202"/>
                </a:lnTo>
                <a:close/>
                <a:moveTo>
                  <a:pt x="6511" y="3479"/>
                </a:moveTo>
                <a:cubicBezTo>
                  <a:pt x="8459" y="3479"/>
                  <a:pt x="9517" y="4508"/>
                  <a:pt x="9517" y="4508"/>
                </a:cubicBezTo>
                <a:lnTo>
                  <a:pt x="9517" y="6985"/>
                </a:lnTo>
                <a:cubicBezTo>
                  <a:pt x="9517" y="6985"/>
                  <a:pt x="8403" y="7792"/>
                  <a:pt x="6344" y="7792"/>
                </a:cubicBezTo>
                <a:cubicBezTo>
                  <a:pt x="4285" y="7792"/>
                  <a:pt x="3534" y="6985"/>
                  <a:pt x="3534" y="6985"/>
                </a:cubicBezTo>
                <a:lnTo>
                  <a:pt x="3534" y="4508"/>
                </a:lnTo>
                <a:cubicBezTo>
                  <a:pt x="3562" y="4508"/>
                  <a:pt x="4591" y="3479"/>
                  <a:pt x="6511" y="3479"/>
                </a:cubicBezTo>
                <a:close/>
                <a:moveTo>
                  <a:pt x="6483" y="7346"/>
                </a:moveTo>
                <a:cubicBezTo>
                  <a:pt x="7819" y="7346"/>
                  <a:pt x="8904" y="7068"/>
                  <a:pt x="8904" y="6734"/>
                </a:cubicBezTo>
                <a:cubicBezTo>
                  <a:pt x="8904" y="6400"/>
                  <a:pt x="7819" y="6122"/>
                  <a:pt x="6483" y="6122"/>
                </a:cubicBezTo>
                <a:cubicBezTo>
                  <a:pt x="5148" y="6122"/>
                  <a:pt x="4063" y="6400"/>
                  <a:pt x="4063" y="6734"/>
                </a:cubicBezTo>
                <a:cubicBezTo>
                  <a:pt x="4063" y="7068"/>
                  <a:pt x="5148" y="7346"/>
                  <a:pt x="6483" y="7346"/>
                </a:cubicBezTo>
                <a:close/>
                <a:moveTo>
                  <a:pt x="6483" y="7346"/>
                </a:moveTo>
                <a:close/>
              </a:path>
            </a:pathLst>
          </a:custGeom>
          <a:solidFill>
            <a:srgbClr val="4C6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94267" y="1890179"/>
            <a:ext cx="10803467" cy="3009907"/>
            <a:chOff x="694267" y="1788580"/>
            <a:chExt cx="10803467" cy="3009907"/>
          </a:xfrm>
        </p:grpSpPr>
        <p:sp>
          <p:nvSpPr>
            <p:cNvPr id="15" name="椭圆 14"/>
            <p:cNvSpPr/>
            <p:nvPr/>
          </p:nvSpPr>
          <p:spPr>
            <a:xfrm>
              <a:off x="4591047" y="1788580"/>
              <a:ext cx="3009907" cy="3009907"/>
            </a:xfrm>
            <a:prstGeom prst="ellipse">
              <a:avLst/>
            </a:prstGeom>
            <a:gradFill flip="none" rotWithShape="1">
              <a:gsLst>
                <a:gs pos="0">
                  <a:srgbClr val="4C678E"/>
                </a:gs>
                <a:gs pos="100000">
                  <a:srgbClr val="4C678E">
                    <a:alpha val="97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3939822" y="1989666"/>
              <a:ext cx="4312356" cy="2607734"/>
              <a:chOff x="4131733" y="2099733"/>
              <a:chExt cx="4312356" cy="2607734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8229600" y="2099733"/>
                <a:ext cx="214489" cy="214489"/>
              </a:xfrm>
              <a:prstGeom prst="ellipse">
                <a:avLst/>
              </a:prstGeom>
              <a:gradFill flip="none" rotWithShape="1">
                <a:gsLst>
                  <a:gs pos="0">
                    <a:srgbClr val="4C678E"/>
                  </a:gs>
                  <a:gs pos="100000">
                    <a:srgbClr val="4C678E">
                      <a:alpha val="97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8229600" y="4492978"/>
                <a:ext cx="214489" cy="214489"/>
              </a:xfrm>
              <a:prstGeom prst="ellipse">
                <a:avLst/>
              </a:prstGeom>
              <a:gradFill flip="none" rotWithShape="1">
                <a:gsLst>
                  <a:gs pos="0">
                    <a:srgbClr val="4C678E"/>
                  </a:gs>
                  <a:gs pos="100000">
                    <a:srgbClr val="4C678E">
                      <a:alpha val="97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131733" y="2099733"/>
                <a:ext cx="214489" cy="214489"/>
              </a:xfrm>
              <a:prstGeom prst="ellipse">
                <a:avLst/>
              </a:prstGeom>
              <a:gradFill flip="none" rotWithShape="1">
                <a:gsLst>
                  <a:gs pos="0">
                    <a:srgbClr val="4C678E"/>
                  </a:gs>
                  <a:gs pos="100000">
                    <a:srgbClr val="4C678E">
                      <a:alpha val="97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131733" y="4492978"/>
                <a:ext cx="214489" cy="214489"/>
              </a:xfrm>
              <a:prstGeom prst="ellipse">
                <a:avLst/>
              </a:prstGeom>
              <a:gradFill flip="none" rotWithShape="1">
                <a:gsLst>
                  <a:gs pos="0">
                    <a:srgbClr val="4C678E"/>
                  </a:gs>
                  <a:gs pos="100000">
                    <a:srgbClr val="4C678E">
                      <a:alpha val="97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694267" y="3462867"/>
              <a:ext cx="10803467" cy="0"/>
              <a:chOff x="767644" y="3465689"/>
              <a:chExt cx="10803467" cy="0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767644" y="3465689"/>
                <a:ext cx="2991556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6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8579555" y="3465689"/>
                <a:ext cx="2991556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6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book-closed-tool_59175"/>
          <p:cNvSpPr>
            <a:spLocks noChangeAspect="1"/>
          </p:cNvSpPr>
          <p:nvPr/>
        </p:nvSpPr>
        <p:spPr bwMode="auto">
          <a:xfrm>
            <a:off x="5312229" y="2535972"/>
            <a:ext cx="1567542" cy="1718320"/>
          </a:xfrm>
          <a:custGeom>
            <a:avLst/>
            <a:gdLst>
              <a:gd name="T0" fmla="*/ 1160 w 1187"/>
              <a:gd name="T1" fmla="*/ 0 h 1303"/>
              <a:gd name="T2" fmla="*/ 1098 w 1187"/>
              <a:gd name="T3" fmla="*/ 0 h 1303"/>
              <a:gd name="T4" fmla="*/ 1071 w 1187"/>
              <a:gd name="T5" fmla="*/ 27 h 1303"/>
              <a:gd name="T6" fmla="*/ 1071 w 1187"/>
              <a:gd name="T7" fmla="*/ 1187 h 1303"/>
              <a:gd name="T8" fmla="*/ 342 w 1187"/>
              <a:gd name="T9" fmla="*/ 1187 h 1303"/>
              <a:gd name="T10" fmla="*/ 246 w 1187"/>
              <a:gd name="T11" fmla="*/ 1091 h 1303"/>
              <a:gd name="T12" fmla="*/ 342 w 1187"/>
              <a:gd name="T13" fmla="*/ 994 h 1303"/>
              <a:gd name="T14" fmla="*/ 911 w 1187"/>
              <a:gd name="T15" fmla="*/ 994 h 1303"/>
              <a:gd name="T16" fmla="*/ 938 w 1187"/>
              <a:gd name="T17" fmla="*/ 968 h 1303"/>
              <a:gd name="T18" fmla="*/ 938 w 1187"/>
              <a:gd name="T19" fmla="*/ 27 h 1303"/>
              <a:gd name="T20" fmla="*/ 911 w 1187"/>
              <a:gd name="T21" fmla="*/ 0 h 1303"/>
              <a:gd name="T22" fmla="*/ 306 w 1187"/>
              <a:gd name="T23" fmla="*/ 0 h 1303"/>
              <a:gd name="T24" fmla="*/ 0 w 1187"/>
              <a:gd name="T25" fmla="*/ 306 h 1303"/>
              <a:gd name="T26" fmla="*/ 0 w 1187"/>
              <a:gd name="T27" fmla="*/ 996 h 1303"/>
              <a:gd name="T28" fmla="*/ 307 w 1187"/>
              <a:gd name="T29" fmla="*/ 1303 h 1303"/>
              <a:gd name="T30" fmla="*/ 1160 w 1187"/>
              <a:gd name="T31" fmla="*/ 1303 h 1303"/>
              <a:gd name="T32" fmla="*/ 1187 w 1187"/>
              <a:gd name="T33" fmla="*/ 1276 h 1303"/>
              <a:gd name="T34" fmla="*/ 1187 w 1187"/>
              <a:gd name="T35" fmla="*/ 27 h 1303"/>
              <a:gd name="T36" fmla="*/ 1160 w 1187"/>
              <a:gd name="T37" fmla="*/ 0 h 1303"/>
              <a:gd name="T38" fmla="*/ 331 w 1187"/>
              <a:gd name="T39" fmla="*/ 134 h 1303"/>
              <a:gd name="T40" fmla="*/ 378 w 1187"/>
              <a:gd name="T41" fmla="*/ 87 h 1303"/>
              <a:gd name="T42" fmla="*/ 425 w 1187"/>
              <a:gd name="T43" fmla="*/ 134 h 1303"/>
              <a:gd name="T44" fmla="*/ 425 w 1187"/>
              <a:gd name="T45" fmla="*/ 860 h 1303"/>
              <a:gd name="T46" fmla="*/ 378 w 1187"/>
              <a:gd name="T47" fmla="*/ 907 h 1303"/>
              <a:gd name="T48" fmla="*/ 331 w 1187"/>
              <a:gd name="T49" fmla="*/ 860 h 1303"/>
              <a:gd name="T50" fmla="*/ 331 w 1187"/>
              <a:gd name="T51" fmla="*/ 134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87" h="1303">
                <a:moveTo>
                  <a:pt x="1160" y="0"/>
                </a:moveTo>
                <a:lnTo>
                  <a:pt x="1098" y="0"/>
                </a:lnTo>
                <a:cubicBezTo>
                  <a:pt x="1083" y="0"/>
                  <a:pt x="1071" y="12"/>
                  <a:pt x="1071" y="27"/>
                </a:cubicBezTo>
                <a:lnTo>
                  <a:pt x="1071" y="1187"/>
                </a:lnTo>
                <a:lnTo>
                  <a:pt x="342" y="1187"/>
                </a:lnTo>
                <a:cubicBezTo>
                  <a:pt x="289" y="1187"/>
                  <a:pt x="246" y="1144"/>
                  <a:pt x="246" y="1091"/>
                </a:cubicBezTo>
                <a:cubicBezTo>
                  <a:pt x="246" y="1037"/>
                  <a:pt x="289" y="994"/>
                  <a:pt x="342" y="994"/>
                </a:cubicBezTo>
                <a:lnTo>
                  <a:pt x="911" y="994"/>
                </a:lnTo>
                <a:cubicBezTo>
                  <a:pt x="926" y="994"/>
                  <a:pt x="938" y="982"/>
                  <a:pt x="938" y="968"/>
                </a:cubicBezTo>
                <a:lnTo>
                  <a:pt x="938" y="27"/>
                </a:lnTo>
                <a:cubicBezTo>
                  <a:pt x="938" y="12"/>
                  <a:pt x="926" y="0"/>
                  <a:pt x="911" y="0"/>
                </a:cubicBezTo>
                <a:lnTo>
                  <a:pt x="306" y="0"/>
                </a:lnTo>
                <a:cubicBezTo>
                  <a:pt x="138" y="0"/>
                  <a:pt x="0" y="137"/>
                  <a:pt x="0" y="306"/>
                </a:cubicBezTo>
                <a:lnTo>
                  <a:pt x="0" y="996"/>
                </a:lnTo>
                <a:cubicBezTo>
                  <a:pt x="0" y="1165"/>
                  <a:pt x="138" y="1303"/>
                  <a:pt x="307" y="1303"/>
                </a:cubicBezTo>
                <a:lnTo>
                  <a:pt x="1160" y="1303"/>
                </a:lnTo>
                <a:cubicBezTo>
                  <a:pt x="1175" y="1303"/>
                  <a:pt x="1187" y="1291"/>
                  <a:pt x="1187" y="1276"/>
                </a:cubicBezTo>
                <a:lnTo>
                  <a:pt x="1187" y="27"/>
                </a:lnTo>
                <a:cubicBezTo>
                  <a:pt x="1187" y="12"/>
                  <a:pt x="1175" y="0"/>
                  <a:pt x="1160" y="0"/>
                </a:cubicBezTo>
                <a:close/>
                <a:moveTo>
                  <a:pt x="331" y="134"/>
                </a:moveTo>
                <a:cubicBezTo>
                  <a:pt x="331" y="108"/>
                  <a:pt x="352" y="87"/>
                  <a:pt x="378" y="87"/>
                </a:cubicBezTo>
                <a:cubicBezTo>
                  <a:pt x="404" y="87"/>
                  <a:pt x="425" y="108"/>
                  <a:pt x="425" y="134"/>
                </a:cubicBezTo>
                <a:lnTo>
                  <a:pt x="425" y="860"/>
                </a:lnTo>
                <a:cubicBezTo>
                  <a:pt x="425" y="886"/>
                  <a:pt x="404" y="907"/>
                  <a:pt x="378" y="907"/>
                </a:cubicBezTo>
                <a:cubicBezTo>
                  <a:pt x="352" y="907"/>
                  <a:pt x="331" y="886"/>
                  <a:pt x="331" y="860"/>
                </a:cubicBezTo>
                <a:lnTo>
                  <a:pt x="331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259115" y="1809073"/>
            <a:ext cx="1123274" cy="421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2000" b="1" dirty="0">
                <a:solidFill>
                  <a:srgbClr val="4C678E"/>
                </a:solidFill>
                <a:cs typeface="+mn-ea"/>
                <a:sym typeface="+mn-lt"/>
              </a:rPr>
              <a:t>文本标题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1259115" y="2278779"/>
            <a:ext cx="248557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259115" y="3726773"/>
            <a:ext cx="1123274" cy="421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2000" b="1" dirty="0">
                <a:solidFill>
                  <a:srgbClr val="4C678E"/>
                </a:solidFill>
                <a:cs typeface="+mn-ea"/>
                <a:sym typeface="+mn-lt"/>
              </a:rPr>
              <a:t>文本标题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1259115" y="4196479"/>
            <a:ext cx="248557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548915" y="1809073"/>
            <a:ext cx="112327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2000" b="1" dirty="0">
                <a:solidFill>
                  <a:srgbClr val="4C678E"/>
                </a:solidFill>
                <a:cs typeface="+mn-ea"/>
                <a:sym typeface="+mn-lt"/>
              </a:rPr>
              <a:t>文本标题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8548915" y="2278779"/>
            <a:ext cx="248557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548915" y="3726773"/>
            <a:ext cx="1123274" cy="421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2000" b="1" dirty="0">
                <a:solidFill>
                  <a:srgbClr val="4C678E"/>
                </a:solidFill>
                <a:cs typeface="+mn-ea"/>
                <a:sym typeface="+mn-lt"/>
              </a:rPr>
              <a:t>文本标题</a:t>
            </a:r>
          </a:p>
        </p:txBody>
      </p:sp>
      <p:sp>
        <p:nvSpPr>
          <p:cNvPr id="39" name="矩形 38"/>
          <p:cNvSpPr/>
          <p:nvPr/>
        </p:nvSpPr>
        <p:spPr>
          <a:xfrm>
            <a:off x="8548915" y="4196479"/>
            <a:ext cx="248557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748625" y="311834"/>
            <a:ext cx="319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试验验证</a:t>
            </a:r>
            <a:endParaRPr lang="zh-CN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3" y="86278"/>
            <a:ext cx="1480997" cy="1168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/>
          <p:cNvSpPr/>
          <p:nvPr/>
        </p:nvSpPr>
        <p:spPr>
          <a:xfrm>
            <a:off x="725714" y="2994451"/>
            <a:ext cx="10740572" cy="2562866"/>
          </a:xfrm>
          <a:prstGeom prst="roundRect">
            <a:avLst>
              <a:gd name="adj" fmla="val 7411"/>
            </a:avLst>
          </a:prstGeom>
          <a:gradFill flip="none" rotWithShape="1">
            <a:gsLst>
              <a:gs pos="0">
                <a:srgbClr val="4C678E"/>
              </a:gs>
              <a:gs pos="100000">
                <a:srgbClr val="4C678E">
                  <a:alpha val="9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3563526" y="3502873"/>
            <a:ext cx="0" cy="1546022"/>
          </a:xfrm>
          <a:prstGeom prst="line">
            <a:avLst/>
          </a:prstGeom>
          <a:ln>
            <a:solidFill>
              <a:schemeClr val="bg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6096000" y="3502873"/>
            <a:ext cx="0" cy="1546022"/>
          </a:xfrm>
          <a:prstGeom prst="line">
            <a:avLst/>
          </a:prstGeom>
          <a:ln>
            <a:solidFill>
              <a:schemeClr val="bg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8628474" y="3502873"/>
            <a:ext cx="0" cy="1546022"/>
          </a:xfrm>
          <a:prstGeom prst="line">
            <a:avLst/>
          </a:prstGeom>
          <a:ln>
            <a:solidFill>
              <a:schemeClr val="bg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1433501" y="3637300"/>
            <a:ext cx="1727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965975" y="3637300"/>
            <a:ext cx="1727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030923" y="3637300"/>
            <a:ext cx="1727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498449" y="3637300"/>
            <a:ext cx="1727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31" name="矩形: 圆角 30"/>
          <p:cNvSpPr/>
          <p:nvPr/>
        </p:nvSpPr>
        <p:spPr>
          <a:xfrm>
            <a:off x="5080000" y="2714173"/>
            <a:ext cx="2032000" cy="5678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C678E"/>
              </a:gs>
              <a:gs pos="100000">
                <a:srgbClr val="4C678E">
                  <a:alpha val="97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cs typeface="+mn-ea"/>
                <a:sym typeface="+mn-lt"/>
              </a:rPr>
              <a:t>标题文本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250598" y="1564744"/>
            <a:ext cx="9627557" cy="966248"/>
            <a:chOff x="1250598" y="2107215"/>
            <a:chExt cx="9627557" cy="966248"/>
          </a:xfrm>
        </p:grpSpPr>
        <p:sp>
          <p:nvSpPr>
            <p:cNvPr id="14" name="椭圆 13"/>
            <p:cNvSpPr/>
            <p:nvPr/>
          </p:nvSpPr>
          <p:spPr>
            <a:xfrm rot="3190635" flipV="1">
              <a:off x="1250598" y="2107215"/>
              <a:ext cx="966248" cy="966248"/>
            </a:xfrm>
            <a:prstGeom prst="ellipse">
              <a:avLst/>
            </a:prstGeom>
            <a:gradFill flip="none" rotWithShape="1">
              <a:gsLst>
                <a:gs pos="0">
                  <a:srgbClr val="4C678E"/>
                </a:gs>
                <a:gs pos="100000">
                  <a:srgbClr val="4C678E">
                    <a:alpha val="97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3190635" flipV="1">
              <a:off x="4137701" y="2107215"/>
              <a:ext cx="966248" cy="966248"/>
            </a:xfrm>
            <a:prstGeom prst="ellipse">
              <a:avLst/>
            </a:prstGeom>
            <a:gradFill flip="none" rotWithShape="1">
              <a:gsLst>
                <a:gs pos="0">
                  <a:srgbClr val="4C678E"/>
                </a:gs>
                <a:gs pos="100000">
                  <a:srgbClr val="4C678E">
                    <a:alpha val="97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3190635" flipV="1">
              <a:off x="7024804" y="2107215"/>
              <a:ext cx="966248" cy="966248"/>
            </a:xfrm>
            <a:prstGeom prst="ellipse">
              <a:avLst/>
            </a:prstGeom>
            <a:gradFill flip="none" rotWithShape="1">
              <a:gsLst>
                <a:gs pos="0">
                  <a:srgbClr val="4C678E"/>
                </a:gs>
                <a:gs pos="100000">
                  <a:srgbClr val="4C678E">
                    <a:alpha val="97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3190635" flipV="1">
              <a:off x="9911907" y="2107215"/>
              <a:ext cx="966248" cy="966248"/>
            </a:xfrm>
            <a:prstGeom prst="ellipse">
              <a:avLst/>
            </a:prstGeom>
            <a:gradFill flip="none" rotWithShape="1">
              <a:gsLst>
                <a:gs pos="0">
                  <a:srgbClr val="4C678E"/>
                </a:gs>
                <a:gs pos="100000">
                  <a:srgbClr val="4C678E">
                    <a:alpha val="97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book-closed-tool_59175"/>
            <p:cNvSpPr>
              <a:spLocks noChangeAspect="1"/>
            </p:cNvSpPr>
            <p:nvPr/>
          </p:nvSpPr>
          <p:spPr bwMode="auto">
            <a:xfrm>
              <a:off x="10184667" y="2359741"/>
              <a:ext cx="420728" cy="461196"/>
            </a:xfrm>
            <a:custGeom>
              <a:avLst/>
              <a:gdLst>
                <a:gd name="T0" fmla="*/ 1160 w 1187"/>
                <a:gd name="T1" fmla="*/ 0 h 1303"/>
                <a:gd name="T2" fmla="*/ 1098 w 1187"/>
                <a:gd name="T3" fmla="*/ 0 h 1303"/>
                <a:gd name="T4" fmla="*/ 1071 w 1187"/>
                <a:gd name="T5" fmla="*/ 27 h 1303"/>
                <a:gd name="T6" fmla="*/ 1071 w 1187"/>
                <a:gd name="T7" fmla="*/ 1187 h 1303"/>
                <a:gd name="T8" fmla="*/ 342 w 1187"/>
                <a:gd name="T9" fmla="*/ 1187 h 1303"/>
                <a:gd name="T10" fmla="*/ 246 w 1187"/>
                <a:gd name="T11" fmla="*/ 1091 h 1303"/>
                <a:gd name="T12" fmla="*/ 342 w 1187"/>
                <a:gd name="T13" fmla="*/ 994 h 1303"/>
                <a:gd name="T14" fmla="*/ 911 w 1187"/>
                <a:gd name="T15" fmla="*/ 994 h 1303"/>
                <a:gd name="T16" fmla="*/ 938 w 1187"/>
                <a:gd name="T17" fmla="*/ 968 h 1303"/>
                <a:gd name="T18" fmla="*/ 938 w 1187"/>
                <a:gd name="T19" fmla="*/ 27 h 1303"/>
                <a:gd name="T20" fmla="*/ 911 w 1187"/>
                <a:gd name="T21" fmla="*/ 0 h 1303"/>
                <a:gd name="T22" fmla="*/ 306 w 1187"/>
                <a:gd name="T23" fmla="*/ 0 h 1303"/>
                <a:gd name="T24" fmla="*/ 0 w 1187"/>
                <a:gd name="T25" fmla="*/ 306 h 1303"/>
                <a:gd name="T26" fmla="*/ 0 w 1187"/>
                <a:gd name="T27" fmla="*/ 996 h 1303"/>
                <a:gd name="T28" fmla="*/ 307 w 1187"/>
                <a:gd name="T29" fmla="*/ 1303 h 1303"/>
                <a:gd name="T30" fmla="*/ 1160 w 1187"/>
                <a:gd name="T31" fmla="*/ 1303 h 1303"/>
                <a:gd name="T32" fmla="*/ 1187 w 1187"/>
                <a:gd name="T33" fmla="*/ 1276 h 1303"/>
                <a:gd name="T34" fmla="*/ 1187 w 1187"/>
                <a:gd name="T35" fmla="*/ 27 h 1303"/>
                <a:gd name="T36" fmla="*/ 1160 w 1187"/>
                <a:gd name="T37" fmla="*/ 0 h 1303"/>
                <a:gd name="T38" fmla="*/ 331 w 1187"/>
                <a:gd name="T39" fmla="*/ 134 h 1303"/>
                <a:gd name="T40" fmla="*/ 378 w 1187"/>
                <a:gd name="T41" fmla="*/ 87 h 1303"/>
                <a:gd name="T42" fmla="*/ 425 w 1187"/>
                <a:gd name="T43" fmla="*/ 134 h 1303"/>
                <a:gd name="T44" fmla="*/ 425 w 1187"/>
                <a:gd name="T45" fmla="*/ 860 h 1303"/>
                <a:gd name="T46" fmla="*/ 378 w 1187"/>
                <a:gd name="T47" fmla="*/ 907 h 1303"/>
                <a:gd name="T48" fmla="*/ 331 w 1187"/>
                <a:gd name="T49" fmla="*/ 860 h 1303"/>
                <a:gd name="T50" fmla="*/ 331 w 1187"/>
                <a:gd name="T51" fmla="*/ 134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7" h="1303">
                  <a:moveTo>
                    <a:pt x="1160" y="0"/>
                  </a:moveTo>
                  <a:lnTo>
                    <a:pt x="1098" y="0"/>
                  </a:lnTo>
                  <a:cubicBezTo>
                    <a:pt x="1083" y="0"/>
                    <a:pt x="1071" y="12"/>
                    <a:pt x="1071" y="27"/>
                  </a:cubicBezTo>
                  <a:lnTo>
                    <a:pt x="1071" y="1187"/>
                  </a:lnTo>
                  <a:lnTo>
                    <a:pt x="342" y="1187"/>
                  </a:lnTo>
                  <a:cubicBezTo>
                    <a:pt x="289" y="1187"/>
                    <a:pt x="246" y="1144"/>
                    <a:pt x="246" y="1091"/>
                  </a:cubicBezTo>
                  <a:cubicBezTo>
                    <a:pt x="246" y="1037"/>
                    <a:pt x="289" y="994"/>
                    <a:pt x="342" y="994"/>
                  </a:cubicBezTo>
                  <a:lnTo>
                    <a:pt x="911" y="994"/>
                  </a:lnTo>
                  <a:cubicBezTo>
                    <a:pt x="926" y="994"/>
                    <a:pt x="938" y="982"/>
                    <a:pt x="938" y="968"/>
                  </a:cubicBezTo>
                  <a:lnTo>
                    <a:pt x="938" y="27"/>
                  </a:lnTo>
                  <a:cubicBezTo>
                    <a:pt x="938" y="12"/>
                    <a:pt x="926" y="0"/>
                    <a:pt x="911" y="0"/>
                  </a:cubicBezTo>
                  <a:lnTo>
                    <a:pt x="306" y="0"/>
                  </a:lnTo>
                  <a:cubicBezTo>
                    <a:pt x="138" y="0"/>
                    <a:pt x="0" y="137"/>
                    <a:pt x="0" y="306"/>
                  </a:cubicBezTo>
                  <a:lnTo>
                    <a:pt x="0" y="996"/>
                  </a:lnTo>
                  <a:cubicBezTo>
                    <a:pt x="0" y="1165"/>
                    <a:pt x="138" y="1303"/>
                    <a:pt x="307" y="1303"/>
                  </a:cubicBezTo>
                  <a:lnTo>
                    <a:pt x="1160" y="1303"/>
                  </a:lnTo>
                  <a:cubicBezTo>
                    <a:pt x="1175" y="1303"/>
                    <a:pt x="1187" y="1291"/>
                    <a:pt x="1187" y="1276"/>
                  </a:cubicBezTo>
                  <a:lnTo>
                    <a:pt x="1187" y="27"/>
                  </a:lnTo>
                  <a:cubicBezTo>
                    <a:pt x="1187" y="12"/>
                    <a:pt x="1175" y="0"/>
                    <a:pt x="1160" y="0"/>
                  </a:cubicBezTo>
                  <a:close/>
                  <a:moveTo>
                    <a:pt x="331" y="134"/>
                  </a:moveTo>
                  <a:cubicBezTo>
                    <a:pt x="331" y="108"/>
                    <a:pt x="352" y="87"/>
                    <a:pt x="378" y="87"/>
                  </a:cubicBezTo>
                  <a:cubicBezTo>
                    <a:pt x="404" y="87"/>
                    <a:pt x="425" y="108"/>
                    <a:pt x="425" y="134"/>
                  </a:cubicBezTo>
                  <a:lnTo>
                    <a:pt x="425" y="860"/>
                  </a:lnTo>
                  <a:cubicBezTo>
                    <a:pt x="425" y="886"/>
                    <a:pt x="404" y="907"/>
                    <a:pt x="378" y="907"/>
                  </a:cubicBezTo>
                  <a:cubicBezTo>
                    <a:pt x="352" y="907"/>
                    <a:pt x="331" y="886"/>
                    <a:pt x="331" y="860"/>
                  </a:cubicBezTo>
                  <a:lnTo>
                    <a:pt x="331" y="1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bar-stats_84219"/>
            <p:cNvSpPr>
              <a:spLocks noChangeAspect="1"/>
            </p:cNvSpPr>
            <p:nvPr/>
          </p:nvSpPr>
          <p:spPr bwMode="auto">
            <a:xfrm>
              <a:off x="7277331" y="2383302"/>
              <a:ext cx="461194" cy="414076"/>
            </a:xfrm>
            <a:custGeom>
              <a:avLst/>
              <a:gdLst>
                <a:gd name="T0" fmla="*/ 6113 w 6561"/>
                <a:gd name="T1" fmla="*/ 5006 h 5901"/>
                <a:gd name="T2" fmla="*/ 5890 w 6561"/>
                <a:gd name="T3" fmla="*/ 5006 h 5901"/>
                <a:gd name="T4" fmla="*/ 5890 w 6561"/>
                <a:gd name="T5" fmla="*/ 349 h 5901"/>
                <a:gd name="T6" fmla="*/ 5540 w 6561"/>
                <a:gd name="T7" fmla="*/ 0 h 5901"/>
                <a:gd name="T8" fmla="*/ 4804 w 6561"/>
                <a:gd name="T9" fmla="*/ 0 h 5901"/>
                <a:gd name="T10" fmla="*/ 4454 w 6561"/>
                <a:gd name="T11" fmla="*/ 349 h 5901"/>
                <a:gd name="T12" fmla="*/ 4454 w 6561"/>
                <a:gd name="T13" fmla="*/ 5006 h 5901"/>
                <a:gd name="T14" fmla="*/ 4008 w 6561"/>
                <a:gd name="T15" fmla="*/ 5006 h 5901"/>
                <a:gd name="T16" fmla="*/ 4008 w 6561"/>
                <a:gd name="T17" fmla="*/ 1580 h 5901"/>
                <a:gd name="T18" fmla="*/ 3658 w 6561"/>
                <a:gd name="T19" fmla="*/ 1230 h 5901"/>
                <a:gd name="T20" fmla="*/ 2923 w 6561"/>
                <a:gd name="T21" fmla="*/ 1230 h 5901"/>
                <a:gd name="T22" fmla="*/ 2573 w 6561"/>
                <a:gd name="T23" fmla="*/ 1580 h 5901"/>
                <a:gd name="T24" fmla="*/ 2573 w 6561"/>
                <a:gd name="T25" fmla="*/ 5006 h 5901"/>
                <a:gd name="T26" fmla="*/ 2236 w 6561"/>
                <a:gd name="T27" fmla="*/ 5006 h 5901"/>
                <a:gd name="T28" fmla="*/ 2236 w 6561"/>
                <a:gd name="T29" fmla="*/ 3502 h 5901"/>
                <a:gd name="T30" fmla="*/ 1887 w 6561"/>
                <a:gd name="T31" fmla="*/ 3152 h 5901"/>
                <a:gd name="T32" fmla="*/ 1151 w 6561"/>
                <a:gd name="T33" fmla="*/ 3152 h 5901"/>
                <a:gd name="T34" fmla="*/ 801 w 6561"/>
                <a:gd name="T35" fmla="*/ 3502 h 5901"/>
                <a:gd name="T36" fmla="*/ 801 w 6561"/>
                <a:gd name="T37" fmla="*/ 5006 h 5901"/>
                <a:gd name="T38" fmla="*/ 448 w 6561"/>
                <a:gd name="T39" fmla="*/ 5006 h 5901"/>
                <a:gd name="T40" fmla="*/ 0 w 6561"/>
                <a:gd name="T41" fmla="*/ 5454 h 5901"/>
                <a:gd name="T42" fmla="*/ 448 w 6561"/>
                <a:gd name="T43" fmla="*/ 5901 h 5901"/>
                <a:gd name="T44" fmla="*/ 6113 w 6561"/>
                <a:gd name="T45" fmla="*/ 5901 h 5901"/>
                <a:gd name="T46" fmla="*/ 6561 w 6561"/>
                <a:gd name="T47" fmla="*/ 5454 h 5901"/>
                <a:gd name="T48" fmla="*/ 6113 w 6561"/>
                <a:gd name="T49" fmla="*/ 5006 h 5901"/>
                <a:gd name="T50" fmla="*/ 3021 w 6561"/>
                <a:gd name="T51" fmla="*/ 1678 h 5901"/>
                <a:gd name="T52" fmla="*/ 3561 w 6561"/>
                <a:gd name="T53" fmla="*/ 1678 h 5901"/>
                <a:gd name="T54" fmla="*/ 3561 w 6561"/>
                <a:gd name="T55" fmla="*/ 5006 h 5901"/>
                <a:gd name="T56" fmla="*/ 3021 w 6561"/>
                <a:gd name="T57" fmla="*/ 5006 h 5901"/>
                <a:gd name="T58" fmla="*/ 3021 w 6561"/>
                <a:gd name="T59" fmla="*/ 1678 h 5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61" h="5901">
                  <a:moveTo>
                    <a:pt x="6113" y="5006"/>
                  </a:moveTo>
                  <a:lnTo>
                    <a:pt x="5890" y="5006"/>
                  </a:lnTo>
                  <a:lnTo>
                    <a:pt x="5890" y="349"/>
                  </a:lnTo>
                  <a:cubicBezTo>
                    <a:pt x="5890" y="156"/>
                    <a:pt x="5733" y="0"/>
                    <a:pt x="5540" y="0"/>
                  </a:cubicBezTo>
                  <a:lnTo>
                    <a:pt x="4804" y="0"/>
                  </a:lnTo>
                  <a:cubicBezTo>
                    <a:pt x="4611" y="0"/>
                    <a:pt x="4454" y="156"/>
                    <a:pt x="4454" y="349"/>
                  </a:cubicBezTo>
                  <a:lnTo>
                    <a:pt x="4454" y="5006"/>
                  </a:lnTo>
                  <a:lnTo>
                    <a:pt x="4008" y="5006"/>
                  </a:lnTo>
                  <a:lnTo>
                    <a:pt x="4008" y="1580"/>
                  </a:lnTo>
                  <a:cubicBezTo>
                    <a:pt x="4008" y="1387"/>
                    <a:pt x="3852" y="1230"/>
                    <a:pt x="3658" y="1230"/>
                  </a:cubicBezTo>
                  <a:lnTo>
                    <a:pt x="2923" y="1230"/>
                  </a:lnTo>
                  <a:cubicBezTo>
                    <a:pt x="2730" y="1230"/>
                    <a:pt x="2573" y="1387"/>
                    <a:pt x="2573" y="1580"/>
                  </a:cubicBezTo>
                  <a:lnTo>
                    <a:pt x="2573" y="5006"/>
                  </a:lnTo>
                  <a:lnTo>
                    <a:pt x="2236" y="5006"/>
                  </a:lnTo>
                  <a:lnTo>
                    <a:pt x="2236" y="3502"/>
                  </a:lnTo>
                  <a:cubicBezTo>
                    <a:pt x="2236" y="3309"/>
                    <a:pt x="2080" y="3152"/>
                    <a:pt x="1887" y="3152"/>
                  </a:cubicBezTo>
                  <a:lnTo>
                    <a:pt x="1151" y="3152"/>
                  </a:lnTo>
                  <a:cubicBezTo>
                    <a:pt x="958" y="3152"/>
                    <a:pt x="801" y="3309"/>
                    <a:pt x="801" y="3502"/>
                  </a:cubicBezTo>
                  <a:lnTo>
                    <a:pt x="801" y="5006"/>
                  </a:lnTo>
                  <a:lnTo>
                    <a:pt x="448" y="5006"/>
                  </a:lnTo>
                  <a:cubicBezTo>
                    <a:pt x="200" y="5006"/>
                    <a:pt x="0" y="5207"/>
                    <a:pt x="0" y="5454"/>
                  </a:cubicBezTo>
                  <a:cubicBezTo>
                    <a:pt x="0" y="5701"/>
                    <a:pt x="200" y="5901"/>
                    <a:pt x="448" y="5901"/>
                  </a:cubicBezTo>
                  <a:lnTo>
                    <a:pt x="6113" y="5901"/>
                  </a:lnTo>
                  <a:cubicBezTo>
                    <a:pt x="6360" y="5901"/>
                    <a:pt x="6561" y="5701"/>
                    <a:pt x="6561" y="5454"/>
                  </a:cubicBezTo>
                  <a:cubicBezTo>
                    <a:pt x="6561" y="5207"/>
                    <a:pt x="6360" y="5006"/>
                    <a:pt x="6113" y="5006"/>
                  </a:cubicBezTo>
                  <a:close/>
                  <a:moveTo>
                    <a:pt x="3021" y="1678"/>
                  </a:moveTo>
                  <a:lnTo>
                    <a:pt x="3561" y="1678"/>
                  </a:lnTo>
                  <a:lnTo>
                    <a:pt x="3561" y="5006"/>
                  </a:lnTo>
                  <a:lnTo>
                    <a:pt x="3021" y="5006"/>
                  </a:lnTo>
                  <a:lnTo>
                    <a:pt x="3021" y="16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blocked-folder_70725"/>
            <p:cNvSpPr>
              <a:spLocks noChangeAspect="1"/>
            </p:cNvSpPr>
            <p:nvPr/>
          </p:nvSpPr>
          <p:spPr bwMode="auto">
            <a:xfrm>
              <a:off x="1503124" y="2392582"/>
              <a:ext cx="461196" cy="395514"/>
            </a:xfrm>
            <a:custGeom>
              <a:avLst/>
              <a:gdLst>
                <a:gd name="connsiteX0" fmla="*/ 485836 w 605939"/>
                <a:gd name="connsiteY0" fmla="*/ 267866 h 519644"/>
                <a:gd name="connsiteX1" fmla="*/ 519990 w 605939"/>
                <a:gd name="connsiteY1" fmla="*/ 301972 h 519644"/>
                <a:gd name="connsiteX2" fmla="*/ 519990 w 605939"/>
                <a:gd name="connsiteY2" fmla="*/ 324601 h 519644"/>
                <a:gd name="connsiteX3" fmla="*/ 451683 w 605939"/>
                <a:gd name="connsiteY3" fmla="*/ 324601 h 519644"/>
                <a:gd name="connsiteX4" fmla="*/ 451683 w 605939"/>
                <a:gd name="connsiteY4" fmla="*/ 301972 h 519644"/>
                <a:gd name="connsiteX5" fmla="*/ 485836 w 605939"/>
                <a:gd name="connsiteY5" fmla="*/ 267866 h 519644"/>
                <a:gd name="connsiteX6" fmla="*/ 485877 w 605939"/>
                <a:gd name="connsiteY6" fmla="*/ 235079 h 519644"/>
                <a:gd name="connsiteX7" fmla="*/ 418850 w 605939"/>
                <a:gd name="connsiteY7" fmla="*/ 301998 h 519644"/>
                <a:gd name="connsiteX8" fmla="*/ 418850 w 605939"/>
                <a:gd name="connsiteY8" fmla="*/ 324845 h 519644"/>
                <a:gd name="connsiteX9" fmla="*/ 399111 w 605939"/>
                <a:gd name="connsiteY9" fmla="*/ 347585 h 519644"/>
                <a:gd name="connsiteX10" fmla="*/ 399111 w 605939"/>
                <a:gd name="connsiteY10" fmla="*/ 464096 h 519644"/>
                <a:gd name="connsiteX11" fmla="*/ 422104 w 605939"/>
                <a:gd name="connsiteY11" fmla="*/ 487160 h 519644"/>
                <a:gd name="connsiteX12" fmla="*/ 549650 w 605939"/>
                <a:gd name="connsiteY12" fmla="*/ 487160 h 519644"/>
                <a:gd name="connsiteX13" fmla="*/ 572643 w 605939"/>
                <a:gd name="connsiteY13" fmla="*/ 464096 h 519644"/>
                <a:gd name="connsiteX14" fmla="*/ 572643 w 605939"/>
                <a:gd name="connsiteY14" fmla="*/ 455325 h 519644"/>
                <a:gd name="connsiteX15" fmla="*/ 533598 w 605939"/>
                <a:gd name="connsiteY15" fmla="*/ 455325 h 519644"/>
                <a:gd name="connsiteX16" fmla="*/ 516787 w 605939"/>
                <a:gd name="connsiteY16" fmla="*/ 438541 h 519644"/>
                <a:gd name="connsiteX17" fmla="*/ 533598 w 605939"/>
                <a:gd name="connsiteY17" fmla="*/ 421866 h 519644"/>
                <a:gd name="connsiteX18" fmla="*/ 572643 w 605939"/>
                <a:gd name="connsiteY18" fmla="*/ 421866 h 519644"/>
                <a:gd name="connsiteX19" fmla="*/ 572643 w 605939"/>
                <a:gd name="connsiteY19" fmla="*/ 397936 h 519644"/>
                <a:gd name="connsiteX20" fmla="*/ 533598 w 605939"/>
                <a:gd name="connsiteY20" fmla="*/ 397936 h 519644"/>
                <a:gd name="connsiteX21" fmla="*/ 516787 w 605939"/>
                <a:gd name="connsiteY21" fmla="*/ 381152 h 519644"/>
                <a:gd name="connsiteX22" fmla="*/ 533598 w 605939"/>
                <a:gd name="connsiteY22" fmla="*/ 364477 h 519644"/>
                <a:gd name="connsiteX23" fmla="*/ 572643 w 605939"/>
                <a:gd name="connsiteY23" fmla="*/ 364477 h 519644"/>
                <a:gd name="connsiteX24" fmla="*/ 572643 w 605939"/>
                <a:gd name="connsiteY24" fmla="*/ 347585 h 519644"/>
                <a:gd name="connsiteX25" fmla="*/ 552903 w 605939"/>
                <a:gd name="connsiteY25" fmla="*/ 324845 h 519644"/>
                <a:gd name="connsiteX26" fmla="*/ 552903 w 605939"/>
                <a:gd name="connsiteY26" fmla="*/ 301998 h 519644"/>
                <a:gd name="connsiteX27" fmla="*/ 485877 w 605939"/>
                <a:gd name="connsiteY27" fmla="*/ 235079 h 519644"/>
                <a:gd name="connsiteX28" fmla="*/ 353667 w 605939"/>
                <a:gd name="connsiteY28" fmla="*/ 43746 h 519644"/>
                <a:gd name="connsiteX29" fmla="*/ 311477 w 605939"/>
                <a:gd name="connsiteY29" fmla="*/ 60638 h 519644"/>
                <a:gd name="connsiteX30" fmla="*/ 251391 w 605939"/>
                <a:gd name="connsiteY30" fmla="*/ 84568 h 519644"/>
                <a:gd name="connsiteX31" fmla="*/ 94128 w 605939"/>
                <a:gd name="connsiteY31" fmla="*/ 84568 h 519644"/>
                <a:gd name="connsiteX32" fmla="*/ 78185 w 605939"/>
                <a:gd name="connsiteY32" fmla="*/ 98969 h 519644"/>
                <a:gd name="connsiteX33" fmla="*/ 78185 w 605939"/>
                <a:gd name="connsiteY33" fmla="*/ 142607 h 519644"/>
                <a:gd name="connsiteX34" fmla="*/ 485768 w 605939"/>
                <a:gd name="connsiteY34" fmla="*/ 142607 h 519644"/>
                <a:gd name="connsiteX35" fmla="*/ 485768 w 605939"/>
                <a:gd name="connsiteY35" fmla="*/ 66918 h 519644"/>
                <a:gd name="connsiteX36" fmla="*/ 462558 w 605939"/>
                <a:gd name="connsiteY36" fmla="*/ 43746 h 519644"/>
                <a:gd name="connsiteX37" fmla="*/ 353667 w 605939"/>
                <a:gd name="connsiteY37" fmla="*/ 0 h 519644"/>
                <a:gd name="connsiteX38" fmla="*/ 462558 w 605939"/>
                <a:gd name="connsiteY38" fmla="*/ 0 h 519644"/>
                <a:gd name="connsiteX39" fmla="*/ 529585 w 605939"/>
                <a:gd name="connsiteY39" fmla="*/ 66918 h 519644"/>
                <a:gd name="connsiteX40" fmla="*/ 529585 w 605939"/>
                <a:gd name="connsiteY40" fmla="*/ 142715 h 519644"/>
                <a:gd name="connsiteX41" fmla="*/ 555181 w 605939"/>
                <a:gd name="connsiteY41" fmla="*/ 155276 h 519644"/>
                <a:gd name="connsiteX42" fmla="*/ 563532 w 605939"/>
                <a:gd name="connsiteY42" fmla="*/ 184295 h 519644"/>
                <a:gd name="connsiteX43" fmla="*/ 557242 w 605939"/>
                <a:gd name="connsiteY43" fmla="*/ 226958 h 519644"/>
                <a:gd name="connsiteX44" fmla="*/ 586200 w 605939"/>
                <a:gd name="connsiteY44" fmla="*/ 298425 h 519644"/>
                <a:gd name="connsiteX45" fmla="*/ 586200 w 605939"/>
                <a:gd name="connsiteY45" fmla="*/ 300049 h 519644"/>
                <a:gd name="connsiteX46" fmla="*/ 605939 w 605939"/>
                <a:gd name="connsiteY46" fmla="*/ 344011 h 519644"/>
                <a:gd name="connsiteX47" fmla="*/ 605939 w 605939"/>
                <a:gd name="connsiteY47" fmla="*/ 460522 h 519644"/>
                <a:gd name="connsiteX48" fmla="*/ 546721 w 605939"/>
                <a:gd name="connsiteY48" fmla="*/ 519644 h 519644"/>
                <a:gd name="connsiteX49" fmla="*/ 419284 w 605939"/>
                <a:gd name="connsiteY49" fmla="*/ 519644 h 519644"/>
                <a:gd name="connsiteX50" fmla="*/ 386313 w 605939"/>
                <a:gd name="connsiteY50" fmla="*/ 509574 h 519644"/>
                <a:gd name="connsiteX51" fmla="*/ 80029 w 605939"/>
                <a:gd name="connsiteY51" fmla="*/ 509574 h 519644"/>
                <a:gd name="connsiteX52" fmla="*/ 44021 w 605939"/>
                <a:gd name="connsiteY52" fmla="*/ 478497 h 519644"/>
                <a:gd name="connsiteX53" fmla="*/ 421 w 605939"/>
                <a:gd name="connsiteY53" fmla="*/ 184295 h 519644"/>
                <a:gd name="connsiteX54" fmla="*/ 8772 w 605939"/>
                <a:gd name="connsiteY54" fmla="*/ 155276 h 519644"/>
                <a:gd name="connsiteX55" fmla="*/ 34368 w 605939"/>
                <a:gd name="connsiteY55" fmla="*/ 142715 h 519644"/>
                <a:gd name="connsiteX56" fmla="*/ 34368 w 605939"/>
                <a:gd name="connsiteY56" fmla="*/ 98969 h 519644"/>
                <a:gd name="connsiteX57" fmla="*/ 94128 w 605939"/>
                <a:gd name="connsiteY57" fmla="*/ 40822 h 519644"/>
                <a:gd name="connsiteX58" fmla="*/ 251391 w 605939"/>
                <a:gd name="connsiteY58" fmla="*/ 40822 h 519644"/>
                <a:gd name="connsiteX59" fmla="*/ 284146 w 605939"/>
                <a:gd name="connsiteY59" fmla="*/ 26420 h 519644"/>
                <a:gd name="connsiteX60" fmla="*/ 353667 w 605939"/>
                <a:gd name="connsiteY60" fmla="*/ 0 h 51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605939" h="519644">
                  <a:moveTo>
                    <a:pt x="485836" y="267866"/>
                  </a:moveTo>
                  <a:cubicBezTo>
                    <a:pt x="504702" y="267866"/>
                    <a:pt x="519990" y="283241"/>
                    <a:pt x="519990" y="301972"/>
                  </a:cubicBezTo>
                  <a:lnTo>
                    <a:pt x="519990" y="324601"/>
                  </a:lnTo>
                  <a:lnTo>
                    <a:pt x="451683" y="324601"/>
                  </a:lnTo>
                  <a:lnTo>
                    <a:pt x="451683" y="301972"/>
                  </a:lnTo>
                  <a:cubicBezTo>
                    <a:pt x="451683" y="283241"/>
                    <a:pt x="466971" y="267866"/>
                    <a:pt x="485836" y="267866"/>
                  </a:cubicBezTo>
                  <a:close/>
                  <a:moveTo>
                    <a:pt x="485877" y="235079"/>
                  </a:moveTo>
                  <a:cubicBezTo>
                    <a:pt x="448893" y="235079"/>
                    <a:pt x="418850" y="265182"/>
                    <a:pt x="418850" y="301998"/>
                  </a:cubicBezTo>
                  <a:lnTo>
                    <a:pt x="418850" y="324845"/>
                  </a:lnTo>
                  <a:cubicBezTo>
                    <a:pt x="407679" y="326470"/>
                    <a:pt x="399111" y="335998"/>
                    <a:pt x="399111" y="347585"/>
                  </a:cubicBezTo>
                  <a:lnTo>
                    <a:pt x="399111" y="464096"/>
                  </a:lnTo>
                  <a:cubicBezTo>
                    <a:pt x="399111" y="476873"/>
                    <a:pt x="409414" y="487160"/>
                    <a:pt x="422104" y="487160"/>
                  </a:cubicBezTo>
                  <a:lnTo>
                    <a:pt x="549650" y="487160"/>
                  </a:lnTo>
                  <a:cubicBezTo>
                    <a:pt x="562339" y="487160"/>
                    <a:pt x="572643" y="476873"/>
                    <a:pt x="572643" y="464096"/>
                  </a:cubicBezTo>
                  <a:lnTo>
                    <a:pt x="572643" y="455325"/>
                  </a:lnTo>
                  <a:lnTo>
                    <a:pt x="533598" y="455325"/>
                  </a:lnTo>
                  <a:cubicBezTo>
                    <a:pt x="524270" y="455325"/>
                    <a:pt x="516787" y="447745"/>
                    <a:pt x="516787" y="438541"/>
                  </a:cubicBezTo>
                  <a:cubicBezTo>
                    <a:pt x="516787" y="429337"/>
                    <a:pt x="524270" y="421866"/>
                    <a:pt x="533598" y="421866"/>
                  </a:cubicBezTo>
                  <a:lnTo>
                    <a:pt x="572643" y="421866"/>
                  </a:lnTo>
                  <a:lnTo>
                    <a:pt x="572643" y="397936"/>
                  </a:lnTo>
                  <a:lnTo>
                    <a:pt x="533598" y="397936"/>
                  </a:lnTo>
                  <a:cubicBezTo>
                    <a:pt x="524270" y="397936"/>
                    <a:pt x="516787" y="390464"/>
                    <a:pt x="516787" y="381152"/>
                  </a:cubicBezTo>
                  <a:cubicBezTo>
                    <a:pt x="516787" y="371948"/>
                    <a:pt x="524270" y="364477"/>
                    <a:pt x="533598" y="364477"/>
                  </a:cubicBezTo>
                  <a:lnTo>
                    <a:pt x="572643" y="364477"/>
                  </a:lnTo>
                  <a:lnTo>
                    <a:pt x="572643" y="347585"/>
                  </a:lnTo>
                  <a:cubicBezTo>
                    <a:pt x="572643" y="335998"/>
                    <a:pt x="564074" y="326470"/>
                    <a:pt x="552903" y="324845"/>
                  </a:cubicBezTo>
                  <a:lnTo>
                    <a:pt x="552903" y="301998"/>
                  </a:lnTo>
                  <a:cubicBezTo>
                    <a:pt x="552903" y="265182"/>
                    <a:pt x="522861" y="235079"/>
                    <a:pt x="485877" y="235079"/>
                  </a:cubicBezTo>
                  <a:close/>
                  <a:moveTo>
                    <a:pt x="353667" y="43746"/>
                  </a:moveTo>
                  <a:cubicBezTo>
                    <a:pt x="332735" y="43746"/>
                    <a:pt x="323841" y="50892"/>
                    <a:pt x="311477" y="60638"/>
                  </a:cubicBezTo>
                  <a:cubicBezTo>
                    <a:pt x="298028" y="71357"/>
                    <a:pt x="281326" y="84568"/>
                    <a:pt x="251391" y="84568"/>
                  </a:cubicBezTo>
                  <a:lnTo>
                    <a:pt x="94128" y="84568"/>
                  </a:lnTo>
                  <a:cubicBezTo>
                    <a:pt x="86319" y="84568"/>
                    <a:pt x="78185" y="89982"/>
                    <a:pt x="78185" y="98969"/>
                  </a:cubicBezTo>
                  <a:lnTo>
                    <a:pt x="78185" y="142607"/>
                  </a:lnTo>
                  <a:lnTo>
                    <a:pt x="485768" y="142607"/>
                  </a:lnTo>
                  <a:lnTo>
                    <a:pt x="485768" y="66918"/>
                  </a:lnTo>
                  <a:cubicBezTo>
                    <a:pt x="485768" y="54141"/>
                    <a:pt x="475356" y="43746"/>
                    <a:pt x="462558" y="43746"/>
                  </a:cubicBezTo>
                  <a:close/>
                  <a:moveTo>
                    <a:pt x="353667" y="0"/>
                  </a:moveTo>
                  <a:lnTo>
                    <a:pt x="462558" y="0"/>
                  </a:lnTo>
                  <a:cubicBezTo>
                    <a:pt x="499542" y="0"/>
                    <a:pt x="529585" y="29994"/>
                    <a:pt x="529585" y="66918"/>
                  </a:cubicBezTo>
                  <a:lnTo>
                    <a:pt x="529585" y="142715"/>
                  </a:lnTo>
                  <a:cubicBezTo>
                    <a:pt x="539455" y="143256"/>
                    <a:pt x="548673" y="147804"/>
                    <a:pt x="555181" y="155276"/>
                  </a:cubicBezTo>
                  <a:cubicBezTo>
                    <a:pt x="562014" y="163289"/>
                    <a:pt x="565159" y="173900"/>
                    <a:pt x="563532" y="184295"/>
                  </a:cubicBezTo>
                  <a:lnTo>
                    <a:pt x="557242" y="226958"/>
                  </a:lnTo>
                  <a:cubicBezTo>
                    <a:pt x="575137" y="245474"/>
                    <a:pt x="586200" y="270705"/>
                    <a:pt x="586200" y="298425"/>
                  </a:cubicBezTo>
                  <a:lnTo>
                    <a:pt x="586200" y="300049"/>
                  </a:lnTo>
                  <a:cubicBezTo>
                    <a:pt x="598347" y="310985"/>
                    <a:pt x="605939" y="326794"/>
                    <a:pt x="605939" y="344011"/>
                  </a:cubicBezTo>
                  <a:lnTo>
                    <a:pt x="605939" y="460522"/>
                  </a:lnTo>
                  <a:cubicBezTo>
                    <a:pt x="605939" y="493115"/>
                    <a:pt x="579367" y="519644"/>
                    <a:pt x="546721" y="519644"/>
                  </a:cubicBezTo>
                  <a:lnTo>
                    <a:pt x="419284" y="519644"/>
                  </a:lnTo>
                  <a:cubicBezTo>
                    <a:pt x="407028" y="519644"/>
                    <a:pt x="395640" y="515854"/>
                    <a:pt x="386313" y="509574"/>
                  </a:cubicBezTo>
                  <a:lnTo>
                    <a:pt x="80029" y="509574"/>
                  </a:lnTo>
                  <a:cubicBezTo>
                    <a:pt x="62025" y="509574"/>
                    <a:pt x="46732" y="496364"/>
                    <a:pt x="44021" y="478497"/>
                  </a:cubicBezTo>
                  <a:lnTo>
                    <a:pt x="421" y="184295"/>
                  </a:lnTo>
                  <a:cubicBezTo>
                    <a:pt x="-1206" y="173900"/>
                    <a:pt x="1939" y="163289"/>
                    <a:pt x="8772" y="155276"/>
                  </a:cubicBezTo>
                  <a:cubicBezTo>
                    <a:pt x="15280" y="147804"/>
                    <a:pt x="24498" y="143256"/>
                    <a:pt x="34368" y="142715"/>
                  </a:cubicBezTo>
                  <a:lnTo>
                    <a:pt x="34368" y="98969"/>
                  </a:lnTo>
                  <a:cubicBezTo>
                    <a:pt x="34368" y="66918"/>
                    <a:pt x="61157" y="40822"/>
                    <a:pt x="94128" y="40822"/>
                  </a:cubicBezTo>
                  <a:lnTo>
                    <a:pt x="251391" y="40822"/>
                  </a:lnTo>
                  <a:cubicBezTo>
                    <a:pt x="266033" y="40822"/>
                    <a:pt x="272866" y="35408"/>
                    <a:pt x="284146" y="26420"/>
                  </a:cubicBezTo>
                  <a:cubicBezTo>
                    <a:pt x="298245" y="15267"/>
                    <a:pt x="317442" y="0"/>
                    <a:pt x="35366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brightness-setting_68801"/>
            <p:cNvSpPr>
              <a:spLocks noChangeAspect="1"/>
            </p:cNvSpPr>
            <p:nvPr/>
          </p:nvSpPr>
          <p:spPr bwMode="auto">
            <a:xfrm>
              <a:off x="4390227" y="2360119"/>
              <a:ext cx="461196" cy="460442"/>
            </a:xfrm>
            <a:custGeom>
              <a:avLst/>
              <a:gdLst>
                <a:gd name="connsiteX0" fmla="*/ 302479 w 605734"/>
                <a:gd name="connsiteY0" fmla="*/ 518585 h 604745"/>
                <a:gd name="connsiteX1" fmla="*/ 345630 w 605734"/>
                <a:gd name="connsiteY1" fmla="*/ 561665 h 604745"/>
                <a:gd name="connsiteX2" fmla="*/ 302479 w 605734"/>
                <a:gd name="connsiteY2" fmla="*/ 604745 h 604745"/>
                <a:gd name="connsiteX3" fmla="*/ 259328 w 605734"/>
                <a:gd name="connsiteY3" fmla="*/ 561665 h 604745"/>
                <a:gd name="connsiteX4" fmla="*/ 302479 w 605734"/>
                <a:gd name="connsiteY4" fmla="*/ 518585 h 604745"/>
                <a:gd name="connsiteX5" fmla="*/ 490324 w 605734"/>
                <a:gd name="connsiteY5" fmla="*/ 446396 h 604745"/>
                <a:gd name="connsiteX6" fmla="*/ 533546 w 605734"/>
                <a:gd name="connsiteY6" fmla="*/ 489547 h 604745"/>
                <a:gd name="connsiteX7" fmla="*/ 490324 w 605734"/>
                <a:gd name="connsiteY7" fmla="*/ 532698 h 604745"/>
                <a:gd name="connsiteX8" fmla="*/ 447102 w 605734"/>
                <a:gd name="connsiteY8" fmla="*/ 489547 h 604745"/>
                <a:gd name="connsiteX9" fmla="*/ 490324 w 605734"/>
                <a:gd name="connsiteY9" fmla="*/ 446396 h 604745"/>
                <a:gd name="connsiteX10" fmla="*/ 114880 w 605734"/>
                <a:gd name="connsiteY10" fmla="*/ 446396 h 604745"/>
                <a:gd name="connsiteX11" fmla="*/ 158066 w 605734"/>
                <a:gd name="connsiteY11" fmla="*/ 489547 h 604745"/>
                <a:gd name="connsiteX12" fmla="*/ 114880 w 605734"/>
                <a:gd name="connsiteY12" fmla="*/ 532698 h 604745"/>
                <a:gd name="connsiteX13" fmla="*/ 71694 w 605734"/>
                <a:gd name="connsiteY13" fmla="*/ 489547 h 604745"/>
                <a:gd name="connsiteX14" fmla="*/ 114880 w 605734"/>
                <a:gd name="connsiteY14" fmla="*/ 446396 h 604745"/>
                <a:gd name="connsiteX15" fmla="*/ 562583 w 605734"/>
                <a:gd name="connsiteY15" fmla="*/ 259680 h 604745"/>
                <a:gd name="connsiteX16" fmla="*/ 605734 w 605734"/>
                <a:gd name="connsiteY16" fmla="*/ 302760 h 604745"/>
                <a:gd name="connsiteX17" fmla="*/ 562583 w 605734"/>
                <a:gd name="connsiteY17" fmla="*/ 345840 h 604745"/>
                <a:gd name="connsiteX18" fmla="*/ 519432 w 605734"/>
                <a:gd name="connsiteY18" fmla="*/ 302760 h 604745"/>
                <a:gd name="connsiteX19" fmla="*/ 562583 w 605734"/>
                <a:gd name="connsiteY19" fmla="*/ 259680 h 604745"/>
                <a:gd name="connsiteX20" fmla="*/ 43151 w 605734"/>
                <a:gd name="connsiteY20" fmla="*/ 259680 h 604745"/>
                <a:gd name="connsiteX21" fmla="*/ 86302 w 605734"/>
                <a:gd name="connsiteY21" fmla="*/ 302760 h 604745"/>
                <a:gd name="connsiteX22" fmla="*/ 43151 w 605734"/>
                <a:gd name="connsiteY22" fmla="*/ 345840 h 604745"/>
                <a:gd name="connsiteX23" fmla="*/ 0 w 605734"/>
                <a:gd name="connsiteY23" fmla="*/ 302760 h 604745"/>
                <a:gd name="connsiteX24" fmla="*/ 43151 w 605734"/>
                <a:gd name="connsiteY24" fmla="*/ 259680 h 604745"/>
                <a:gd name="connsiteX25" fmla="*/ 302479 w 605734"/>
                <a:gd name="connsiteY25" fmla="*/ 144024 h 604745"/>
                <a:gd name="connsiteX26" fmla="*/ 461428 w 605734"/>
                <a:gd name="connsiteY26" fmla="*/ 302726 h 604745"/>
                <a:gd name="connsiteX27" fmla="*/ 302479 w 605734"/>
                <a:gd name="connsiteY27" fmla="*/ 461428 h 604745"/>
                <a:gd name="connsiteX28" fmla="*/ 143530 w 605734"/>
                <a:gd name="connsiteY28" fmla="*/ 302726 h 604745"/>
                <a:gd name="connsiteX29" fmla="*/ 302479 w 605734"/>
                <a:gd name="connsiteY29" fmla="*/ 144024 h 604745"/>
                <a:gd name="connsiteX30" fmla="*/ 490324 w 605734"/>
                <a:gd name="connsiteY30" fmla="*/ 72118 h 604745"/>
                <a:gd name="connsiteX31" fmla="*/ 533546 w 605734"/>
                <a:gd name="connsiteY31" fmla="*/ 115198 h 604745"/>
                <a:gd name="connsiteX32" fmla="*/ 490324 w 605734"/>
                <a:gd name="connsiteY32" fmla="*/ 158278 h 604745"/>
                <a:gd name="connsiteX33" fmla="*/ 447102 w 605734"/>
                <a:gd name="connsiteY33" fmla="*/ 115198 h 604745"/>
                <a:gd name="connsiteX34" fmla="*/ 490324 w 605734"/>
                <a:gd name="connsiteY34" fmla="*/ 72118 h 604745"/>
                <a:gd name="connsiteX35" fmla="*/ 114880 w 605734"/>
                <a:gd name="connsiteY35" fmla="*/ 72118 h 604745"/>
                <a:gd name="connsiteX36" fmla="*/ 158066 w 605734"/>
                <a:gd name="connsiteY36" fmla="*/ 115198 h 604745"/>
                <a:gd name="connsiteX37" fmla="*/ 114880 w 605734"/>
                <a:gd name="connsiteY37" fmla="*/ 158278 h 604745"/>
                <a:gd name="connsiteX38" fmla="*/ 71694 w 605734"/>
                <a:gd name="connsiteY38" fmla="*/ 115198 h 604745"/>
                <a:gd name="connsiteX39" fmla="*/ 114880 w 605734"/>
                <a:gd name="connsiteY39" fmla="*/ 72118 h 604745"/>
                <a:gd name="connsiteX40" fmla="*/ 302620 w 605734"/>
                <a:gd name="connsiteY40" fmla="*/ 0 h 604745"/>
                <a:gd name="connsiteX41" fmla="*/ 345771 w 605734"/>
                <a:gd name="connsiteY41" fmla="*/ 43080 h 604745"/>
                <a:gd name="connsiteX42" fmla="*/ 302620 w 605734"/>
                <a:gd name="connsiteY42" fmla="*/ 86160 h 604745"/>
                <a:gd name="connsiteX43" fmla="*/ 259469 w 605734"/>
                <a:gd name="connsiteY43" fmla="*/ 43080 h 604745"/>
                <a:gd name="connsiteX44" fmla="*/ 302620 w 605734"/>
                <a:gd name="connsiteY44" fmla="*/ 0 h 60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05734" h="604745">
                  <a:moveTo>
                    <a:pt x="302479" y="518585"/>
                  </a:moveTo>
                  <a:cubicBezTo>
                    <a:pt x="326311" y="518585"/>
                    <a:pt x="345630" y="537873"/>
                    <a:pt x="345630" y="561665"/>
                  </a:cubicBezTo>
                  <a:cubicBezTo>
                    <a:pt x="345630" y="585457"/>
                    <a:pt x="326311" y="604745"/>
                    <a:pt x="302479" y="604745"/>
                  </a:cubicBezTo>
                  <a:cubicBezTo>
                    <a:pt x="278647" y="604745"/>
                    <a:pt x="259328" y="585457"/>
                    <a:pt x="259328" y="561665"/>
                  </a:cubicBezTo>
                  <a:cubicBezTo>
                    <a:pt x="259328" y="537873"/>
                    <a:pt x="278647" y="518585"/>
                    <a:pt x="302479" y="518585"/>
                  </a:cubicBezTo>
                  <a:close/>
                  <a:moveTo>
                    <a:pt x="490324" y="446396"/>
                  </a:moveTo>
                  <a:cubicBezTo>
                    <a:pt x="514195" y="446396"/>
                    <a:pt x="533546" y="465715"/>
                    <a:pt x="533546" y="489547"/>
                  </a:cubicBezTo>
                  <a:cubicBezTo>
                    <a:pt x="533546" y="513379"/>
                    <a:pt x="514195" y="532698"/>
                    <a:pt x="490324" y="532698"/>
                  </a:cubicBezTo>
                  <a:cubicBezTo>
                    <a:pt x="466453" y="532698"/>
                    <a:pt x="447102" y="513379"/>
                    <a:pt x="447102" y="489547"/>
                  </a:cubicBezTo>
                  <a:cubicBezTo>
                    <a:pt x="447102" y="465715"/>
                    <a:pt x="466453" y="446396"/>
                    <a:pt x="490324" y="446396"/>
                  </a:cubicBezTo>
                  <a:close/>
                  <a:moveTo>
                    <a:pt x="114880" y="446396"/>
                  </a:moveTo>
                  <a:cubicBezTo>
                    <a:pt x="138731" y="446396"/>
                    <a:pt x="158066" y="465715"/>
                    <a:pt x="158066" y="489547"/>
                  </a:cubicBezTo>
                  <a:cubicBezTo>
                    <a:pt x="158066" y="513379"/>
                    <a:pt x="138731" y="532698"/>
                    <a:pt x="114880" y="532698"/>
                  </a:cubicBezTo>
                  <a:cubicBezTo>
                    <a:pt x="91029" y="532698"/>
                    <a:pt x="71694" y="513379"/>
                    <a:pt x="71694" y="489547"/>
                  </a:cubicBezTo>
                  <a:cubicBezTo>
                    <a:pt x="71694" y="465715"/>
                    <a:pt x="91029" y="446396"/>
                    <a:pt x="114880" y="446396"/>
                  </a:cubicBezTo>
                  <a:close/>
                  <a:moveTo>
                    <a:pt x="562583" y="259680"/>
                  </a:moveTo>
                  <a:cubicBezTo>
                    <a:pt x="586415" y="259680"/>
                    <a:pt x="605734" y="278968"/>
                    <a:pt x="605734" y="302760"/>
                  </a:cubicBezTo>
                  <a:cubicBezTo>
                    <a:pt x="605734" y="326552"/>
                    <a:pt x="586415" y="345840"/>
                    <a:pt x="562583" y="345840"/>
                  </a:cubicBezTo>
                  <a:cubicBezTo>
                    <a:pt x="538751" y="345840"/>
                    <a:pt x="519432" y="326552"/>
                    <a:pt x="519432" y="302760"/>
                  </a:cubicBezTo>
                  <a:cubicBezTo>
                    <a:pt x="519432" y="278968"/>
                    <a:pt x="538751" y="259680"/>
                    <a:pt x="562583" y="259680"/>
                  </a:cubicBezTo>
                  <a:close/>
                  <a:moveTo>
                    <a:pt x="43151" y="259680"/>
                  </a:moveTo>
                  <a:cubicBezTo>
                    <a:pt x="66983" y="259680"/>
                    <a:pt x="86302" y="278968"/>
                    <a:pt x="86302" y="302760"/>
                  </a:cubicBezTo>
                  <a:cubicBezTo>
                    <a:pt x="86302" y="326552"/>
                    <a:pt x="66983" y="345840"/>
                    <a:pt x="43151" y="345840"/>
                  </a:cubicBezTo>
                  <a:cubicBezTo>
                    <a:pt x="19319" y="345840"/>
                    <a:pt x="0" y="326552"/>
                    <a:pt x="0" y="302760"/>
                  </a:cubicBezTo>
                  <a:cubicBezTo>
                    <a:pt x="0" y="278968"/>
                    <a:pt x="19319" y="259680"/>
                    <a:pt x="43151" y="259680"/>
                  </a:cubicBezTo>
                  <a:close/>
                  <a:moveTo>
                    <a:pt x="302479" y="144024"/>
                  </a:moveTo>
                  <a:cubicBezTo>
                    <a:pt x="390264" y="144024"/>
                    <a:pt x="461428" y="215077"/>
                    <a:pt x="461428" y="302726"/>
                  </a:cubicBezTo>
                  <a:cubicBezTo>
                    <a:pt x="461428" y="390375"/>
                    <a:pt x="390264" y="461428"/>
                    <a:pt x="302479" y="461428"/>
                  </a:cubicBezTo>
                  <a:cubicBezTo>
                    <a:pt x="214694" y="461428"/>
                    <a:pt x="143530" y="390375"/>
                    <a:pt x="143530" y="302726"/>
                  </a:cubicBezTo>
                  <a:cubicBezTo>
                    <a:pt x="143530" y="215077"/>
                    <a:pt x="214694" y="144024"/>
                    <a:pt x="302479" y="144024"/>
                  </a:cubicBezTo>
                  <a:close/>
                  <a:moveTo>
                    <a:pt x="490324" y="72118"/>
                  </a:moveTo>
                  <a:cubicBezTo>
                    <a:pt x="514195" y="72118"/>
                    <a:pt x="533546" y="91406"/>
                    <a:pt x="533546" y="115198"/>
                  </a:cubicBezTo>
                  <a:cubicBezTo>
                    <a:pt x="533546" y="138990"/>
                    <a:pt x="514195" y="158278"/>
                    <a:pt x="490324" y="158278"/>
                  </a:cubicBezTo>
                  <a:cubicBezTo>
                    <a:pt x="466453" y="158278"/>
                    <a:pt x="447102" y="138990"/>
                    <a:pt x="447102" y="115198"/>
                  </a:cubicBezTo>
                  <a:cubicBezTo>
                    <a:pt x="447102" y="91406"/>
                    <a:pt x="466453" y="72118"/>
                    <a:pt x="490324" y="72118"/>
                  </a:cubicBezTo>
                  <a:close/>
                  <a:moveTo>
                    <a:pt x="114880" y="72118"/>
                  </a:moveTo>
                  <a:cubicBezTo>
                    <a:pt x="138731" y="72118"/>
                    <a:pt x="158066" y="91406"/>
                    <a:pt x="158066" y="115198"/>
                  </a:cubicBezTo>
                  <a:cubicBezTo>
                    <a:pt x="158066" y="138990"/>
                    <a:pt x="138731" y="158278"/>
                    <a:pt x="114880" y="158278"/>
                  </a:cubicBezTo>
                  <a:cubicBezTo>
                    <a:pt x="91029" y="158278"/>
                    <a:pt x="71694" y="138990"/>
                    <a:pt x="71694" y="115198"/>
                  </a:cubicBezTo>
                  <a:cubicBezTo>
                    <a:pt x="71694" y="91406"/>
                    <a:pt x="91029" y="72118"/>
                    <a:pt x="114880" y="72118"/>
                  </a:cubicBezTo>
                  <a:close/>
                  <a:moveTo>
                    <a:pt x="302620" y="0"/>
                  </a:moveTo>
                  <a:cubicBezTo>
                    <a:pt x="326452" y="0"/>
                    <a:pt x="345771" y="19288"/>
                    <a:pt x="345771" y="43080"/>
                  </a:cubicBezTo>
                  <a:cubicBezTo>
                    <a:pt x="345771" y="66872"/>
                    <a:pt x="326452" y="86160"/>
                    <a:pt x="302620" y="86160"/>
                  </a:cubicBezTo>
                  <a:cubicBezTo>
                    <a:pt x="278788" y="86160"/>
                    <a:pt x="259469" y="66872"/>
                    <a:pt x="259469" y="43080"/>
                  </a:cubicBezTo>
                  <a:cubicBezTo>
                    <a:pt x="259469" y="19288"/>
                    <a:pt x="278788" y="0"/>
                    <a:pt x="3026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794000" y="2540000"/>
              <a:ext cx="6604000" cy="0"/>
              <a:chOff x="2612571" y="2540000"/>
              <a:chExt cx="6604000" cy="0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2612571" y="2540000"/>
                <a:ext cx="8128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5508171" y="2540000"/>
                <a:ext cx="8128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8403771" y="2540000"/>
                <a:ext cx="8128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文本框 36"/>
          <p:cNvSpPr txBox="1"/>
          <p:nvPr/>
        </p:nvSpPr>
        <p:spPr>
          <a:xfrm>
            <a:off x="1748625" y="311834"/>
            <a:ext cx="319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试验验证</a:t>
            </a:r>
            <a:endParaRPr lang="zh-CN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3" y="86278"/>
            <a:ext cx="1480997" cy="1168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横卷形 4"/>
          <p:cNvSpPr/>
          <p:nvPr/>
        </p:nvSpPr>
        <p:spPr>
          <a:xfrm>
            <a:off x="1532023" y="1204687"/>
            <a:ext cx="9202057" cy="4597546"/>
          </a:xfrm>
          <a:prstGeom prst="horizontalScroll">
            <a:avLst>
              <a:gd name="adj" fmla="val 7269"/>
            </a:avLst>
          </a:prstGeom>
          <a:solidFill>
            <a:schemeClr val="bg1"/>
          </a:solidFill>
          <a:ln>
            <a:solidFill>
              <a:srgbClr val="4C6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756008" y="611171"/>
            <a:ext cx="2754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前言</a:t>
            </a:r>
          </a:p>
        </p:txBody>
      </p:sp>
      <p:sp>
        <p:nvSpPr>
          <p:cNvPr id="19" name="矩形 18"/>
          <p:cNvSpPr/>
          <p:nvPr/>
        </p:nvSpPr>
        <p:spPr>
          <a:xfrm>
            <a:off x="4990311" y="2195413"/>
            <a:ext cx="53586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320" y="2475732"/>
            <a:ext cx="2497862" cy="24757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70"/>
          <p:cNvSpPr txBox="1"/>
          <p:nvPr/>
        </p:nvSpPr>
        <p:spPr>
          <a:xfrm>
            <a:off x="5239657" y="2396130"/>
            <a:ext cx="3191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结果分析</a:t>
            </a:r>
            <a:endParaRPr lang="zh-CN" altLang="en-US" sz="5400" dirty="0">
              <a:solidFill>
                <a:schemeClr val="tx1">
                  <a:lumMod val="95000"/>
                  <a:lumOff val="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5394712" y="3271404"/>
            <a:ext cx="444597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3" y="479278"/>
            <a:ext cx="3477613" cy="2743200"/>
          </a:xfrm>
          <a:prstGeom prst="rect">
            <a:avLst/>
          </a:prstGeom>
        </p:spPr>
      </p:pic>
      <p:sp>
        <p:nvSpPr>
          <p:cNvPr id="72" name="文本框 71"/>
          <p:cNvSpPr txBox="1"/>
          <p:nvPr/>
        </p:nvSpPr>
        <p:spPr>
          <a:xfrm>
            <a:off x="2024743" y="1850878"/>
            <a:ext cx="299538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noFill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04</a:t>
            </a:r>
            <a:endParaRPr lang="zh-CN" altLang="en-US" sz="16600" dirty="0">
              <a:ln>
                <a:solidFill>
                  <a:schemeClr val="accent1">
                    <a:shade val="50000"/>
                  </a:schemeClr>
                </a:solidFill>
              </a:ln>
              <a:noFill/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079" y="4601461"/>
            <a:ext cx="2622607" cy="1675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图表 13"/>
          <p:cNvGraphicFramePr/>
          <p:nvPr/>
        </p:nvGraphicFramePr>
        <p:xfrm>
          <a:off x="710862" y="1637105"/>
          <a:ext cx="5631881" cy="4052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íṩlïḑé"/>
          <p:cNvSpPr txBox="1"/>
          <p:nvPr/>
        </p:nvSpPr>
        <p:spPr bwMode="auto">
          <a:xfrm>
            <a:off x="6783280" y="2372448"/>
            <a:ext cx="455253" cy="492443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4C678E"/>
                </a:solidFill>
                <a:cs typeface="+mn-ea"/>
                <a:sym typeface="+mn-lt"/>
              </a:rPr>
              <a:t>0</a:t>
            </a:r>
            <a:r>
              <a:rPr lang="en-US" sz="100" b="1" dirty="0">
                <a:solidFill>
                  <a:srgbClr val="4C678E"/>
                </a:solidFill>
                <a:cs typeface="+mn-ea"/>
                <a:sym typeface="+mn-lt"/>
              </a:rPr>
              <a:t> </a:t>
            </a:r>
            <a:r>
              <a:rPr lang="en-US" sz="3200" b="1" dirty="0">
                <a:solidFill>
                  <a:srgbClr val="4C678E"/>
                </a:solidFill>
                <a:cs typeface="+mn-ea"/>
                <a:sym typeface="+mn-lt"/>
              </a:rPr>
              <a:t>1.</a:t>
            </a:r>
          </a:p>
        </p:txBody>
      </p:sp>
      <p:sp>
        <p:nvSpPr>
          <p:cNvPr id="16" name="íṩlïḑé"/>
          <p:cNvSpPr txBox="1"/>
          <p:nvPr/>
        </p:nvSpPr>
        <p:spPr bwMode="auto">
          <a:xfrm>
            <a:off x="6783280" y="3533607"/>
            <a:ext cx="455253" cy="492443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4C678E"/>
                </a:solidFill>
                <a:cs typeface="+mn-ea"/>
                <a:sym typeface="+mn-lt"/>
              </a:rPr>
              <a:t>02.</a:t>
            </a:r>
          </a:p>
        </p:txBody>
      </p:sp>
      <p:sp>
        <p:nvSpPr>
          <p:cNvPr id="18" name="íṩlïḑé"/>
          <p:cNvSpPr txBox="1"/>
          <p:nvPr/>
        </p:nvSpPr>
        <p:spPr bwMode="auto">
          <a:xfrm>
            <a:off x="6724492" y="4694766"/>
            <a:ext cx="572830" cy="619624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4C678E"/>
                </a:solidFill>
                <a:cs typeface="+mn-ea"/>
                <a:sym typeface="+mn-lt"/>
              </a:rPr>
              <a:t>03.</a:t>
            </a:r>
          </a:p>
        </p:txBody>
      </p:sp>
      <p:sp>
        <p:nvSpPr>
          <p:cNvPr id="19" name="矩形 18"/>
          <p:cNvSpPr/>
          <p:nvPr/>
        </p:nvSpPr>
        <p:spPr>
          <a:xfrm>
            <a:off x="7616371" y="2240680"/>
            <a:ext cx="3878943" cy="706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20" name="矩形 19"/>
          <p:cNvSpPr/>
          <p:nvPr/>
        </p:nvSpPr>
        <p:spPr>
          <a:xfrm>
            <a:off x="7616371" y="3283023"/>
            <a:ext cx="3878943" cy="706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21" name="矩形 20"/>
          <p:cNvSpPr/>
          <p:nvPr/>
        </p:nvSpPr>
        <p:spPr>
          <a:xfrm>
            <a:off x="7616371" y="4694696"/>
            <a:ext cx="3878943" cy="706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748625" y="311834"/>
            <a:ext cx="319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结果分析</a:t>
            </a:r>
            <a:endParaRPr lang="zh-CN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3" y="86278"/>
            <a:ext cx="1480997" cy="1168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4533900" y="2095500"/>
            <a:ext cx="3124200" cy="3124200"/>
            <a:chOff x="901700" y="3111500"/>
            <a:chExt cx="2362200" cy="2362200"/>
          </a:xfrm>
        </p:grpSpPr>
        <p:sp>
          <p:nvSpPr>
            <p:cNvPr id="25" name="椭圆 24"/>
            <p:cNvSpPr/>
            <p:nvPr/>
          </p:nvSpPr>
          <p:spPr>
            <a:xfrm>
              <a:off x="901700" y="31115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rgbClr val="4C678E">
                    <a:alpha val="0"/>
                  </a:srgbClr>
                </a:gs>
                <a:gs pos="100000">
                  <a:srgbClr val="4C678E">
                    <a:alpha val="2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308100" y="3517900"/>
              <a:ext cx="1549400" cy="1549400"/>
            </a:xfrm>
            <a:prstGeom prst="ellipse">
              <a:avLst/>
            </a:prstGeom>
            <a:gradFill flip="none" rotWithShape="1">
              <a:gsLst>
                <a:gs pos="0">
                  <a:srgbClr val="4C678E"/>
                </a:gs>
                <a:gs pos="100000">
                  <a:srgbClr val="4C678E">
                    <a:alpha val="97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733801" y="1396937"/>
            <a:ext cx="4724400" cy="4597526"/>
            <a:chOff x="3733801" y="1422337"/>
            <a:chExt cx="4724400" cy="4597526"/>
          </a:xfrm>
        </p:grpSpPr>
        <p:sp>
          <p:nvSpPr>
            <p:cNvPr id="15" name="椭圆 14"/>
            <p:cNvSpPr/>
            <p:nvPr/>
          </p:nvSpPr>
          <p:spPr>
            <a:xfrm>
              <a:off x="3852629" y="1422337"/>
              <a:ext cx="4597527" cy="4597526"/>
            </a:xfrm>
            <a:prstGeom prst="ellipse">
              <a:avLst/>
            </a:prstGeom>
            <a:noFill/>
            <a:ln>
              <a:gradFill>
                <a:gsLst>
                  <a:gs pos="7700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4C678E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H="1">
              <a:off x="3733801" y="1422337"/>
              <a:ext cx="4597527" cy="4597526"/>
            </a:xfrm>
            <a:prstGeom prst="ellipse">
              <a:avLst/>
            </a:prstGeom>
            <a:noFill/>
            <a:ln>
              <a:gradFill>
                <a:gsLst>
                  <a:gs pos="7200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4C678E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4180469" y="2017450"/>
              <a:ext cx="288589" cy="288586"/>
            </a:xfrm>
            <a:prstGeom prst="ellipse">
              <a:avLst/>
            </a:prstGeom>
            <a:gradFill flip="none" rotWithShape="1">
              <a:gsLst>
                <a:gs pos="0">
                  <a:srgbClr val="4C678E"/>
                </a:gs>
                <a:gs pos="100000">
                  <a:srgbClr val="4C678E">
                    <a:alpha val="97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7704855" y="2017450"/>
              <a:ext cx="288589" cy="288586"/>
            </a:xfrm>
            <a:prstGeom prst="ellipse">
              <a:avLst/>
            </a:prstGeom>
            <a:gradFill flip="none" rotWithShape="1">
              <a:gsLst>
                <a:gs pos="0">
                  <a:srgbClr val="4C678E"/>
                </a:gs>
                <a:gs pos="100000">
                  <a:srgbClr val="4C678E">
                    <a:alpha val="97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3781482" y="4414052"/>
              <a:ext cx="288589" cy="288586"/>
            </a:xfrm>
            <a:prstGeom prst="ellipse">
              <a:avLst/>
            </a:prstGeom>
            <a:gradFill flip="none" rotWithShape="1">
              <a:gsLst>
                <a:gs pos="0">
                  <a:srgbClr val="4C678E"/>
                </a:gs>
                <a:gs pos="100000">
                  <a:srgbClr val="4C678E">
                    <a:alpha val="97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8169612" y="4265331"/>
              <a:ext cx="288589" cy="288586"/>
            </a:xfrm>
            <a:prstGeom prst="ellipse">
              <a:avLst/>
            </a:prstGeom>
            <a:gradFill flip="none" rotWithShape="1">
              <a:gsLst>
                <a:gs pos="0">
                  <a:srgbClr val="4C678E"/>
                </a:gs>
                <a:gs pos="100000">
                  <a:srgbClr val="4C678E">
                    <a:alpha val="97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5295900" y="3059381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solidFill>
                  <a:schemeClr val="bg1"/>
                </a:solidFill>
                <a:cs typeface="+mn-ea"/>
                <a:sym typeface="+mn-lt"/>
              </a:rPr>
              <a:t>标题文本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055008" y="1678445"/>
            <a:ext cx="2652485" cy="1577702"/>
            <a:chOff x="1259115" y="2186445"/>
            <a:chExt cx="2652485" cy="1577702"/>
          </a:xfrm>
        </p:grpSpPr>
        <p:sp>
          <p:nvSpPr>
            <p:cNvPr id="27" name="矩形 26"/>
            <p:cNvSpPr/>
            <p:nvPr/>
          </p:nvSpPr>
          <p:spPr>
            <a:xfrm>
              <a:off x="1259115" y="2186445"/>
              <a:ext cx="1123274" cy="421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4C678E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259115" y="2656151"/>
              <a:ext cx="265248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55008" y="3735845"/>
            <a:ext cx="2485571" cy="1577702"/>
            <a:chOff x="1259115" y="2186445"/>
            <a:chExt cx="2485571" cy="1577702"/>
          </a:xfrm>
        </p:grpSpPr>
        <p:sp>
          <p:nvSpPr>
            <p:cNvPr id="31" name="矩形 30"/>
            <p:cNvSpPr/>
            <p:nvPr/>
          </p:nvSpPr>
          <p:spPr>
            <a:xfrm>
              <a:off x="1259115" y="2186445"/>
              <a:ext cx="1123274" cy="421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4C678E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1259115" y="2656151"/>
              <a:ext cx="2485571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738508" y="1678445"/>
            <a:ext cx="2652485" cy="1577702"/>
            <a:chOff x="1259115" y="2186445"/>
            <a:chExt cx="2652485" cy="1577702"/>
          </a:xfrm>
        </p:grpSpPr>
        <p:sp>
          <p:nvSpPr>
            <p:cNvPr id="35" name="矩形 34"/>
            <p:cNvSpPr/>
            <p:nvPr/>
          </p:nvSpPr>
          <p:spPr>
            <a:xfrm>
              <a:off x="1259115" y="2186445"/>
              <a:ext cx="1123274" cy="421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4C678E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1259115" y="2656151"/>
              <a:ext cx="265248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738508" y="3735845"/>
            <a:ext cx="2485571" cy="1577702"/>
            <a:chOff x="1259115" y="2186445"/>
            <a:chExt cx="2485571" cy="1577702"/>
          </a:xfrm>
        </p:grpSpPr>
        <p:sp>
          <p:nvSpPr>
            <p:cNvPr id="39" name="矩形 38"/>
            <p:cNvSpPr/>
            <p:nvPr/>
          </p:nvSpPr>
          <p:spPr>
            <a:xfrm>
              <a:off x="1259115" y="2186445"/>
              <a:ext cx="1123274" cy="421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4C678E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259115" y="2656151"/>
              <a:ext cx="2485571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1748625" y="311834"/>
            <a:ext cx="319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结果分析</a:t>
            </a:r>
            <a:endParaRPr lang="zh-CN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3" y="86278"/>
            <a:ext cx="1480997" cy="1168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736600" y="1981200"/>
            <a:ext cx="3492500" cy="3365500"/>
          </a:xfrm>
          <a:prstGeom prst="rect">
            <a:avLst/>
          </a:prstGeom>
          <a:gradFill flip="none" rotWithShape="1">
            <a:gsLst>
              <a:gs pos="0">
                <a:srgbClr val="4C678E"/>
              </a:gs>
              <a:gs pos="100000">
                <a:srgbClr val="4C678E">
                  <a:alpha val="9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445000" y="1981200"/>
            <a:ext cx="7048500" cy="3365500"/>
            <a:chOff x="4445000" y="1981200"/>
            <a:chExt cx="7048500" cy="3365500"/>
          </a:xfrm>
        </p:grpSpPr>
        <p:sp>
          <p:nvSpPr>
            <p:cNvPr id="16" name="矩形 15"/>
            <p:cNvSpPr/>
            <p:nvPr/>
          </p:nvSpPr>
          <p:spPr>
            <a:xfrm>
              <a:off x="4445000" y="1981200"/>
              <a:ext cx="7048500" cy="33655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t="-8921" b="-892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445000" y="1981200"/>
              <a:ext cx="7048500" cy="3365500"/>
            </a:xfrm>
            <a:prstGeom prst="rect">
              <a:avLst/>
            </a:prstGeom>
            <a:gradFill flip="none" rotWithShape="1">
              <a:gsLst>
                <a:gs pos="0">
                  <a:srgbClr val="4C678E"/>
                </a:gs>
                <a:gs pos="100000">
                  <a:srgbClr val="4C678E">
                    <a:alpha val="97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568932" y="2455705"/>
            <a:ext cx="1777036" cy="1783080"/>
            <a:chOff x="2157926" y="4538663"/>
            <a:chExt cx="485712" cy="487364"/>
          </a:xfrm>
          <a:solidFill>
            <a:schemeClr val="bg1"/>
          </a:solidFill>
        </p:grpSpPr>
        <p:sp>
          <p:nvSpPr>
            <p:cNvPr id="19" name="Freeform 18"/>
            <p:cNvSpPr/>
            <p:nvPr/>
          </p:nvSpPr>
          <p:spPr bwMode="auto">
            <a:xfrm>
              <a:off x="2419830" y="4805364"/>
              <a:ext cx="223808" cy="220663"/>
            </a:xfrm>
            <a:custGeom>
              <a:avLst/>
              <a:gdLst>
                <a:gd name="T0" fmla="*/ 87 w 88"/>
                <a:gd name="T1" fmla="*/ 0 h 87"/>
                <a:gd name="T2" fmla="*/ 1 w 88"/>
                <a:gd name="T3" fmla="*/ 0 h 87"/>
                <a:gd name="T4" fmla="*/ 0 w 88"/>
                <a:gd name="T5" fmla="*/ 1 h 87"/>
                <a:gd name="T6" fmla="*/ 0 w 88"/>
                <a:gd name="T7" fmla="*/ 86 h 87"/>
                <a:gd name="T8" fmla="*/ 1 w 88"/>
                <a:gd name="T9" fmla="*/ 87 h 87"/>
                <a:gd name="T10" fmla="*/ 88 w 88"/>
                <a:gd name="T11" fmla="*/ 1 h 87"/>
                <a:gd name="T12" fmla="*/ 87 w 88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7">
                  <a:moveTo>
                    <a:pt x="8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7"/>
                    <a:pt x="1" y="87"/>
                    <a:pt x="1" y="87"/>
                  </a:cubicBezTo>
                  <a:cubicBezTo>
                    <a:pt x="49" y="87"/>
                    <a:pt x="88" y="48"/>
                    <a:pt x="88" y="1"/>
                  </a:cubicBezTo>
                  <a:cubicBezTo>
                    <a:pt x="88" y="0"/>
                    <a:pt x="88" y="0"/>
                    <a:pt x="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275387" y="4740276"/>
              <a:ext cx="33333" cy="225425"/>
            </a:xfrm>
            <a:custGeom>
              <a:avLst/>
              <a:gdLst>
                <a:gd name="T0" fmla="*/ 0 w 13"/>
                <a:gd name="T1" fmla="*/ 84 h 89"/>
                <a:gd name="T2" fmla="*/ 13 w 13"/>
                <a:gd name="T3" fmla="*/ 89 h 89"/>
                <a:gd name="T4" fmla="*/ 13 w 13"/>
                <a:gd name="T5" fmla="*/ 4 h 89"/>
                <a:gd name="T6" fmla="*/ 0 w 13"/>
                <a:gd name="T7" fmla="*/ 0 h 89"/>
                <a:gd name="T8" fmla="*/ 0 w 13"/>
                <a:gd name="T9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9">
                  <a:moveTo>
                    <a:pt x="0" y="84"/>
                  </a:moveTo>
                  <a:cubicBezTo>
                    <a:pt x="4" y="86"/>
                    <a:pt x="8" y="88"/>
                    <a:pt x="13" y="89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157926" y="4702176"/>
              <a:ext cx="44444" cy="187325"/>
            </a:xfrm>
            <a:custGeom>
              <a:avLst/>
              <a:gdLst>
                <a:gd name="T0" fmla="*/ 0 w 17"/>
                <a:gd name="T1" fmla="*/ 23 h 74"/>
                <a:gd name="T2" fmla="*/ 17 w 17"/>
                <a:gd name="T3" fmla="*/ 74 h 74"/>
                <a:gd name="T4" fmla="*/ 17 w 17"/>
                <a:gd name="T5" fmla="*/ 5 h 74"/>
                <a:gd name="T6" fmla="*/ 3 w 17"/>
                <a:gd name="T7" fmla="*/ 0 h 74"/>
                <a:gd name="T8" fmla="*/ 0 w 17"/>
                <a:gd name="T9" fmla="*/ 2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4">
                  <a:moveTo>
                    <a:pt x="0" y="23"/>
                  </a:moveTo>
                  <a:cubicBezTo>
                    <a:pt x="0" y="42"/>
                    <a:pt x="7" y="60"/>
                    <a:pt x="17" y="7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7"/>
                    <a:pt x="0" y="15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2173800" y="4564064"/>
              <a:ext cx="187301" cy="182563"/>
            </a:xfrm>
            <a:custGeom>
              <a:avLst/>
              <a:gdLst>
                <a:gd name="T0" fmla="*/ 41 w 74"/>
                <a:gd name="T1" fmla="*/ 0 h 72"/>
                <a:gd name="T2" fmla="*/ 0 w 74"/>
                <a:gd name="T3" fmla="*/ 47 h 72"/>
                <a:gd name="T4" fmla="*/ 74 w 74"/>
                <a:gd name="T5" fmla="*/ 72 h 72"/>
                <a:gd name="T6" fmla="*/ 41 w 74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2">
                  <a:moveTo>
                    <a:pt x="41" y="0"/>
                  </a:moveTo>
                  <a:cubicBezTo>
                    <a:pt x="22" y="10"/>
                    <a:pt x="7" y="26"/>
                    <a:pt x="0" y="47"/>
                  </a:cubicBezTo>
                  <a:cubicBezTo>
                    <a:pt x="74" y="72"/>
                    <a:pt x="74" y="72"/>
                    <a:pt x="74" y="72"/>
                  </a:cubicBezTo>
                  <a:lnTo>
                    <a:pt x="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2221419" y="4721226"/>
              <a:ext cx="33333" cy="219075"/>
            </a:xfrm>
            <a:custGeom>
              <a:avLst/>
              <a:gdLst>
                <a:gd name="T0" fmla="*/ 0 w 13"/>
                <a:gd name="T1" fmla="*/ 76 h 86"/>
                <a:gd name="T2" fmla="*/ 0 w 13"/>
                <a:gd name="T3" fmla="*/ 76 h 86"/>
                <a:gd name="T4" fmla="*/ 13 w 13"/>
                <a:gd name="T5" fmla="*/ 86 h 86"/>
                <a:gd name="T6" fmla="*/ 13 w 13"/>
                <a:gd name="T7" fmla="*/ 4 h 86"/>
                <a:gd name="T8" fmla="*/ 0 w 13"/>
                <a:gd name="T9" fmla="*/ 0 h 86"/>
                <a:gd name="T10" fmla="*/ 0 w 13"/>
                <a:gd name="T11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86">
                  <a:moveTo>
                    <a:pt x="0" y="76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4" y="80"/>
                    <a:pt x="8" y="83"/>
                    <a:pt x="13" y="8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327767" y="4757739"/>
              <a:ext cx="53968" cy="220663"/>
            </a:xfrm>
            <a:custGeom>
              <a:avLst/>
              <a:gdLst>
                <a:gd name="T0" fmla="*/ 19 w 21"/>
                <a:gd name="T1" fmla="*/ 6 h 87"/>
                <a:gd name="T2" fmla="*/ 0 w 21"/>
                <a:gd name="T3" fmla="*/ 0 h 87"/>
                <a:gd name="T4" fmla="*/ 0 w 21"/>
                <a:gd name="T5" fmla="*/ 85 h 87"/>
                <a:gd name="T6" fmla="*/ 20 w 21"/>
                <a:gd name="T7" fmla="*/ 87 h 87"/>
                <a:gd name="T8" fmla="*/ 21 w 21"/>
                <a:gd name="T9" fmla="*/ 86 h 87"/>
                <a:gd name="T10" fmla="*/ 21 w 21"/>
                <a:gd name="T11" fmla="*/ 6 h 87"/>
                <a:gd name="T12" fmla="*/ 20 w 21"/>
                <a:gd name="T13" fmla="*/ 6 h 87"/>
                <a:gd name="T14" fmla="*/ 19 w 21"/>
                <a:gd name="T15" fmla="*/ 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7">
                  <a:moveTo>
                    <a:pt x="19" y="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6" y="86"/>
                    <a:pt x="13" y="87"/>
                    <a:pt x="20" y="87"/>
                  </a:cubicBezTo>
                  <a:cubicBezTo>
                    <a:pt x="20" y="87"/>
                    <a:pt x="21" y="87"/>
                    <a:pt x="21" y="8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20" y="6"/>
                    <a:pt x="19" y="6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296021" y="4538663"/>
              <a:ext cx="301586" cy="223838"/>
            </a:xfrm>
            <a:custGeom>
              <a:avLst/>
              <a:gdLst>
                <a:gd name="T0" fmla="*/ 119 w 119"/>
                <a:gd name="T1" fmla="*/ 87 h 88"/>
                <a:gd name="T2" fmla="*/ 33 w 119"/>
                <a:gd name="T3" fmla="*/ 0 h 88"/>
                <a:gd name="T4" fmla="*/ 0 w 119"/>
                <a:gd name="T5" fmla="*/ 6 h 88"/>
                <a:gd name="T6" fmla="*/ 36 w 119"/>
                <a:gd name="T7" fmla="*/ 83 h 88"/>
                <a:gd name="T8" fmla="*/ 36 w 119"/>
                <a:gd name="T9" fmla="*/ 86 h 88"/>
                <a:gd name="T10" fmla="*/ 37 w 119"/>
                <a:gd name="T11" fmla="*/ 88 h 88"/>
                <a:gd name="T12" fmla="*/ 118 w 119"/>
                <a:gd name="T13" fmla="*/ 88 h 88"/>
                <a:gd name="T14" fmla="*/ 119 w 119"/>
                <a:gd name="T1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88">
                  <a:moveTo>
                    <a:pt x="119" y="87"/>
                  </a:moveTo>
                  <a:cubicBezTo>
                    <a:pt x="119" y="39"/>
                    <a:pt x="80" y="0"/>
                    <a:pt x="33" y="0"/>
                  </a:cubicBezTo>
                  <a:cubicBezTo>
                    <a:pt x="21" y="0"/>
                    <a:pt x="10" y="2"/>
                    <a:pt x="0" y="6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4"/>
                    <a:pt x="36" y="85"/>
                    <a:pt x="36" y="86"/>
                  </a:cubicBezTo>
                  <a:cubicBezTo>
                    <a:pt x="37" y="86"/>
                    <a:pt x="37" y="87"/>
                    <a:pt x="37" y="88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9" y="88"/>
                    <a:pt x="119" y="87"/>
                    <a:pt x="119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895813" y="4396245"/>
            <a:ext cx="1123274" cy="421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文本标题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8103054" y="2367705"/>
            <a:ext cx="2958192" cy="1208370"/>
            <a:chOff x="1259115" y="2186445"/>
            <a:chExt cx="3212192" cy="1208370"/>
          </a:xfrm>
        </p:grpSpPr>
        <p:sp>
          <p:nvSpPr>
            <p:cNvPr id="28" name="矩形 27"/>
            <p:cNvSpPr/>
            <p:nvPr/>
          </p:nvSpPr>
          <p:spPr>
            <a:xfrm>
              <a:off x="1259115" y="2186445"/>
              <a:ext cx="112327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259115" y="2656151"/>
              <a:ext cx="3212192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/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103054" y="3790105"/>
            <a:ext cx="2958192" cy="1208370"/>
            <a:chOff x="1259115" y="2186445"/>
            <a:chExt cx="3212192" cy="1208370"/>
          </a:xfrm>
        </p:grpSpPr>
        <p:sp>
          <p:nvSpPr>
            <p:cNvPr id="31" name="矩形 30"/>
            <p:cNvSpPr/>
            <p:nvPr/>
          </p:nvSpPr>
          <p:spPr>
            <a:xfrm>
              <a:off x="1259115" y="2186445"/>
              <a:ext cx="112327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1259115" y="2656151"/>
              <a:ext cx="3212192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/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877254" y="2367705"/>
            <a:ext cx="2958192" cy="1208370"/>
            <a:chOff x="1259115" y="2186445"/>
            <a:chExt cx="3212192" cy="1208370"/>
          </a:xfrm>
        </p:grpSpPr>
        <p:sp>
          <p:nvSpPr>
            <p:cNvPr id="35" name="矩形 34"/>
            <p:cNvSpPr/>
            <p:nvPr/>
          </p:nvSpPr>
          <p:spPr>
            <a:xfrm>
              <a:off x="1259115" y="2186445"/>
              <a:ext cx="112327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1259115" y="2656151"/>
              <a:ext cx="3212192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/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877254" y="3790105"/>
            <a:ext cx="2958192" cy="1208370"/>
            <a:chOff x="1259115" y="2186445"/>
            <a:chExt cx="3212192" cy="1208370"/>
          </a:xfrm>
        </p:grpSpPr>
        <p:sp>
          <p:nvSpPr>
            <p:cNvPr id="39" name="矩形 38"/>
            <p:cNvSpPr/>
            <p:nvPr/>
          </p:nvSpPr>
          <p:spPr>
            <a:xfrm>
              <a:off x="1259115" y="2186445"/>
              <a:ext cx="112327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259115" y="2656151"/>
              <a:ext cx="3212192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/>
              <a:r>
                <a:rPr lang="zh-CN" altLang="en-US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1748625" y="311834"/>
            <a:ext cx="319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结果分析</a:t>
            </a:r>
            <a:endParaRPr lang="zh-CN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3" y="86278"/>
            <a:ext cx="1480997" cy="1168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图片 9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/>
          <a:stretch>
            <a:fillRect/>
          </a:stretch>
        </p:blipFill>
        <p:spPr>
          <a:xfrm>
            <a:off x="232228" y="990126"/>
            <a:ext cx="10995163" cy="3810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066924" y="2375037"/>
            <a:ext cx="8058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spc="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谢谢您的欣赏</a:t>
            </a:r>
            <a:endParaRPr lang="zh-CN" altLang="en-US" sz="6000" spc="600" dirty="0">
              <a:solidFill>
                <a:schemeClr val="tx1">
                  <a:lumMod val="95000"/>
                  <a:lumOff val="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656232" y="3991266"/>
            <a:ext cx="301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/>
              <a:t>劳动与社会保障</a:t>
            </a:r>
            <a:r>
              <a:rPr lang="zh-CN" altLang="en-US" spc="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专</a:t>
            </a:r>
            <a:r>
              <a:rPr lang="zh-CN" altLang="en-US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业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789306" y="3483405"/>
            <a:ext cx="46133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spc="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CHINESE STYLE THESIS DEFENSE </a:t>
            </a:r>
            <a:endParaRPr lang="zh-CN" altLang="en-US" sz="1100" spc="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4114043" y="4714913"/>
            <a:ext cx="3963912" cy="347242"/>
            <a:chOff x="4586512" y="4714913"/>
            <a:chExt cx="3963912" cy="347242"/>
          </a:xfrm>
        </p:grpSpPr>
        <p:sp>
          <p:nvSpPr>
            <p:cNvPr id="29" name="矩形: 圆角 28"/>
            <p:cNvSpPr/>
            <p:nvPr/>
          </p:nvSpPr>
          <p:spPr>
            <a:xfrm>
              <a:off x="4586512" y="4714913"/>
              <a:ext cx="1851900" cy="34724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主讲：</a:t>
              </a:r>
              <a:r>
                <a:rPr lang="en-US" altLang="zh-CN" sz="120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PPT818</a:t>
              </a: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: 圆角 28"/>
            <p:cNvSpPr/>
            <p:nvPr/>
          </p:nvSpPr>
          <p:spPr>
            <a:xfrm>
              <a:off x="6698524" y="4714913"/>
              <a:ext cx="1851900" cy="34724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时间</a:t>
              </a: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2021.06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7" name="图片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4" y="3696159"/>
            <a:ext cx="2731991" cy="27319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067" y="1279634"/>
            <a:ext cx="3401863" cy="701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4" y="3696159"/>
            <a:ext cx="2731991" cy="2731991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5127102" y="559050"/>
            <a:ext cx="193779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目录</a:t>
            </a:r>
          </a:p>
          <a:p>
            <a:pPr algn="ctr"/>
            <a:r>
              <a:rPr lang="zh-CN" altLang="en-US" dirty="0"/>
              <a:t>CONTENTS</a:t>
            </a:r>
          </a:p>
        </p:txBody>
      </p:sp>
      <p:sp>
        <p:nvSpPr>
          <p:cNvPr id="35" name="ïşļíḋê"/>
          <p:cNvSpPr/>
          <p:nvPr/>
        </p:nvSpPr>
        <p:spPr>
          <a:xfrm>
            <a:off x="2217163" y="2164100"/>
            <a:ext cx="683776" cy="683776"/>
          </a:xfrm>
          <a:custGeom>
            <a:avLst/>
            <a:gdLst>
              <a:gd name="connsiteX0" fmla="*/ 274320 w 548640"/>
              <a:gd name="connsiteY0" fmla="*/ 0 h 548640"/>
              <a:gd name="connsiteX1" fmla="*/ 548640 w 548640"/>
              <a:gd name="connsiteY1" fmla="*/ 274320 h 548640"/>
              <a:gd name="connsiteX2" fmla="*/ 274320 w 548640"/>
              <a:gd name="connsiteY2" fmla="*/ 548640 h 548640"/>
              <a:gd name="connsiteX3" fmla="*/ 0 w 548640"/>
              <a:gd name="connsiteY3" fmla="*/ 274320 h 548640"/>
              <a:gd name="connsiteX4" fmla="*/ 274320 w 548640"/>
              <a:gd name="connsiteY4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" h="548640">
                <a:moveTo>
                  <a:pt x="274320" y="0"/>
                </a:moveTo>
                <a:cubicBezTo>
                  <a:pt x="425823" y="0"/>
                  <a:pt x="548640" y="122817"/>
                  <a:pt x="548640" y="274320"/>
                </a:cubicBezTo>
                <a:cubicBezTo>
                  <a:pt x="548640" y="425823"/>
                  <a:pt x="425823" y="548640"/>
                  <a:pt x="274320" y="548640"/>
                </a:cubicBezTo>
                <a:cubicBezTo>
                  <a:pt x="122817" y="548640"/>
                  <a:pt x="0" y="425823"/>
                  <a:pt x="0" y="274320"/>
                </a:cubicBezTo>
                <a:cubicBezTo>
                  <a:pt x="0" y="122817"/>
                  <a:pt x="122817" y="0"/>
                  <a:pt x="274320" y="0"/>
                </a:cubicBezTo>
                <a:close/>
              </a:path>
            </a:pathLst>
          </a:custGeom>
          <a:solidFill>
            <a:srgbClr val="4C678E"/>
          </a:solidFill>
          <a:ln w="38100"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37" name="ïşļíḋê"/>
          <p:cNvSpPr/>
          <p:nvPr/>
        </p:nvSpPr>
        <p:spPr>
          <a:xfrm>
            <a:off x="4575130" y="2164100"/>
            <a:ext cx="683776" cy="683776"/>
          </a:xfrm>
          <a:custGeom>
            <a:avLst/>
            <a:gdLst>
              <a:gd name="connsiteX0" fmla="*/ 274320 w 548640"/>
              <a:gd name="connsiteY0" fmla="*/ 0 h 548640"/>
              <a:gd name="connsiteX1" fmla="*/ 548640 w 548640"/>
              <a:gd name="connsiteY1" fmla="*/ 274320 h 548640"/>
              <a:gd name="connsiteX2" fmla="*/ 274320 w 548640"/>
              <a:gd name="connsiteY2" fmla="*/ 548640 h 548640"/>
              <a:gd name="connsiteX3" fmla="*/ 0 w 548640"/>
              <a:gd name="connsiteY3" fmla="*/ 274320 h 548640"/>
              <a:gd name="connsiteX4" fmla="*/ 274320 w 548640"/>
              <a:gd name="connsiteY4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" h="548640">
                <a:moveTo>
                  <a:pt x="274320" y="0"/>
                </a:moveTo>
                <a:cubicBezTo>
                  <a:pt x="425823" y="0"/>
                  <a:pt x="548640" y="122817"/>
                  <a:pt x="548640" y="274320"/>
                </a:cubicBezTo>
                <a:cubicBezTo>
                  <a:pt x="548640" y="425823"/>
                  <a:pt x="425823" y="548640"/>
                  <a:pt x="274320" y="548640"/>
                </a:cubicBezTo>
                <a:cubicBezTo>
                  <a:pt x="122817" y="548640"/>
                  <a:pt x="0" y="425823"/>
                  <a:pt x="0" y="274320"/>
                </a:cubicBezTo>
                <a:cubicBezTo>
                  <a:pt x="0" y="122817"/>
                  <a:pt x="122817" y="0"/>
                  <a:pt x="274320" y="0"/>
                </a:cubicBezTo>
                <a:close/>
              </a:path>
            </a:pathLst>
          </a:custGeom>
          <a:solidFill>
            <a:srgbClr val="4C678E"/>
          </a:solidFill>
          <a:ln w="38100"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39" name="ïşļíḋê"/>
          <p:cNvSpPr/>
          <p:nvPr/>
        </p:nvSpPr>
        <p:spPr>
          <a:xfrm>
            <a:off x="6933097" y="2164100"/>
            <a:ext cx="683776" cy="683776"/>
          </a:xfrm>
          <a:custGeom>
            <a:avLst/>
            <a:gdLst>
              <a:gd name="connsiteX0" fmla="*/ 274320 w 548640"/>
              <a:gd name="connsiteY0" fmla="*/ 0 h 548640"/>
              <a:gd name="connsiteX1" fmla="*/ 548640 w 548640"/>
              <a:gd name="connsiteY1" fmla="*/ 274320 h 548640"/>
              <a:gd name="connsiteX2" fmla="*/ 274320 w 548640"/>
              <a:gd name="connsiteY2" fmla="*/ 548640 h 548640"/>
              <a:gd name="connsiteX3" fmla="*/ 0 w 548640"/>
              <a:gd name="connsiteY3" fmla="*/ 274320 h 548640"/>
              <a:gd name="connsiteX4" fmla="*/ 274320 w 548640"/>
              <a:gd name="connsiteY4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" h="548640">
                <a:moveTo>
                  <a:pt x="274320" y="0"/>
                </a:moveTo>
                <a:cubicBezTo>
                  <a:pt x="425823" y="0"/>
                  <a:pt x="548640" y="122817"/>
                  <a:pt x="548640" y="274320"/>
                </a:cubicBezTo>
                <a:cubicBezTo>
                  <a:pt x="548640" y="425823"/>
                  <a:pt x="425823" y="548640"/>
                  <a:pt x="274320" y="548640"/>
                </a:cubicBezTo>
                <a:cubicBezTo>
                  <a:pt x="122817" y="548640"/>
                  <a:pt x="0" y="425823"/>
                  <a:pt x="0" y="274320"/>
                </a:cubicBezTo>
                <a:cubicBezTo>
                  <a:pt x="0" y="122817"/>
                  <a:pt x="122817" y="0"/>
                  <a:pt x="274320" y="0"/>
                </a:cubicBezTo>
                <a:close/>
              </a:path>
            </a:pathLst>
          </a:custGeom>
          <a:solidFill>
            <a:srgbClr val="4C678E"/>
          </a:solidFill>
          <a:ln w="38100"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40" name="ïşļíḋê"/>
          <p:cNvSpPr/>
          <p:nvPr/>
        </p:nvSpPr>
        <p:spPr>
          <a:xfrm>
            <a:off x="9291063" y="2164100"/>
            <a:ext cx="683776" cy="683776"/>
          </a:xfrm>
          <a:custGeom>
            <a:avLst/>
            <a:gdLst>
              <a:gd name="connsiteX0" fmla="*/ 274320 w 548640"/>
              <a:gd name="connsiteY0" fmla="*/ 0 h 548640"/>
              <a:gd name="connsiteX1" fmla="*/ 548640 w 548640"/>
              <a:gd name="connsiteY1" fmla="*/ 274320 h 548640"/>
              <a:gd name="connsiteX2" fmla="*/ 274320 w 548640"/>
              <a:gd name="connsiteY2" fmla="*/ 548640 h 548640"/>
              <a:gd name="connsiteX3" fmla="*/ 0 w 548640"/>
              <a:gd name="connsiteY3" fmla="*/ 274320 h 548640"/>
              <a:gd name="connsiteX4" fmla="*/ 274320 w 548640"/>
              <a:gd name="connsiteY4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" h="548640">
                <a:moveTo>
                  <a:pt x="274320" y="0"/>
                </a:moveTo>
                <a:cubicBezTo>
                  <a:pt x="425823" y="0"/>
                  <a:pt x="548640" y="122817"/>
                  <a:pt x="548640" y="274320"/>
                </a:cubicBezTo>
                <a:cubicBezTo>
                  <a:pt x="548640" y="425823"/>
                  <a:pt x="425823" y="548640"/>
                  <a:pt x="274320" y="548640"/>
                </a:cubicBezTo>
                <a:cubicBezTo>
                  <a:pt x="122817" y="548640"/>
                  <a:pt x="0" y="425823"/>
                  <a:pt x="0" y="274320"/>
                </a:cubicBezTo>
                <a:cubicBezTo>
                  <a:pt x="0" y="122817"/>
                  <a:pt x="122817" y="0"/>
                  <a:pt x="274320" y="0"/>
                </a:cubicBezTo>
                <a:close/>
              </a:path>
            </a:pathLst>
          </a:custGeom>
          <a:solidFill>
            <a:srgbClr val="4C678E"/>
          </a:solidFill>
          <a:ln w="38100"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3810000" y="2517675"/>
            <a:ext cx="0" cy="19558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121400" y="2517675"/>
            <a:ext cx="0" cy="19558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8432800" y="2517675"/>
            <a:ext cx="0" cy="19558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1435100" y="2983404"/>
            <a:ext cx="210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选题背景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3826933" y="2983404"/>
            <a:ext cx="210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论点提出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218766" y="2983404"/>
            <a:ext cx="210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实验验证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8610600" y="2983404"/>
            <a:ext cx="210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结果分析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736388" y="3589257"/>
            <a:ext cx="149576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119664" y="3589257"/>
            <a:ext cx="149576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493214" y="3589257"/>
            <a:ext cx="149576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8876490" y="3589257"/>
            <a:ext cx="149576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70"/>
          <p:cNvSpPr txBox="1"/>
          <p:nvPr/>
        </p:nvSpPr>
        <p:spPr>
          <a:xfrm>
            <a:off x="5239657" y="2396130"/>
            <a:ext cx="3191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选题背景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5394712" y="3271404"/>
            <a:ext cx="444597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3" y="479278"/>
            <a:ext cx="3477613" cy="2743200"/>
          </a:xfrm>
          <a:prstGeom prst="rect">
            <a:avLst/>
          </a:prstGeom>
        </p:spPr>
      </p:pic>
      <p:sp>
        <p:nvSpPr>
          <p:cNvPr id="72" name="文本框 71"/>
          <p:cNvSpPr txBox="1"/>
          <p:nvPr/>
        </p:nvSpPr>
        <p:spPr>
          <a:xfrm>
            <a:off x="2024743" y="1850878"/>
            <a:ext cx="299538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>
                <a:ln>
                  <a:solidFill>
                    <a:schemeClr val="accent1">
                      <a:shade val="50000"/>
                    </a:schemeClr>
                  </a:solidFill>
                </a:ln>
                <a:noFill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01</a:t>
            </a:r>
            <a:endParaRPr lang="zh-CN" altLang="en-US" sz="16600" dirty="0">
              <a:ln>
                <a:solidFill>
                  <a:schemeClr val="accent1">
                    <a:shade val="50000"/>
                  </a:schemeClr>
                </a:solidFill>
              </a:ln>
              <a:noFill/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079" y="4601461"/>
            <a:ext cx="2622607" cy="1675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977900" y="1697627"/>
            <a:ext cx="175184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2000" b="1" dirty="0">
                <a:solidFill>
                  <a:srgbClr val="4C678E"/>
                </a:solidFill>
                <a:cs typeface="+mn-ea"/>
                <a:sym typeface="+mn-lt"/>
              </a:rPr>
              <a:t>添加标题文本</a:t>
            </a:r>
          </a:p>
        </p:txBody>
      </p:sp>
      <p:sp>
        <p:nvSpPr>
          <p:cNvPr id="53" name="矩形 52"/>
          <p:cNvSpPr/>
          <p:nvPr/>
        </p:nvSpPr>
        <p:spPr>
          <a:xfrm>
            <a:off x="977900" y="2356019"/>
            <a:ext cx="5461000" cy="18141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895350" y="4489834"/>
            <a:ext cx="834390" cy="804412"/>
            <a:chOff x="989965" y="4406900"/>
            <a:chExt cx="848360" cy="817880"/>
          </a:xfrm>
        </p:grpSpPr>
        <p:sp>
          <p:nvSpPr>
            <p:cNvPr id="54" name="圆角矩形 17"/>
            <p:cNvSpPr/>
            <p:nvPr/>
          </p:nvSpPr>
          <p:spPr>
            <a:xfrm>
              <a:off x="989965" y="4406900"/>
              <a:ext cx="848360" cy="817880"/>
            </a:xfrm>
            <a:prstGeom prst="ellipse">
              <a:avLst/>
            </a:prstGeom>
            <a:solidFill>
              <a:srgbClr val="4C6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1238870" y="4665096"/>
              <a:ext cx="315240" cy="301489"/>
              <a:chOff x="1004888" y="993775"/>
              <a:chExt cx="2438400" cy="2332038"/>
            </a:xfrm>
            <a:solidFill>
              <a:srgbClr val="FEFEFE"/>
            </a:solidFill>
          </p:grpSpPr>
          <p:sp>
            <p:nvSpPr>
              <p:cNvPr id="64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任意多边形 27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2257425" y="4489834"/>
            <a:ext cx="834390" cy="804412"/>
            <a:chOff x="2352040" y="4406900"/>
            <a:chExt cx="848360" cy="817880"/>
          </a:xfrm>
        </p:grpSpPr>
        <p:sp>
          <p:nvSpPr>
            <p:cNvPr id="56" name="圆角矩形 22"/>
            <p:cNvSpPr/>
            <p:nvPr/>
          </p:nvSpPr>
          <p:spPr>
            <a:xfrm>
              <a:off x="2352040" y="4406900"/>
              <a:ext cx="848360" cy="817880"/>
            </a:xfrm>
            <a:prstGeom prst="ellipse">
              <a:avLst/>
            </a:prstGeom>
            <a:solidFill>
              <a:srgbClr val="4C6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6" name="组合 65"/>
            <p:cNvGrpSpPr>
              <a:grpSpLocks noChangeAspect="1"/>
            </p:cNvGrpSpPr>
            <p:nvPr/>
          </p:nvGrpSpPr>
          <p:grpSpPr>
            <a:xfrm>
              <a:off x="2553905" y="4656337"/>
              <a:ext cx="419852" cy="319007"/>
              <a:chOff x="4268086" y="4221191"/>
              <a:chExt cx="509646" cy="387231"/>
            </a:xfrm>
            <a:solidFill>
              <a:schemeClr val="bg1"/>
            </a:solidFill>
          </p:grpSpPr>
          <p:sp>
            <p:nvSpPr>
              <p:cNvPr id="67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4982210" y="4489834"/>
            <a:ext cx="834390" cy="804412"/>
            <a:chOff x="5076825" y="4406900"/>
            <a:chExt cx="848360" cy="817880"/>
          </a:xfrm>
        </p:grpSpPr>
        <p:sp>
          <p:nvSpPr>
            <p:cNvPr id="58" name="圆角矩形 24"/>
            <p:cNvSpPr/>
            <p:nvPr/>
          </p:nvSpPr>
          <p:spPr>
            <a:xfrm>
              <a:off x="5076825" y="4406900"/>
              <a:ext cx="848360" cy="817880"/>
            </a:xfrm>
            <a:prstGeom prst="ellipse">
              <a:avLst/>
            </a:prstGeom>
            <a:solidFill>
              <a:srgbClr val="4C6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5357784" y="4635047"/>
              <a:ext cx="282736" cy="361586"/>
              <a:chOff x="1605186" y="572440"/>
              <a:chExt cx="563562" cy="720725"/>
            </a:xfrm>
            <a:solidFill>
              <a:schemeClr val="bg1"/>
            </a:solidFill>
          </p:grpSpPr>
          <p:sp>
            <p:nvSpPr>
              <p:cNvPr id="70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3620135" y="4489834"/>
            <a:ext cx="834390" cy="804412"/>
            <a:chOff x="3714750" y="4406900"/>
            <a:chExt cx="848360" cy="817880"/>
          </a:xfrm>
        </p:grpSpPr>
        <p:sp>
          <p:nvSpPr>
            <p:cNvPr id="57" name="圆角矩形 23"/>
            <p:cNvSpPr/>
            <p:nvPr/>
          </p:nvSpPr>
          <p:spPr>
            <a:xfrm>
              <a:off x="3714750" y="4406900"/>
              <a:ext cx="848360" cy="817880"/>
            </a:xfrm>
            <a:prstGeom prst="ellipse">
              <a:avLst/>
            </a:prstGeom>
            <a:solidFill>
              <a:srgbClr val="4C6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3" name="组合 72"/>
            <p:cNvGrpSpPr>
              <a:grpSpLocks noChangeAspect="1"/>
            </p:cNvGrpSpPr>
            <p:nvPr/>
          </p:nvGrpSpPr>
          <p:grpSpPr>
            <a:xfrm>
              <a:off x="3981499" y="4624125"/>
              <a:ext cx="342861" cy="383431"/>
              <a:chOff x="5999255" y="3275006"/>
              <a:chExt cx="402656" cy="450303"/>
            </a:xfrm>
            <a:solidFill>
              <a:srgbClr val="FEFEFE"/>
            </a:solidFill>
            <a:effectLst/>
          </p:grpSpPr>
          <p:sp>
            <p:nvSpPr>
              <p:cNvPr id="74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avLst/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Freeform 111"/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avLst/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2" name="文本框 41"/>
          <p:cNvSpPr txBox="1"/>
          <p:nvPr/>
        </p:nvSpPr>
        <p:spPr>
          <a:xfrm>
            <a:off x="1748625" y="311834"/>
            <a:ext cx="319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选题背景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3" y="86278"/>
            <a:ext cx="1480997" cy="116823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88443" y="1254514"/>
            <a:ext cx="4345419" cy="4775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/>
          <p:nvPr/>
        </p:nvSpPr>
        <p:spPr>
          <a:xfrm>
            <a:off x="1250950" y="2144485"/>
            <a:ext cx="2857500" cy="2971800"/>
          </a:xfrm>
          <a:prstGeom prst="roundRect">
            <a:avLst>
              <a:gd name="adj" fmla="val 4667"/>
            </a:avLst>
          </a:prstGeom>
          <a:solidFill>
            <a:schemeClr val="bg1">
              <a:lumMod val="95000"/>
              <a:alpha val="44000"/>
            </a:schemeClr>
          </a:solidFill>
          <a:ln>
            <a:gradFill>
              <a:gsLst>
                <a:gs pos="0">
                  <a:srgbClr val="4C678E"/>
                </a:gs>
                <a:gs pos="100000">
                  <a:srgbClr val="4C678E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4667250" y="2144485"/>
            <a:ext cx="2857500" cy="2971800"/>
          </a:xfrm>
          <a:prstGeom prst="roundRect">
            <a:avLst>
              <a:gd name="adj" fmla="val 4667"/>
            </a:avLst>
          </a:prstGeom>
          <a:solidFill>
            <a:schemeClr val="bg1">
              <a:lumMod val="95000"/>
              <a:alpha val="44000"/>
            </a:schemeClr>
          </a:solidFill>
          <a:ln>
            <a:gradFill>
              <a:gsLst>
                <a:gs pos="0">
                  <a:srgbClr val="4C678E"/>
                </a:gs>
                <a:gs pos="100000">
                  <a:srgbClr val="4C678E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8083550" y="2144485"/>
            <a:ext cx="2857500" cy="2971800"/>
          </a:xfrm>
          <a:prstGeom prst="roundRect">
            <a:avLst>
              <a:gd name="adj" fmla="val 4667"/>
            </a:avLst>
          </a:prstGeom>
          <a:solidFill>
            <a:schemeClr val="bg1">
              <a:lumMod val="95000"/>
              <a:alpha val="44000"/>
            </a:schemeClr>
          </a:solidFill>
          <a:ln>
            <a:gradFill>
              <a:gsLst>
                <a:gs pos="0">
                  <a:srgbClr val="4C678E"/>
                </a:gs>
                <a:gs pos="100000">
                  <a:srgbClr val="4C678E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298700" y="1738085"/>
            <a:ext cx="774700" cy="774700"/>
          </a:xfrm>
          <a:prstGeom prst="ellipse">
            <a:avLst/>
          </a:prstGeom>
          <a:solidFill>
            <a:srgbClr val="4C678E"/>
          </a:solidFill>
          <a:ln w="38100"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708650" y="1738085"/>
            <a:ext cx="774700" cy="774700"/>
          </a:xfrm>
          <a:prstGeom prst="ellipse">
            <a:avLst/>
          </a:prstGeom>
          <a:solidFill>
            <a:srgbClr val="4C678E"/>
          </a:solidFill>
          <a:ln w="38100"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118600" y="1738085"/>
            <a:ext cx="774700" cy="774700"/>
          </a:xfrm>
          <a:prstGeom prst="ellipse">
            <a:avLst/>
          </a:prstGeom>
          <a:solidFill>
            <a:srgbClr val="4C678E"/>
          </a:solidFill>
          <a:ln w="38100"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130763" y="2732544"/>
            <a:ext cx="1123274" cy="421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2000" b="1" dirty="0">
                <a:solidFill>
                  <a:srgbClr val="4C678E"/>
                </a:solidFill>
                <a:cs typeface="+mn-ea"/>
                <a:sym typeface="+mn-lt"/>
              </a:rPr>
              <a:t>文本标题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1587500" y="3313582"/>
            <a:ext cx="2209800" cy="14448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585163" y="2732544"/>
            <a:ext cx="1123274" cy="421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2000" b="1" dirty="0">
                <a:solidFill>
                  <a:srgbClr val="4C678E"/>
                </a:solidFill>
                <a:cs typeface="+mn-ea"/>
                <a:sym typeface="+mn-lt"/>
              </a:rPr>
              <a:t>文本标题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5041900" y="3313582"/>
            <a:ext cx="2209800" cy="14448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937963" y="2732544"/>
            <a:ext cx="1123274" cy="421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2000" b="1" dirty="0">
                <a:solidFill>
                  <a:srgbClr val="4C678E"/>
                </a:solidFill>
                <a:cs typeface="+mn-ea"/>
                <a:sym typeface="+mn-lt"/>
              </a:rPr>
              <a:t>文本标题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8394700" y="3313582"/>
            <a:ext cx="2209800" cy="14448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279900" y="2842985"/>
            <a:ext cx="279400" cy="1003300"/>
            <a:chOff x="863600" y="3403600"/>
            <a:chExt cx="203200" cy="1460500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990600" y="3403600"/>
              <a:ext cx="0" cy="406400"/>
            </a:xfrm>
            <a:prstGeom prst="line">
              <a:avLst/>
            </a:prstGeom>
            <a:solidFill>
              <a:schemeClr val="bg1">
                <a:lumMod val="95000"/>
                <a:alpha val="44000"/>
              </a:schemeClr>
            </a:solidFill>
            <a:ln>
              <a:gradFill>
                <a:gsLst>
                  <a:gs pos="0">
                    <a:srgbClr val="4C678E"/>
                  </a:gs>
                  <a:gs pos="100000">
                    <a:srgbClr val="4C678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1066800" y="4178300"/>
              <a:ext cx="0" cy="317500"/>
            </a:xfrm>
            <a:prstGeom prst="line">
              <a:avLst/>
            </a:prstGeom>
            <a:solidFill>
              <a:schemeClr val="bg1">
                <a:lumMod val="95000"/>
                <a:alpha val="44000"/>
              </a:schemeClr>
            </a:solidFill>
            <a:ln>
              <a:gradFill>
                <a:gsLst>
                  <a:gs pos="0">
                    <a:srgbClr val="4C678E"/>
                  </a:gs>
                  <a:gs pos="100000">
                    <a:srgbClr val="4C678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863600" y="4038600"/>
              <a:ext cx="0" cy="825500"/>
            </a:xfrm>
            <a:prstGeom prst="line">
              <a:avLst/>
            </a:prstGeom>
            <a:solidFill>
              <a:schemeClr val="bg1">
                <a:lumMod val="95000"/>
                <a:alpha val="44000"/>
              </a:schemeClr>
            </a:solidFill>
            <a:ln>
              <a:gradFill>
                <a:gsLst>
                  <a:gs pos="0">
                    <a:srgbClr val="4C678E"/>
                  </a:gs>
                  <a:gs pos="100000">
                    <a:srgbClr val="4C678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7708900" y="2842985"/>
            <a:ext cx="279400" cy="1003300"/>
            <a:chOff x="863600" y="3403600"/>
            <a:chExt cx="203200" cy="1460500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990600" y="3403600"/>
              <a:ext cx="0" cy="406400"/>
            </a:xfrm>
            <a:prstGeom prst="line">
              <a:avLst/>
            </a:prstGeom>
            <a:solidFill>
              <a:schemeClr val="bg1">
                <a:lumMod val="95000"/>
                <a:alpha val="44000"/>
              </a:schemeClr>
            </a:solidFill>
            <a:ln>
              <a:gradFill>
                <a:gsLst>
                  <a:gs pos="0">
                    <a:srgbClr val="4C678E"/>
                  </a:gs>
                  <a:gs pos="100000">
                    <a:srgbClr val="4C678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1066800" y="4178300"/>
              <a:ext cx="0" cy="317500"/>
            </a:xfrm>
            <a:prstGeom prst="line">
              <a:avLst/>
            </a:prstGeom>
            <a:solidFill>
              <a:schemeClr val="bg1">
                <a:lumMod val="95000"/>
                <a:alpha val="44000"/>
              </a:schemeClr>
            </a:solidFill>
            <a:ln>
              <a:gradFill>
                <a:gsLst>
                  <a:gs pos="0">
                    <a:srgbClr val="4C678E"/>
                  </a:gs>
                  <a:gs pos="100000">
                    <a:srgbClr val="4C678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863600" y="4038600"/>
              <a:ext cx="0" cy="825500"/>
            </a:xfrm>
            <a:prstGeom prst="line">
              <a:avLst/>
            </a:prstGeom>
            <a:solidFill>
              <a:schemeClr val="bg1">
                <a:lumMod val="95000"/>
                <a:alpha val="44000"/>
              </a:schemeClr>
            </a:solidFill>
            <a:ln>
              <a:gradFill>
                <a:gsLst>
                  <a:gs pos="0">
                    <a:srgbClr val="4C678E"/>
                  </a:gs>
                  <a:gs pos="100000">
                    <a:srgbClr val="4C678E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4" name="文本框 33"/>
          <p:cNvSpPr txBox="1"/>
          <p:nvPr/>
        </p:nvSpPr>
        <p:spPr>
          <a:xfrm>
            <a:off x="1748625" y="311834"/>
            <a:ext cx="319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选题背景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3" y="86278"/>
            <a:ext cx="1480997" cy="1168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424214" y="1859643"/>
            <a:ext cx="7518400" cy="3594096"/>
          </a:xfrm>
          <a:prstGeom prst="rect">
            <a:avLst/>
          </a:prstGeom>
          <a:gradFill flip="none" rotWithShape="1">
            <a:gsLst>
              <a:gs pos="0">
                <a:srgbClr val="4C678E"/>
              </a:gs>
              <a:gs pos="100000">
                <a:srgbClr val="4C678E">
                  <a:alpha val="9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021114" y="2498502"/>
            <a:ext cx="2806700" cy="1554925"/>
            <a:chOff x="1587500" y="3051859"/>
            <a:chExt cx="2806700" cy="1554925"/>
          </a:xfrm>
        </p:grpSpPr>
        <p:sp>
          <p:nvSpPr>
            <p:cNvPr id="16" name="矩形 15"/>
            <p:cNvSpPr/>
            <p:nvPr/>
          </p:nvSpPr>
          <p:spPr>
            <a:xfrm>
              <a:off x="1587500" y="3051859"/>
              <a:ext cx="1123274" cy="421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587500" y="3531297"/>
              <a:ext cx="2806700" cy="10754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... ...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551714" y="2498502"/>
            <a:ext cx="2806700" cy="1554925"/>
            <a:chOff x="1587500" y="3051859"/>
            <a:chExt cx="2806700" cy="1554925"/>
          </a:xfrm>
        </p:grpSpPr>
        <p:sp>
          <p:nvSpPr>
            <p:cNvPr id="20" name="矩形 19"/>
            <p:cNvSpPr/>
            <p:nvPr/>
          </p:nvSpPr>
          <p:spPr>
            <a:xfrm>
              <a:off x="1587500" y="3051859"/>
              <a:ext cx="1123274" cy="421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文本标题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1587500" y="3531297"/>
              <a:ext cx="2806700" cy="10754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根据自己的需要添加适当的文字，此处添加详细文本描述，建议与标题相关尽量简洁</a:t>
              </a: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... ...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815379" y="4301357"/>
            <a:ext cx="1452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50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371379" y="4301357"/>
            <a:ext cx="1452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98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%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748625" y="311834"/>
            <a:ext cx="319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选题背景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3" y="86278"/>
            <a:ext cx="1480997" cy="116823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94882" y="2318762"/>
            <a:ext cx="2143264" cy="26487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/>
          <p:cNvSpPr>
            <a:spLocks noChangeArrowheads="1"/>
          </p:cNvSpPr>
          <p:nvPr/>
        </p:nvSpPr>
        <p:spPr bwMode="auto">
          <a:xfrm>
            <a:off x="1270001" y="1610843"/>
            <a:ext cx="4755076" cy="1775860"/>
          </a:xfrm>
          <a:custGeom>
            <a:avLst/>
            <a:gdLst>
              <a:gd name="T0" fmla="*/ 119537221 w 1028"/>
              <a:gd name="T1" fmla="*/ 0 h 522"/>
              <a:gd name="T2" fmla="*/ 2147483647 w 1028"/>
              <a:gd name="T3" fmla="*/ 0 h 522"/>
              <a:gd name="T4" fmla="*/ 2147483647 w 1028"/>
              <a:gd name="T5" fmla="*/ 101697971 h 522"/>
              <a:gd name="T6" fmla="*/ 2147483647 w 1028"/>
              <a:gd name="T7" fmla="*/ 1430140007 h 522"/>
              <a:gd name="T8" fmla="*/ 2147483647 w 1028"/>
              <a:gd name="T9" fmla="*/ 1665317511 h 522"/>
              <a:gd name="T10" fmla="*/ 2147483647 w 1028"/>
              <a:gd name="T11" fmla="*/ 1919564959 h 522"/>
              <a:gd name="T12" fmla="*/ 2147483647 w 1028"/>
              <a:gd name="T13" fmla="*/ 2147483647 h 522"/>
              <a:gd name="T14" fmla="*/ 2147483647 w 1028"/>
              <a:gd name="T15" fmla="*/ 2147483647 h 522"/>
              <a:gd name="T16" fmla="*/ 119537221 w 1028"/>
              <a:gd name="T17" fmla="*/ 2147483647 h 522"/>
              <a:gd name="T18" fmla="*/ 0 w 1028"/>
              <a:gd name="T19" fmla="*/ 2147483647 h 522"/>
              <a:gd name="T20" fmla="*/ 0 w 1028"/>
              <a:gd name="T21" fmla="*/ 101697971 h 522"/>
              <a:gd name="T22" fmla="*/ 119537221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gradFill flip="none" rotWithShape="1">
            <a:gsLst>
              <a:gs pos="0">
                <a:srgbClr val="4C678E"/>
              </a:gs>
              <a:gs pos="100000">
                <a:srgbClr val="4C678E">
                  <a:alpha val="9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Freeform 6"/>
          <p:cNvSpPr>
            <a:spLocks noChangeArrowheads="1"/>
          </p:cNvSpPr>
          <p:nvPr/>
        </p:nvSpPr>
        <p:spPr bwMode="auto">
          <a:xfrm>
            <a:off x="1270001" y="3646803"/>
            <a:ext cx="4755076" cy="1775860"/>
          </a:xfrm>
          <a:custGeom>
            <a:avLst/>
            <a:gdLst>
              <a:gd name="T0" fmla="*/ 119537221 w 1028"/>
              <a:gd name="T1" fmla="*/ 0 h 522"/>
              <a:gd name="T2" fmla="*/ 2147483647 w 1028"/>
              <a:gd name="T3" fmla="*/ 0 h 522"/>
              <a:gd name="T4" fmla="*/ 2147483647 w 1028"/>
              <a:gd name="T5" fmla="*/ 101697971 h 522"/>
              <a:gd name="T6" fmla="*/ 2147483647 w 1028"/>
              <a:gd name="T7" fmla="*/ 1430140007 h 522"/>
              <a:gd name="T8" fmla="*/ 2147483647 w 1028"/>
              <a:gd name="T9" fmla="*/ 1665317511 h 522"/>
              <a:gd name="T10" fmla="*/ 2147483647 w 1028"/>
              <a:gd name="T11" fmla="*/ 1919564959 h 522"/>
              <a:gd name="T12" fmla="*/ 2147483647 w 1028"/>
              <a:gd name="T13" fmla="*/ 2147483647 h 522"/>
              <a:gd name="T14" fmla="*/ 2147483647 w 1028"/>
              <a:gd name="T15" fmla="*/ 2147483647 h 522"/>
              <a:gd name="T16" fmla="*/ 119537221 w 1028"/>
              <a:gd name="T17" fmla="*/ 2147483647 h 522"/>
              <a:gd name="T18" fmla="*/ 0 w 1028"/>
              <a:gd name="T19" fmla="*/ 2147483647 h 522"/>
              <a:gd name="T20" fmla="*/ 0 w 1028"/>
              <a:gd name="T21" fmla="*/ 101697971 h 522"/>
              <a:gd name="T22" fmla="*/ 119537221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chemeClr val="bg1">
              <a:lumMod val="95000"/>
              <a:alpha val="44000"/>
            </a:schemeClr>
          </a:solidFill>
          <a:ln>
            <a:gradFill>
              <a:gsLst>
                <a:gs pos="0">
                  <a:srgbClr val="4C678E"/>
                </a:gs>
                <a:gs pos="100000">
                  <a:srgbClr val="4C678E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Freeform 6"/>
          <p:cNvSpPr>
            <a:spLocks noChangeArrowheads="1"/>
          </p:cNvSpPr>
          <p:nvPr/>
        </p:nvSpPr>
        <p:spPr bwMode="auto">
          <a:xfrm>
            <a:off x="6370125" y="1610843"/>
            <a:ext cx="4755076" cy="1775860"/>
          </a:xfrm>
          <a:custGeom>
            <a:avLst/>
            <a:gdLst>
              <a:gd name="T0" fmla="*/ 119537221 w 1028"/>
              <a:gd name="T1" fmla="*/ 0 h 522"/>
              <a:gd name="T2" fmla="*/ 2147483647 w 1028"/>
              <a:gd name="T3" fmla="*/ 0 h 522"/>
              <a:gd name="T4" fmla="*/ 2147483647 w 1028"/>
              <a:gd name="T5" fmla="*/ 101697971 h 522"/>
              <a:gd name="T6" fmla="*/ 2147483647 w 1028"/>
              <a:gd name="T7" fmla="*/ 1430140007 h 522"/>
              <a:gd name="T8" fmla="*/ 2147483647 w 1028"/>
              <a:gd name="T9" fmla="*/ 1665317511 h 522"/>
              <a:gd name="T10" fmla="*/ 2147483647 w 1028"/>
              <a:gd name="T11" fmla="*/ 1919564959 h 522"/>
              <a:gd name="T12" fmla="*/ 2147483647 w 1028"/>
              <a:gd name="T13" fmla="*/ 2147483647 h 522"/>
              <a:gd name="T14" fmla="*/ 2147483647 w 1028"/>
              <a:gd name="T15" fmla="*/ 2147483647 h 522"/>
              <a:gd name="T16" fmla="*/ 119537221 w 1028"/>
              <a:gd name="T17" fmla="*/ 2147483647 h 522"/>
              <a:gd name="T18" fmla="*/ 0 w 1028"/>
              <a:gd name="T19" fmla="*/ 2147483647 h 522"/>
              <a:gd name="T20" fmla="*/ 0 w 1028"/>
              <a:gd name="T21" fmla="*/ 101697971 h 522"/>
              <a:gd name="T22" fmla="*/ 119537221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chemeClr val="bg1">
              <a:lumMod val="95000"/>
              <a:alpha val="44000"/>
            </a:schemeClr>
          </a:solidFill>
          <a:ln>
            <a:gradFill>
              <a:gsLst>
                <a:gs pos="0">
                  <a:srgbClr val="4C678E"/>
                </a:gs>
                <a:gs pos="100000">
                  <a:srgbClr val="4C678E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Freeform 6"/>
          <p:cNvSpPr>
            <a:spLocks noChangeArrowheads="1"/>
          </p:cNvSpPr>
          <p:nvPr/>
        </p:nvSpPr>
        <p:spPr bwMode="auto">
          <a:xfrm>
            <a:off x="6370125" y="3646803"/>
            <a:ext cx="4755076" cy="1775860"/>
          </a:xfrm>
          <a:custGeom>
            <a:avLst/>
            <a:gdLst>
              <a:gd name="T0" fmla="*/ 119537221 w 1028"/>
              <a:gd name="T1" fmla="*/ 0 h 522"/>
              <a:gd name="T2" fmla="*/ 2147483647 w 1028"/>
              <a:gd name="T3" fmla="*/ 0 h 522"/>
              <a:gd name="T4" fmla="*/ 2147483647 w 1028"/>
              <a:gd name="T5" fmla="*/ 101697971 h 522"/>
              <a:gd name="T6" fmla="*/ 2147483647 w 1028"/>
              <a:gd name="T7" fmla="*/ 1430140007 h 522"/>
              <a:gd name="T8" fmla="*/ 2147483647 w 1028"/>
              <a:gd name="T9" fmla="*/ 1665317511 h 522"/>
              <a:gd name="T10" fmla="*/ 2147483647 w 1028"/>
              <a:gd name="T11" fmla="*/ 1919564959 h 522"/>
              <a:gd name="T12" fmla="*/ 2147483647 w 1028"/>
              <a:gd name="T13" fmla="*/ 2147483647 h 522"/>
              <a:gd name="T14" fmla="*/ 2147483647 w 1028"/>
              <a:gd name="T15" fmla="*/ 2147483647 h 522"/>
              <a:gd name="T16" fmla="*/ 119537221 w 1028"/>
              <a:gd name="T17" fmla="*/ 2147483647 h 522"/>
              <a:gd name="T18" fmla="*/ 0 w 1028"/>
              <a:gd name="T19" fmla="*/ 2147483647 h 522"/>
              <a:gd name="T20" fmla="*/ 0 w 1028"/>
              <a:gd name="T21" fmla="*/ 101697971 h 522"/>
              <a:gd name="T22" fmla="*/ 119537221 w 1028"/>
              <a:gd name="T23" fmla="*/ 0 h 5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8"/>
              <a:gd name="T37" fmla="*/ 0 h 522"/>
              <a:gd name="T38" fmla="*/ 1028 w 1028"/>
              <a:gd name="T39" fmla="*/ 522 h 5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gradFill flip="none" rotWithShape="1">
            <a:gsLst>
              <a:gs pos="0">
                <a:srgbClr val="4C678E"/>
              </a:gs>
              <a:gs pos="100000">
                <a:srgbClr val="4C678E">
                  <a:alpha val="9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16100" y="3846516"/>
            <a:ext cx="1123274" cy="421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2000" b="1" dirty="0">
                <a:solidFill>
                  <a:srgbClr val="4C678E"/>
                </a:solidFill>
                <a:cs typeface="+mn-ea"/>
                <a:sym typeface="+mn-lt"/>
              </a:rPr>
              <a:t>文本标题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1816100" y="4325954"/>
            <a:ext cx="35052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832600" y="1916116"/>
            <a:ext cx="1123274" cy="421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2000" b="1" dirty="0">
                <a:solidFill>
                  <a:srgbClr val="4C678E"/>
                </a:solidFill>
                <a:cs typeface="+mn-ea"/>
                <a:sym typeface="+mn-lt"/>
              </a:rPr>
              <a:t>文本标题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6832600" y="2395554"/>
            <a:ext cx="3505200" cy="706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832600" y="3960816"/>
            <a:ext cx="1123274" cy="421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文本标题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6832600" y="4440254"/>
            <a:ext cx="35052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816100" y="1916116"/>
            <a:ext cx="1123274" cy="421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文本标题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1816100" y="2395554"/>
            <a:ext cx="3505200" cy="706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748625" y="311834"/>
            <a:ext cx="319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选题背景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3" y="86278"/>
            <a:ext cx="1480997" cy="1168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70"/>
          <p:cNvSpPr txBox="1"/>
          <p:nvPr/>
        </p:nvSpPr>
        <p:spPr>
          <a:xfrm>
            <a:off x="5239657" y="2396130"/>
            <a:ext cx="3191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论点提出</a:t>
            </a:r>
            <a:endParaRPr lang="zh-CN" altLang="en-US" sz="5400" dirty="0">
              <a:solidFill>
                <a:schemeClr val="tx1">
                  <a:lumMod val="95000"/>
                  <a:lumOff val="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5394712" y="3271404"/>
            <a:ext cx="444597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3" y="479278"/>
            <a:ext cx="3477613" cy="2743200"/>
          </a:xfrm>
          <a:prstGeom prst="rect">
            <a:avLst/>
          </a:prstGeom>
        </p:spPr>
      </p:pic>
      <p:sp>
        <p:nvSpPr>
          <p:cNvPr id="72" name="文本框 71"/>
          <p:cNvSpPr txBox="1"/>
          <p:nvPr/>
        </p:nvSpPr>
        <p:spPr>
          <a:xfrm>
            <a:off x="2024743" y="1850878"/>
            <a:ext cx="299538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noFill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02</a:t>
            </a:r>
            <a:endParaRPr lang="zh-CN" altLang="en-US" sz="16600" dirty="0">
              <a:ln>
                <a:solidFill>
                  <a:schemeClr val="accent1">
                    <a:shade val="50000"/>
                  </a:schemeClr>
                </a:solidFill>
              </a:ln>
              <a:noFill/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079" y="4601461"/>
            <a:ext cx="2622607" cy="1675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94;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ssavjfn">
      <a:majorFont>
        <a:latin typeface="阿里巴巴普惠体 2.0 45 Light"/>
        <a:ea typeface="阿里巴巴普惠体 2.0 55 Regular"/>
        <a:cs typeface=""/>
      </a:majorFont>
      <a:minorFont>
        <a:latin typeface="阿里巴巴普惠体 2.0 45 Light"/>
        <a:ea typeface="阿里巴巴普惠体 2.0 55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ssavjfn">
      <a:majorFont>
        <a:latin typeface="阿里巴巴普惠体 2.0 45 Light"/>
        <a:ea typeface="阿里巴巴普惠体 2.0 55 Regular"/>
        <a:cs typeface=""/>
      </a:majorFont>
      <a:minorFont>
        <a:latin typeface="阿里巴巴普惠体 2.0 45 Light"/>
        <a:ea typeface="阿里巴巴普惠体 2.0 55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1395</Words>
  <Application>Microsoft Office PowerPoint</Application>
  <PresentationFormat>宽屏</PresentationFormat>
  <Paragraphs>178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阿里巴巴普惠体 2.0 45 Light</vt:lpstr>
      <vt:lpstr>阿里巴巴普惠体 2.0 55 Regular</vt:lpstr>
      <vt:lpstr>思源宋体 CN Heavy</vt:lpstr>
      <vt:lpstr>宋体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2021-06-02T20:50:57Z</dcterms:created>
  <dcterms:modified xsi:type="dcterms:W3CDTF">2023-01-11T01:33:07Z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DCDEE6A1BAB34197AA1141236FB7B0EB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