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287" r:id="rId2"/>
    <p:sldId id="258" r:id="rId3"/>
    <p:sldId id="259" r:id="rId4"/>
    <p:sldId id="7254" r:id="rId5"/>
    <p:sldId id="4160" r:id="rId6"/>
    <p:sldId id="7283" r:id="rId7"/>
    <p:sldId id="4254" r:id="rId8"/>
    <p:sldId id="7288" r:id="rId9"/>
    <p:sldId id="469" r:id="rId10"/>
    <p:sldId id="7257" r:id="rId11"/>
    <p:sldId id="7259" r:id="rId12"/>
    <p:sldId id="4250" r:id="rId13"/>
    <p:sldId id="566" r:id="rId14"/>
    <p:sldId id="7289" r:id="rId15"/>
    <p:sldId id="358" r:id="rId16"/>
    <p:sldId id="7261" r:id="rId17"/>
    <p:sldId id="7263" r:id="rId18"/>
    <p:sldId id="4301" r:id="rId19"/>
    <p:sldId id="7290" r:id="rId20"/>
    <p:sldId id="7285" r:id="rId21"/>
    <p:sldId id="7286" r:id="rId22"/>
    <p:sldId id="7264" r:id="rId23"/>
    <p:sldId id="7266" r:id="rId24"/>
    <p:sldId id="7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64"/>
    <a:srgbClr val="327F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7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D8B-42DA-9683-891B854E1B88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D8B-42DA-9683-891B854E1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800272"/>
        <c:axId val="977800832"/>
      </c:barChart>
      <c:catAx>
        <c:axId val="977800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7800832"/>
        <c:crosses val="autoZero"/>
        <c:auto val="1"/>
        <c:lblAlgn val="ctr"/>
        <c:lblOffset val="100"/>
        <c:noMultiLvlLbl val="0"/>
      </c:catAx>
      <c:valAx>
        <c:axId val="9778008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977800272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 panose="020B0604020202020204" pitchFamily="34" charset="0"/>
          <a:ea typeface="阿里巴巴普惠体 M" panose="00020600040101010101" pitchFamily="18" charset="-122"/>
          <a:cs typeface="阿里巴巴普惠体 M" panose="00020600040101010101" pitchFamily="18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BC6-48E2-9E91-4C4D59BE45E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BC6-48E2-9E91-4C4D59BE4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899776"/>
        <c:axId val="1084900336"/>
      </c:barChart>
      <c:catAx>
        <c:axId val="1084899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84900336"/>
        <c:crosses val="autoZero"/>
        <c:auto val="1"/>
        <c:lblAlgn val="ctr"/>
        <c:lblOffset val="100"/>
        <c:noMultiLvlLbl val="0"/>
      </c:catAx>
      <c:valAx>
        <c:axId val="10849003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1084899776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 panose="020B0604020202020204" pitchFamily="34" charset="0"/>
          <a:ea typeface="阿里巴巴普惠体 M" panose="00020600040101010101" pitchFamily="18" charset="-122"/>
          <a:cs typeface="阿里巴巴普惠体 M" panose="00020600040101010101" pitchFamily="18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C9A-4E3E-B9D5-68D5CD4BF092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chemeClr val="dk1">
                  <a:alpha val="35000"/>
                </a:schemeClr>
              </a:outerShdw>
            </a:effectLst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C9A-4E3E-B9D5-68D5CD4BF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123856"/>
        <c:axId val="1100124416"/>
      </c:barChart>
      <c:catAx>
        <c:axId val="1100123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00124416"/>
        <c:crosses val="autoZero"/>
        <c:auto val="1"/>
        <c:lblAlgn val="ctr"/>
        <c:lblOffset val="100"/>
        <c:noMultiLvlLbl val="0"/>
      </c:catAx>
      <c:valAx>
        <c:axId val="1100124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110012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 panose="020B0604020202020204" pitchFamily="34" charset="0"/>
          <a:ea typeface="阿里巴巴普惠体 M" panose="00020600040101010101" pitchFamily="18" charset="-122"/>
          <a:cs typeface="阿里巴巴普惠体 M" panose="00020600040101010101" pitchFamily="18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F91C3-AAAB-4346-856C-AA6BE026CDF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E424-7C6D-451C-9B21-0B0E4E49BD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0B07-ED49-4132-BF9B-99FE961EE4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9B86-E843-4409-8589-5BE6C64335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3476-70B3-42A3-BD01-D8F9CB9311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BE1BD6-0A43-4D46-9127-F37CD65CC2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0B07-ED49-4132-BF9B-99FE961EE4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0B07-ED49-4132-BF9B-99FE961EE44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0DBD1-7E6B-438B-968D-ECDFC033CD0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 userDrawn="1"/>
        </p:nvGrpSpPr>
        <p:grpSpPr bwMode="auto">
          <a:xfrm>
            <a:off x="588964" y="2330452"/>
            <a:ext cx="5513387" cy="3171825"/>
            <a:chOff x="609600" y="1905000"/>
            <a:chExt cx="4758957" cy="2738772"/>
          </a:xfrm>
        </p:grpSpPr>
        <p:sp>
          <p:nvSpPr>
            <p:cNvPr id="4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43387 h 39"/>
                <a:gd name="T2" fmla="*/ 211270 w 885"/>
                <a:gd name="T3" fmla="*/ 105755 h 39"/>
                <a:gd name="T4" fmla="*/ 2397104 w 885"/>
                <a:gd name="T5" fmla="*/ 105755 h 39"/>
                <a:gd name="T6" fmla="*/ 2397104 w 885"/>
                <a:gd name="T7" fmla="*/ 0 h 39"/>
                <a:gd name="T8" fmla="*/ 0 w 885"/>
                <a:gd name="T9" fmla="*/ 0 h 39"/>
                <a:gd name="T10" fmla="*/ 0 w 885"/>
                <a:gd name="T11" fmla="*/ 4338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5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2397104 w 884"/>
                <a:gd name="T1" fmla="*/ 43387 h 39"/>
                <a:gd name="T2" fmla="*/ 2185595 w 884"/>
                <a:gd name="T3" fmla="*/ 105755 h 39"/>
                <a:gd name="T4" fmla="*/ 0 w 884"/>
                <a:gd name="T5" fmla="*/ 105755 h 39"/>
                <a:gd name="T6" fmla="*/ 0 w 884"/>
                <a:gd name="T7" fmla="*/ 0 h 39"/>
                <a:gd name="T8" fmla="*/ 2397104 w 884"/>
                <a:gd name="T9" fmla="*/ 0 h 39"/>
                <a:gd name="T10" fmla="*/ 2397104 w 884"/>
                <a:gd name="T11" fmla="*/ 4338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3734036 w 1423"/>
                <a:gd name="T1" fmla="*/ 0 h 974"/>
                <a:gd name="T2" fmla="*/ 121939 w 1423"/>
                <a:gd name="T3" fmla="*/ 0 h 974"/>
                <a:gd name="T4" fmla="*/ 0 w 1423"/>
                <a:gd name="T5" fmla="*/ 122024 h 974"/>
                <a:gd name="T6" fmla="*/ 0 w 1423"/>
                <a:gd name="T7" fmla="*/ 591141 h 974"/>
                <a:gd name="T8" fmla="*/ 0 w 1423"/>
                <a:gd name="T9" fmla="*/ 2519128 h 974"/>
                <a:gd name="T10" fmla="*/ 121939 w 1423"/>
                <a:gd name="T11" fmla="*/ 2641152 h 974"/>
                <a:gd name="T12" fmla="*/ 3734036 w 1423"/>
                <a:gd name="T13" fmla="*/ 2641152 h 974"/>
                <a:gd name="T14" fmla="*/ 3855975 w 1423"/>
                <a:gd name="T15" fmla="*/ 2519128 h 974"/>
                <a:gd name="T16" fmla="*/ 3855975 w 1423"/>
                <a:gd name="T17" fmla="*/ 122024 h 974"/>
                <a:gd name="T18" fmla="*/ 3734036 w 1423"/>
                <a:gd name="T19" fmla="*/ 0 h 9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7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108390 w 1414"/>
                <a:gd name="T1" fmla="*/ 2614036 h 964"/>
                <a:gd name="T2" fmla="*/ 0 w 1414"/>
                <a:gd name="T3" fmla="*/ 2505570 h 964"/>
                <a:gd name="T4" fmla="*/ 0 w 1414"/>
                <a:gd name="T5" fmla="*/ 108466 h 964"/>
                <a:gd name="T6" fmla="*/ 108390 w 1414"/>
                <a:gd name="T7" fmla="*/ 0 h 964"/>
                <a:gd name="T8" fmla="*/ 3720472 w 1414"/>
                <a:gd name="T9" fmla="*/ 0 h 964"/>
                <a:gd name="T10" fmla="*/ 3831571 w 1414"/>
                <a:gd name="T11" fmla="*/ 108466 h 964"/>
                <a:gd name="T12" fmla="*/ 3831571 w 1414"/>
                <a:gd name="T13" fmla="*/ 2505570 h 964"/>
                <a:gd name="T14" fmla="*/ 3720472 w 1414"/>
                <a:gd name="T15" fmla="*/ 2614036 h 964"/>
                <a:gd name="T16" fmla="*/ 108390 w 1414"/>
                <a:gd name="T17" fmla="*/ 2614036 h 9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8" name="Freeform 49"/>
            <p:cNvSpPr/>
            <p:nvPr/>
          </p:nvSpPr>
          <p:spPr bwMode="auto">
            <a:xfrm>
              <a:off x="1091936" y="4421709"/>
              <a:ext cx="3831283" cy="111032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800">
                <a:solidFill>
                  <a:srgbClr val="32363F"/>
                </a:solidFill>
              </a:endParaRPr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59656 w 252"/>
                <a:gd name="T3" fmla="*/ 48810 h 18"/>
                <a:gd name="T4" fmla="*/ 623681 w 252"/>
                <a:gd name="T5" fmla="*/ 48810 h 18"/>
                <a:gd name="T6" fmla="*/ 683337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230333" y="2096906"/>
              <a:ext cx="3553118" cy="22357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800">
                <a:solidFill>
                  <a:srgbClr val="32363F"/>
                </a:solidFill>
              </a:endParaRPr>
            </a:p>
          </p:txBody>
        </p:sp>
        <p:sp>
          <p:nvSpPr>
            <p:cNvPr id="13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2713 w 1"/>
                <a:gd name="T1" fmla="*/ 2712 h 2"/>
                <a:gd name="T2" fmla="*/ 2713 w 1"/>
                <a:gd name="T3" fmla="*/ 5423 h 2"/>
                <a:gd name="T4" fmla="*/ 0 w 1"/>
                <a:gd name="T5" fmla="*/ 2712 h 2"/>
                <a:gd name="T6" fmla="*/ 2713 w 1"/>
                <a:gd name="T7" fmla="*/ 0 h 2"/>
                <a:gd name="T8" fmla="*/ 2713 w 1"/>
                <a:gd name="T9" fmla="*/ 271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32363F"/>
                </a:solidFill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17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08619" y="2547960"/>
            <a:ext cx="4123944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093777" y="2489881"/>
            <a:ext cx="3005171" cy="1860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535038"/>
            <a:ext cx="12191999" cy="1322962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45" b="79007"/>
          <a:stretch>
            <a:fillRect/>
          </a:stretch>
        </p:blipFill>
        <p:spPr>
          <a:xfrm>
            <a:off x="0" y="0"/>
            <a:ext cx="3871609" cy="1439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4270442" y="457200"/>
            <a:ext cx="7921557" cy="59046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4595" y="1381323"/>
            <a:ext cx="7046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圣诞快乐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371" y="2972113"/>
            <a:ext cx="5126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圣诞活动策划</a:t>
            </a:r>
            <a:r>
              <a:rPr lang="en-US" altLang="zh-CN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通用模板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8371" y="3643378"/>
            <a:ext cx="51264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策划人：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</a:t>
            </a: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时    间：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月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日</a:t>
            </a:r>
            <a:endParaRPr lang="zh-CN" altLang="en-US" sz="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227934" y="1955850"/>
          <a:ext cx="2921365" cy="194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40040" y="3911266"/>
            <a:ext cx="3291840" cy="935198"/>
            <a:chOff x="3330030" y="2957186"/>
            <a:chExt cx="2468880" cy="701399"/>
          </a:xfrm>
        </p:grpSpPr>
        <p:sp>
          <p:nvSpPr>
            <p:cNvPr id="8" name="TextBox 7"/>
            <p:cNvSpPr txBox="1"/>
            <p:nvPr/>
          </p:nvSpPr>
          <p:spPr>
            <a:xfrm>
              <a:off x="3330030" y="2957186"/>
              <a:ext cx="2468880" cy="21929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666" y="3162439"/>
              <a:ext cx="2113728" cy="496146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  <a:endParaRPr lang="en-US" sz="133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52739" y="3911266"/>
            <a:ext cx="3291840" cy="943214"/>
            <a:chOff x="789554" y="2957186"/>
            <a:chExt cx="2468880" cy="707411"/>
          </a:xfrm>
        </p:grpSpPr>
        <p:sp>
          <p:nvSpPr>
            <p:cNvPr id="11" name="TextBox 10"/>
            <p:cNvSpPr txBox="1"/>
            <p:nvPr/>
          </p:nvSpPr>
          <p:spPr>
            <a:xfrm>
              <a:off x="789554" y="2957186"/>
              <a:ext cx="2468880" cy="21929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2436" y="3168451"/>
              <a:ext cx="2113728" cy="496146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  <a:endParaRPr lang="en-US" sz="133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80597" y="3911266"/>
            <a:ext cx="3291840" cy="957325"/>
            <a:chOff x="5910448" y="2957186"/>
            <a:chExt cx="2468880" cy="717994"/>
          </a:xfrm>
        </p:grpSpPr>
        <p:sp>
          <p:nvSpPr>
            <p:cNvPr id="14" name="TextBox 13"/>
            <p:cNvSpPr txBox="1"/>
            <p:nvPr/>
          </p:nvSpPr>
          <p:spPr>
            <a:xfrm>
              <a:off x="5910448" y="2957186"/>
              <a:ext cx="2468880" cy="219291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5257" y="3179034"/>
              <a:ext cx="2113728" cy="496146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 defTabSz="608965"/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  <a:endParaRPr lang="en-US" sz="133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6" name="Chart 15"/>
          <p:cNvGraphicFramePr/>
          <p:nvPr/>
        </p:nvGraphicFramePr>
        <p:xfrm>
          <a:off x="4592254" y="1941849"/>
          <a:ext cx="2921365" cy="194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8014695" y="1941849"/>
          <a:ext cx="2921365" cy="194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椭圆 17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7350869" y="1831009"/>
            <a:ext cx="2955012" cy="991998"/>
            <a:chOff x="1603804" y="2220559"/>
            <a:chExt cx="2955174" cy="992052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7" rIns="91435" bIns="457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GB" altLang="zh-CN" sz="16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9271" y="2559832"/>
              <a:ext cx="2879707" cy="65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0869" y="4600434"/>
            <a:ext cx="2955012" cy="991998"/>
            <a:chOff x="1603804" y="2220559"/>
            <a:chExt cx="2955174" cy="992052"/>
          </a:xfrm>
        </p:grpSpPr>
        <p:sp>
          <p:nvSpPr>
            <p:cNvPr id="4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7" rIns="91435" bIns="457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GB" altLang="zh-CN" sz="16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9271" y="2559832"/>
              <a:ext cx="2879707" cy="65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96267" y="1831009"/>
            <a:ext cx="2959803" cy="991998"/>
            <a:chOff x="1679271" y="2220559"/>
            <a:chExt cx="2959965" cy="992052"/>
          </a:xfrm>
        </p:grpSpPr>
        <p:sp>
          <p:nvSpPr>
            <p:cNvPr id="43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7" rIns="91435" bIns="457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GB" sz="16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9271" y="2559832"/>
              <a:ext cx="2879707" cy="65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96267" y="4596565"/>
            <a:ext cx="2959803" cy="991998"/>
            <a:chOff x="1679271" y="2220559"/>
            <a:chExt cx="2959965" cy="992052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7" rIns="91435" bIns="457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GB" altLang="zh-CN" sz="16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652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65707" y="1876369"/>
            <a:ext cx="3825059" cy="3825059"/>
            <a:chOff x="4165601" y="1876283"/>
            <a:chExt cx="3825268" cy="3825269"/>
          </a:xfrm>
        </p:grpSpPr>
        <p:grpSp>
          <p:nvGrpSpPr>
            <p:cNvPr id="35" name="Group 34"/>
            <p:cNvGrpSpPr/>
            <p:nvPr/>
          </p:nvGrpSpPr>
          <p:grpSpPr>
            <a:xfrm>
              <a:off x="4165601" y="1876283"/>
              <a:ext cx="3825268" cy="3825269"/>
              <a:chOff x="4165601" y="1768707"/>
              <a:chExt cx="3970866" cy="3970867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4165601" y="3407007"/>
                <a:ext cx="2324100" cy="2332567"/>
              </a:xfrm>
              <a:custGeom>
                <a:avLst/>
                <a:gdLst>
                  <a:gd name="T0" fmla="*/ 0 w 285"/>
                  <a:gd name="T1" fmla="*/ 83 h 286"/>
                  <a:gd name="T2" fmla="*/ 0 w 285"/>
                  <a:gd name="T3" fmla="*/ 0 h 286"/>
                  <a:gd name="T4" fmla="*/ 285 w 285"/>
                  <a:gd name="T5" fmla="*/ 286 h 286"/>
                  <a:gd name="T6" fmla="*/ 202 w 285"/>
                  <a:gd name="T7" fmla="*/ 286 h 286"/>
                  <a:gd name="T8" fmla="*/ 0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0" y="8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285" y="128"/>
                      <a:pt x="285" y="286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202" y="174"/>
                      <a:pt x="111" y="83"/>
                      <a:pt x="0" y="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4165601" y="1768707"/>
                <a:ext cx="2324100" cy="2324100"/>
              </a:xfrm>
              <a:custGeom>
                <a:avLst/>
                <a:gdLst>
                  <a:gd name="T0" fmla="*/ 0 w 285"/>
                  <a:gd name="T1" fmla="*/ 202 h 285"/>
                  <a:gd name="T2" fmla="*/ 0 w 285"/>
                  <a:gd name="T3" fmla="*/ 285 h 285"/>
                  <a:gd name="T4" fmla="*/ 285 w 285"/>
                  <a:gd name="T5" fmla="*/ 0 h 285"/>
                  <a:gd name="T6" fmla="*/ 202 w 285"/>
                  <a:gd name="T7" fmla="*/ 0 h 285"/>
                  <a:gd name="T8" fmla="*/ 0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202"/>
                    </a:moveTo>
                    <a:cubicBezTo>
                      <a:pt x="0" y="285"/>
                      <a:pt x="0" y="285"/>
                      <a:pt x="0" y="285"/>
                    </a:cubicBezTo>
                    <a:cubicBezTo>
                      <a:pt x="157" y="285"/>
                      <a:pt x="285" y="157"/>
                      <a:pt x="285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11"/>
                      <a:pt x="111" y="202"/>
                      <a:pt x="0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5812367" y="3407007"/>
                <a:ext cx="2324100" cy="2332567"/>
              </a:xfrm>
              <a:custGeom>
                <a:avLst/>
                <a:gdLst>
                  <a:gd name="T0" fmla="*/ 285 w 285"/>
                  <a:gd name="T1" fmla="*/ 83 h 286"/>
                  <a:gd name="T2" fmla="*/ 285 w 285"/>
                  <a:gd name="T3" fmla="*/ 0 h 286"/>
                  <a:gd name="T4" fmla="*/ 0 w 285"/>
                  <a:gd name="T5" fmla="*/ 286 h 286"/>
                  <a:gd name="T6" fmla="*/ 83 w 285"/>
                  <a:gd name="T7" fmla="*/ 286 h 286"/>
                  <a:gd name="T8" fmla="*/ 285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285" y="83"/>
                    </a:moveTo>
                    <a:cubicBezTo>
                      <a:pt x="285" y="0"/>
                      <a:pt x="285" y="0"/>
                      <a:pt x="285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83" y="286"/>
                      <a:pt x="83" y="286"/>
                      <a:pt x="83" y="286"/>
                    </a:cubicBezTo>
                    <a:cubicBezTo>
                      <a:pt x="83" y="174"/>
                      <a:pt x="174" y="83"/>
                      <a:pt x="285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812367" y="1768707"/>
                <a:ext cx="2324100" cy="2324100"/>
              </a:xfrm>
              <a:custGeom>
                <a:avLst/>
                <a:gdLst>
                  <a:gd name="T0" fmla="*/ 285 w 285"/>
                  <a:gd name="T1" fmla="*/ 202 h 285"/>
                  <a:gd name="T2" fmla="*/ 285 w 285"/>
                  <a:gd name="T3" fmla="*/ 285 h 285"/>
                  <a:gd name="T4" fmla="*/ 0 w 285"/>
                  <a:gd name="T5" fmla="*/ 0 h 285"/>
                  <a:gd name="T6" fmla="*/ 83 w 285"/>
                  <a:gd name="T7" fmla="*/ 0 h 285"/>
                  <a:gd name="T8" fmla="*/ 285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285" y="202"/>
                    </a:moveTo>
                    <a:cubicBezTo>
                      <a:pt x="285" y="285"/>
                      <a:pt x="285" y="285"/>
                      <a:pt x="285" y="285"/>
                    </a:cubicBezTo>
                    <a:cubicBezTo>
                      <a:pt x="128" y="285"/>
                      <a:pt x="0" y="157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11"/>
                      <a:pt x="174" y="202"/>
                      <a:pt x="285" y="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5209916" y="3015778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endParaRPr 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2671"/>
            <p:cNvSpPr/>
            <p:nvPr/>
          </p:nvSpPr>
          <p:spPr>
            <a:xfrm>
              <a:off x="6474166" y="2960022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5295887" y="4240452"/>
              <a:ext cx="513830" cy="424469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endParaRPr 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27058" y="4279623"/>
              <a:ext cx="496232" cy="4155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28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en-US" sz="1705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en-US" sz="1705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椭圆 29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/>
          <p:nvPr/>
        </p:nvSpPr>
        <p:spPr>
          <a:xfrm>
            <a:off x="6697663" y="1947863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569200" y="1835151"/>
            <a:ext cx="4002088" cy="851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35" name="Oval 134"/>
          <p:cNvSpPr/>
          <p:nvPr/>
        </p:nvSpPr>
        <p:spPr>
          <a:xfrm>
            <a:off x="6697663" y="2986088"/>
            <a:ext cx="614363" cy="614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69200" y="2873375"/>
            <a:ext cx="4002088" cy="851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38" name="Oval 137"/>
          <p:cNvSpPr/>
          <p:nvPr/>
        </p:nvSpPr>
        <p:spPr>
          <a:xfrm>
            <a:off x="6697663" y="4024313"/>
            <a:ext cx="614363" cy="614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569200" y="3911600"/>
            <a:ext cx="4002088" cy="851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41" name="Oval 140"/>
          <p:cNvSpPr/>
          <p:nvPr/>
        </p:nvSpPr>
        <p:spPr>
          <a:xfrm>
            <a:off x="6697663" y="5062537"/>
            <a:ext cx="614363" cy="614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569200" y="4949826"/>
            <a:ext cx="4002088" cy="851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5" name="椭圆 14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solidFill>
            <a:schemeClr val="accent1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305272" y="2052010"/>
            <a:ext cx="1521537" cy="1521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31694" y="1878387"/>
            <a:ext cx="1867590" cy="1868076"/>
            <a:chOff x="1119258" y="2257147"/>
            <a:chExt cx="1868076" cy="1868076"/>
          </a:xfrm>
        </p:grpSpPr>
        <p:sp>
          <p:nvSpPr>
            <p:cNvPr id="26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985552" y="2052010"/>
            <a:ext cx="1521537" cy="15219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1975" y="1878387"/>
            <a:ext cx="1867590" cy="1868076"/>
            <a:chOff x="3800237" y="2257147"/>
            <a:chExt cx="1868076" cy="1868076"/>
          </a:xfrm>
        </p:grpSpPr>
        <p:sp>
          <p:nvSpPr>
            <p:cNvPr id="44" name="Freeform 6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6731013" y="2052010"/>
            <a:ext cx="1521537" cy="15219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557436" y="1878387"/>
            <a:ext cx="1867590" cy="1868076"/>
            <a:chOff x="6546413" y="2257147"/>
            <a:chExt cx="1868076" cy="1868076"/>
          </a:xfrm>
        </p:grpSpPr>
        <p:sp>
          <p:nvSpPr>
            <p:cNvPr id="63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9421096" y="2052010"/>
            <a:ext cx="1521537" cy="15219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9247518" y="1878387"/>
            <a:ext cx="1867590" cy="1868076"/>
            <a:chOff x="9237196" y="2257147"/>
            <a:chExt cx="1868076" cy="1868076"/>
          </a:xfrm>
        </p:grpSpPr>
        <p:sp>
          <p:nvSpPr>
            <p:cNvPr id="8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131694" y="4294136"/>
            <a:ext cx="1867590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70785" y="3969059"/>
            <a:ext cx="1989410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概念</a:t>
            </a:r>
            <a:endParaRPr lang="en-US" sz="9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1975" y="4294136"/>
            <a:ext cx="1867590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51066" y="3969059"/>
            <a:ext cx="1989410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设计</a:t>
            </a:r>
            <a:endParaRPr lang="en-US" sz="9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57436" y="4294136"/>
            <a:ext cx="1867590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96527" y="3969059"/>
            <a:ext cx="1989410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图集</a:t>
            </a:r>
            <a:endParaRPr lang="en-US" sz="9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247517" y="4294136"/>
            <a:ext cx="1867590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86608" y="3969059"/>
            <a:ext cx="1989410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广告</a:t>
            </a:r>
            <a:endParaRPr lang="en-US" sz="9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8" name="AutoShape 8"/>
          <p:cNvSpPr/>
          <p:nvPr/>
        </p:nvSpPr>
        <p:spPr bwMode="auto">
          <a:xfrm>
            <a:off x="9895822" y="2510792"/>
            <a:ext cx="638009" cy="531813"/>
          </a:xfrm>
          <a:custGeom>
            <a:avLst/>
            <a:gdLst>
              <a:gd name="T0" fmla="*/ 75419876 w 21600"/>
              <a:gd name="T1" fmla="*/ 22815321 h 21579"/>
              <a:gd name="T2" fmla="*/ 74086090 w 21600"/>
              <a:gd name="T3" fmla="*/ 25988205 h 21579"/>
              <a:gd name="T4" fmla="*/ 70751508 w 21600"/>
              <a:gd name="T5" fmla="*/ 27764166 h 21579"/>
              <a:gd name="T6" fmla="*/ 70751508 w 21600"/>
              <a:gd name="T7" fmla="*/ 40356187 h 21579"/>
              <a:gd name="T8" fmla="*/ 68890459 w 21600"/>
              <a:gd name="T9" fmla="*/ 44041735 h 21579"/>
              <a:gd name="T10" fmla="*/ 64452543 w 21600"/>
              <a:gd name="T11" fmla="*/ 45574747 h 21579"/>
              <a:gd name="T12" fmla="*/ 57741601 w 21600"/>
              <a:gd name="T13" fmla="*/ 41068031 h 21579"/>
              <a:gd name="T14" fmla="*/ 49288264 w 21600"/>
              <a:gd name="T15" fmla="*/ 37061803 h 21579"/>
              <a:gd name="T16" fmla="*/ 39979537 w 21600"/>
              <a:gd name="T17" fmla="*/ 33937470 h 21579"/>
              <a:gd name="T18" fmla="*/ 30688181 w 21600"/>
              <a:gd name="T19" fmla="*/ 32234408 h 21579"/>
              <a:gd name="T20" fmla="*/ 27825021 w 21600"/>
              <a:gd name="T21" fmla="*/ 33597370 h 21579"/>
              <a:gd name="T22" fmla="*/ 26309651 w 21600"/>
              <a:gd name="T23" fmla="*/ 35728021 h 21579"/>
              <a:gd name="T24" fmla="*/ 26225861 w 21600"/>
              <a:gd name="T25" fmla="*/ 38138096 h 21579"/>
              <a:gd name="T26" fmla="*/ 27748204 w 21600"/>
              <a:gd name="T27" fmla="*/ 40356187 h 21579"/>
              <a:gd name="T28" fmla="*/ 26805477 w 21600"/>
              <a:gd name="T29" fmla="*/ 42936312 h 21579"/>
              <a:gd name="T30" fmla="*/ 27643496 w 21600"/>
              <a:gd name="T31" fmla="*/ 45203003 h 21579"/>
              <a:gd name="T32" fmla="*/ 29672124 w 21600"/>
              <a:gd name="T33" fmla="*/ 47299644 h 21579"/>
              <a:gd name="T34" fmla="*/ 32371191 w 21600"/>
              <a:gd name="T35" fmla="*/ 49296719 h 21579"/>
              <a:gd name="T36" fmla="*/ 29525462 w 21600"/>
              <a:gd name="T37" fmla="*/ 51536695 h 21579"/>
              <a:gd name="T38" fmla="*/ 25181854 w 21600"/>
              <a:gd name="T39" fmla="*/ 52406463 h 21579"/>
              <a:gd name="T40" fmla="*/ 20660147 w 21600"/>
              <a:gd name="T41" fmla="*/ 52049309 h 21579"/>
              <a:gd name="T42" fmla="*/ 17189421 w 21600"/>
              <a:gd name="T43" fmla="*/ 50560017 h 21579"/>
              <a:gd name="T44" fmla="*/ 15548366 w 21600"/>
              <a:gd name="T45" fmla="*/ 46296300 h 21579"/>
              <a:gd name="T46" fmla="*/ 14078377 w 21600"/>
              <a:gd name="T47" fmla="*/ 41845479 h 21579"/>
              <a:gd name="T48" fmla="*/ 13505733 w 21600"/>
              <a:gd name="T49" fmla="*/ 37124993 h 21579"/>
              <a:gd name="T50" fmla="*/ 14490413 w 21600"/>
              <a:gd name="T51" fmla="*/ 31957448 h 21579"/>
              <a:gd name="T52" fmla="*/ 6298965 w 21600"/>
              <a:gd name="T53" fmla="*/ 31957448 h 21579"/>
              <a:gd name="T54" fmla="*/ 1864535 w 21600"/>
              <a:gd name="T55" fmla="*/ 30424436 h 21579"/>
              <a:gd name="T56" fmla="*/ 0 w 21600"/>
              <a:gd name="T57" fmla="*/ 26702464 h 21579"/>
              <a:gd name="T58" fmla="*/ 0 w 21600"/>
              <a:gd name="T59" fmla="*/ 18886823 h 21579"/>
              <a:gd name="T60" fmla="*/ 1836585 w 21600"/>
              <a:gd name="T61" fmla="*/ 15172146 h 21579"/>
              <a:gd name="T62" fmla="*/ 6298965 w 21600"/>
              <a:gd name="T63" fmla="*/ 13617249 h 21579"/>
              <a:gd name="T64" fmla="*/ 26721687 w 21600"/>
              <a:gd name="T65" fmla="*/ 13617249 h 21579"/>
              <a:gd name="T66" fmla="*/ 36749721 w 21600"/>
              <a:gd name="T67" fmla="*/ 12477866 h 21579"/>
              <a:gd name="T68" fmla="*/ 47175846 w 21600"/>
              <a:gd name="T69" fmla="*/ 9411842 h 21579"/>
              <a:gd name="T70" fmla="*/ 56819793 w 21600"/>
              <a:gd name="T71" fmla="*/ 5033920 h 21579"/>
              <a:gd name="T72" fmla="*/ 64452543 w 21600"/>
              <a:gd name="T73" fmla="*/ 0 h 21579"/>
              <a:gd name="T74" fmla="*/ 68890459 w 21600"/>
              <a:gd name="T75" fmla="*/ 1540307 h 21579"/>
              <a:gd name="T76" fmla="*/ 70751508 w 21600"/>
              <a:gd name="T77" fmla="*/ 5262280 h 21579"/>
              <a:gd name="T78" fmla="*/ 70751508 w 21600"/>
              <a:gd name="T79" fmla="*/ 17817875 h 21579"/>
              <a:gd name="T80" fmla="*/ 74086090 w 21600"/>
              <a:gd name="T81" fmla="*/ 19608377 h 21579"/>
              <a:gd name="T82" fmla="*/ 75419876 w 21600"/>
              <a:gd name="T83" fmla="*/ 22815321 h 21579"/>
              <a:gd name="T84" fmla="*/ 64452543 w 21600"/>
              <a:gd name="T85" fmla="*/ 6936162 h 21579"/>
              <a:gd name="T86" fmla="*/ 57657811 w 21600"/>
              <a:gd name="T87" fmla="*/ 10816059 h 21579"/>
              <a:gd name="T88" fmla="*/ 49860908 w 21600"/>
              <a:gd name="T89" fmla="*/ 14173632 h 21579"/>
              <a:gd name="T90" fmla="*/ 41473930 w 21600"/>
              <a:gd name="T91" fmla="*/ 16819313 h 21579"/>
              <a:gd name="T92" fmla="*/ 33020652 w 21600"/>
              <a:gd name="T93" fmla="*/ 18473824 h 21579"/>
              <a:gd name="T94" fmla="*/ 33020652 w 21600"/>
              <a:gd name="T95" fmla="*/ 27144643 h 21579"/>
              <a:gd name="T96" fmla="*/ 41473930 w 21600"/>
              <a:gd name="T97" fmla="*/ 28818574 h 21579"/>
              <a:gd name="T98" fmla="*/ 49860908 w 21600"/>
              <a:gd name="T99" fmla="*/ 31478844 h 21579"/>
              <a:gd name="T100" fmla="*/ 57699706 w 21600"/>
              <a:gd name="T101" fmla="*/ 34858253 h 21579"/>
              <a:gd name="T102" fmla="*/ 64452543 w 21600"/>
              <a:gd name="T103" fmla="*/ 38679840 h 21579"/>
              <a:gd name="T104" fmla="*/ 64452543 w 21600"/>
              <a:gd name="T105" fmla="*/ 6936162 h 21579"/>
              <a:gd name="T106" fmla="*/ 64452543 w 21600"/>
              <a:gd name="T107" fmla="*/ 693616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09" name="Group 4700"/>
          <p:cNvGrpSpPr/>
          <p:nvPr/>
        </p:nvGrpSpPr>
        <p:grpSpPr bwMode="auto">
          <a:xfrm>
            <a:off x="4507620" y="2553169"/>
            <a:ext cx="543326" cy="543467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110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1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4" name="AutoShape 96"/>
          <p:cNvSpPr/>
          <p:nvPr/>
        </p:nvSpPr>
        <p:spPr bwMode="auto">
          <a:xfrm>
            <a:off x="1811925" y="2578057"/>
            <a:ext cx="472275" cy="472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7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5" name="AutoShape 25"/>
          <p:cNvSpPr/>
          <p:nvPr/>
        </p:nvSpPr>
        <p:spPr bwMode="auto">
          <a:xfrm>
            <a:off x="7212406" y="2567684"/>
            <a:ext cx="603017" cy="4797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9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59" grpId="0" animBg="1"/>
      <p:bldP spid="86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 animBg="1"/>
      <p:bldP spid="114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177064"/>
            <a:ext cx="12191999" cy="680936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5"/>
          <p:cNvSpPr txBox="1"/>
          <p:nvPr/>
        </p:nvSpPr>
        <p:spPr>
          <a:xfrm>
            <a:off x="1968380" y="808555"/>
            <a:ext cx="32746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3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998" y="3572822"/>
            <a:ext cx="6105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6241044" y="2144950"/>
            <a:ext cx="5950955" cy="443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 Arrow 3"/>
          <p:cNvSpPr/>
          <p:nvPr/>
        </p:nvSpPr>
        <p:spPr>
          <a:xfrm rot="13500000" flipH="1" flipV="1">
            <a:off x="5617176" y="1948274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90020" y="4191804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90020" y="2220508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57683" y="2228371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57683" y="4191804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Bent Arrow 8"/>
          <p:cNvSpPr/>
          <p:nvPr/>
        </p:nvSpPr>
        <p:spPr>
          <a:xfrm rot="18900000" flipH="1" flipV="1">
            <a:off x="7061215" y="3354029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 rot="2700000" flipH="1" flipV="1">
            <a:off x="5573060" y="470513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8100000" flipH="1" flipV="1">
            <a:off x="4111152" y="3321214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7814067" y="2353563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l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1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7814067" y="4357517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l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1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1324878" y="2353563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r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1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324878" y="4357517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lvl="0" algn="r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1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 bldLvl="0" animBg="1"/>
          <p:bldP spid="11" grpId="0" bldLvl="0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 bldLvl="0" animBg="1"/>
          <p:bldP spid="11" grpId="0" bldLvl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077" y="1585596"/>
            <a:ext cx="9100067" cy="4001744"/>
            <a:chOff x="2756967" y="2176165"/>
            <a:chExt cx="7344816" cy="3229873"/>
          </a:xfrm>
        </p:grpSpPr>
        <p:grpSp>
          <p:nvGrpSpPr>
            <p:cNvPr id="83" name="组合 19"/>
            <p:cNvGrpSpPr/>
            <p:nvPr/>
          </p:nvGrpSpPr>
          <p:grpSpPr bwMode="auto">
            <a:xfrm>
              <a:off x="3505768" y="2897684"/>
              <a:ext cx="1572802" cy="1577446"/>
              <a:chOff x="2384473" y="2272578"/>
              <a:chExt cx="2052000" cy="2052000"/>
            </a:xfrm>
          </p:grpSpPr>
          <p:sp>
            <p:nvSpPr>
              <p:cNvPr id="84" name="泪滴形 83"/>
              <p:cNvSpPr>
                <a:spLocks noChangeAspect="1"/>
              </p:cNvSpPr>
              <p:nvPr/>
            </p:nvSpPr>
            <p:spPr>
              <a:xfrm rot="13500000">
                <a:off x="2384473" y="2272578"/>
                <a:ext cx="2052000" cy="20520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9605">
                  <a:defRPr/>
                </a:pPr>
                <a:endPara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5" name="组合 32"/>
              <p:cNvGrpSpPr>
                <a:grpSpLocks noChangeAspect="1"/>
              </p:cNvGrpSpPr>
              <p:nvPr/>
            </p:nvGrpSpPr>
            <p:grpSpPr>
              <a:xfrm>
                <a:off x="3044743" y="3046578"/>
                <a:ext cx="605333" cy="504000"/>
                <a:chOff x="521255" y="5321301"/>
                <a:chExt cx="360363" cy="300038"/>
              </a:xfrm>
              <a:solidFill>
                <a:srgbClr val="9DA8B1"/>
              </a:solidFill>
            </p:grpSpPr>
            <p:sp>
              <p:nvSpPr>
                <p:cNvPr id="86" name="Freeform 342"/>
                <p:cNvSpPr/>
                <p:nvPr/>
              </p:nvSpPr>
              <p:spPr bwMode="auto">
                <a:xfrm>
                  <a:off x="575230" y="5373689"/>
                  <a:ext cx="252413" cy="195263"/>
                </a:xfrm>
                <a:custGeom>
                  <a:avLst/>
                  <a:gdLst>
                    <a:gd name="T0" fmla="*/ 12 w 159"/>
                    <a:gd name="T1" fmla="*/ 75 h 123"/>
                    <a:gd name="T2" fmla="*/ 28 w 159"/>
                    <a:gd name="T3" fmla="*/ 64 h 123"/>
                    <a:gd name="T4" fmla="*/ 52 w 159"/>
                    <a:gd name="T5" fmla="*/ 92 h 123"/>
                    <a:gd name="T6" fmla="*/ 80 w 159"/>
                    <a:gd name="T7" fmla="*/ 32 h 123"/>
                    <a:gd name="T8" fmla="*/ 110 w 159"/>
                    <a:gd name="T9" fmla="*/ 123 h 123"/>
                    <a:gd name="T10" fmla="*/ 136 w 159"/>
                    <a:gd name="T11" fmla="*/ 59 h 123"/>
                    <a:gd name="T12" fmla="*/ 147 w 159"/>
                    <a:gd name="T13" fmla="*/ 85 h 123"/>
                    <a:gd name="T14" fmla="*/ 159 w 159"/>
                    <a:gd name="T15" fmla="*/ 83 h 123"/>
                    <a:gd name="T16" fmla="*/ 136 w 159"/>
                    <a:gd name="T17" fmla="*/ 29 h 123"/>
                    <a:gd name="T18" fmla="*/ 111 w 159"/>
                    <a:gd name="T19" fmla="*/ 89 h 123"/>
                    <a:gd name="T20" fmla="*/ 81 w 159"/>
                    <a:gd name="T21" fmla="*/ 0 h 123"/>
                    <a:gd name="T22" fmla="*/ 49 w 159"/>
                    <a:gd name="T23" fmla="*/ 72 h 123"/>
                    <a:gd name="T24" fmla="*/ 31 w 159"/>
                    <a:gd name="T25" fmla="*/ 50 h 123"/>
                    <a:gd name="T26" fmla="*/ 0 w 159"/>
                    <a:gd name="T27" fmla="*/ 72 h 123"/>
                    <a:gd name="T28" fmla="*/ 8 w 159"/>
                    <a:gd name="T29" fmla="*/ 78 h 123"/>
                    <a:gd name="T30" fmla="*/ 12 w 159"/>
                    <a:gd name="T31" fmla="*/ 75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9" h="123">
                      <a:moveTo>
                        <a:pt x="12" y="75"/>
                      </a:moveTo>
                      <a:lnTo>
                        <a:pt x="28" y="64"/>
                      </a:lnTo>
                      <a:lnTo>
                        <a:pt x="52" y="92"/>
                      </a:lnTo>
                      <a:lnTo>
                        <a:pt x="80" y="32"/>
                      </a:lnTo>
                      <a:lnTo>
                        <a:pt x="110" y="123"/>
                      </a:lnTo>
                      <a:lnTo>
                        <a:pt x="136" y="59"/>
                      </a:lnTo>
                      <a:lnTo>
                        <a:pt x="147" y="85"/>
                      </a:lnTo>
                      <a:lnTo>
                        <a:pt x="159" y="83"/>
                      </a:lnTo>
                      <a:lnTo>
                        <a:pt x="136" y="29"/>
                      </a:lnTo>
                      <a:lnTo>
                        <a:pt x="111" y="89"/>
                      </a:lnTo>
                      <a:lnTo>
                        <a:pt x="81" y="0"/>
                      </a:lnTo>
                      <a:lnTo>
                        <a:pt x="49" y="72"/>
                      </a:lnTo>
                      <a:lnTo>
                        <a:pt x="31" y="50"/>
                      </a:lnTo>
                      <a:lnTo>
                        <a:pt x="0" y="72"/>
                      </a:lnTo>
                      <a:lnTo>
                        <a:pt x="8" y="78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Freeform 343"/>
                <p:cNvSpPr>
                  <a:spLocks noEditPoints="1"/>
                </p:cNvSpPr>
                <p:nvPr/>
              </p:nvSpPr>
              <p:spPr bwMode="auto">
                <a:xfrm>
                  <a:off x="521255" y="5321301"/>
                  <a:ext cx="360363" cy="300038"/>
                </a:xfrm>
                <a:custGeom>
                  <a:avLst/>
                  <a:gdLst>
                    <a:gd name="T0" fmla="*/ 0 w 227"/>
                    <a:gd name="T1" fmla="*/ 0 h 189"/>
                    <a:gd name="T2" fmla="*/ 0 w 227"/>
                    <a:gd name="T3" fmla="*/ 189 h 189"/>
                    <a:gd name="T4" fmla="*/ 227 w 227"/>
                    <a:gd name="T5" fmla="*/ 189 h 189"/>
                    <a:gd name="T6" fmla="*/ 227 w 227"/>
                    <a:gd name="T7" fmla="*/ 0 h 189"/>
                    <a:gd name="T8" fmla="*/ 0 w 227"/>
                    <a:gd name="T9" fmla="*/ 0 h 189"/>
                    <a:gd name="T10" fmla="*/ 205 w 227"/>
                    <a:gd name="T11" fmla="*/ 167 h 189"/>
                    <a:gd name="T12" fmla="*/ 22 w 227"/>
                    <a:gd name="T13" fmla="*/ 167 h 189"/>
                    <a:gd name="T14" fmla="*/ 22 w 227"/>
                    <a:gd name="T15" fmla="*/ 22 h 189"/>
                    <a:gd name="T16" fmla="*/ 205 w 227"/>
                    <a:gd name="T17" fmla="*/ 22 h 189"/>
                    <a:gd name="T18" fmla="*/ 205 w 227"/>
                    <a:gd name="T19" fmla="*/ 167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189">
                      <a:moveTo>
                        <a:pt x="0" y="0"/>
                      </a:moveTo>
                      <a:lnTo>
                        <a:pt x="0" y="189"/>
                      </a:lnTo>
                      <a:lnTo>
                        <a:pt x="227" y="189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  <a:moveTo>
                        <a:pt x="205" y="167"/>
                      </a:moveTo>
                      <a:lnTo>
                        <a:pt x="22" y="167"/>
                      </a:lnTo>
                      <a:lnTo>
                        <a:pt x="22" y="22"/>
                      </a:lnTo>
                      <a:lnTo>
                        <a:pt x="205" y="22"/>
                      </a:lnTo>
                      <a:lnTo>
                        <a:pt x="205" y="16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8" name="组合 35"/>
            <p:cNvGrpSpPr/>
            <p:nvPr/>
          </p:nvGrpSpPr>
          <p:grpSpPr bwMode="auto">
            <a:xfrm>
              <a:off x="4800993" y="2897684"/>
              <a:ext cx="1571532" cy="1577446"/>
              <a:chOff x="4111294" y="2272576"/>
              <a:chExt cx="2052000" cy="2052000"/>
            </a:xfrm>
          </p:grpSpPr>
          <p:sp>
            <p:nvSpPr>
              <p:cNvPr id="89" name="泪滴形 88"/>
              <p:cNvSpPr>
                <a:spLocks noChangeAspect="1"/>
              </p:cNvSpPr>
              <p:nvPr/>
            </p:nvSpPr>
            <p:spPr>
              <a:xfrm rot="13500000">
                <a:off x="4111294" y="2272576"/>
                <a:ext cx="2052000" cy="20520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9605">
                  <a:defRPr/>
                </a:pPr>
                <a:endPara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95"/>
              <p:cNvSpPr>
                <a:spLocks noChangeAspect="1" noEditPoints="1"/>
              </p:cNvSpPr>
              <p:nvPr/>
            </p:nvSpPr>
            <p:spPr bwMode="auto">
              <a:xfrm>
                <a:off x="4772642" y="3027791"/>
                <a:ext cx="666320" cy="541569"/>
              </a:xfrm>
              <a:custGeom>
                <a:avLst/>
                <a:gdLst>
                  <a:gd name="T0" fmla="*/ 201 w 252"/>
                  <a:gd name="T1" fmla="*/ 52 h 204"/>
                  <a:gd name="T2" fmla="*/ 201 w 252"/>
                  <a:gd name="T3" fmla="*/ 0 h 204"/>
                  <a:gd name="T4" fmla="*/ 0 w 252"/>
                  <a:gd name="T5" fmla="*/ 0 h 204"/>
                  <a:gd name="T6" fmla="*/ 0 w 252"/>
                  <a:gd name="T7" fmla="*/ 152 h 204"/>
                  <a:gd name="T8" fmla="*/ 51 w 252"/>
                  <a:gd name="T9" fmla="*/ 152 h 204"/>
                  <a:gd name="T10" fmla="*/ 51 w 252"/>
                  <a:gd name="T11" fmla="*/ 204 h 204"/>
                  <a:gd name="T12" fmla="*/ 252 w 252"/>
                  <a:gd name="T13" fmla="*/ 204 h 204"/>
                  <a:gd name="T14" fmla="*/ 252 w 252"/>
                  <a:gd name="T15" fmla="*/ 52 h 204"/>
                  <a:gd name="T16" fmla="*/ 201 w 252"/>
                  <a:gd name="T17" fmla="*/ 52 h 204"/>
                  <a:gd name="T18" fmla="*/ 25 w 252"/>
                  <a:gd name="T19" fmla="*/ 127 h 204"/>
                  <a:gd name="T20" fmla="*/ 25 w 252"/>
                  <a:gd name="T21" fmla="*/ 25 h 204"/>
                  <a:gd name="T22" fmla="*/ 176 w 252"/>
                  <a:gd name="T23" fmla="*/ 25 h 204"/>
                  <a:gd name="T24" fmla="*/ 176 w 252"/>
                  <a:gd name="T25" fmla="*/ 52 h 204"/>
                  <a:gd name="T26" fmla="*/ 51 w 252"/>
                  <a:gd name="T27" fmla="*/ 52 h 204"/>
                  <a:gd name="T28" fmla="*/ 51 w 252"/>
                  <a:gd name="T29" fmla="*/ 127 h 204"/>
                  <a:gd name="T30" fmla="*/ 25 w 252"/>
                  <a:gd name="T31" fmla="*/ 127 h 204"/>
                  <a:gd name="T32" fmla="*/ 76 w 252"/>
                  <a:gd name="T33" fmla="*/ 77 h 204"/>
                  <a:gd name="T34" fmla="*/ 227 w 252"/>
                  <a:gd name="T35" fmla="*/ 77 h 204"/>
                  <a:gd name="T36" fmla="*/ 227 w 252"/>
                  <a:gd name="T37" fmla="*/ 179 h 204"/>
                  <a:gd name="T38" fmla="*/ 76 w 252"/>
                  <a:gd name="T39" fmla="*/ 179 h 204"/>
                  <a:gd name="T40" fmla="*/ 76 w 252"/>
                  <a:gd name="T4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4">
                    <a:moveTo>
                      <a:pt x="201" y="52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204"/>
                    </a:lnTo>
                    <a:lnTo>
                      <a:pt x="252" y="204"/>
                    </a:lnTo>
                    <a:lnTo>
                      <a:pt x="252" y="52"/>
                    </a:lnTo>
                    <a:lnTo>
                      <a:pt x="201" y="52"/>
                    </a:lnTo>
                    <a:close/>
                    <a:moveTo>
                      <a:pt x="25" y="127"/>
                    </a:moveTo>
                    <a:lnTo>
                      <a:pt x="25" y="25"/>
                    </a:lnTo>
                    <a:lnTo>
                      <a:pt x="176" y="25"/>
                    </a:lnTo>
                    <a:lnTo>
                      <a:pt x="176" y="52"/>
                    </a:lnTo>
                    <a:lnTo>
                      <a:pt x="51" y="52"/>
                    </a:lnTo>
                    <a:lnTo>
                      <a:pt x="51" y="127"/>
                    </a:lnTo>
                    <a:lnTo>
                      <a:pt x="25" y="127"/>
                    </a:lnTo>
                    <a:close/>
                    <a:moveTo>
                      <a:pt x="76" y="77"/>
                    </a:moveTo>
                    <a:lnTo>
                      <a:pt x="227" y="77"/>
                    </a:lnTo>
                    <a:lnTo>
                      <a:pt x="227" y="179"/>
                    </a:lnTo>
                    <a:lnTo>
                      <a:pt x="76" y="179"/>
                    </a:lnTo>
                    <a:lnTo>
                      <a:pt x="76" y="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15562" tIns="57781" rIns="115562" bIns="57781"/>
              <a:lstStyle/>
              <a:p>
                <a:pPr defTabSz="649605">
                  <a:defRPr/>
                </a:pPr>
                <a:endPara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38"/>
            <p:cNvGrpSpPr/>
            <p:nvPr/>
          </p:nvGrpSpPr>
          <p:grpSpPr bwMode="auto">
            <a:xfrm>
              <a:off x="6149790" y="2897684"/>
              <a:ext cx="1571532" cy="1577446"/>
              <a:chOff x="5909556" y="2272576"/>
              <a:chExt cx="2052000" cy="2052000"/>
            </a:xfrm>
          </p:grpSpPr>
          <p:sp>
            <p:nvSpPr>
              <p:cNvPr id="92" name="泪滴形 91"/>
              <p:cNvSpPr>
                <a:spLocks noChangeAspect="1"/>
              </p:cNvSpPr>
              <p:nvPr/>
            </p:nvSpPr>
            <p:spPr>
              <a:xfrm rot="13500000">
                <a:off x="5909556" y="2272576"/>
                <a:ext cx="2052000" cy="20520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9605">
                  <a:defRPr/>
                </a:pPr>
                <a:endPara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3" name="组合 40"/>
              <p:cNvGrpSpPr>
                <a:grpSpLocks noChangeAspect="1"/>
              </p:cNvGrpSpPr>
              <p:nvPr/>
            </p:nvGrpSpPr>
            <p:grpSpPr>
              <a:xfrm>
                <a:off x="6599557" y="3046576"/>
                <a:ext cx="671999" cy="504000"/>
                <a:chOff x="17463" y="6819899"/>
                <a:chExt cx="400050" cy="300038"/>
              </a:xfrm>
              <a:solidFill>
                <a:srgbClr val="9DA8B1"/>
              </a:solidFill>
            </p:grpSpPr>
            <p:sp>
              <p:nvSpPr>
                <p:cNvPr id="94" name="Rectangle 426"/>
                <p:cNvSpPr>
                  <a:spLocks noChangeArrowheads="1"/>
                </p:cNvSpPr>
                <p:nvPr/>
              </p:nvSpPr>
              <p:spPr bwMode="auto">
                <a:xfrm>
                  <a:off x="88900" y="6991349"/>
                  <a:ext cx="31750" cy="69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Rectangle 427"/>
                <p:cNvSpPr>
                  <a:spLocks noChangeArrowheads="1"/>
                </p:cNvSpPr>
                <p:nvPr/>
              </p:nvSpPr>
              <p:spPr bwMode="auto">
                <a:xfrm>
                  <a:off x="144463" y="6911974"/>
                  <a:ext cx="33338" cy="1492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428"/>
                <p:cNvSpPr>
                  <a:spLocks noChangeArrowheads="1"/>
                </p:cNvSpPr>
                <p:nvPr/>
              </p:nvSpPr>
              <p:spPr bwMode="auto">
                <a:xfrm>
                  <a:off x="200025" y="6946899"/>
                  <a:ext cx="33338" cy="1143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Rectangle 429"/>
                <p:cNvSpPr>
                  <a:spLocks noChangeArrowheads="1"/>
                </p:cNvSpPr>
                <p:nvPr/>
              </p:nvSpPr>
              <p:spPr bwMode="auto">
                <a:xfrm>
                  <a:off x="257175" y="7024687"/>
                  <a:ext cx="31750" cy="365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Rectangle 430"/>
                <p:cNvSpPr>
                  <a:spLocks noChangeArrowheads="1"/>
                </p:cNvSpPr>
                <p:nvPr/>
              </p:nvSpPr>
              <p:spPr bwMode="auto">
                <a:xfrm>
                  <a:off x="312738" y="6883399"/>
                  <a:ext cx="33338" cy="1778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431"/>
                <p:cNvSpPr>
                  <a:spLocks noEditPoints="1"/>
                </p:cNvSpPr>
                <p:nvPr/>
              </p:nvSpPr>
              <p:spPr bwMode="auto">
                <a:xfrm>
                  <a:off x="17463" y="6819899"/>
                  <a:ext cx="400050" cy="300038"/>
                </a:xfrm>
                <a:custGeom>
                  <a:avLst/>
                  <a:gdLst>
                    <a:gd name="T0" fmla="*/ 0 w 252"/>
                    <a:gd name="T1" fmla="*/ 0 h 189"/>
                    <a:gd name="T2" fmla="*/ 0 w 252"/>
                    <a:gd name="T3" fmla="*/ 189 h 189"/>
                    <a:gd name="T4" fmla="*/ 252 w 252"/>
                    <a:gd name="T5" fmla="*/ 189 h 189"/>
                    <a:gd name="T6" fmla="*/ 252 w 252"/>
                    <a:gd name="T7" fmla="*/ 0 h 189"/>
                    <a:gd name="T8" fmla="*/ 0 w 252"/>
                    <a:gd name="T9" fmla="*/ 0 h 189"/>
                    <a:gd name="T10" fmla="*/ 231 w 252"/>
                    <a:gd name="T11" fmla="*/ 168 h 189"/>
                    <a:gd name="T12" fmla="*/ 21 w 252"/>
                    <a:gd name="T13" fmla="*/ 168 h 189"/>
                    <a:gd name="T14" fmla="*/ 21 w 252"/>
                    <a:gd name="T15" fmla="*/ 21 h 189"/>
                    <a:gd name="T16" fmla="*/ 231 w 252"/>
                    <a:gd name="T17" fmla="*/ 21 h 189"/>
                    <a:gd name="T18" fmla="*/ 231 w 252"/>
                    <a:gd name="T19" fmla="*/ 16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189">
                      <a:moveTo>
                        <a:pt x="0" y="0"/>
                      </a:moveTo>
                      <a:lnTo>
                        <a:pt x="0" y="189"/>
                      </a:lnTo>
                      <a:lnTo>
                        <a:pt x="252" y="189"/>
                      </a:lnTo>
                      <a:lnTo>
                        <a:pt x="252" y="0"/>
                      </a:lnTo>
                      <a:lnTo>
                        <a:pt x="0" y="0"/>
                      </a:lnTo>
                      <a:close/>
                      <a:moveTo>
                        <a:pt x="231" y="168"/>
                      </a:moveTo>
                      <a:lnTo>
                        <a:pt x="21" y="168"/>
                      </a:lnTo>
                      <a:lnTo>
                        <a:pt x="21" y="21"/>
                      </a:lnTo>
                      <a:lnTo>
                        <a:pt x="231" y="21"/>
                      </a:lnTo>
                      <a:lnTo>
                        <a:pt x="231" y="16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0" name="组合 47"/>
            <p:cNvGrpSpPr/>
            <p:nvPr/>
          </p:nvGrpSpPr>
          <p:grpSpPr bwMode="auto">
            <a:xfrm>
              <a:off x="7466443" y="2897684"/>
              <a:ext cx="1571532" cy="1577446"/>
              <a:chOff x="7664955" y="2272577"/>
              <a:chExt cx="2052000" cy="2052000"/>
            </a:xfrm>
          </p:grpSpPr>
          <p:sp>
            <p:nvSpPr>
              <p:cNvPr id="101" name="泪滴形 100"/>
              <p:cNvSpPr>
                <a:spLocks noChangeAspect="1"/>
              </p:cNvSpPr>
              <p:nvPr/>
            </p:nvSpPr>
            <p:spPr>
              <a:xfrm rot="8100000" flipH="1">
                <a:off x="7664955" y="2272577"/>
                <a:ext cx="2052000" cy="20520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9605">
                  <a:defRPr/>
                </a:pPr>
                <a:endPara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2" name="组合 49"/>
              <p:cNvGrpSpPr>
                <a:grpSpLocks noChangeAspect="1"/>
              </p:cNvGrpSpPr>
              <p:nvPr/>
            </p:nvGrpSpPr>
            <p:grpSpPr>
              <a:xfrm>
                <a:off x="8379660" y="3046577"/>
                <a:ext cx="622590" cy="504000"/>
                <a:chOff x="12042775" y="6005512"/>
                <a:chExt cx="400050" cy="323850"/>
              </a:xfrm>
              <a:solidFill>
                <a:srgbClr val="E9E9E9"/>
              </a:solidFill>
            </p:grpSpPr>
            <p:sp>
              <p:nvSpPr>
                <p:cNvPr id="103" name="Freeform 367"/>
                <p:cNvSpPr>
                  <a:spLocks noEditPoints="1"/>
                </p:cNvSpPr>
                <p:nvPr/>
              </p:nvSpPr>
              <p:spPr bwMode="auto">
                <a:xfrm>
                  <a:off x="12042775" y="6005512"/>
                  <a:ext cx="400050" cy="323850"/>
                </a:xfrm>
                <a:custGeom>
                  <a:avLst/>
                  <a:gdLst>
                    <a:gd name="T0" fmla="*/ 0 w 252"/>
                    <a:gd name="T1" fmla="*/ 0 h 204"/>
                    <a:gd name="T2" fmla="*/ 0 w 252"/>
                    <a:gd name="T3" fmla="*/ 204 h 204"/>
                    <a:gd name="T4" fmla="*/ 252 w 252"/>
                    <a:gd name="T5" fmla="*/ 204 h 204"/>
                    <a:gd name="T6" fmla="*/ 252 w 252"/>
                    <a:gd name="T7" fmla="*/ 0 h 204"/>
                    <a:gd name="T8" fmla="*/ 0 w 252"/>
                    <a:gd name="T9" fmla="*/ 0 h 204"/>
                    <a:gd name="T10" fmla="*/ 231 w 252"/>
                    <a:gd name="T11" fmla="*/ 183 h 204"/>
                    <a:gd name="T12" fmla="*/ 21 w 252"/>
                    <a:gd name="T13" fmla="*/ 183 h 204"/>
                    <a:gd name="T14" fmla="*/ 21 w 252"/>
                    <a:gd name="T15" fmla="*/ 21 h 204"/>
                    <a:gd name="T16" fmla="*/ 231 w 252"/>
                    <a:gd name="T17" fmla="*/ 21 h 204"/>
                    <a:gd name="T18" fmla="*/ 231 w 252"/>
                    <a:gd name="T19" fmla="*/ 18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2" y="204"/>
                      </a:lnTo>
                      <a:lnTo>
                        <a:pt x="252" y="0"/>
                      </a:lnTo>
                      <a:lnTo>
                        <a:pt x="0" y="0"/>
                      </a:lnTo>
                      <a:close/>
                      <a:moveTo>
                        <a:pt x="231" y="183"/>
                      </a:moveTo>
                      <a:lnTo>
                        <a:pt x="21" y="183"/>
                      </a:lnTo>
                      <a:lnTo>
                        <a:pt x="21" y="21"/>
                      </a:lnTo>
                      <a:lnTo>
                        <a:pt x="231" y="21"/>
                      </a:lnTo>
                      <a:lnTo>
                        <a:pt x="231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Oval 368"/>
                <p:cNvSpPr>
                  <a:spLocks noChangeArrowheads="1"/>
                </p:cNvSpPr>
                <p:nvPr/>
              </p:nvSpPr>
              <p:spPr bwMode="auto">
                <a:xfrm>
                  <a:off x="12099925" y="6059487"/>
                  <a:ext cx="42863" cy="428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Oval 369"/>
                <p:cNvSpPr>
                  <a:spLocks noChangeArrowheads="1"/>
                </p:cNvSpPr>
                <p:nvPr/>
              </p:nvSpPr>
              <p:spPr bwMode="auto">
                <a:xfrm>
                  <a:off x="12344400" y="6059487"/>
                  <a:ext cx="39688" cy="428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370"/>
                <p:cNvSpPr>
                  <a:spLocks noChangeArrowheads="1"/>
                </p:cNvSpPr>
                <p:nvPr/>
              </p:nvSpPr>
              <p:spPr bwMode="auto">
                <a:xfrm>
                  <a:off x="12099925" y="6232524"/>
                  <a:ext cx="42863" cy="41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Oval 371"/>
                <p:cNvSpPr>
                  <a:spLocks noChangeArrowheads="1"/>
                </p:cNvSpPr>
                <p:nvPr/>
              </p:nvSpPr>
              <p:spPr bwMode="auto">
                <a:xfrm>
                  <a:off x="12344400" y="6232524"/>
                  <a:ext cx="39688" cy="41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72"/>
                <p:cNvSpPr>
                  <a:spLocks noEditPoints="1"/>
                </p:cNvSpPr>
                <p:nvPr/>
              </p:nvSpPr>
              <p:spPr bwMode="auto">
                <a:xfrm>
                  <a:off x="12188825" y="6089649"/>
                  <a:ext cx="109538" cy="155575"/>
                </a:xfrm>
                <a:custGeom>
                  <a:avLst/>
                  <a:gdLst>
                    <a:gd name="T0" fmla="*/ 69 w 69"/>
                    <a:gd name="T1" fmla="*/ 0 h 98"/>
                    <a:gd name="T2" fmla="*/ 0 w 69"/>
                    <a:gd name="T3" fmla="*/ 0 h 98"/>
                    <a:gd name="T4" fmla="*/ 0 w 69"/>
                    <a:gd name="T5" fmla="*/ 98 h 98"/>
                    <a:gd name="T6" fmla="*/ 69 w 69"/>
                    <a:gd name="T7" fmla="*/ 98 h 98"/>
                    <a:gd name="T8" fmla="*/ 69 w 69"/>
                    <a:gd name="T9" fmla="*/ 0 h 98"/>
                    <a:gd name="T10" fmla="*/ 50 w 69"/>
                    <a:gd name="T11" fmla="*/ 83 h 98"/>
                    <a:gd name="T12" fmla="*/ 18 w 69"/>
                    <a:gd name="T13" fmla="*/ 83 h 98"/>
                    <a:gd name="T14" fmla="*/ 18 w 69"/>
                    <a:gd name="T15" fmla="*/ 48 h 98"/>
                    <a:gd name="T16" fmla="*/ 50 w 69"/>
                    <a:gd name="T17" fmla="*/ 48 h 98"/>
                    <a:gd name="T18" fmla="*/ 50 w 69"/>
                    <a:gd name="T1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98">
                      <a:moveTo>
                        <a:pt x="69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69" y="98"/>
                      </a:lnTo>
                      <a:lnTo>
                        <a:pt x="69" y="0"/>
                      </a:lnTo>
                      <a:close/>
                      <a:moveTo>
                        <a:pt x="50" y="83"/>
                      </a:moveTo>
                      <a:lnTo>
                        <a:pt x="18" y="83"/>
                      </a:lnTo>
                      <a:lnTo>
                        <a:pt x="18" y="48"/>
                      </a:lnTo>
                      <a:lnTo>
                        <a:pt x="50" y="48"/>
                      </a:lnTo>
                      <a:lnTo>
                        <a:pt x="50" y="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15562" tIns="57781" rIns="115562" bIns="57781"/>
                <a:lstStyle/>
                <a:p>
                  <a:pPr defTabSz="649605">
                    <a:defRPr/>
                  </a:pPr>
                  <a:endParaRPr lang="zh-CN" altLang="en-US" sz="1325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9" name="矩形 108"/>
            <p:cNvSpPr>
              <a:spLocks noChangeArrowheads="1"/>
            </p:cNvSpPr>
            <p:nvPr/>
          </p:nvSpPr>
          <p:spPr bwMode="auto">
            <a:xfrm>
              <a:off x="5516381" y="4541935"/>
              <a:ext cx="1459997" cy="2178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5011" tIns="32505" rIns="65011" bIns="32505">
              <a:spAutoFit/>
            </a:bodyPr>
            <a:lstStyle/>
            <a:p>
              <a:pPr algn="ctr"/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点击添加主要观点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0" name="矩形 109"/>
            <p:cNvSpPr>
              <a:spLocks noChangeArrowheads="1"/>
            </p:cNvSpPr>
            <p:nvPr/>
          </p:nvSpPr>
          <p:spPr bwMode="auto">
            <a:xfrm>
              <a:off x="2756967" y="2176165"/>
              <a:ext cx="7344816" cy="465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11" tIns="32505" rIns="65011" bIns="3250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defTabSz="649605">
                <a:lnSpc>
                  <a:spcPct val="13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111" name="矩形 47"/>
            <p:cNvSpPr>
              <a:spLocks noChangeArrowheads="1"/>
            </p:cNvSpPr>
            <p:nvPr/>
          </p:nvSpPr>
          <p:spPr bwMode="auto">
            <a:xfrm>
              <a:off x="2756967" y="4726644"/>
              <a:ext cx="7344816" cy="679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11" tIns="32505" rIns="65011" bIns="3250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defTabSz="649605">
                <a:lnSpc>
                  <a:spcPct val="13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流程图: 联系 34"/>
          <p:cNvSpPr/>
          <p:nvPr/>
        </p:nvSpPr>
        <p:spPr>
          <a:xfrm>
            <a:off x="3374297" y="4067669"/>
            <a:ext cx="295900" cy="29599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20750">
              <a:defRPr/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901413" y="4254425"/>
            <a:ext cx="1465415" cy="110997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93856" y="4113475"/>
            <a:ext cx="366353" cy="91619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684293" y="3609583"/>
            <a:ext cx="898271" cy="5497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220155" y="3528541"/>
            <a:ext cx="1276731" cy="46513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9084858" y="1754753"/>
            <a:ext cx="2330511" cy="952451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70" idx="6"/>
          </p:cNvCxnSpPr>
          <p:nvPr/>
        </p:nvCxnSpPr>
        <p:spPr>
          <a:xfrm flipV="1">
            <a:off x="7175728" y="3223740"/>
            <a:ext cx="1270733" cy="889737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1"/>
          <p:cNvGrpSpPr/>
          <p:nvPr/>
        </p:nvGrpSpPr>
        <p:grpSpPr>
          <a:xfrm>
            <a:off x="8327439" y="2525505"/>
            <a:ext cx="843373" cy="843635"/>
            <a:chOff x="8328248" y="2436308"/>
            <a:chExt cx="843680" cy="843680"/>
          </a:xfrm>
        </p:grpSpPr>
        <p:sp>
          <p:nvSpPr>
            <p:cNvPr id="43" name="椭圆 42"/>
            <p:cNvSpPr/>
            <p:nvPr/>
          </p:nvSpPr>
          <p:spPr>
            <a:xfrm>
              <a:off x="8328248" y="2436308"/>
              <a:ext cx="843680" cy="8436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8480463" y="2653727"/>
              <a:ext cx="585453" cy="408841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68"/>
          <p:cNvGrpSpPr/>
          <p:nvPr/>
        </p:nvGrpSpPr>
        <p:grpSpPr>
          <a:xfrm>
            <a:off x="6496885" y="3773951"/>
            <a:ext cx="678844" cy="679053"/>
            <a:chOff x="6497030" y="3684820"/>
            <a:chExt cx="679090" cy="679090"/>
          </a:xfrm>
        </p:grpSpPr>
        <p:sp>
          <p:nvSpPr>
            <p:cNvPr id="70" name="椭圆 69"/>
            <p:cNvSpPr/>
            <p:nvPr/>
          </p:nvSpPr>
          <p:spPr>
            <a:xfrm>
              <a:off x="6497030" y="3684820"/>
              <a:ext cx="679090" cy="679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1" name="KSO_Shape"/>
            <p:cNvSpPr/>
            <p:nvPr/>
          </p:nvSpPr>
          <p:spPr bwMode="auto">
            <a:xfrm>
              <a:off x="6673239" y="3927267"/>
              <a:ext cx="412395" cy="222006"/>
            </a:xfrm>
            <a:custGeom>
              <a:avLst/>
              <a:gdLst/>
              <a:ahLst/>
              <a:cxnLst/>
              <a:rect l="0" t="0" r="r" b="b"/>
              <a:pathLst>
                <a:path w="1939925" h="1042987">
                  <a:moveTo>
                    <a:pt x="1635284" y="760412"/>
                  </a:moveTo>
                  <a:lnTo>
                    <a:pt x="1642579" y="760729"/>
                  </a:lnTo>
                  <a:lnTo>
                    <a:pt x="1649556" y="761046"/>
                  </a:lnTo>
                  <a:lnTo>
                    <a:pt x="1656533" y="761998"/>
                  </a:lnTo>
                  <a:lnTo>
                    <a:pt x="1663827" y="763266"/>
                  </a:lnTo>
                  <a:lnTo>
                    <a:pt x="1670487" y="764535"/>
                  </a:lnTo>
                  <a:lnTo>
                    <a:pt x="1677147" y="766755"/>
                  </a:lnTo>
                  <a:lnTo>
                    <a:pt x="1683807" y="768975"/>
                  </a:lnTo>
                  <a:lnTo>
                    <a:pt x="1690150" y="771512"/>
                  </a:lnTo>
                  <a:lnTo>
                    <a:pt x="1696493" y="774049"/>
                  </a:lnTo>
                  <a:lnTo>
                    <a:pt x="1702519" y="777221"/>
                  </a:lnTo>
                  <a:lnTo>
                    <a:pt x="1708227" y="781026"/>
                  </a:lnTo>
                  <a:lnTo>
                    <a:pt x="1714253" y="784515"/>
                  </a:lnTo>
                  <a:lnTo>
                    <a:pt x="1719644" y="788638"/>
                  </a:lnTo>
                  <a:lnTo>
                    <a:pt x="1725036" y="792444"/>
                  </a:lnTo>
                  <a:lnTo>
                    <a:pt x="1730110" y="796884"/>
                  </a:lnTo>
                  <a:lnTo>
                    <a:pt x="1735184" y="801641"/>
                  </a:lnTo>
                  <a:lnTo>
                    <a:pt x="1739942" y="806715"/>
                  </a:lnTo>
                  <a:lnTo>
                    <a:pt x="1744382" y="811789"/>
                  </a:lnTo>
                  <a:lnTo>
                    <a:pt x="1748187" y="817181"/>
                  </a:lnTo>
                  <a:lnTo>
                    <a:pt x="1752310" y="822572"/>
                  </a:lnTo>
                  <a:lnTo>
                    <a:pt x="1756116" y="828281"/>
                  </a:lnTo>
                  <a:lnTo>
                    <a:pt x="1759605" y="834307"/>
                  </a:lnTo>
                  <a:lnTo>
                    <a:pt x="1762776" y="840332"/>
                  </a:lnTo>
                  <a:lnTo>
                    <a:pt x="1765313" y="846675"/>
                  </a:lnTo>
                  <a:lnTo>
                    <a:pt x="1767850" y="853018"/>
                  </a:lnTo>
                  <a:lnTo>
                    <a:pt x="1770070" y="859678"/>
                  </a:lnTo>
                  <a:lnTo>
                    <a:pt x="1772290" y="866338"/>
                  </a:lnTo>
                  <a:lnTo>
                    <a:pt x="1773559" y="873315"/>
                  </a:lnTo>
                  <a:lnTo>
                    <a:pt x="1774827" y="880292"/>
                  </a:lnTo>
                  <a:lnTo>
                    <a:pt x="1775779" y="887270"/>
                  </a:lnTo>
                  <a:lnTo>
                    <a:pt x="1776096" y="894247"/>
                  </a:lnTo>
                  <a:lnTo>
                    <a:pt x="1776413" y="901541"/>
                  </a:lnTo>
                  <a:lnTo>
                    <a:pt x="1776096" y="908835"/>
                  </a:lnTo>
                  <a:lnTo>
                    <a:pt x="1775779" y="916130"/>
                  </a:lnTo>
                  <a:lnTo>
                    <a:pt x="1774827" y="923424"/>
                  </a:lnTo>
                  <a:lnTo>
                    <a:pt x="1773559" y="930401"/>
                  </a:lnTo>
                  <a:lnTo>
                    <a:pt x="1772290" y="937061"/>
                  </a:lnTo>
                  <a:lnTo>
                    <a:pt x="1770070" y="943721"/>
                  </a:lnTo>
                  <a:lnTo>
                    <a:pt x="1767850" y="950064"/>
                  </a:lnTo>
                  <a:lnTo>
                    <a:pt x="1765313" y="956724"/>
                  </a:lnTo>
                  <a:lnTo>
                    <a:pt x="1762776" y="962750"/>
                  </a:lnTo>
                  <a:lnTo>
                    <a:pt x="1759605" y="969093"/>
                  </a:lnTo>
                  <a:lnTo>
                    <a:pt x="1756116" y="975118"/>
                  </a:lnTo>
                  <a:lnTo>
                    <a:pt x="1752310" y="980510"/>
                  </a:lnTo>
                  <a:lnTo>
                    <a:pt x="1748187" y="986535"/>
                  </a:lnTo>
                  <a:lnTo>
                    <a:pt x="1744382" y="991610"/>
                  </a:lnTo>
                  <a:lnTo>
                    <a:pt x="1739942" y="997001"/>
                  </a:lnTo>
                  <a:lnTo>
                    <a:pt x="1735184" y="1001758"/>
                  </a:lnTo>
                  <a:lnTo>
                    <a:pt x="1730110" y="1006516"/>
                  </a:lnTo>
                  <a:lnTo>
                    <a:pt x="1725036" y="1010638"/>
                  </a:lnTo>
                  <a:lnTo>
                    <a:pt x="1719644" y="1015078"/>
                  </a:lnTo>
                  <a:lnTo>
                    <a:pt x="1714253" y="1018884"/>
                  </a:lnTo>
                  <a:lnTo>
                    <a:pt x="1708227" y="1022690"/>
                  </a:lnTo>
                  <a:lnTo>
                    <a:pt x="1702519" y="1025861"/>
                  </a:lnTo>
                  <a:lnTo>
                    <a:pt x="1696493" y="1029033"/>
                  </a:lnTo>
                  <a:lnTo>
                    <a:pt x="1690150" y="1032204"/>
                  </a:lnTo>
                  <a:lnTo>
                    <a:pt x="1683807" y="1034741"/>
                  </a:lnTo>
                  <a:lnTo>
                    <a:pt x="1677147" y="1036644"/>
                  </a:lnTo>
                  <a:lnTo>
                    <a:pt x="1670487" y="1038547"/>
                  </a:lnTo>
                  <a:lnTo>
                    <a:pt x="1663827" y="1040133"/>
                  </a:lnTo>
                  <a:lnTo>
                    <a:pt x="1656533" y="1041401"/>
                  </a:lnTo>
                  <a:lnTo>
                    <a:pt x="1649556" y="1042353"/>
                  </a:lnTo>
                  <a:lnTo>
                    <a:pt x="1642579" y="1042987"/>
                  </a:lnTo>
                  <a:lnTo>
                    <a:pt x="1635284" y="1042987"/>
                  </a:lnTo>
                  <a:lnTo>
                    <a:pt x="1627990" y="1042987"/>
                  </a:lnTo>
                  <a:lnTo>
                    <a:pt x="1620696" y="1042353"/>
                  </a:lnTo>
                  <a:lnTo>
                    <a:pt x="1613401" y="1041401"/>
                  </a:lnTo>
                  <a:lnTo>
                    <a:pt x="1606424" y="1040133"/>
                  </a:lnTo>
                  <a:lnTo>
                    <a:pt x="1599764" y="1038547"/>
                  </a:lnTo>
                  <a:lnTo>
                    <a:pt x="1593104" y="1036644"/>
                  </a:lnTo>
                  <a:lnTo>
                    <a:pt x="1586761" y="1034741"/>
                  </a:lnTo>
                  <a:lnTo>
                    <a:pt x="1580101" y="1032204"/>
                  </a:lnTo>
                  <a:lnTo>
                    <a:pt x="1574075" y="1029033"/>
                  </a:lnTo>
                  <a:lnTo>
                    <a:pt x="1567733" y="1025861"/>
                  </a:lnTo>
                  <a:lnTo>
                    <a:pt x="1562024" y="1022690"/>
                  </a:lnTo>
                  <a:lnTo>
                    <a:pt x="1556315" y="1018884"/>
                  </a:lnTo>
                  <a:lnTo>
                    <a:pt x="1550290" y="1015078"/>
                  </a:lnTo>
                  <a:lnTo>
                    <a:pt x="1545215" y="1010638"/>
                  </a:lnTo>
                  <a:lnTo>
                    <a:pt x="1540141" y="1006516"/>
                  </a:lnTo>
                  <a:lnTo>
                    <a:pt x="1535067" y="1001758"/>
                  </a:lnTo>
                  <a:lnTo>
                    <a:pt x="1530310" y="997001"/>
                  </a:lnTo>
                  <a:lnTo>
                    <a:pt x="1526187" y="991610"/>
                  </a:lnTo>
                  <a:lnTo>
                    <a:pt x="1521747" y="986535"/>
                  </a:lnTo>
                  <a:lnTo>
                    <a:pt x="1517624" y="980510"/>
                  </a:lnTo>
                  <a:lnTo>
                    <a:pt x="1514135" y="975118"/>
                  </a:lnTo>
                  <a:lnTo>
                    <a:pt x="1510964" y="969093"/>
                  </a:lnTo>
                  <a:lnTo>
                    <a:pt x="1507792" y="962750"/>
                  </a:lnTo>
                  <a:lnTo>
                    <a:pt x="1504621" y="956724"/>
                  </a:lnTo>
                  <a:lnTo>
                    <a:pt x="1502084" y="950064"/>
                  </a:lnTo>
                  <a:lnTo>
                    <a:pt x="1500181" y="943721"/>
                  </a:lnTo>
                  <a:lnTo>
                    <a:pt x="1498278" y="937061"/>
                  </a:lnTo>
                  <a:lnTo>
                    <a:pt x="1496692" y="930401"/>
                  </a:lnTo>
                  <a:lnTo>
                    <a:pt x="1495424" y="923424"/>
                  </a:lnTo>
                  <a:lnTo>
                    <a:pt x="1494472" y="916130"/>
                  </a:lnTo>
                  <a:lnTo>
                    <a:pt x="1493838" y="908835"/>
                  </a:lnTo>
                  <a:lnTo>
                    <a:pt x="1493838" y="901541"/>
                  </a:lnTo>
                  <a:lnTo>
                    <a:pt x="1493838" y="894247"/>
                  </a:lnTo>
                  <a:lnTo>
                    <a:pt x="1494472" y="887270"/>
                  </a:lnTo>
                  <a:lnTo>
                    <a:pt x="1495424" y="880292"/>
                  </a:lnTo>
                  <a:lnTo>
                    <a:pt x="1496692" y="873315"/>
                  </a:lnTo>
                  <a:lnTo>
                    <a:pt x="1498278" y="866338"/>
                  </a:lnTo>
                  <a:lnTo>
                    <a:pt x="1500181" y="859678"/>
                  </a:lnTo>
                  <a:lnTo>
                    <a:pt x="1502084" y="853018"/>
                  </a:lnTo>
                  <a:lnTo>
                    <a:pt x="1504621" y="846675"/>
                  </a:lnTo>
                  <a:lnTo>
                    <a:pt x="1507792" y="840332"/>
                  </a:lnTo>
                  <a:lnTo>
                    <a:pt x="1510964" y="834307"/>
                  </a:lnTo>
                  <a:lnTo>
                    <a:pt x="1514135" y="828281"/>
                  </a:lnTo>
                  <a:lnTo>
                    <a:pt x="1517624" y="822572"/>
                  </a:lnTo>
                  <a:lnTo>
                    <a:pt x="1521747" y="817181"/>
                  </a:lnTo>
                  <a:lnTo>
                    <a:pt x="1526187" y="811789"/>
                  </a:lnTo>
                  <a:lnTo>
                    <a:pt x="1530310" y="806715"/>
                  </a:lnTo>
                  <a:lnTo>
                    <a:pt x="1535067" y="801641"/>
                  </a:lnTo>
                  <a:lnTo>
                    <a:pt x="1540141" y="796884"/>
                  </a:lnTo>
                  <a:lnTo>
                    <a:pt x="1545215" y="792444"/>
                  </a:lnTo>
                  <a:lnTo>
                    <a:pt x="1550290" y="788638"/>
                  </a:lnTo>
                  <a:lnTo>
                    <a:pt x="1556315" y="784515"/>
                  </a:lnTo>
                  <a:lnTo>
                    <a:pt x="1562024" y="781026"/>
                  </a:lnTo>
                  <a:lnTo>
                    <a:pt x="1567733" y="777221"/>
                  </a:lnTo>
                  <a:lnTo>
                    <a:pt x="1574075" y="774049"/>
                  </a:lnTo>
                  <a:lnTo>
                    <a:pt x="1580101" y="771512"/>
                  </a:lnTo>
                  <a:lnTo>
                    <a:pt x="1586761" y="768975"/>
                  </a:lnTo>
                  <a:lnTo>
                    <a:pt x="1593104" y="766755"/>
                  </a:lnTo>
                  <a:lnTo>
                    <a:pt x="1599764" y="764535"/>
                  </a:lnTo>
                  <a:lnTo>
                    <a:pt x="1606424" y="763266"/>
                  </a:lnTo>
                  <a:lnTo>
                    <a:pt x="1613401" y="761998"/>
                  </a:lnTo>
                  <a:lnTo>
                    <a:pt x="1620696" y="761046"/>
                  </a:lnTo>
                  <a:lnTo>
                    <a:pt x="1627990" y="760729"/>
                  </a:lnTo>
                  <a:lnTo>
                    <a:pt x="1635284" y="760412"/>
                  </a:lnTo>
                  <a:close/>
                  <a:moveTo>
                    <a:pt x="221616" y="760412"/>
                  </a:moveTo>
                  <a:lnTo>
                    <a:pt x="228934" y="760729"/>
                  </a:lnTo>
                  <a:lnTo>
                    <a:pt x="235935" y="761046"/>
                  </a:lnTo>
                  <a:lnTo>
                    <a:pt x="243254" y="761998"/>
                  </a:lnTo>
                  <a:lnTo>
                    <a:pt x="249936" y="763266"/>
                  </a:lnTo>
                  <a:lnTo>
                    <a:pt x="256937" y="764535"/>
                  </a:lnTo>
                  <a:lnTo>
                    <a:pt x="263938" y="766755"/>
                  </a:lnTo>
                  <a:lnTo>
                    <a:pt x="270302" y="768975"/>
                  </a:lnTo>
                  <a:lnTo>
                    <a:pt x="276666" y="771512"/>
                  </a:lnTo>
                  <a:lnTo>
                    <a:pt x="283030" y="774049"/>
                  </a:lnTo>
                  <a:lnTo>
                    <a:pt x="289395" y="777221"/>
                  </a:lnTo>
                  <a:lnTo>
                    <a:pt x="295122" y="781026"/>
                  </a:lnTo>
                  <a:lnTo>
                    <a:pt x="300850" y="784515"/>
                  </a:lnTo>
                  <a:lnTo>
                    <a:pt x="306260" y="788638"/>
                  </a:lnTo>
                  <a:lnTo>
                    <a:pt x="311988" y="792444"/>
                  </a:lnTo>
                  <a:lnTo>
                    <a:pt x="317079" y="796884"/>
                  </a:lnTo>
                  <a:lnTo>
                    <a:pt x="321534" y="801641"/>
                  </a:lnTo>
                  <a:lnTo>
                    <a:pt x="326307" y="806715"/>
                  </a:lnTo>
                  <a:lnTo>
                    <a:pt x="331080" y="811789"/>
                  </a:lnTo>
                  <a:lnTo>
                    <a:pt x="335217" y="817181"/>
                  </a:lnTo>
                  <a:lnTo>
                    <a:pt x="339036" y="822572"/>
                  </a:lnTo>
                  <a:lnTo>
                    <a:pt x="342854" y="828281"/>
                  </a:lnTo>
                  <a:lnTo>
                    <a:pt x="346355" y="834307"/>
                  </a:lnTo>
                  <a:lnTo>
                    <a:pt x="349219" y="840332"/>
                  </a:lnTo>
                  <a:lnTo>
                    <a:pt x="352082" y="846675"/>
                  </a:lnTo>
                  <a:lnTo>
                    <a:pt x="354628" y="853018"/>
                  </a:lnTo>
                  <a:lnTo>
                    <a:pt x="356856" y="859678"/>
                  </a:lnTo>
                  <a:lnTo>
                    <a:pt x="359083" y="866338"/>
                  </a:lnTo>
                  <a:lnTo>
                    <a:pt x="360674" y="873315"/>
                  </a:lnTo>
                  <a:lnTo>
                    <a:pt x="361629" y="880292"/>
                  </a:lnTo>
                  <a:lnTo>
                    <a:pt x="362902" y="887270"/>
                  </a:lnTo>
                  <a:lnTo>
                    <a:pt x="363220" y="894247"/>
                  </a:lnTo>
                  <a:lnTo>
                    <a:pt x="363538" y="901541"/>
                  </a:lnTo>
                  <a:lnTo>
                    <a:pt x="363220" y="908835"/>
                  </a:lnTo>
                  <a:lnTo>
                    <a:pt x="362902" y="916130"/>
                  </a:lnTo>
                  <a:lnTo>
                    <a:pt x="361629" y="923424"/>
                  </a:lnTo>
                  <a:lnTo>
                    <a:pt x="360674" y="930401"/>
                  </a:lnTo>
                  <a:lnTo>
                    <a:pt x="359083" y="937061"/>
                  </a:lnTo>
                  <a:lnTo>
                    <a:pt x="356856" y="943721"/>
                  </a:lnTo>
                  <a:lnTo>
                    <a:pt x="354628" y="950064"/>
                  </a:lnTo>
                  <a:lnTo>
                    <a:pt x="352082" y="956724"/>
                  </a:lnTo>
                  <a:lnTo>
                    <a:pt x="349219" y="962750"/>
                  </a:lnTo>
                  <a:lnTo>
                    <a:pt x="346355" y="969093"/>
                  </a:lnTo>
                  <a:lnTo>
                    <a:pt x="342854" y="975118"/>
                  </a:lnTo>
                  <a:lnTo>
                    <a:pt x="339036" y="980510"/>
                  </a:lnTo>
                  <a:lnTo>
                    <a:pt x="335217" y="986535"/>
                  </a:lnTo>
                  <a:lnTo>
                    <a:pt x="331080" y="991610"/>
                  </a:lnTo>
                  <a:lnTo>
                    <a:pt x="326307" y="997001"/>
                  </a:lnTo>
                  <a:lnTo>
                    <a:pt x="321534" y="1001758"/>
                  </a:lnTo>
                  <a:lnTo>
                    <a:pt x="317079" y="1006516"/>
                  </a:lnTo>
                  <a:lnTo>
                    <a:pt x="311988" y="1010638"/>
                  </a:lnTo>
                  <a:lnTo>
                    <a:pt x="306260" y="1015078"/>
                  </a:lnTo>
                  <a:lnTo>
                    <a:pt x="300850" y="1018884"/>
                  </a:lnTo>
                  <a:lnTo>
                    <a:pt x="295122" y="1022690"/>
                  </a:lnTo>
                  <a:lnTo>
                    <a:pt x="289395" y="1025861"/>
                  </a:lnTo>
                  <a:lnTo>
                    <a:pt x="283030" y="1029033"/>
                  </a:lnTo>
                  <a:lnTo>
                    <a:pt x="276666" y="1032204"/>
                  </a:lnTo>
                  <a:lnTo>
                    <a:pt x="270302" y="1034741"/>
                  </a:lnTo>
                  <a:lnTo>
                    <a:pt x="263938" y="1036644"/>
                  </a:lnTo>
                  <a:lnTo>
                    <a:pt x="256937" y="1038547"/>
                  </a:lnTo>
                  <a:lnTo>
                    <a:pt x="249936" y="1040133"/>
                  </a:lnTo>
                  <a:lnTo>
                    <a:pt x="243254" y="1041401"/>
                  </a:lnTo>
                  <a:lnTo>
                    <a:pt x="235935" y="1042353"/>
                  </a:lnTo>
                  <a:lnTo>
                    <a:pt x="228934" y="1042987"/>
                  </a:lnTo>
                  <a:lnTo>
                    <a:pt x="221616" y="1042987"/>
                  </a:lnTo>
                  <a:lnTo>
                    <a:pt x="213978" y="1042987"/>
                  </a:lnTo>
                  <a:lnTo>
                    <a:pt x="207296" y="1042353"/>
                  </a:lnTo>
                  <a:lnTo>
                    <a:pt x="199977" y="1041401"/>
                  </a:lnTo>
                  <a:lnTo>
                    <a:pt x="192977" y="1040133"/>
                  </a:lnTo>
                  <a:lnTo>
                    <a:pt x="185976" y="1038547"/>
                  </a:lnTo>
                  <a:lnTo>
                    <a:pt x="179612" y="1036644"/>
                  </a:lnTo>
                  <a:lnTo>
                    <a:pt x="172611" y="1034741"/>
                  </a:lnTo>
                  <a:lnTo>
                    <a:pt x="166565" y="1032204"/>
                  </a:lnTo>
                  <a:lnTo>
                    <a:pt x="159883" y="1029033"/>
                  </a:lnTo>
                  <a:lnTo>
                    <a:pt x="154155" y="1025861"/>
                  </a:lnTo>
                  <a:lnTo>
                    <a:pt x="147791" y="1022690"/>
                  </a:lnTo>
                  <a:lnTo>
                    <a:pt x="142063" y="1018884"/>
                  </a:lnTo>
                  <a:lnTo>
                    <a:pt x="136653" y="1015078"/>
                  </a:lnTo>
                  <a:lnTo>
                    <a:pt x="131243" y="1010638"/>
                  </a:lnTo>
                  <a:lnTo>
                    <a:pt x="126152" y="1006516"/>
                  </a:lnTo>
                  <a:lnTo>
                    <a:pt x="121379" y="1001758"/>
                  </a:lnTo>
                  <a:lnTo>
                    <a:pt x="116606" y="997001"/>
                  </a:lnTo>
                  <a:lnTo>
                    <a:pt x="111833" y="991610"/>
                  </a:lnTo>
                  <a:lnTo>
                    <a:pt x="108014" y="986535"/>
                  </a:lnTo>
                  <a:lnTo>
                    <a:pt x="103877" y="980510"/>
                  </a:lnTo>
                  <a:lnTo>
                    <a:pt x="100377" y="975118"/>
                  </a:lnTo>
                  <a:lnTo>
                    <a:pt x="96558" y="969093"/>
                  </a:lnTo>
                  <a:lnTo>
                    <a:pt x="93694" y="962750"/>
                  </a:lnTo>
                  <a:lnTo>
                    <a:pt x="90831" y="956724"/>
                  </a:lnTo>
                  <a:lnTo>
                    <a:pt x="88285" y="950064"/>
                  </a:lnTo>
                  <a:lnTo>
                    <a:pt x="86057" y="943721"/>
                  </a:lnTo>
                  <a:lnTo>
                    <a:pt x="84148" y="937061"/>
                  </a:lnTo>
                  <a:lnTo>
                    <a:pt x="82557" y="930401"/>
                  </a:lnTo>
                  <a:lnTo>
                    <a:pt x="81284" y="923424"/>
                  </a:lnTo>
                  <a:lnTo>
                    <a:pt x="80330" y="916130"/>
                  </a:lnTo>
                  <a:lnTo>
                    <a:pt x="80011" y="908835"/>
                  </a:lnTo>
                  <a:lnTo>
                    <a:pt x="79375" y="901541"/>
                  </a:lnTo>
                  <a:lnTo>
                    <a:pt x="80011" y="894247"/>
                  </a:lnTo>
                  <a:lnTo>
                    <a:pt x="80330" y="887270"/>
                  </a:lnTo>
                  <a:lnTo>
                    <a:pt x="81284" y="880292"/>
                  </a:lnTo>
                  <a:lnTo>
                    <a:pt x="82557" y="873315"/>
                  </a:lnTo>
                  <a:lnTo>
                    <a:pt x="84148" y="866338"/>
                  </a:lnTo>
                  <a:lnTo>
                    <a:pt x="86057" y="859678"/>
                  </a:lnTo>
                  <a:lnTo>
                    <a:pt x="88285" y="853018"/>
                  </a:lnTo>
                  <a:lnTo>
                    <a:pt x="90831" y="846675"/>
                  </a:lnTo>
                  <a:lnTo>
                    <a:pt x="93694" y="840332"/>
                  </a:lnTo>
                  <a:lnTo>
                    <a:pt x="96558" y="834307"/>
                  </a:lnTo>
                  <a:lnTo>
                    <a:pt x="100377" y="828281"/>
                  </a:lnTo>
                  <a:lnTo>
                    <a:pt x="103877" y="822572"/>
                  </a:lnTo>
                  <a:lnTo>
                    <a:pt x="108014" y="817181"/>
                  </a:lnTo>
                  <a:lnTo>
                    <a:pt x="111833" y="811789"/>
                  </a:lnTo>
                  <a:lnTo>
                    <a:pt x="116606" y="806715"/>
                  </a:lnTo>
                  <a:lnTo>
                    <a:pt x="121379" y="801641"/>
                  </a:lnTo>
                  <a:lnTo>
                    <a:pt x="126152" y="796884"/>
                  </a:lnTo>
                  <a:lnTo>
                    <a:pt x="131243" y="792444"/>
                  </a:lnTo>
                  <a:lnTo>
                    <a:pt x="136653" y="788638"/>
                  </a:lnTo>
                  <a:lnTo>
                    <a:pt x="142063" y="784515"/>
                  </a:lnTo>
                  <a:lnTo>
                    <a:pt x="147791" y="781026"/>
                  </a:lnTo>
                  <a:lnTo>
                    <a:pt x="154155" y="777221"/>
                  </a:lnTo>
                  <a:lnTo>
                    <a:pt x="159883" y="774049"/>
                  </a:lnTo>
                  <a:lnTo>
                    <a:pt x="166565" y="771512"/>
                  </a:lnTo>
                  <a:lnTo>
                    <a:pt x="172611" y="768975"/>
                  </a:lnTo>
                  <a:lnTo>
                    <a:pt x="179612" y="766755"/>
                  </a:lnTo>
                  <a:lnTo>
                    <a:pt x="185976" y="764535"/>
                  </a:lnTo>
                  <a:lnTo>
                    <a:pt x="192977" y="763266"/>
                  </a:lnTo>
                  <a:lnTo>
                    <a:pt x="199977" y="761998"/>
                  </a:lnTo>
                  <a:lnTo>
                    <a:pt x="207296" y="761046"/>
                  </a:lnTo>
                  <a:lnTo>
                    <a:pt x="213978" y="760729"/>
                  </a:lnTo>
                  <a:lnTo>
                    <a:pt x="221616" y="760412"/>
                  </a:lnTo>
                  <a:close/>
                  <a:moveTo>
                    <a:pt x="1403413" y="254952"/>
                  </a:moveTo>
                  <a:lnTo>
                    <a:pt x="1403413" y="450215"/>
                  </a:lnTo>
                  <a:lnTo>
                    <a:pt x="1774869" y="450215"/>
                  </a:lnTo>
                  <a:lnTo>
                    <a:pt x="1729073" y="258444"/>
                  </a:lnTo>
                  <a:lnTo>
                    <a:pt x="1403413" y="254952"/>
                  </a:lnTo>
                  <a:close/>
                  <a:moveTo>
                    <a:pt x="1365250" y="217487"/>
                  </a:moveTo>
                  <a:lnTo>
                    <a:pt x="1766918" y="217487"/>
                  </a:lnTo>
                  <a:lnTo>
                    <a:pt x="1886179" y="749300"/>
                  </a:lnTo>
                  <a:lnTo>
                    <a:pt x="1939925" y="749300"/>
                  </a:lnTo>
                  <a:lnTo>
                    <a:pt x="1939925" y="860425"/>
                  </a:lnTo>
                  <a:lnTo>
                    <a:pt x="1886179" y="860425"/>
                  </a:lnTo>
                  <a:lnTo>
                    <a:pt x="1792043" y="860425"/>
                  </a:lnTo>
                  <a:lnTo>
                    <a:pt x="1790134" y="854075"/>
                  </a:lnTo>
                  <a:lnTo>
                    <a:pt x="1788226" y="847408"/>
                  </a:lnTo>
                  <a:lnTo>
                    <a:pt x="1785682" y="841375"/>
                  </a:lnTo>
                  <a:lnTo>
                    <a:pt x="1783138" y="835025"/>
                  </a:lnTo>
                  <a:lnTo>
                    <a:pt x="1779958" y="829310"/>
                  </a:lnTo>
                  <a:lnTo>
                    <a:pt x="1777095" y="823595"/>
                  </a:lnTo>
                  <a:lnTo>
                    <a:pt x="1773915" y="817563"/>
                  </a:lnTo>
                  <a:lnTo>
                    <a:pt x="1770417" y="812165"/>
                  </a:lnTo>
                  <a:lnTo>
                    <a:pt x="1766600" y="806768"/>
                  </a:lnTo>
                  <a:lnTo>
                    <a:pt x="1762784" y="801688"/>
                  </a:lnTo>
                  <a:lnTo>
                    <a:pt x="1758650" y="796608"/>
                  </a:lnTo>
                  <a:lnTo>
                    <a:pt x="1754197" y="791528"/>
                  </a:lnTo>
                  <a:lnTo>
                    <a:pt x="1749427" y="786765"/>
                  </a:lnTo>
                  <a:lnTo>
                    <a:pt x="1744975" y="782320"/>
                  </a:lnTo>
                  <a:lnTo>
                    <a:pt x="1740204" y="778193"/>
                  </a:lnTo>
                  <a:lnTo>
                    <a:pt x="1735116" y="774065"/>
                  </a:lnTo>
                  <a:lnTo>
                    <a:pt x="1730027" y="770255"/>
                  </a:lnTo>
                  <a:lnTo>
                    <a:pt x="1724621" y="766445"/>
                  </a:lnTo>
                  <a:lnTo>
                    <a:pt x="1718578" y="762953"/>
                  </a:lnTo>
                  <a:lnTo>
                    <a:pt x="1713172" y="759460"/>
                  </a:lnTo>
                  <a:lnTo>
                    <a:pt x="1707447" y="756285"/>
                  </a:lnTo>
                  <a:lnTo>
                    <a:pt x="1701087" y="753745"/>
                  </a:lnTo>
                  <a:lnTo>
                    <a:pt x="1695044" y="750887"/>
                  </a:lnTo>
                  <a:lnTo>
                    <a:pt x="1689002" y="748665"/>
                  </a:lnTo>
                  <a:lnTo>
                    <a:pt x="1682641" y="746442"/>
                  </a:lnTo>
                  <a:lnTo>
                    <a:pt x="1676281" y="744855"/>
                  </a:lnTo>
                  <a:lnTo>
                    <a:pt x="1669602" y="743267"/>
                  </a:lnTo>
                  <a:lnTo>
                    <a:pt x="1663242" y="741680"/>
                  </a:lnTo>
                  <a:lnTo>
                    <a:pt x="1656245" y="741045"/>
                  </a:lnTo>
                  <a:lnTo>
                    <a:pt x="1649248" y="740410"/>
                  </a:lnTo>
                  <a:lnTo>
                    <a:pt x="1642252" y="739775"/>
                  </a:lnTo>
                  <a:lnTo>
                    <a:pt x="1635573" y="739775"/>
                  </a:lnTo>
                  <a:lnTo>
                    <a:pt x="1628577" y="739775"/>
                  </a:lnTo>
                  <a:lnTo>
                    <a:pt x="1621262" y="740410"/>
                  </a:lnTo>
                  <a:lnTo>
                    <a:pt x="1614901" y="741045"/>
                  </a:lnTo>
                  <a:lnTo>
                    <a:pt x="1607905" y="741680"/>
                  </a:lnTo>
                  <a:lnTo>
                    <a:pt x="1601226" y="743267"/>
                  </a:lnTo>
                  <a:lnTo>
                    <a:pt x="1594866" y="744855"/>
                  </a:lnTo>
                  <a:lnTo>
                    <a:pt x="1588187" y="746442"/>
                  </a:lnTo>
                  <a:lnTo>
                    <a:pt x="1581827" y="748665"/>
                  </a:lnTo>
                  <a:lnTo>
                    <a:pt x="1575466" y="750887"/>
                  </a:lnTo>
                  <a:lnTo>
                    <a:pt x="1569423" y="753745"/>
                  </a:lnTo>
                  <a:lnTo>
                    <a:pt x="1563381" y="756285"/>
                  </a:lnTo>
                  <a:lnTo>
                    <a:pt x="1557656" y="759460"/>
                  </a:lnTo>
                  <a:lnTo>
                    <a:pt x="1551932" y="762953"/>
                  </a:lnTo>
                  <a:lnTo>
                    <a:pt x="1546526" y="766445"/>
                  </a:lnTo>
                  <a:lnTo>
                    <a:pt x="1541119" y="770255"/>
                  </a:lnTo>
                  <a:lnTo>
                    <a:pt x="1536031" y="774065"/>
                  </a:lnTo>
                  <a:lnTo>
                    <a:pt x="1530942" y="778193"/>
                  </a:lnTo>
                  <a:lnTo>
                    <a:pt x="1525854" y="782320"/>
                  </a:lnTo>
                  <a:lnTo>
                    <a:pt x="1521083" y="786765"/>
                  </a:lnTo>
                  <a:lnTo>
                    <a:pt x="1516631" y="791528"/>
                  </a:lnTo>
                  <a:lnTo>
                    <a:pt x="1512179" y="796608"/>
                  </a:lnTo>
                  <a:lnTo>
                    <a:pt x="1508044" y="801688"/>
                  </a:lnTo>
                  <a:lnTo>
                    <a:pt x="1504228" y="806768"/>
                  </a:lnTo>
                  <a:lnTo>
                    <a:pt x="1500412" y="812165"/>
                  </a:lnTo>
                  <a:lnTo>
                    <a:pt x="1496913" y="817563"/>
                  </a:lnTo>
                  <a:lnTo>
                    <a:pt x="1493733" y="823595"/>
                  </a:lnTo>
                  <a:lnTo>
                    <a:pt x="1490553" y="829310"/>
                  </a:lnTo>
                  <a:lnTo>
                    <a:pt x="1487690" y="835025"/>
                  </a:lnTo>
                  <a:lnTo>
                    <a:pt x="1485146" y="841375"/>
                  </a:lnTo>
                  <a:lnTo>
                    <a:pt x="1482920" y="847408"/>
                  </a:lnTo>
                  <a:lnTo>
                    <a:pt x="1480694" y="854075"/>
                  </a:lnTo>
                  <a:lnTo>
                    <a:pt x="1478786" y="860425"/>
                  </a:lnTo>
                  <a:lnTo>
                    <a:pt x="1365250" y="860425"/>
                  </a:lnTo>
                  <a:lnTo>
                    <a:pt x="1365250" y="217487"/>
                  </a:lnTo>
                  <a:close/>
                  <a:moveTo>
                    <a:pt x="0" y="0"/>
                  </a:moveTo>
                  <a:lnTo>
                    <a:pt x="1312863" y="0"/>
                  </a:lnTo>
                  <a:lnTo>
                    <a:pt x="1312863" y="860425"/>
                  </a:lnTo>
                  <a:lnTo>
                    <a:pt x="378643" y="860425"/>
                  </a:lnTo>
                  <a:lnTo>
                    <a:pt x="376737" y="854077"/>
                  </a:lnTo>
                  <a:lnTo>
                    <a:pt x="374514" y="847412"/>
                  </a:lnTo>
                  <a:lnTo>
                    <a:pt x="371973" y="841382"/>
                  </a:lnTo>
                  <a:lnTo>
                    <a:pt x="369431" y="835034"/>
                  </a:lnTo>
                  <a:lnTo>
                    <a:pt x="366572" y="829322"/>
                  </a:lnTo>
                  <a:lnTo>
                    <a:pt x="363713" y="823609"/>
                  </a:lnTo>
                  <a:lnTo>
                    <a:pt x="360537" y="817578"/>
                  </a:lnTo>
                  <a:lnTo>
                    <a:pt x="356725" y="812183"/>
                  </a:lnTo>
                  <a:lnTo>
                    <a:pt x="353231" y="806787"/>
                  </a:lnTo>
                  <a:lnTo>
                    <a:pt x="349101" y="801709"/>
                  </a:lnTo>
                  <a:lnTo>
                    <a:pt x="344654" y="796631"/>
                  </a:lnTo>
                  <a:lnTo>
                    <a:pt x="340842" y="791553"/>
                  </a:lnTo>
                  <a:lnTo>
                    <a:pt x="336078" y="786792"/>
                  </a:lnTo>
                  <a:lnTo>
                    <a:pt x="331313" y="782349"/>
                  </a:lnTo>
                  <a:lnTo>
                    <a:pt x="326548" y="778223"/>
                  </a:lnTo>
                  <a:lnTo>
                    <a:pt x="321466" y="774097"/>
                  </a:lnTo>
                  <a:lnTo>
                    <a:pt x="316065" y="770288"/>
                  </a:lnTo>
                  <a:lnTo>
                    <a:pt x="310665" y="766480"/>
                  </a:lnTo>
                  <a:lnTo>
                    <a:pt x="305265" y="762989"/>
                  </a:lnTo>
                  <a:lnTo>
                    <a:pt x="299547" y="759497"/>
                  </a:lnTo>
                  <a:lnTo>
                    <a:pt x="293512" y="756323"/>
                  </a:lnTo>
                  <a:lnTo>
                    <a:pt x="287794" y="753784"/>
                  </a:lnTo>
                  <a:lnTo>
                    <a:pt x="281759" y="750928"/>
                  </a:lnTo>
                  <a:lnTo>
                    <a:pt x="275406" y="748706"/>
                  </a:lnTo>
                  <a:lnTo>
                    <a:pt x="269053" y="746484"/>
                  </a:lnTo>
                  <a:lnTo>
                    <a:pt x="262700" y="744898"/>
                  </a:lnTo>
                  <a:lnTo>
                    <a:pt x="256347" y="743311"/>
                  </a:lnTo>
                  <a:lnTo>
                    <a:pt x="249358" y="741724"/>
                  </a:lnTo>
                  <a:lnTo>
                    <a:pt x="242687" y="741089"/>
                  </a:lnTo>
                  <a:lnTo>
                    <a:pt x="236017" y="740454"/>
                  </a:lnTo>
                  <a:lnTo>
                    <a:pt x="229028" y="739819"/>
                  </a:lnTo>
                  <a:lnTo>
                    <a:pt x="222040" y="739819"/>
                  </a:lnTo>
                  <a:lnTo>
                    <a:pt x="214734" y="739819"/>
                  </a:lnTo>
                  <a:lnTo>
                    <a:pt x="208063" y="740454"/>
                  </a:lnTo>
                  <a:lnTo>
                    <a:pt x="201075" y="741089"/>
                  </a:lnTo>
                  <a:lnTo>
                    <a:pt x="194404" y="741724"/>
                  </a:lnTo>
                  <a:lnTo>
                    <a:pt x="187733" y="743311"/>
                  </a:lnTo>
                  <a:lnTo>
                    <a:pt x="181063" y="744898"/>
                  </a:lnTo>
                  <a:lnTo>
                    <a:pt x="175027" y="746484"/>
                  </a:lnTo>
                  <a:lnTo>
                    <a:pt x="168356" y="748706"/>
                  </a:lnTo>
                  <a:lnTo>
                    <a:pt x="162321" y="750928"/>
                  </a:lnTo>
                  <a:lnTo>
                    <a:pt x="155968" y="753784"/>
                  </a:lnTo>
                  <a:lnTo>
                    <a:pt x="150250" y="756323"/>
                  </a:lnTo>
                  <a:lnTo>
                    <a:pt x="144532" y="759497"/>
                  </a:lnTo>
                  <a:lnTo>
                    <a:pt x="138497" y="762989"/>
                  </a:lnTo>
                  <a:lnTo>
                    <a:pt x="133097" y="766480"/>
                  </a:lnTo>
                  <a:lnTo>
                    <a:pt x="127697" y="770288"/>
                  </a:lnTo>
                  <a:lnTo>
                    <a:pt x="122297" y="774097"/>
                  </a:lnTo>
                  <a:lnTo>
                    <a:pt x="117532" y="778223"/>
                  </a:lnTo>
                  <a:lnTo>
                    <a:pt x="112449" y="782349"/>
                  </a:lnTo>
                  <a:lnTo>
                    <a:pt x="107685" y="786792"/>
                  </a:lnTo>
                  <a:lnTo>
                    <a:pt x="103555" y="791553"/>
                  </a:lnTo>
                  <a:lnTo>
                    <a:pt x="99108" y="796631"/>
                  </a:lnTo>
                  <a:lnTo>
                    <a:pt x="94661" y="801709"/>
                  </a:lnTo>
                  <a:lnTo>
                    <a:pt x="90849" y="806787"/>
                  </a:lnTo>
                  <a:lnTo>
                    <a:pt x="87037" y="812183"/>
                  </a:lnTo>
                  <a:lnTo>
                    <a:pt x="83543" y="817578"/>
                  </a:lnTo>
                  <a:lnTo>
                    <a:pt x="80049" y="823609"/>
                  </a:lnTo>
                  <a:lnTo>
                    <a:pt x="77190" y="829322"/>
                  </a:lnTo>
                  <a:lnTo>
                    <a:pt x="74331" y="835034"/>
                  </a:lnTo>
                  <a:lnTo>
                    <a:pt x="71790" y="841382"/>
                  </a:lnTo>
                  <a:lnTo>
                    <a:pt x="69566" y="847412"/>
                  </a:lnTo>
                  <a:lnTo>
                    <a:pt x="67660" y="854077"/>
                  </a:lnTo>
                  <a:lnTo>
                    <a:pt x="65754" y="860425"/>
                  </a:lnTo>
                  <a:lnTo>
                    <a:pt x="0" y="86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71"/>
          <p:cNvGrpSpPr/>
          <p:nvPr/>
        </p:nvGrpSpPr>
        <p:grpSpPr>
          <a:xfrm>
            <a:off x="4541311" y="3094896"/>
            <a:ext cx="678844" cy="679053"/>
            <a:chOff x="4540745" y="3005730"/>
            <a:chExt cx="679090" cy="679090"/>
          </a:xfrm>
        </p:grpSpPr>
        <p:sp>
          <p:nvSpPr>
            <p:cNvPr id="73" name="椭圆 72"/>
            <p:cNvSpPr/>
            <p:nvPr/>
          </p:nvSpPr>
          <p:spPr>
            <a:xfrm>
              <a:off x="4540745" y="3005730"/>
              <a:ext cx="679090" cy="6790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4" name="KSO_Shape"/>
            <p:cNvSpPr/>
            <p:nvPr/>
          </p:nvSpPr>
          <p:spPr>
            <a:xfrm>
              <a:off x="4663586" y="3279988"/>
              <a:ext cx="433407" cy="165417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74"/>
          <p:cNvGrpSpPr/>
          <p:nvPr/>
        </p:nvGrpSpPr>
        <p:grpSpPr>
          <a:xfrm>
            <a:off x="2315010" y="3736320"/>
            <a:ext cx="678844" cy="679053"/>
            <a:chOff x="2313635" y="3647187"/>
            <a:chExt cx="679090" cy="679090"/>
          </a:xfrm>
        </p:grpSpPr>
        <p:sp>
          <p:nvSpPr>
            <p:cNvPr id="76" name="椭圆 75"/>
            <p:cNvSpPr/>
            <p:nvPr/>
          </p:nvSpPr>
          <p:spPr>
            <a:xfrm>
              <a:off x="2313635" y="3647187"/>
              <a:ext cx="679090" cy="679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7" name="KSO_Shape"/>
            <p:cNvSpPr/>
            <p:nvPr/>
          </p:nvSpPr>
          <p:spPr bwMode="auto">
            <a:xfrm>
              <a:off x="2522728" y="3846909"/>
              <a:ext cx="260904" cy="279646"/>
            </a:xfrm>
            <a:custGeom>
              <a:avLst/>
              <a:gdLst>
                <a:gd name="T0" fmla="*/ 1079664 w 8375649"/>
                <a:gd name="T1" fmla="*/ 1200052 h 8974137"/>
                <a:gd name="T2" fmla="*/ 1320120 w 8375649"/>
                <a:gd name="T3" fmla="*/ 1200052 h 8974137"/>
                <a:gd name="T4" fmla="*/ 1320120 w 8375649"/>
                <a:gd name="T5" fmla="*/ 1440190 h 8974137"/>
                <a:gd name="T6" fmla="*/ 1079664 w 8375649"/>
                <a:gd name="T7" fmla="*/ 1440190 h 8974137"/>
                <a:gd name="T8" fmla="*/ 719776 w 8375649"/>
                <a:gd name="T9" fmla="*/ 1200052 h 8974137"/>
                <a:gd name="T10" fmla="*/ 959914 w 8375649"/>
                <a:gd name="T11" fmla="*/ 1200052 h 8974137"/>
                <a:gd name="T12" fmla="*/ 959914 w 8375649"/>
                <a:gd name="T13" fmla="*/ 1440190 h 8974137"/>
                <a:gd name="T14" fmla="*/ 719776 w 8375649"/>
                <a:gd name="T15" fmla="*/ 1440190 h 8974137"/>
                <a:gd name="T16" fmla="*/ 359570 w 8375649"/>
                <a:gd name="T17" fmla="*/ 1200052 h 8974137"/>
                <a:gd name="T18" fmla="*/ 599707 w 8375649"/>
                <a:gd name="T19" fmla="*/ 1200052 h 8974137"/>
                <a:gd name="T20" fmla="*/ 599707 w 8375649"/>
                <a:gd name="T21" fmla="*/ 1440190 h 8974137"/>
                <a:gd name="T22" fmla="*/ 359570 w 8375649"/>
                <a:gd name="T23" fmla="*/ 1440190 h 8974137"/>
                <a:gd name="T24" fmla="*/ 1079664 w 8375649"/>
                <a:gd name="T25" fmla="*/ 839846 h 8974137"/>
                <a:gd name="T26" fmla="*/ 1320120 w 8375649"/>
                <a:gd name="T27" fmla="*/ 839846 h 8974137"/>
                <a:gd name="T28" fmla="*/ 1320120 w 8375649"/>
                <a:gd name="T29" fmla="*/ 1080302 h 8974137"/>
                <a:gd name="T30" fmla="*/ 1079664 w 8375649"/>
                <a:gd name="T31" fmla="*/ 1080302 h 8974137"/>
                <a:gd name="T32" fmla="*/ 719776 w 8375649"/>
                <a:gd name="T33" fmla="*/ 839846 h 8974137"/>
                <a:gd name="T34" fmla="*/ 959914 w 8375649"/>
                <a:gd name="T35" fmla="*/ 839846 h 8974137"/>
                <a:gd name="T36" fmla="*/ 959914 w 8375649"/>
                <a:gd name="T37" fmla="*/ 1080302 h 8974137"/>
                <a:gd name="T38" fmla="*/ 719776 w 8375649"/>
                <a:gd name="T39" fmla="*/ 1080302 h 8974137"/>
                <a:gd name="T40" fmla="*/ 180089 w 8375649"/>
                <a:gd name="T41" fmla="*/ 719406 h 8974137"/>
                <a:gd name="T42" fmla="*/ 180089 w 8375649"/>
                <a:gd name="T43" fmla="*/ 1577419 h 8974137"/>
                <a:gd name="T44" fmla="*/ 840163 w 8375649"/>
                <a:gd name="T45" fmla="*/ 1629397 h 8974137"/>
                <a:gd name="T46" fmla="*/ 1500238 w 8375649"/>
                <a:gd name="T47" fmla="*/ 1577419 h 8974137"/>
                <a:gd name="T48" fmla="*/ 1500238 w 8375649"/>
                <a:gd name="T49" fmla="*/ 719406 h 8974137"/>
                <a:gd name="T50" fmla="*/ 180089 w 8375649"/>
                <a:gd name="T51" fmla="*/ 719406 h 8974137"/>
                <a:gd name="T52" fmla="*/ 479986 w 8375649"/>
                <a:gd name="T53" fmla="*/ 0 h 8974137"/>
                <a:gd name="T54" fmla="*/ 599794 w 8375649"/>
                <a:gd name="T55" fmla="*/ 120529 h 8974137"/>
                <a:gd name="T56" fmla="*/ 599794 w 8375649"/>
                <a:gd name="T57" fmla="*/ 186819 h 8974137"/>
                <a:gd name="T58" fmla="*/ 840163 w 8375649"/>
                <a:gd name="T59" fmla="*/ 180040 h 8974137"/>
                <a:gd name="T60" fmla="*/ 959972 w 8375649"/>
                <a:gd name="T61" fmla="*/ 182300 h 8974137"/>
                <a:gd name="T62" fmla="*/ 959972 w 8375649"/>
                <a:gd name="T63" fmla="*/ 300568 h 8974137"/>
                <a:gd name="T64" fmla="*/ 1109920 w 8375649"/>
                <a:gd name="T65" fmla="*/ 450476 h 8974137"/>
                <a:gd name="T66" fmla="*/ 1119716 w 8375649"/>
                <a:gd name="T67" fmla="*/ 448969 h 8974137"/>
                <a:gd name="T68" fmla="*/ 1080533 w 8375649"/>
                <a:gd name="T69" fmla="*/ 360079 h 8974137"/>
                <a:gd name="T70" fmla="*/ 1080533 w 8375649"/>
                <a:gd name="T71" fmla="*/ 120529 h 8974137"/>
                <a:gd name="T72" fmla="*/ 1199588 w 8375649"/>
                <a:gd name="T73" fmla="*/ 0 h 8974137"/>
                <a:gd name="T74" fmla="*/ 1320149 w 8375649"/>
                <a:gd name="T75" fmla="*/ 120529 h 8974137"/>
                <a:gd name="T76" fmla="*/ 1320149 w 8375649"/>
                <a:gd name="T77" fmla="*/ 205652 h 8974137"/>
                <a:gd name="T78" fmla="*/ 1607990 w 8375649"/>
                <a:gd name="T79" fmla="*/ 246330 h 8974137"/>
                <a:gd name="T80" fmla="*/ 1680327 w 8375649"/>
                <a:gd name="T81" fmla="*/ 334467 h 8974137"/>
                <a:gd name="T82" fmla="*/ 1680327 w 8375649"/>
                <a:gd name="T83" fmla="*/ 1644463 h 8974137"/>
                <a:gd name="T84" fmla="*/ 1608744 w 8375649"/>
                <a:gd name="T85" fmla="*/ 1732600 h 8974137"/>
                <a:gd name="T86" fmla="*/ 840163 w 8375649"/>
                <a:gd name="T87" fmla="*/ 1800397 h 8974137"/>
                <a:gd name="T88" fmla="*/ 70830 w 8375649"/>
                <a:gd name="T89" fmla="*/ 1732600 h 8974137"/>
                <a:gd name="T90" fmla="*/ 0 w 8375649"/>
                <a:gd name="T91" fmla="*/ 1644463 h 8974137"/>
                <a:gd name="T92" fmla="*/ 0 w 8375649"/>
                <a:gd name="T93" fmla="*/ 334467 h 8974137"/>
                <a:gd name="T94" fmla="*/ 71583 w 8375649"/>
                <a:gd name="T95" fmla="*/ 246330 h 8974137"/>
                <a:gd name="T96" fmla="*/ 239616 w 8375649"/>
                <a:gd name="T97" fmla="*/ 219212 h 8974137"/>
                <a:gd name="T98" fmla="*/ 239616 w 8375649"/>
                <a:gd name="T99" fmla="*/ 300568 h 8974137"/>
                <a:gd name="T100" fmla="*/ 389565 w 8375649"/>
                <a:gd name="T101" fmla="*/ 450476 h 8974137"/>
                <a:gd name="T102" fmla="*/ 400114 w 8375649"/>
                <a:gd name="T103" fmla="*/ 448969 h 8974137"/>
                <a:gd name="T104" fmla="*/ 360178 w 8375649"/>
                <a:gd name="T105" fmla="*/ 360079 h 8974137"/>
                <a:gd name="T106" fmla="*/ 360178 w 8375649"/>
                <a:gd name="T107" fmla="*/ 120529 h 8974137"/>
                <a:gd name="T108" fmla="*/ 479986 w 8375649"/>
                <a:gd name="T109" fmla="*/ 0 h 8974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75649" h="8974137">
                  <a:moveTo>
                    <a:pt x="5381624" y="5981700"/>
                  </a:moveTo>
                  <a:lnTo>
                    <a:pt x="6580187" y="5981700"/>
                  </a:lnTo>
                  <a:lnTo>
                    <a:pt x="6580187" y="7178675"/>
                  </a:lnTo>
                  <a:lnTo>
                    <a:pt x="5381624" y="7178675"/>
                  </a:lnTo>
                  <a:lnTo>
                    <a:pt x="5381624" y="5981700"/>
                  </a:lnTo>
                  <a:close/>
                  <a:moveTo>
                    <a:pt x="3587749" y="5981700"/>
                  </a:moveTo>
                  <a:lnTo>
                    <a:pt x="4784724" y="5981700"/>
                  </a:lnTo>
                  <a:lnTo>
                    <a:pt x="4784724" y="7178675"/>
                  </a:lnTo>
                  <a:lnTo>
                    <a:pt x="3587749" y="7178675"/>
                  </a:lnTo>
                  <a:lnTo>
                    <a:pt x="3587749" y="5981700"/>
                  </a:lnTo>
                  <a:close/>
                  <a:moveTo>
                    <a:pt x="1792287" y="5981700"/>
                  </a:moveTo>
                  <a:lnTo>
                    <a:pt x="2989262" y="5981700"/>
                  </a:lnTo>
                  <a:lnTo>
                    <a:pt x="2989262" y="7178675"/>
                  </a:lnTo>
                  <a:lnTo>
                    <a:pt x="1792287" y="7178675"/>
                  </a:lnTo>
                  <a:lnTo>
                    <a:pt x="1792287" y="5981700"/>
                  </a:lnTo>
                  <a:close/>
                  <a:moveTo>
                    <a:pt x="5381624" y="4186238"/>
                  </a:moveTo>
                  <a:lnTo>
                    <a:pt x="6580187" y="4186238"/>
                  </a:lnTo>
                  <a:lnTo>
                    <a:pt x="6580187" y="5384800"/>
                  </a:lnTo>
                  <a:lnTo>
                    <a:pt x="5381624" y="5384800"/>
                  </a:lnTo>
                  <a:lnTo>
                    <a:pt x="5381624" y="4186238"/>
                  </a:lnTo>
                  <a:close/>
                  <a:moveTo>
                    <a:pt x="3587750" y="4186238"/>
                  </a:moveTo>
                  <a:lnTo>
                    <a:pt x="4784724" y="4186238"/>
                  </a:lnTo>
                  <a:lnTo>
                    <a:pt x="4784724" y="5384800"/>
                  </a:lnTo>
                  <a:lnTo>
                    <a:pt x="3587750" y="5384800"/>
                  </a:lnTo>
                  <a:lnTo>
                    <a:pt x="3587750" y="4186238"/>
                  </a:lnTo>
                  <a:close/>
                  <a:moveTo>
                    <a:pt x="897659" y="3585900"/>
                  </a:moveTo>
                  <a:cubicBezTo>
                    <a:pt x="897659" y="3585900"/>
                    <a:pt x="897659" y="3585900"/>
                    <a:pt x="897659" y="7862696"/>
                  </a:cubicBezTo>
                  <a:cubicBezTo>
                    <a:pt x="1461044" y="7952813"/>
                    <a:pt x="2655418" y="8121782"/>
                    <a:pt x="4187824" y="8121782"/>
                  </a:cubicBezTo>
                  <a:cubicBezTo>
                    <a:pt x="5723986" y="8121782"/>
                    <a:pt x="6914605" y="7952813"/>
                    <a:pt x="7477990" y="7862696"/>
                  </a:cubicBezTo>
                  <a:lnTo>
                    <a:pt x="7477990" y="3585900"/>
                  </a:lnTo>
                  <a:cubicBezTo>
                    <a:pt x="7477990" y="3585900"/>
                    <a:pt x="7477990" y="3585900"/>
                    <a:pt x="897659" y="3585900"/>
                  </a:cubicBezTo>
                  <a:close/>
                  <a:moveTo>
                    <a:pt x="2392506" y="0"/>
                  </a:moveTo>
                  <a:cubicBezTo>
                    <a:pt x="2723025" y="0"/>
                    <a:pt x="2989694" y="270350"/>
                    <a:pt x="2989694" y="600779"/>
                  </a:cubicBezTo>
                  <a:cubicBezTo>
                    <a:pt x="2989694" y="600779"/>
                    <a:pt x="2989694" y="600779"/>
                    <a:pt x="2989694" y="931207"/>
                  </a:cubicBezTo>
                  <a:cubicBezTo>
                    <a:pt x="3361528" y="912433"/>
                    <a:pt x="3763409" y="897413"/>
                    <a:pt x="4187824" y="897413"/>
                  </a:cubicBezTo>
                  <a:cubicBezTo>
                    <a:pt x="4390643" y="897413"/>
                    <a:pt x="4589705" y="901168"/>
                    <a:pt x="4785012" y="908678"/>
                  </a:cubicBezTo>
                  <a:cubicBezTo>
                    <a:pt x="4785012" y="908678"/>
                    <a:pt x="4785012" y="908678"/>
                    <a:pt x="4785012" y="1498193"/>
                  </a:cubicBezTo>
                  <a:cubicBezTo>
                    <a:pt x="4785012" y="1911228"/>
                    <a:pt x="5119287" y="2245412"/>
                    <a:pt x="5532435" y="2245412"/>
                  </a:cubicBezTo>
                  <a:cubicBezTo>
                    <a:pt x="5551215" y="2245412"/>
                    <a:pt x="5566238" y="2241657"/>
                    <a:pt x="5581262" y="2237902"/>
                  </a:cubicBezTo>
                  <a:cubicBezTo>
                    <a:pt x="5461073" y="2129011"/>
                    <a:pt x="5385955" y="1971306"/>
                    <a:pt x="5385955" y="1794827"/>
                  </a:cubicBezTo>
                  <a:cubicBezTo>
                    <a:pt x="5385955" y="1794827"/>
                    <a:pt x="5385955" y="1794827"/>
                    <a:pt x="5385955" y="600779"/>
                  </a:cubicBezTo>
                  <a:cubicBezTo>
                    <a:pt x="5385955" y="270350"/>
                    <a:pt x="5648868" y="0"/>
                    <a:pt x="5979387" y="0"/>
                  </a:cubicBezTo>
                  <a:cubicBezTo>
                    <a:pt x="6309906" y="0"/>
                    <a:pt x="6580331" y="270350"/>
                    <a:pt x="6580331" y="600779"/>
                  </a:cubicBezTo>
                  <a:cubicBezTo>
                    <a:pt x="6580331" y="600779"/>
                    <a:pt x="6580331" y="600779"/>
                    <a:pt x="6580331" y="1025079"/>
                  </a:cubicBezTo>
                  <a:cubicBezTo>
                    <a:pt x="7440431" y="1115196"/>
                    <a:pt x="7977524" y="1220332"/>
                    <a:pt x="8015083" y="1227842"/>
                  </a:cubicBezTo>
                  <a:cubicBezTo>
                    <a:pt x="8225413" y="1269146"/>
                    <a:pt x="8375649" y="1453134"/>
                    <a:pt x="8375649" y="1667162"/>
                  </a:cubicBezTo>
                  <a:cubicBezTo>
                    <a:pt x="8375649" y="1667162"/>
                    <a:pt x="8375649" y="1667162"/>
                    <a:pt x="8375649" y="8196879"/>
                  </a:cubicBezTo>
                  <a:cubicBezTo>
                    <a:pt x="8375649" y="8407152"/>
                    <a:pt x="8225413" y="8591140"/>
                    <a:pt x="8018839" y="8636199"/>
                  </a:cubicBezTo>
                  <a:cubicBezTo>
                    <a:pt x="7954989" y="8651218"/>
                    <a:pt x="6433851" y="8974137"/>
                    <a:pt x="4187824" y="8974137"/>
                  </a:cubicBezTo>
                  <a:cubicBezTo>
                    <a:pt x="1938042" y="8974137"/>
                    <a:pt x="416904" y="8651218"/>
                    <a:pt x="353054" y="8636199"/>
                  </a:cubicBezTo>
                  <a:cubicBezTo>
                    <a:pt x="146480" y="8591140"/>
                    <a:pt x="0" y="8407152"/>
                    <a:pt x="0" y="8196879"/>
                  </a:cubicBezTo>
                  <a:cubicBezTo>
                    <a:pt x="0" y="8196879"/>
                    <a:pt x="0" y="8196879"/>
                    <a:pt x="0" y="1667162"/>
                  </a:cubicBezTo>
                  <a:cubicBezTo>
                    <a:pt x="0" y="1453134"/>
                    <a:pt x="150236" y="1269146"/>
                    <a:pt x="356810" y="1227842"/>
                  </a:cubicBezTo>
                  <a:cubicBezTo>
                    <a:pt x="386857" y="1220332"/>
                    <a:pt x="691085" y="1160254"/>
                    <a:pt x="1194375" y="1092667"/>
                  </a:cubicBezTo>
                  <a:cubicBezTo>
                    <a:pt x="1194375" y="1092667"/>
                    <a:pt x="1194375" y="1092667"/>
                    <a:pt x="1194375" y="1498193"/>
                  </a:cubicBezTo>
                  <a:cubicBezTo>
                    <a:pt x="1194375" y="1911228"/>
                    <a:pt x="1528650" y="2245412"/>
                    <a:pt x="1941798" y="2245412"/>
                  </a:cubicBezTo>
                  <a:cubicBezTo>
                    <a:pt x="1960578" y="2245412"/>
                    <a:pt x="1975601" y="2241657"/>
                    <a:pt x="1994381" y="2237902"/>
                  </a:cubicBezTo>
                  <a:cubicBezTo>
                    <a:pt x="1870436" y="2129011"/>
                    <a:pt x="1795319" y="1971306"/>
                    <a:pt x="1795319" y="1794827"/>
                  </a:cubicBezTo>
                  <a:cubicBezTo>
                    <a:pt x="1795319" y="1794827"/>
                    <a:pt x="1795319" y="1794827"/>
                    <a:pt x="1795319" y="600779"/>
                  </a:cubicBezTo>
                  <a:cubicBezTo>
                    <a:pt x="1795319" y="270350"/>
                    <a:pt x="2061987" y="0"/>
                    <a:pt x="23925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77"/>
          <p:cNvGrpSpPr/>
          <p:nvPr/>
        </p:nvGrpSpPr>
        <p:grpSpPr>
          <a:xfrm>
            <a:off x="1300293" y="2298524"/>
            <a:ext cx="2320523" cy="1622349"/>
            <a:chOff x="1298545" y="2209314"/>
            <a:chExt cx="2321366" cy="1622435"/>
          </a:xfrm>
        </p:grpSpPr>
        <p:sp>
          <p:nvSpPr>
            <p:cNvPr id="79" name="TextBox 1"/>
            <p:cNvSpPr txBox="1">
              <a:spLocks noChangeArrowheads="1"/>
            </p:cNvSpPr>
            <p:nvPr/>
          </p:nvSpPr>
          <p:spPr bwMode="auto">
            <a:xfrm>
              <a:off x="1667326" y="2209314"/>
              <a:ext cx="1403958" cy="369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298545" y="2659891"/>
              <a:ext cx="2321366" cy="117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7" name="组合 80"/>
          <p:cNvGrpSpPr/>
          <p:nvPr/>
        </p:nvGrpSpPr>
        <p:grpSpPr>
          <a:xfrm>
            <a:off x="3937101" y="1754754"/>
            <a:ext cx="2320523" cy="1562188"/>
            <a:chOff x="3936310" y="1665514"/>
            <a:chExt cx="2321366" cy="1562273"/>
          </a:xfrm>
        </p:grpSpPr>
        <p:sp>
          <p:nvSpPr>
            <p:cNvPr id="82" name="TextBox 25"/>
            <p:cNvSpPr txBox="1">
              <a:spLocks noChangeArrowheads="1"/>
            </p:cNvSpPr>
            <p:nvPr/>
          </p:nvSpPr>
          <p:spPr bwMode="auto">
            <a:xfrm>
              <a:off x="4178475" y="1665514"/>
              <a:ext cx="1403958" cy="369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3936310" y="2055927"/>
              <a:ext cx="2321366" cy="1171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8" name="组合 83"/>
          <p:cNvGrpSpPr/>
          <p:nvPr/>
        </p:nvGrpSpPr>
        <p:grpSpPr>
          <a:xfrm>
            <a:off x="5802177" y="4683869"/>
            <a:ext cx="2320523" cy="1555013"/>
            <a:chOff x="5802065" y="4594791"/>
            <a:chExt cx="2321366" cy="1555098"/>
          </a:xfrm>
        </p:grpSpPr>
        <p:sp>
          <p:nvSpPr>
            <p:cNvPr id="85" name="TextBox 26"/>
            <p:cNvSpPr txBox="1">
              <a:spLocks noChangeArrowheads="1"/>
            </p:cNvSpPr>
            <p:nvPr/>
          </p:nvSpPr>
          <p:spPr bwMode="auto">
            <a:xfrm>
              <a:off x="5898108" y="4594791"/>
              <a:ext cx="1805283" cy="3693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5802065" y="4978029"/>
              <a:ext cx="2321366" cy="1171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9" name="组合 86"/>
          <p:cNvGrpSpPr/>
          <p:nvPr/>
        </p:nvGrpSpPr>
        <p:grpSpPr>
          <a:xfrm>
            <a:off x="8327443" y="3438161"/>
            <a:ext cx="2320523" cy="1571885"/>
            <a:chOff x="8328248" y="3349019"/>
            <a:chExt cx="2321366" cy="1571973"/>
          </a:xfrm>
        </p:grpSpPr>
        <p:sp>
          <p:nvSpPr>
            <p:cNvPr id="88" name="TextBox 26"/>
            <p:cNvSpPr txBox="1">
              <a:spLocks noChangeArrowheads="1"/>
            </p:cNvSpPr>
            <p:nvPr/>
          </p:nvSpPr>
          <p:spPr bwMode="auto">
            <a:xfrm>
              <a:off x="8419619" y="3349019"/>
              <a:ext cx="1805283" cy="3693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8328248" y="3749131"/>
              <a:ext cx="2321366" cy="117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sp>
        <p:nvSpPr>
          <p:cNvPr id="33" name="椭圆 32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4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Macbook Gol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9" y="2340107"/>
            <a:ext cx="3906395" cy="22882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86655" y="2840001"/>
            <a:ext cx="2518995" cy="1413837"/>
            <a:chOff x="17570424" y="5679930"/>
            <a:chExt cx="5038267" cy="2827831"/>
          </a:xfrm>
        </p:grpSpPr>
        <p:grpSp>
          <p:nvGrpSpPr>
            <p:cNvPr id="10" name="Group 9"/>
            <p:cNvGrpSpPr/>
            <p:nvPr/>
          </p:nvGrpSpPr>
          <p:grpSpPr>
            <a:xfrm>
              <a:off x="17570424" y="5679930"/>
              <a:ext cx="5038267" cy="2317072"/>
              <a:chOff x="714174" y="1849427"/>
              <a:chExt cx="2638626" cy="149114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14174" y="3340574"/>
                <a:ext cx="2638626" cy="0"/>
              </a:xfrm>
              <a:prstGeom prst="line">
                <a:avLst/>
              </a:prstGeom>
              <a:ln w="76200">
                <a:solidFill>
                  <a:schemeClr val="tx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ounded Rectangle 12"/>
              <p:cNvSpPr/>
              <p:nvPr/>
            </p:nvSpPr>
            <p:spPr>
              <a:xfrm>
                <a:off x="951571" y="1849427"/>
                <a:ext cx="198959" cy="139893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336791" y="2323497"/>
                <a:ext cx="208834" cy="88676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722011" y="2323497"/>
                <a:ext cx="202844" cy="90407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107231" y="1970278"/>
                <a:ext cx="212902" cy="126422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492451" y="1849427"/>
                <a:ext cx="192716" cy="137468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877671" y="1970277"/>
                <a:ext cx="202844" cy="124690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8054152" y="8138409"/>
              <a:ext cx="4075786" cy="369352"/>
              <a:chOff x="2462376" y="7502131"/>
              <a:chExt cx="4075786" cy="369352"/>
            </a:xfrm>
          </p:grpSpPr>
          <p:sp>
            <p:nvSpPr>
              <p:cNvPr id="22" name="Rectangle 1436"/>
              <p:cNvSpPr>
                <a:spLocks noChangeArrowheads="1"/>
              </p:cNvSpPr>
              <p:nvPr/>
            </p:nvSpPr>
            <p:spPr bwMode="auto">
              <a:xfrm>
                <a:off x="2462376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34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1436"/>
              <p:cNvSpPr>
                <a:spLocks noChangeArrowheads="1"/>
              </p:cNvSpPr>
              <p:nvPr/>
            </p:nvSpPr>
            <p:spPr bwMode="auto">
              <a:xfrm>
                <a:off x="3216784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54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1436"/>
              <p:cNvSpPr>
                <a:spLocks noChangeArrowheads="1"/>
              </p:cNvSpPr>
              <p:nvPr/>
            </p:nvSpPr>
            <p:spPr bwMode="auto">
              <a:xfrm>
                <a:off x="3956730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32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1436"/>
              <p:cNvSpPr>
                <a:spLocks noChangeArrowheads="1"/>
              </p:cNvSpPr>
              <p:nvPr/>
            </p:nvSpPr>
            <p:spPr bwMode="auto">
              <a:xfrm>
                <a:off x="4696677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43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1436"/>
              <p:cNvSpPr>
                <a:spLocks noChangeArrowheads="1"/>
              </p:cNvSpPr>
              <p:nvPr/>
            </p:nvSpPr>
            <p:spPr bwMode="auto">
              <a:xfrm>
                <a:off x="5436626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26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1436"/>
              <p:cNvSpPr>
                <a:spLocks noChangeArrowheads="1"/>
              </p:cNvSpPr>
              <p:nvPr/>
            </p:nvSpPr>
            <p:spPr bwMode="auto">
              <a:xfrm>
                <a:off x="6198307" y="7502131"/>
                <a:ext cx="339855" cy="36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70</a:t>
                </a:r>
                <a:endParaRPr lang="en-US" sz="220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4800512" y="1711755"/>
            <a:ext cx="0" cy="34391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97680" y="1711755"/>
            <a:ext cx="0" cy="34391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3"/>
          <p:cNvSpPr txBox="1"/>
          <p:nvPr/>
        </p:nvSpPr>
        <p:spPr bwMode="auto">
          <a:xfrm>
            <a:off x="5090869" y="1948702"/>
            <a:ext cx="3360208" cy="553972"/>
          </a:xfrm>
          <a:prstGeom prst="rect">
            <a:avLst/>
          </a:prstGeom>
          <a:noFill/>
          <a:ln>
            <a:noFill/>
          </a:ln>
        </p:spPr>
        <p:txBody>
          <a:bodyPr lIns="121892" tIns="60947" rIns="121892" bIns="6094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28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5160479" y="2469518"/>
            <a:ext cx="29707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111041" y="5610179"/>
            <a:ext cx="7987631" cy="317484"/>
            <a:chOff x="5542964" y="11220594"/>
            <a:chExt cx="15982377" cy="635001"/>
          </a:xfrm>
        </p:grpSpPr>
        <p:grpSp>
          <p:nvGrpSpPr>
            <p:cNvPr id="67" name="Group 66"/>
            <p:cNvGrpSpPr/>
            <p:nvPr/>
          </p:nvGrpSpPr>
          <p:grpSpPr bwMode="auto">
            <a:xfrm>
              <a:off x="5542964" y="11220594"/>
              <a:ext cx="2487862" cy="635001"/>
              <a:chOff x="6876115" y="2016414"/>
              <a:chExt cx="1652005" cy="23856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Subtitle 2"/>
              <p:cNvSpPr txBox="1"/>
              <p:nvPr/>
            </p:nvSpPr>
            <p:spPr>
              <a:xfrm>
                <a:off x="7176675" y="2016414"/>
                <a:ext cx="1351445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One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 bwMode="auto">
            <a:xfrm>
              <a:off x="8248934" y="11220594"/>
              <a:ext cx="2487862" cy="635001"/>
              <a:chOff x="6876115" y="2016414"/>
              <a:chExt cx="1652005" cy="23856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Subtitle 2"/>
              <p:cNvSpPr txBox="1"/>
              <p:nvPr/>
            </p:nvSpPr>
            <p:spPr>
              <a:xfrm>
                <a:off x="7176675" y="2016414"/>
                <a:ext cx="1351445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Two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 bwMode="auto">
            <a:xfrm>
              <a:off x="10966749" y="11220594"/>
              <a:ext cx="2589622" cy="635001"/>
              <a:chOff x="6876115" y="2016414"/>
              <a:chExt cx="1719576" cy="238569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Subtitle 2"/>
              <p:cNvSpPr txBox="1"/>
              <p:nvPr/>
            </p:nvSpPr>
            <p:spPr>
              <a:xfrm>
                <a:off x="7109102" y="2016414"/>
                <a:ext cx="1486589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Three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 bwMode="auto">
            <a:xfrm>
              <a:off x="13672717" y="11220594"/>
              <a:ext cx="2487862" cy="635001"/>
              <a:chOff x="6876115" y="2016414"/>
              <a:chExt cx="1652005" cy="23856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Subtitle 2"/>
              <p:cNvSpPr txBox="1"/>
              <p:nvPr/>
            </p:nvSpPr>
            <p:spPr>
              <a:xfrm>
                <a:off x="7176675" y="2016414"/>
                <a:ext cx="1351445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Four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 bwMode="auto">
            <a:xfrm>
              <a:off x="16393252" y="11220594"/>
              <a:ext cx="2487862" cy="635001"/>
              <a:chOff x="6876115" y="2016414"/>
              <a:chExt cx="1652005" cy="238569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Subtitle 2"/>
              <p:cNvSpPr txBox="1"/>
              <p:nvPr/>
            </p:nvSpPr>
            <p:spPr>
              <a:xfrm>
                <a:off x="7176675" y="2016414"/>
                <a:ext cx="1351445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Four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 bwMode="auto">
            <a:xfrm>
              <a:off x="19037479" y="11220594"/>
              <a:ext cx="2487862" cy="635001"/>
              <a:chOff x="6876115" y="2016414"/>
              <a:chExt cx="1652005" cy="23856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76115" y="2076140"/>
                <a:ext cx="241781" cy="7316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Subtitle 2"/>
              <p:cNvSpPr txBox="1"/>
              <p:nvPr/>
            </p:nvSpPr>
            <p:spPr>
              <a:xfrm>
                <a:off x="7176675" y="2016414"/>
                <a:ext cx="1351445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20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Feature Five</a:t>
                </a:r>
              </a:p>
            </p:txBody>
          </p:sp>
        </p:grpSp>
      </p:grp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5160479" y="3236327"/>
            <a:ext cx="29707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5160479" y="4018815"/>
            <a:ext cx="29707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5160479" y="4774757"/>
            <a:ext cx="29707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50" name="椭圆 49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solidFill>
            <a:schemeClr val="accent1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177064"/>
            <a:ext cx="12191999" cy="680936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5"/>
          <p:cNvSpPr txBox="1"/>
          <p:nvPr/>
        </p:nvSpPr>
        <p:spPr>
          <a:xfrm>
            <a:off x="1968380" y="808555"/>
            <a:ext cx="32746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4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998" y="3572822"/>
            <a:ext cx="6105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6241044" y="2144950"/>
            <a:ext cx="5950955" cy="443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254885" y="583661"/>
            <a:ext cx="5369667" cy="5710136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6914599" y="119599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4961" y="1161243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  <p:sp>
        <p:nvSpPr>
          <p:cNvPr id="11" name="文本框 11"/>
          <p:cNvSpPr txBox="1"/>
          <p:nvPr/>
        </p:nvSpPr>
        <p:spPr>
          <a:xfrm>
            <a:off x="8133499" y="1611497"/>
            <a:ext cx="292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14599" y="2322866"/>
            <a:ext cx="4143802" cy="946154"/>
            <a:chOff x="1469019" y="869744"/>
            <a:chExt cx="4143802" cy="946154"/>
          </a:xfrm>
        </p:grpSpPr>
        <p:sp>
          <p:nvSpPr>
            <p:cNvPr id="21" name="文本框 16"/>
            <p:cNvSpPr txBox="1"/>
            <p:nvPr/>
          </p:nvSpPr>
          <p:spPr>
            <a:xfrm>
              <a:off x="1469019" y="899158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87919" y="869744"/>
              <a:ext cx="2002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活动财务预算</a:t>
              </a:r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2687919" y="1354233"/>
              <a:ext cx="2924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26"/>
          <p:cNvSpPr txBox="1"/>
          <p:nvPr/>
        </p:nvSpPr>
        <p:spPr>
          <a:xfrm>
            <a:off x="6914600" y="348517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96107" y="348719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活动执行保障</a:t>
            </a:r>
          </a:p>
        </p:txBody>
      </p:sp>
      <p:sp>
        <p:nvSpPr>
          <p:cNvPr id="15" name="文本框 28"/>
          <p:cNvSpPr txBox="1"/>
          <p:nvPr/>
        </p:nvSpPr>
        <p:spPr>
          <a:xfrm>
            <a:off x="8136589" y="3934173"/>
            <a:ext cx="305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6917689" y="467887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33499" y="462879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  <p:sp>
        <p:nvSpPr>
          <p:cNvPr id="18" name="文本框 32"/>
          <p:cNvSpPr txBox="1"/>
          <p:nvPr/>
        </p:nvSpPr>
        <p:spPr>
          <a:xfrm>
            <a:off x="8136589" y="5092578"/>
            <a:ext cx="305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9504" r="44628"/>
          <a:stretch>
            <a:fillRect/>
          </a:stretch>
        </p:blipFill>
        <p:spPr>
          <a:xfrm>
            <a:off x="575255" y="480910"/>
            <a:ext cx="6342434" cy="6206247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1130509" y="99067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7" t="78732" r="1303" b="2491"/>
          <a:stretch>
            <a:fillRect/>
          </a:stretch>
        </p:blipFill>
        <p:spPr>
          <a:xfrm>
            <a:off x="10642060" y="5399491"/>
            <a:ext cx="1391055" cy="1287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3059" y="2063515"/>
            <a:ext cx="10185885" cy="3697090"/>
            <a:chOff x="980084" y="1567669"/>
            <a:chExt cx="7212663" cy="2617924"/>
          </a:xfrm>
        </p:grpSpPr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1063786" y="1567669"/>
              <a:ext cx="1059575" cy="1060472"/>
            </a:xfrm>
            <a:prstGeom prst="ellipse">
              <a:avLst/>
            </a:prstGeom>
            <a:solidFill>
              <a:schemeClr val="accent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7"/>
            <p:cNvSpPr>
              <a:spLocks noChangeArrowheads="1"/>
            </p:cNvSpPr>
            <p:nvPr/>
          </p:nvSpPr>
          <p:spPr bwMode="auto">
            <a:xfrm>
              <a:off x="2817423" y="1832504"/>
              <a:ext cx="530353" cy="530048"/>
            </a:xfrm>
            <a:prstGeom prst="ellipse">
              <a:avLst/>
            </a:prstGeom>
            <a:solidFill>
              <a:schemeClr val="accent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4041835" y="1567669"/>
              <a:ext cx="1059198" cy="1060472"/>
            </a:xfrm>
            <a:prstGeom prst="ellipse">
              <a:avLst/>
            </a:pr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5796226" y="1832504"/>
              <a:ext cx="529222" cy="530048"/>
            </a:xfrm>
            <a:prstGeom prst="ellipse">
              <a:avLst/>
            </a:prstGeom>
            <a:solidFill>
              <a:schemeClr val="accent4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7020640" y="1567669"/>
              <a:ext cx="1059575" cy="1060472"/>
            </a:xfrm>
            <a:prstGeom prst="ellipse">
              <a:avLst/>
            </a:prstGeom>
            <a:solidFill>
              <a:schemeClr val="accent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2419091" y="2046034"/>
              <a:ext cx="102600" cy="103369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3643505" y="2046034"/>
              <a:ext cx="102223" cy="103369"/>
            </a:xfrm>
            <a:prstGeom prst="ellipse">
              <a:avLst/>
            </a:pr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5397142" y="2046034"/>
              <a:ext cx="103355" cy="103369"/>
            </a:xfrm>
            <a:prstGeom prst="ellipse">
              <a:avLst/>
            </a:pr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6621179" y="2046034"/>
              <a:ext cx="103732" cy="103369"/>
            </a:xfrm>
            <a:prstGeom prst="ellipse">
              <a:avLst/>
            </a:prstGeom>
            <a:solidFill>
              <a:schemeClr val="accent4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1593007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3082975" y="2422159"/>
              <a:ext cx="0" cy="228995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4571811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6061025" y="2422159"/>
              <a:ext cx="0" cy="228995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7549862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24"/>
            <p:cNvSpPr>
              <a:spLocks noEditPoints="1"/>
            </p:cNvSpPr>
            <p:nvPr/>
          </p:nvSpPr>
          <p:spPr bwMode="auto">
            <a:xfrm>
              <a:off x="2937004" y="1951916"/>
              <a:ext cx="291188" cy="291227"/>
            </a:xfrm>
            <a:custGeom>
              <a:avLst/>
              <a:gdLst>
                <a:gd name="T0" fmla="*/ 919 w 1838"/>
                <a:gd name="T1" fmla="*/ 0 h 1838"/>
                <a:gd name="T2" fmla="*/ 0 w 1838"/>
                <a:gd name="T3" fmla="*/ 919 h 1838"/>
                <a:gd name="T4" fmla="*/ 919 w 1838"/>
                <a:gd name="T5" fmla="*/ 1838 h 1838"/>
                <a:gd name="T6" fmla="*/ 1838 w 1838"/>
                <a:gd name="T7" fmla="*/ 919 h 1838"/>
                <a:gd name="T8" fmla="*/ 919 w 1838"/>
                <a:gd name="T9" fmla="*/ 0 h 1838"/>
                <a:gd name="T10" fmla="*/ 919 w 1838"/>
                <a:gd name="T11" fmla="*/ 1608 h 1838"/>
                <a:gd name="T12" fmla="*/ 919 w 1838"/>
                <a:gd name="T13" fmla="*/ 1608 h 1838"/>
                <a:gd name="T14" fmla="*/ 230 w 1838"/>
                <a:gd name="T15" fmla="*/ 919 h 1838"/>
                <a:gd name="T16" fmla="*/ 919 w 1838"/>
                <a:gd name="T17" fmla="*/ 230 h 1838"/>
                <a:gd name="T18" fmla="*/ 1608 w 1838"/>
                <a:gd name="T19" fmla="*/ 919 h 1838"/>
                <a:gd name="T20" fmla="*/ 919 w 1838"/>
                <a:gd name="T21" fmla="*/ 1608 h 1838"/>
                <a:gd name="T22" fmla="*/ 1493 w 1838"/>
                <a:gd name="T23" fmla="*/ 919 h 1838"/>
                <a:gd name="T24" fmla="*/ 1493 w 1838"/>
                <a:gd name="T25" fmla="*/ 919 h 1838"/>
                <a:gd name="T26" fmla="*/ 1378 w 1838"/>
                <a:gd name="T27" fmla="*/ 1034 h 1838"/>
                <a:gd name="T28" fmla="*/ 919 w 1838"/>
                <a:gd name="T29" fmla="*/ 1034 h 1838"/>
                <a:gd name="T30" fmla="*/ 804 w 1838"/>
                <a:gd name="T31" fmla="*/ 919 h 1838"/>
                <a:gd name="T32" fmla="*/ 804 w 1838"/>
                <a:gd name="T33" fmla="*/ 460 h 1838"/>
                <a:gd name="T34" fmla="*/ 919 w 1838"/>
                <a:gd name="T35" fmla="*/ 345 h 1838"/>
                <a:gd name="T36" fmla="*/ 1034 w 1838"/>
                <a:gd name="T37" fmla="*/ 460 h 1838"/>
                <a:gd name="T38" fmla="*/ 1034 w 1838"/>
                <a:gd name="T39" fmla="*/ 804 h 1838"/>
                <a:gd name="T40" fmla="*/ 1378 w 1838"/>
                <a:gd name="T41" fmla="*/ 804 h 1838"/>
                <a:gd name="T42" fmla="*/ 1493 w 1838"/>
                <a:gd name="T43" fmla="*/ 91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8" h="1838">
                  <a:moveTo>
                    <a:pt x="919" y="0"/>
                  </a:moveTo>
                  <a:cubicBezTo>
                    <a:pt x="411" y="0"/>
                    <a:pt x="0" y="412"/>
                    <a:pt x="0" y="919"/>
                  </a:cubicBezTo>
                  <a:cubicBezTo>
                    <a:pt x="0" y="1427"/>
                    <a:pt x="411" y="1838"/>
                    <a:pt x="919" y="1838"/>
                  </a:cubicBezTo>
                  <a:cubicBezTo>
                    <a:pt x="1426" y="1838"/>
                    <a:pt x="1838" y="1427"/>
                    <a:pt x="1838" y="919"/>
                  </a:cubicBezTo>
                  <a:cubicBezTo>
                    <a:pt x="1838" y="412"/>
                    <a:pt x="1426" y="0"/>
                    <a:pt x="919" y="0"/>
                  </a:cubicBezTo>
                  <a:close/>
                  <a:moveTo>
                    <a:pt x="919" y="1608"/>
                  </a:moveTo>
                  <a:cubicBezTo>
                    <a:pt x="919" y="1608"/>
                    <a:pt x="919" y="1608"/>
                    <a:pt x="919" y="1608"/>
                  </a:cubicBezTo>
                  <a:cubicBezTo>
                    <a:pt x="539" y="1608"/>
                    <a:pt x="230" y="1299"/>
                    <a:pt x="230" y="919"/>
                  </a:cubicBezTo>
                  <a:cubicBezTo>
                    <a:pt x="230" y="539"/>
                    <a:pt x="539" y="230"/>
                    <a:pt x="919" y="230"/>
                  </a:cubicBezTo>
                  <a:cubicBezTo>
                    <a:pt x="1299" y="230"/>
                    <a:pt x="1608" y="539"/>
                    <a:pt x="1608" y="919"/>
                  </a:cubicBezTo>
                  <a:cubicBezTo>
                    <a:pt x="1608" y="1299"/>
                    <a:pt x="1299" y="1608"/>
                    <a:pt x="919" y="1608"/>
                  </a:cubicBezTo>
                  <a:close/>
                  <a:moveTo>
                    <a:pt x="1493" y="919"/>
                  </a:moveTo>
                  <a:cubicBezTo>
                    <a:pt x="1493" y="919"/>
                    <a:pt x="1493" y="919"/>
                    <a:pt x="1493" y="919"/>
                  </a:cubicBezTo>
                  <a:cubicBezTo>
                    <a:pt x="1493" y="983"/>
                    <a:pt x="1442" y="1034"/>
                    <a:pt x="1378" y="1034"/>
                  </a:cubicBezTo>
                  <a:cubicBezTo>
                    <a:pt x="919" y="1034"/>
                    <a:pt x="919" y="1034"/>
                    <a:pt x="919" y="1034"/>
                  </a:cubicBezTo>
                  <a:cubicBezTo>
                    <a:pt x="856" y="1034"/>
                    <a:pt x="804" y="983"/>
                    <a:pt x="804" y="919"/>
                  </a:cubicBezTo>
                  <a:cubicBezTo>
                    <a:pt x="804" y="460"/>
                    <a:pt x="804" y="460"/>
                    <a:pt x="804" y="460"/>
                  </a:cubicBezTo>
                  <a:cubicBezTo>
                    <a:pt x="804" y="396"/>
                    <a:pt x="856" y="345"/>
                    <a:pt x="919" y="345"/>
                  </a:cubicBezTo>
                  <a:cubicBezTo>
                    <a:pt x="982" y="345"/>
                    <a:pt x="1034" y="396"/>
                    <a:pt x="1034" y="460"/>
                  </a:cubicBezTo>
                  <a:cubicBezTo>
                    <a:pt x="1034" y="804"/>
                    <a:pt x="1034" y="804"/>
                    <a:pt x="1034" y="804"/>
                  </a:cubicBezTo>
                  <a:cubicBezTo>
                    <a:pt x="1378" y="804"/>
                    <a:pt x="1378" y="804"/>
                    <a:pt x="1378" y="804"/>
                  </a:cubicBezTo>
                  <a:cubicBezTo>
                    <a:pt x="1442" y="804"/>
                    <a:pt x="1493" y="856"/>
                    <a:pt x="1493" y="9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1423587" y="1791326"/>
              <a:ext cx="339972" cy="613161"/>
            </a:xfrm>
            <a:custGeom>
              <a:avLst/>
              <a:gdLst>
                <a:gd name="T0" fmla="*/ 604 w 637"/>
                <a:gd name="T1" fmla="*/ 610 h 1149"/>
                <a:gd name="T2" fmla="*/ 604 w 637"/>
                <a:gd name="T3" fmla="*/ 610 h 1149"/>
                <a:gd name="T4" fmla="*/ 637 w 637"/>
                <a:gd name="T5" fmla="*/ 739 h 1149"/>
                <a:gd name="T6" fmla="*/ 569 w 637"/>
                <a:gd name="T7" fmla="*/ 929 h 1149"/>
                <a:gd name="T8" fmla="*/ 373 w 637"/>
                <a:gd name="T9" fmla="*/ 1019 h 1149"/>
                <a:gd name="T10" fmla="*/ 373 w 637"/>
                <a:gd name="T11" fmla="*/ 1149 h 1149"/>
                <a:gd name="T12" fmla="*/ 264 w 637"/>
                <a:gd name="T13" fmla="*/ 1149 h 1149"/>
                <a:gd name="T14" fmla="*/ 264 w 637"/>
                <a:gd name="T15" fmla="*/ 1019 h 1149"/>
                <a:gd name="T16" fmla="*/ 0 w 637"/>
                <a:gd name="T17" fmla="*/ 771 h 1149"/>
                <a:gd name="T18" fmla="*/ 168 w 637"/>
                <a:gd name="T19" fmla="*/ 728 h 1149"/>
                <a:gd name="T20" fmla="*/ 323 w 637"/>
                <a:gd name="T21" fmla="*/ 870 h 1149"/>
                <a:gd name="T22" fmla="*/ 413 w 637"/>
                <a:gd name="T23" fmla="*/ 839 h 1149"/>
                <a:gd name="T24" fmla="*/ 442 w 637"/>
                <a:gd name="T25" fmla="*/ 766 h 1149"/>
                <a:gd name="T26" fmla="*/ 413 w 637"/>
                <a:gd name="T27" fmla="*/ 698 h 1149"/>
                <a:gd name="T28" fmla="*/ 284 w 637"/>
                <a:gd name="T29" fmla="*/ 640 h 1149"/>
                <a:gd name="T30" fmla="*/ 144 w 637"/>
                <a:gd name="T31" fmla="*/ 578 h 1149"/>
                <a:gd name="T32" fmla="*/ 62 w 637"/>
                <a:gd name="T33" fmla="*/ 493 h 1149"/>
                <a:gd name="T34" fmla="*/ 31 w 637"/>
                <a:gd name="T35" fmla="*/ 366 h 1149"/>
                <a:gd name="T36" fmla="*/ 87 w 637"/>
                <a:gd name="T37" fmla="*/ 194 h 1149"/>
                <a:gd name="T38" fmla="*/ 264 w 637"/>
                <a:gd name="T39" fmla="*/ 101 h 1149"/>
                <a:gd name="T40" fmla="*/ 264 w 637"/>
                <a:gd name="T41" fmla="*/ 0 h 1149"/>
                <a:gd name="T42" fmla="*/ 373 w 637"/>
                <a:gd name="T43" fmla="*/ 0 h 1149"/>
                <a:gd name="T44" fmla="*/ 373 w 637"/>
                <a:gd name="T45" fmla="*/ 101 h 1149"/>
                <a:gd name="T46" fmla="*/ 609 w 637"/>
                <a:gd name="T47" fmla="*/ 307 h 1149"/>
                <a:gd name="T48" fmla="*/ 459 w 637"/>
                <a:gd name="T49" fmla="*/ 369 h 1149"/>
                <a:gd name="T50" fmla="*/ 323 w 637"/>
                <a:gd name="T51" fmla="*/ 242 h 1149"/>
                <a:gd name="T52" fmla="*/ 250 w 637"/>
                <a:gd name="T53" fmla="*/ 270 h 1149"/>
                <a:gd name="T54" fmla="*/ 222 w 637"/>
                <a:gd name="T55" fmla="*/ 339 h 1149"/>
                <a:gd name="T56" fmla="*/ 249 w 637"/>
                <a:gd name="T57" fmla="*/ 402 h 1149"/>
                <a:gd name="T58" fmla="*/ 364 w 637"/>
                <a:gd name="T59" fmla="*/ 456 h 1149"/>
                <a:gd name="T60" fmla="*/ 516 w 637"/>
                <a:gd name="T61" fmla="*/ 523 h 1149"/>
                <a:gd name="T62" fmla="*/ 604 w 637"/>
                <a:gd name="T63" fmla="*/ 61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7" h="1149">
                  <a:moveTo>
                    <a:pt x="604" y="610"/>
                  </a:moveTo>
                  <a:cubicBezTo>
                    <a:pt x="604" y="610"/>
                    <a:pt x="604" y="610"/>
                    <a:pt x="604" y="610"/>
                  </a:cubicBezTo>
                  <a:cubicBezTo>
                    <a:pt x="626" y="647"/>
                    <a:pt x="637" y="690"/>
                    <a:pt x="637" y="739"/>
                  </a:cubicBezTo>
                  <a:cubicBezTo>
                    <a:pt x="637" y="815"/>
                    <a:pt x="614" y="879"/>
                    <a:pt x="569" y="929"/>
                  </a:cubicBezTo>
                  <a:cubicBezTo>
                    <a:pt x="523" y="980"/>
                    <a:pt x="458" y="1010"/>
                    <a:pt x="373" y="1019"/>
                  </a:cubicBezTo>
                  <a:cubicBezTo>
                    <a:pt x="373" y="1149"/>
                    <a:pt x="373" y="1149"/>
                    <a:pt x="373" y="1149"/>
                  </a:cubicBezTo>
                  <a:cubicBezTo>
                    <a:pt x="264" y="1149"/>
                    <a:pt x="264" y="1149"/>
                    <a:pt x="264" y="1149"/>
                  </a:cubicBezTo>
                  <a:cubicBezTo>
                    <a:pt x="264" y="1019"/>
                    <a:pt x="264" y="1019"/>
                    <a:pt x="264" y="1019"/>
                  </a:cubicBezTo>
                  <a:cubicBezTo>
                    <a:pt x="122" y="1005"/>
                    <a:pt x="34" y="922"/>
                    <a:pt x="0" y="771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84" y="822"/>
                    <a:pt x="235" y="870"/>
                    <a:pt x="323" y="870"/>
                  </a:cubicBezTo>
                  <a:cubicBezTo>
                    <a:pt x="364" y="870"/>
                    <a:pt x="394" y="860"/>
                    <a:pt x="413" y="839"/>
                  </a:cubicBezTo>
                  <a:cubicBezTo>
                    <a:pt x="432" y="819"/>
                    <a:pt x="442" y="795"/>
                    <a:pt x="442" y="766"/>
                  </a:cubicBezTo>
                  <a:cubicBezTo>
                    <a:pt x="442" y="736"/>
                    <a:pt x="432" y="714"/>
                    <a:pt x="413" y="698"/>
                  </a:cubicBezTo>
                  <a:cubicBezTo>
                    <a:pt x="394" y="683"/>
                    <a:pt x="351" y="664"/>
                    <a:pt x="284" y="640"/>
                  </a:cubicBezTo>
                  <a:cubicBezTo>
                    <a:pt x="225" y="619"/>
                    <a:pt x="178" y="599"/>
                    <a:pt x="144" y="578"/>
                  </a:cubicBezTo>
                  <a:cubicBezTo>
                    <a:pt x="111" y="558"/>
                    <a:pt x="83" y="530"/>
                    <a:pt x="62" y="493"/>
                  </a:cubicBezTo>
                  <a:cubicBezTo>
                    <a:pt x="41" y="457"/>
                    <a:pt x="31" y="414"/>
                    <a:pt x="31" y="366"/>
                  </a:cubicBezTo>
                  <a:cubicBezTo>
                    <a:pt x="31" y="302"/>
                    <a:pt x="50" y="245"/>
                    <a:pt x="87" y="194"/>
                  </a:cubicBezTo>
                  <a:cubicBezTo>
                    <a:pt x="125" y="143"/>
                    <a:pt x="184" y="112"/>
                    <a:pt x="264" y="10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101"/>
                    <a:pt x="373" y="101"/>
                    <a:pt x="373" y="101"/>
                  </a:cubicBezTo>
                  <a:cubicBezTo>
                    <a:pt x="494" y="115"/>
                    <a:pt x="573" y="184"/>
                    <a:pt x="609" y="307"/>
                  </a:cubicBezTo>
                  <a:cubicBezTo>
                    <a:pt x="459" y="369"/>
                    <a:pt x="459" y="369"/>
                    <a:pt x="459" y="369"/>
                  </a:cubicBezTo>
                  <a:cubicBezTo>
                    <a:pt x="430" y="284"/>
                    <a:pt x="385" y="242"/>
                    <a:pt x="323" y="242"/>
                  </a:cubicBezTo>
                  <a:cubicBezTo>
                    <a:pt x="293" y="242"/>
                    <a:pt x="268" y="252"/>
                    <a:pt x="250" y="270"/>
                  </a:cubicBezTo>
                  <a:cubicBezTo>
                    <a:pt x="231" y="289"/>
                    <a:pt x="222" y="312"/>
                    <a:pt x="222" y="339"/>
                  </a:cubicBezTo>
                  <a:cubicBezTo>
                    <a:pt x="222" y="366"/>
                    <a:pt x="231" y="387"/>
                    <a:pt x="249" y="402"/>
                  </a:cubicBezTo>
                  <a:cubicBezTo>
                    <a:pt x="267" y="416"/>
                    <a:pt x="305" y="435"/>
                    <a:pt x="364" y="456"/>
                  </a:cubicBezTo>
                  <a:cubicBezTo>
                    <a:pt x="428" y="480"/>
                    <a:pt x="479" y="502"/>
                    <a:pt x="516" y="523"/>
                  </a:cubicBezTo>
                  <a:cubicBezTo>
                    <a:pt x="552" y="544"/>
                    <a:pt x="582" y="573"/>
                    <a:pt x="604" y="6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26"/>
            <p:cNvSpPr>
              <a:spLocks noEditPoints="1"/>
            </p:cNvSpPr>
            <p:nvPr/>
          </p:nvSpPr>
          <p:spPr bwMode="auto">
            <a:xfrm>
              <a:off x="4287659" y="1822565"/>
              <a:ext cx="567550" cy="550680"/>
            </a:xfrm>
            <a:custGeom>
              <a:avLst/>
              <a:gdLst>
                <a:gd name="T0" fmla="*/ 1687 w 1687"/>
                <a:gd name="T1" fmla="*/ 89 h 1637"/>
                <a:gd name="T2" fmla="*/ 1598 w 1687"/>
                <a:gd name="T3" fmla="*/ 0 h 1637"/>
                <a:gd name="T4" fmla="*/ 959 w 1687"/>
                <a:gd name="T5" fmla="*/ 0 h 1637"/>
                <a:gd name="T6" fmla="*/ 869 w 1687"/>
                <a:gd name="T7" fmla="*/ 89 h 1637"/>
                <a:gd name="T8" fmla="*/ 869 w 1687"/>
                <a:gd name="T9" fmla="*/ 755 h 1637"/>
                <a:gd name="T10" fmla="*/ 920 w 1687"/>
                <a:gd name="T11" fmla="*/ 755 h 1637"/>
                <a:gd name="T12" fmla="*/ 920 w 1687"/>
                <a:gd name="T13" fmla="*/ 190 h 1637"/>
                <a:gd name="T14" fmla="*/ 1636 w 1687"/>
                <a:gd name="T15" fmla="*/ 190 h 1637"/>
                <a:gd name="T16" fmla="*/ 1636 w 1687"/>
                <a:gd name="T17" fmla="*/ 1214 h 1637"/>
                <a:gd name="T18" fmla="*/ 1535 w 1687"/>
                <a:gd name="T19" fmla="*/ 1214 h 1637"/>
                <a:gd name="T20" fmla="*/ 1535 w 1687"/>
                <a:gd name="T21" fmla="*/ 1469 h 1637"/>
                <a:gd name="T22" fmla="*/ 1598 w 1687"/>
                <a:gd name="T23" fmla="*/ 1469 h 1637"/>
                <a:gd name="T24" fmla="*/ 1687 w 1687"/>
                <a:gd name="T25" fmla="*/ 1380 h 1637"/>
                <a:gd name="T26" fmla="*/ 1687 w 1687"/>
                <a:gd name="T27" fmla="*/ 89 h 1637"/>
                <a:gd name="T28" fmla="*/ 1687 w 1687"/>
                <a:gd name="T29" fmla="*/ 89 h 1637"/>
                <a:gd name="T30" fmla="*/ 1548 w 1687"/>
                <a:gd name="T31" fmla="*/ 108 h 1637"/>
                <a:gd name="T32" fmla="*/ 1548 w 1687"/>
                <a:gd name="T33" fmla="*/ 108 h 1637"/>
                <a:gd name="T34" fmla="*/ 1008 w 1687"/>
                <a:gd name="T35" fmla="*/ 108 h 1637"/>
                <a:gd name="T36" fmla="*/ 990 w 1687"/>
                <a:gd name="T37" fmla="*/ 89 h 1637"/>
                <a:gd name="T38" fmla="*/ 1008 w 1687"/>
                <a:gd name="T39" fmla="*/ 71 h 1637"/>
                <a:gd name="T40" fmla="*/ 1548 w 1687"/>
                <a:gd name="T41" fmla="*/ 71 h 1637"/>
                <a:gd name="T42" fmla="*/ 1567 w 1687"/>
                <a:gd name="T43" fmla="*/ 89 h 1637"/>
                <a:gd name="T44" fmla="*/ 1548 w 1687"/>
                <a:gd name="T45" fmla="*/ 108 h 1637"/>
                <a:gd name="T46" fmla="*/ 1470 w 1687"/>
                <a:gd name="T47" fmla="*/ 1548 h 1637"/>
                <a:gd name="T48" fmla="*/ 1381 w 1687"/>
                <a:gd name="T49" fmla="*/ 1637 h 1637"/>
                <a:gd name="T50" fmla="*/ 89 w 1687"/>
                <a:gd name="T51" fmla="*/ 1637 h 1637"/>
                <a:gd name="T52" fmla="*/ 0 w 1687"/>
                <a:gd name="T53" fmla="*/ 1548 h 1637"/>
                <a:gd name="T54" fmla="*/ 0 w 1687"/>
                <a:gd name="T55" fmla="*/ 908 h 1637"/>
                <a:gd name="T56" fmla="*/ 89 w 1687"/>
                <a:gd name="T57" fmla="*/ 819 h 1637"/>
                <a:gd name="T58" fmla="*/ 1381 w 1687"/>
                <a:gd name="T59" fmla="*/ 819 h 1637"/>
                <a:gd name="T60" fmla="*/ 1470 w 1687"/>
                <a:gd name="T61" fmla="*/ 908 h 1637"/>
                <a:gd name="T62" fmla="*/ 1470 w 1687"/>
                <a:gd name="T63" fmla="*/ 1548 h 1637"/>
                <a:gd name="T64" fmla="*/ 1399 w 1687"/>
                <a:gd name="T65" fmla="*/ 958 h 1637"/>
                <a:gd name="T66" fmla="*/ 1399 w 1687"/>
                <a:gd name="T67" fmla="*/ 958 h 1637"/>
                <a:gd name="T68" fmla="*/ 1399 w 1687"/>
                <a:gd name="T69" fmla="*/ 1498 h 1637"/>
                <a:gd name="T70" fmla="*/ 1380 w 1687"/>
                <a:gd name="T71" fmla="*/ 1517 h 1637"/>
                <a:gd name="T72" fmla="*/ 1362 w 1687"/>
                <a:gd name="T73" fmla="*/ 1498 h 1637"/>
                <a:gd name="T74" fmla="*/ 1362 w 1687"/>
                <a:gd name="T75" fmla="*/ 958 h 1637"/>
                <a:gd name="T76" fmla="*/ 1380 w 1687"/>
                <a:gd name="T77" fmla="*/ 939 h 1637"/>
                <a:gd name="T78" fmla="*/ 1399 w 1687"/>
                <a:gd name="T79" fmla="*/ 958 h 1637"/>
                <a:gd name="T80" fmla="*/ 65 w 1687"/>
                <a:gd name="T81" fmla="*/ 1228 h 1637"/>
                <a:gd name="T82" fmla="*/ 118 w 1687"/>
                <a:gd name="T83" fmla="*/ 1282 h 1637"/>
                <a:gd name="T84" fmla="*/ 172 w 1687"/>
                <a:gd name="T85" fmla="*/ 1228 h 1637"/>
                <a:gd name="T86" fmla="*/ 118 w 1687"/>
                <a:gd name="T87" fmla="*/ 1174 h 1637"/>
                <a:gd name="T88" fmla="*/ 65 w 1687"/>
                <a:gd name="T89" fmla="*/ 1228 h 1637"/>
                <a:gd name="T90" fmla="*/ 65 w 1687"/>
                <a:gd name="T91" fmla="*/ 1228 h 1637"/>
                <a:gd name="T92" fmla="*/ 255 w 1687"/>
                <a:gd name="T93" fmla="*/ 870 h 1637"/>
                <a:gd name="T94" fmla="*/ 255 w 1687"/>
                <a:gd name="T95" fmla="*/ 870 h 1637"/>
                <a:gd name="T96" fmla="*/ 1280 w 1687"/>
                <a:gd name="T97" fmla="*/ 870 h 1637"/>
                <a:gd name="T98" fmla="*/ 1280 w 1687"/>
                <a:gd name="T99" fmla="*/ 1586 h 1637"/>
                <a:gd name="T100" fmla="*/ 255 w 1687"/>
                <a:gd name="T101" fmla="*/ 1586 h 1637"/>
                <a:gd name="T102" fmla="*/ 255 w 1687"/>
                <a:gd name="T103" fmla="*/ 87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7" h="1637">
                  <a:moveTo>
                    <a:pt x="1687" y="89"/>
                  </a:moveTo>
                  <a:cubicBezTo>
                    <a:pt x="1687" y="40"/>
                    <a:pt x="1647" y="0"/>
                    <a:pt x="1598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09" y="0"/>
                    <a:pt x="869" y="40"/>
                    <a:pt x="869" y="89"/>
                  </a:cubicBezTo>
                  <a:cubicBezTo>
                    <a:pt x="869" y="755"/>
                    <a:pt x="869" y="755"/>
                    <a:pt x="869" y="755"/>
                  </a:cubicBezTo>
                  <a:cubicBezTo>
                    <a:pt x="920" y="755"/>
                    <a:pt x="920" y="755"/>
                    <a:pt x="920" y="755"/>
                  </a:cubicBezTo>
                  <a:cubicBezTo>
                    <a:pt x="920" y="190"/>
                    <a:pt x="920" y="190"/>
                    <a:pt x="920" y="190"/>
                  </a:cubicBezTo>
                  <a:cubicBezTo>
                    <a:pt x="1636" y="190"/>
                    <a:pt x="1636" y="190"/>
                    <a:pt x="1636" y="190"/>
                  </a:cubicBezTo>
                  <a:cubicBezTo>
                    <a:pt x="1636" y="1214"/>
                    <a:pt x="1636" y="1214"/>
                    <a:pt x="1636" y="1214"/>
                  </a:cubicBezTo>
                  <a:cubicBezTo>
                    <a:pt x="1535" y="1214"/>
                    <a:pt x="1535" y="1214"/>
                    <a:pt x="1535" y="1214"/>
                  </a:cubicBezTo>
                  <a:cubicBezTo>
                    <a:pt x="1535" y="1469"/>
                    <a:pt x="1535" y="1469"/>
                    <a:pt x="1535" y="1469"/>
                  </a:cubicBezTo>
                  <a:cubicBezTo>
                    <a:pt x="1598" y="1469"/>
                    <a:pt x="1598" y="1469"/>
                    <a:pt x="1598" y="1469"/>
                  </a:cubicBezTo>
                  <a:cubicBezTo>
                    <a:pt x="1647" y="1469"/>
                    <a:pt x="1687" y="1430"/>
                    <a:pt x="1687" y="1380"/>
                  </a:cubicBezTo>
                  <a:cubicBezTo>
                    <a:pt x="1687" y="89"/>
                    <a:pt x="1687" y="89"/>
                    <a:pt x="1687" y="89"/>
                  </a:cubicBezTo>
                  <a:cubicBezTo>
                    <a:pt x="1687" y="89"/>
                    <a:pt x="1687" y="89"/>
                    <a:pt x="1687" y="89"/>
                  </a:cubicBezTo>
                  <a:close/>
                  <a:moveTo>
                    <a:pt x="1548" y="108"/>
                  </a:moveTo>
                  <a:cubicBezTo>
                    <a:pt x="1548" y="108"/>
                    <a:pt x="1548" y="108"/>
                    <a:pt x="1548" y="108"/>
                  </a:cubicBezTo>
                  <a:cubicBezTo>
                    <a:pt x="1008" y="108"/>
                    <a:pt x="1008" y="108"/>
                    <a:pt x="1008" y="108"/>
                  </a:cubicBezTo>
                  <a:cubicBezTo>
                    <a:pt x="998" y="108"/>
                    <a:pt x="990" y="100"/>
                    <a:pt x="990" y="89"/>
                  </a:cubicBezTo>
                  <a:cubicBezTo>
                    <a:pt x="990" y="79"/>
                    <a:pt x="998" y="71"/>
                    <a:pt x="1008" y="71"/>
                  </a:cubicBezTo>
                  <a:cubicBezTo>
                    <a:pt x="1548" y="71"/>
                    <a:pt x="1548" y="71"/>
                    <a:pt x="1548" y="71"/>
                  </a:cubicBezTo>
                  <a:cubicBezTo>
                    <a:pt x="1558" y="71"/>
                    <a:pt x="1567" y="79"/>
                    <a:pt x="1567" y="89"/>
                  </a:cubicBezTo>
                  <a:cubicBezTo>
                    <a:pt x="1567" y="100"/>
                    <a:pt x="1558" y="108"/>
                    <a:pt x="1548" y="108"/>
                  </a:cubicBezTo>
                  <a:close/>
                  <a:moveTo>
                    <a:pt x="1470" y="1548"/>
                  </a:moveTo>
                  <a:cubicBezTo>
                    <a:pt x="1470" y="1597"/>
                    <a:pt x="1430" y="1637"/>
                    <a:pt x="1381" y="1637"/>
                  </a:cubicBezTo>
                  <a:cubicBezTo>
                    <a:pt x="89" y="1637"/>
                    <a:pt x="89" y="1637"/>
                    <a:pt x="89" y="1637"/>
                  </a:cubicBezTo>
                  <a:cubicBezTo>
                    <a:pt x="40" y="1637"/>
                    <a:pt x="0" y="1597"/>
                    <a:pt x="0" y="1548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0" y="859"/>
                    <a:pt x="40" y="819"/>
                    <a:pt x="89" y="819"/>
                  </a:cubicBezTo>
                  <a:cubicBezTo>
                    <a:pt x="1381" y="819"/>
                    <a:pt x="1381" y="819"/>
                    <a:pt x="1381" y="819"/>
                  </a:cubicBezTo>
                  <a:cubicBezTo>
                    <a:pt x="1430" y="819"/>
                    <a:pt x="1470" y="859"/>
                    <a:pt x="1470" y="908"/>
                  </a:cubicBezTo>
                  <a:cubicBezTo>
                    <a:pt x="1470" y="1548"/>
                    <a:pt x="1470" y="1548"/>
                    <a:pt x="1470" y="1548"/>
                  </a:cubicBezTo>
                  <a:close/>
                  <a:moveTo>
                    <a:pt x="1399" y="958"/>
                  </a:moveTo>
                  <a:cubicBezTo>
                    <a:pt x="1399" y="958"/>
                    <a:pt x="1399" y="958"/>
                    <a:pt x="1399" y="958"/>
                  </a:cubicBezTo>
                  <a:cubicBezTo>
                    <a:pt x="1399" y="1498"/>
                    <a:pt x="1399" y="1498"/>
                    <a:pt x="1399" y="1498"/>
                  </a:cubicBezTo>
                  <a:cubicBezTo>
                    <a:pt x="1399" y="1508"/>
                    <a:pt x="1391" y="1517"/>
                    <a:pt x="1380" y="1517"/>
                  </a:cubicBezTo>
                  <a:cubicBezTo>
                    <a:pt x="1370" y="1517"/>
                    <a:pt x="1362" y="1508"/>
                    <a:pt x="1362" y="1498"/>
                  </a:cubicBezTo>
                  <a:cubicBezTo>
                    <a:pt x="1362" y="958"/>
                    <a:pt x="1362" y="958"/>
                    <a:pt x="1362" y="958"/>
                  </a:cubicBezTo>
                  <a:cubicBezTo>
                    <a:pt x="1362" y="948"/>
                    <a:pt x="1370" y="939"/>
                    <a:pt x="1380" y="939"/>
                  </a:cubicBezTo>
                  <a:cubicBezTo>
                    <a:pt x="1391" y="939"/>
                    <a:pt x="1399" y="948"/>
                    <a:pt x="1399" y="958"/>
                  </a:cubicBezTo>
                  <a:close/>
                  <a:moveTo>
                    <a:pt x="65" y="1228"/>
                  </a:moveTo>
                  <a:cubicBezTo>
                    <a:pt x="65" y="1258"/>
                    <a:pt x="88" y="1282"/>
                    <a:pt x="118" y="1282"/>
                  </a:cubicBezTo>
                  <a:cubicBezTo>
                    <a:pt x="148" y="1282"/>
                    <a:pt x="172" y="1258"/>
                    <a:pt x="172" y="1228"/>
                  </a:cubicBezTo>
                  <a:cubicBezTo>
                    <a:pt x="172" y="1198"/>
                    <a:pt x="148" y="1174"/>
                    <a:pt x="118" y="1174"/>
                  </a:cubicBezTo>
                  <a:cubicBezTo>
                    <a:pt x="88" y="1174"/>
                    <a:pt x="65" y="1198"/>
                    <a:pt x="65" y="1228"/>
                  </a:cubicBezTo>
                  <a:cubicBezTo>
                    <a:pt x="65" y="1228"/>
                    <a:pt x="65" y="1228"/>
                    <a:pt x="65" y="1228"/>
                  </a:cubicBezTo>
                  <a:close/>
                  <a:moveTo>
                    <a:pt x="255" y="870"/>
                  </a:moveTo>
                  <a:cubicBezTo>
                    <a:pt x="255" y="870"/>
                    <a:pt x="255" y="870"/>
                    <a:pt x="255" y="870"/>
                  </a:cubicBezTo>
                  <a:cubicBezTo>
                    <a:pt x="1280" y="870"/>
                    <a:pt x="1280" y="870"/>
                    <a:pt x="1280" y="870"/>
                  </a:cubicBezTo>
                  <a:cubicBezTo>
                    <a:pt x="1280" y="1586"/>
                    <a:pt x="1280" y="1586"/>
                    <a:pt x="1280" y="1586"/>
                  </a:cubicBezTo>
                  <a:cubicBezTo>
                    <a:pt x="255" y="1586"/>
                    <a:pt x="255" y="1586"/>
                    <a:pt x="255" y="1586"/>
                  </a:cubicBezTo>
                  <a:lnTo>
                    <a:pt x="255" y="8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27"/>
            <p:cNvSpPr>
              <a:spLocks noEditPoints="1"/>
            </p:cNvSpPr>
            <p:nvPr/>
          </p:nvSpPr>
          <p:spPr bwMode="auto">
            <a:xfrm>
              <a:off x="5919572" y="1956244"/>
              <a:ext cx="282533" cy="282571"/>
            </a:xfrm>
            <a:custGeom>
              <a:avLst/>
              <a:gdLst>
                <a:gd name="T0" fmla="*/ 1723 w 1838"/>
                <a:gd name="T1" fmla="*/ 0 h 1838"/>
                <a:gd name="T2" fmla="*/ 115 w 1838"/>
                <a:gd name="T3" fmla="*/ 0 h 1838"/>
                <a:gd name="T4" fmla="*/ 0 w 1838"/>
                <a:gd name="T5" fmla="*/ 115 h 1838"/>
                <a:gd name="T6" fmla="*/ 0 w 1838"/>
                <a:gd name="T7" fmla="*/ 1321 h 1838"/>
                <a:gd name="T8" fmla="*/ 115 w 1838"/>
                <a:gd name="T9" fmla="*/ 1436 h 1838"/>
                <a:gd name="T10" fmla="*/ 1723 w 1838"/>
                <a:gd name="T11" fmla="*/ 1436 h 1838"/>
                <a:gd name="T12" fmla="*/ 1838 w 1838"/>
                <a:gd name="T13" fmla="*/ 1321 h 1838"/>
                <a:gd name="T14" fmla="*/ 1838 w 1838"/>
                <a:gd name="T15" fmla="*/ 115 h 1838"/>
                <a:gd name="T16" fmla="*/ 1723 w 1838"/>
                <a:gd name="T17" fmla="*/ 0 h 1838"/>
                <a:gd name="T18" fmla="*/ 1723 w 1838"/>
                <a:gd name="T19" fmla="*/ 1034 h 1838"/>
                <a:gd name="T20" fmla="*/ 1723 w 1838"/>
                <a:gd name="T21" fmla="*/ 1034 h 1838"/>
                <a:gd name="T22" fmla="*/ 1608 w 1838"/>
                <a:gd name="T23" fmla="*/ 1149 h 1838"/>
                <a:gd name="T24" fmla="*/ 230 w 1838"/>
                <a:gd name="T25" fmla="*/ 1149 h 1838"/>
                <a:gd name="T26" fmla="*/ 115 w 1838"/>
                <a:gd name="T27" fmla="*/ 1034 h 1838"/>
                <a:gd name="T28" fmla="*/ 115 w 1838"/>
                <a:gd name="T29" fmla="*/ 230 h 1838"/>
                <a:gd name="T30" fmla="*/ 230 w 1838"/>
                <a:gd name="T31" fmla="*/ 115 h 1838"/>
                <a:gd name="T32" fmla="*/ 1608 w 1838"/>
                <a:gd name="T33" fmla="*/ 115 h 1838"/>
                <a:gd name="T34" fmla="*/ 1723 w 1838"/>
                <a:gd name="T35" fmla="*/ 230 h 1838"/>
                <a:gd name="T36" fmla="*/ 1723 w 1838"/>
                <a:gd name="T37" fmla="*/ 1034 h 1838"/>
                <a:gd name="T38" fmla="*/ 1034 w 1838"/>
                <a:gd name="T39" fmla="*/ 1493 h 1838"/>
                <a:gd name="T40" fmla="*/ 1034 w 1838"/>
                <a:gd name="T41" fmla="*/ 1493 h 1838"/>
                <a:gd name="T42" fmla="*/ 1091 w 1838"/>
                <a:gd name="T43" fmla="*/ 1551 h 1838"/>
                <a:gd name="T44" fmla="*/ 1091 w 1838"/>
                <a:gd name="T45" fmla="*/ 1608 h 1838"/>
                <a:gd name="T46" fmla="*/ 1137 w 1838"/>
                <a:gd name="T47" fmla="*/ 1700 h 1838"/>
                <a:gd name="T48" fmla="*/ 1275 w 1838"/>
                <a:gd name="T49" fmla="*/ 1804 h 1838"/>
                <a:gd name="T50" fmla="*/ 1264 w 1838"/>
                <a:gd name="T51" fmla="*/ 1838 h 1838"/>
                <a:gd name="T52" fmla="*/ 574 w 1838"/>
                <a:gd name="T53" fmla="*/ 1838 h 1838"/>
                <a:gd name="T54" fmla="*/ 563 w 1838"/>
                <a:gd name="T55" fmla="*/ 1804 h 1838"/>
                <a:gd name="T56" fmla="*/ 701 w 1838"/>
                <a:gd name="T57" fmla="*/ 1700 h 1838"/>
                <a:gd name="T58" fmla="*/ 747 w 1838"/>
                <a:gd name="T59" fmla="*/ 1608 h 1838"/>
                <a:gd name="T60" fmla="*/ 747 w 1838"/>
                <a:gd name="T61" fmla="*/ 1551 h 1838"/>
                <a:gd name="T62" fmla="*/ 804 w 1838"/>
                <a:gd name="T63" fmla="*/ 1493 h 1838"/>
                <a:gd name="T64" fmla="*/ 1034 w 1838"/>
                <a:gd name="T65" fmla="*/ 1493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8" h="1838">
                  <a:moveTo>
                    <a:pt x="1723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52" y="0"/>
                    <a:pt x="0" y="52"/>
                    <a:pt x="0" y="115"/>
                  </a:cubicBezTo>
                  <a:cubicBezTo>
                    <a:pt x="0" y="1321"/>
                    <a:pt x="0" y="1321"/>
                    <a:pt x="0" y="1321"/>
                  </a:cubicBezTo>
                  <a:cubicBezTo>
                    <a:pt x="0" y="1385"/>
                    <a:pt x="52" y="1436"/>
                    <a:pt x="115" y="1436"/>
                  </a:cubicBezTo>
                  <a:cubicBezTo>
                    <a:pt x="1723" y="1436"/>
                    <a:pt x="1723" y="1436"/>
                    <a:pt x="1723" y="1436"/>
                  </a:cubicBezTo>
                  <a:cubicBezTo>
                    <a:pt x="1786" y="1436"/>
                    <a:pt x="1838" y="1385"/>
                    <a:pt x="1838" y="1321"/>
                  </a:cubicBezTo>
                  <a:cubicBezTo>
                    <a:pt x="1838" y="115"/>
                    <a:pt x="1838" y="115"/>
                    <a:pt x="1838" y="115"/>
                  </a:cubicBezTo>
                  <a:cubicBezTo>
                    <a:pt x="1838" y="52"/>
                    <a:pt x="1786" y="0"/>
                    <a:pt x="1723" y="0"/>
                  </a:cubicBezTo>
                  <a:close/>
                  <a:moveTo>
                    <a:pt x="1723" y="1034"/>
                  </a:moveTo>
                  <a:cubicBezTo>
                    <a:pt x="1723" y="1034"/>
                    <a:pt x="1723" y="1034"/>
                    <a:pt x="1723" y="1034"/>
                  </a:cubicBezTo>
                  <a:cubicBezTo>
                    <a:pt x="1723" y="1098"/>
                    <a:pt x="1671" y="1149"/>
                    <a:pt x="1608" y="1149"/>
                  </a:cubicBezTo>
                  <a:cubicBezTo>
                    <a:pt x="230" y="1149"/>
                    <a:pt x="230" y="1149"/>
                    <a:pt x="230" y="1149"/>
                  </a:cubicBezTo>
                  <a:cubicBezTo>
                    <a:pt x="166" y="1149"/>
                    <a:pt x="115" y="1098"/>
                    <a:pt x="115" y="1034"/>
                  </a:cubicBezTo>
                  <a:cubicBezTo>
                    <a:pt x="115" y="230"/>
                    <a:pt x="115" y="230"/>
                    <a:pt x="115" y="230"/>
                  </a:cubicBezTo>
                  <a:cubicBezTo>
                    <a:pt x="115" y="167"/>
                    <a:pt x="167" y="115"/>
                    <a:pt x="230" y="115"/>
                  </a:cubicBezTo>
                  <a:cubicBezTo>
                    <a:pt x="1608" y="115"/>
                    <a:pt x="1608" y="115"/>
                    <a:pt x="1608" y="115"/>
                  </a:cubicBezTo>
                  <a:cubicBezTo>
                    <a:pt x="1671" y="115"/>
                    <a:pt x="1723" y="167"/>
                    <a:pt x="1723" y="230"/>
                  </a:cubicBezTo>
                  <a:cubicBezTo>
                    <a:pt x="1723" y="1034"/>
                    <a:pt x="1723" y="1034"/>
                    <a:pt x="1723" y="1034"/>
                  </a:cubicBezTo>
                  <a:close/>
                  <a:moveTo>
                    <a:pt x="1034" y="1493"/>
                  </a:moveTo>
                  <a:cubicBezTo>
                    <a:pt x="1034" y="1493"/>
                    <a:pt x="1034" y="1493"/>
                    <a:pt x="1034" y="1493"/>
                  </a:cubicBezTo>
                  <a:cubicBezTo>
                    <a:pt x="1065" y="1493"/>
                    <a:pt x="1091" y="1519"/>
                    <a:pt x="1091" y="1551"/>
                  </a:cubicBezTo>
                  <a:cubicBezTo>
                    <a:pt x="1091" y="1608"/>
                    <a:pt x="1091" y="1608"/>
                    <a:pt x="1091" y="1608"/>
                  </a:cubicBezTo>
                  <a:cubicBezTo>
                    <a:pt x="1091" y="1640"/>
                    <a:pt x="1112" y="1681"/>
                    <a:pt x="1137" y="1700"/>
                  </a:cubicBezTo>
                  <a:cubicBezTo>
                    <a:pt x="1275" y="1804"/>
                    <a:pt x="1275" y="1804"/>
                    <a:pt x="1275" y="1804"/>
                  </a:cubicBezTo>
                  <a:cubicBezTo>
                    <a:pt x="1300" y="1823"/>
                    <a:pt x="1295" y="1838"/>
                    <a:pt x="1264" y="1838"/>
                  </a:cubicBezTo>
                  <a:cubicBezTo>
                    <a:pt x="574" y="1838"/>
                    <a:pt x="574" y="1838"/>
                    <a:pt x="574" y="1838"/>
                  </a:cubicBezTo>
                  <a:cubicBezTo>
                    <a:pt x="543" y="1838"/>
                    <a:pt x="538" y="1823"/>
                    <a:pt x="563" y="1804"/>
                  </a:cubicBezTo>
                  <a:cubicBezTo>
                    <a:pt x="701" y="1700"/>
                    <a:pt x="701" y="1700"/>
                    <a:pt x="701" y="1700"/>
                  </a:cubicBezTo>
                  <a:cubicBezTo>
                    <a:pt x="726" y="1681"/>
                    <a:pt x="747" y="1640"/>
                    <a:pt x="747" y="1608"/>
                  </a:cubicBezTo>
                  <a:cubicBezTo>
                    <a:pt x="747" y="1551"/>
                    <a:pt x="747" y="1551"/>
                    <a:pt x="747" y="1551"/>
                  </a:cubicBezTo>
                  <a:cubicBezTo>
                    <a:pt x="747" y="1519"/>
                    <a:pt x="773" y="1493"/>
                    <a:pt x="804" y="1493"/>
                  </a:cubicBezTo>
                  <a:lnTo>
                    <a:pt x="1034" y="1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28"/>
            <p:cNvSpPr>
              <a:spLocks noEditPoints="1"/>
            </p:cNvSpPr>
            <p:nvPr/>
          </p:nvSpPr>
          <p:spPr bwMode="auto">
            <a:xfrm>
              <a:off x="7352559" y="1780952"/>
              <a:ext cx="395737" cy="633906"/>
            </a:xfrm>
            <a:custGeom>
              <a:avLst/>
              <a:gdLst>
                <a:gd name="T0" fmla="*/ 804 w 1148"/>
                <a:gd name="T1" fmla="*/ 1493 h 1838"/>
                <a:gd name="T2" fmla="*/ 746 w 1148"/>
                <a:gd name="T3" fmla="*/ 1551 h 1838"/>
                <a:gd name="T4" fmla="*/ 402 w 1148"/>
                <a:gd name="T5" fmla="*/ 1551 h 1838"/>
                <a:gd name="T6" fmla="*/ 344 w 1148"/>
                <a:gd name="T7" fmla="*/ 1493 h 1838"/>
                <a:gd name="T8" fmla="*/ 402 w 1148"/>
                <a:gd name="T9" fmla="*/ 1436 h 1838"/>
                <a:gd name="T10" fmla="*/ 746 w 1148"/>
                <a:gd name="T11" fmla="*/ 1436 h 1838"/>
                <a:gd name="T12" fmla="*/ 804 w 1148"/>
                <a:gd name="T13" fmla="*/ 1493 h 1838"/>
                <a:gd name="T14" fmla="*/ 746 w 1148"/>
                <a:gd name="T15" fmla="*/ 1608 h 1838"/>
                <a:gd name="T16" fmla="*/ 746 w 1148"/>
                <a:gd name="T17" fmla="*/ 1608 h 1838"/>
                <a:gd name="T18" fmla="*/ 402 w 1148"/>
                <a:gd name="T19" fmla="*/ 1608 h 1838"/>
                <a:gd name="T20" fmla="*/ 344 w 1148"/>
                <a:gd name="T21" fmla="*/ 1666 h 1838"/>
                <a:gd name="T22" fmla="*/ 402 w 1148"/>
                <a:gd name="T23" fmla="*/ 1723 h 1838"/>
                <a:gd name="T24" fmla="*/ 516 w 1148"/>
                <a:gd name="T25" fmla="*/ 1838 h 1838"/>
                <a:gd name="T26" fmla="*/ 631 w 1148"/>
                <a:gd name="T27" fmla="*/ 1838 h 1838"/>
                <a:gd name="T28" fmla="*/ 746 w 1148"/>
                <a:gd name="T29" fmla="*/ 1723 h 1838"/>
                <a:gd name="T30" fmla="*/ 804 w 1148"/>
                <a:gd name="T31" fmla="*/ 1666 h 1838"/>
                <a:gd name="T32" fmla="*/ 746 w 1148"/>
                <a:gd name="T33" fmla="*/ 1608 h 1838"/>
                <a:gd name="T34" fmla="*/ 574 w 1148"/>
                <a:gd name="T35" fmla="*/ 115 h 1838"/>
                <a:gd name="T36" fmla="*/ 574 w 1148"/>
                <a:gd name="T37" fmla="*/ 115 h 1838"/>
                <a:gd name="T38" fmla="*/ 1033 w 1148"/>
                <a:gd name="T39" fmla="*/ 575 h 1838"/>
                <a:gd name="T40" fmla="*/ 803 w 1148"/>
                <a:gd name="T41" fmla="*/ 970 h 1838"/>
                <a:gd name="T42" fmla="*/ 746 w 1148"/>
                <a:gd name="T43" fmla="*/ 1003 h 1838"/>
                <a:gd name="T44" fmla="*/ 746 w 1148"/>
                <a:gd name="T45" fmla="*/ 1264 h 1838"/>
                <a:gd name="T46" fmla="*/ 402 w 1148"/>
                <a:gd name="T47" fmla="*/ 1264 h 1838"/>
                <a:gd name="T48" fmla="*/ 402 w 1148"/>
                <a:gd name="T49" fmla="*/ 1003 h 1838"/>
                <a:gd name="T50" fmla="*/ 345 w 1148"/>
                <a:gd name="T51" fmla="*/ 970 h 1838"/>
                <a:gd name="T52" fmla="*/ 115 w 1148"/>
                <a:gd name="T53" fmla="*/ 575 h 1838"/>
                <a:gd name="T54" fmla="*/ 574 w 1148"/>
                <a:gd name="T55" fmla="*/ 115 h 1838"/>
                <a:gd name="T56" fmla="*/ 574 w 1148"/>
                <a:gd name="T57" fmla="*/ 0 h 1838"/>
                <a:gd name="T58" fmla="*/ 574 w 1148"/>
                <a:gd name="T59" fmla="*/ 0 h 1838"/>
                <a:gd name="T60" fmla="*/ 0 w 1148"/>
                <a:gd name="T61" fmla="*/ 575 h 1838"/>
                <a:gd name="T62" fmla="*/ 287 w 1148"/>
                <a:gd name="T63" fmla="*/ 1069 h 1838"/>
                <a:gd name="T64" fmla="*/ 287 w 1148"/>
                <a:gd name="T65" fmla="*/ 1264 h 1838"/>
                <a:gd name="T66" fmla="*/ 402 w 1148"/>
                <a:gd name="T67" fmla="*/ 1379 h 1838"/>
                <a:gd name="T68" fmla="*/ 746 w 1148"/>
                <a:gd name="T69" fmla="*/ 1379 h 1838"/>
                <a:gd name="T70" fmla="*/ 861 w 1148"/>
                <a:gd name="T71" fmla="*/ 1264 h 1838"/>
                <a:gd name="T72" fmla="*/ 861 w 1148"/>
                <a:gd name="T73" fmla="*/ 1069 h 1838"/>
                <a:gd name="T74" fmla="*/ 1148 w 1148"/>
                <a:gd name="T75" fmla="*/ 575 h 1838"/>
                <a:gd name="T76" fmla="*/ 574 w 1148"/>
                <a:gd name="T77" fmla="*/ 0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838">
                  <a:moveTo>
                    <a:pt x="804" y="1493"/>
                  </a:moveTo>
                  <a:cubicBezTo>
                    <a:pt x="804" y="1525"/>
                    <a:pt x="778" y="1551"/>
                    <a:pt x="746" y="1551"/>
                  </a:cubicBezTo>
                  <a:cubicBezTo>
                    <a:pt x="402" y="1551"/>
                    <a:pt x="402" y="1551"/>
                    <a:pt x="402" y="1551"/>
                  </a:cubicBezTo>
                  <a:cubicBezTo>
                    <a:pt x="370" y="1551"/>
                    <a:pt x="344" y="1525"/>
                    <a:pt x="344" y="1493"/>
                  </a:cubicBezTo>
                  <a:cubicBezTo>
                    <a:pt x="344" y="1462"/>
                    <a:pt x="370" y="1436"/>
                    <a:pt x="402" y="1436"/>
                  </a:cubicBezTo>
                  <a:cubicBezTo>
                    <a:pt x="746" y="1436"/>
                    <a:pt x="746" y="1436"/>
                    <a:pt x="746" y="1436"/>
                  </a:cubicBezTo>
                  <a:cubicBezTo>
                    <a:pt x="778" y="1436"/>
                    <a:pt x="804" y="1462"/>
                    <a:pt x="804" y="1493"/>
                  </a:cubicBezTo>
                  <a:close/>
                  <a:moveTo>
                    <a:pt x="746" y="1608"/>
                  </a:moveTo>
                  <a:cubicBezTo>
                    <a:pt x="746" y="1608"/>
                    <a:pt x="746" y="1608"/>
                    <a:pt x="746" y="1608"/>
                  </a:cubicBezTo>
                  <a:cubicBezTo>
                    <a:pt x="402" y="1608"/>
                    <a:pt x="402" y="1608"/>
                    <a:pt x="402" y="1608"/>
                  </a:cubicBezTo>
                  <a:cubicBezTo>
                    <a:pt x="370" y="1608"/>
                    <a:pt x="344" y="1634"/>
                    <a:pt x="344" y="1666"/>
                  </a:cubicBezTo>
                  <a:cubicBezTo>
                    <a:pt x="344" y="1697"/>
                    <a:pt x="370" y="1723"/>
                    <a:pt x="402" y="1723"/>
                  </a:cubicBezTo>
                  <a:cubicBezTo>
                    <a:pt x="402" y="1787"/>
                    <a:pt x="453" y="1838"/>
                    <a:pt x="516" y="1838"/>
                  </a:cubicBezTo>
                  <a:cubicBezTo>
                    <a:pt x="631" y="1838"/>
                    <a:pt x="631" y="1838"/>
                    <a:pt x="631" y="1838"/>
                  </a:cubicBezTo>
                  <a:cubicBezTo>
                    <a:pt x="695" y="1838"/>
                    <a:pt x="746" y="1787"/>
                    <a:pt x="746" y="1723"/>
                  </a:cubicBezTo>
                  <a:cubicBezTo>
                    <a:pt x="778" y="1723"/>
                    <a:pt x="804" y="1697"/>
                    <a:pt x="804" y="1666"/>
                  </a:cubicBezTo>
                  <a:cubicBezTo>
                    <a:pt x="804" y="1634"/>
                    <a:pt x="778" y="1608"/>
                    <a:pt x="746" y="1608"/>
                  </a:cubicBezTo>
                  <a:close/>
                  <a:moveTo>
                    <a:pt x="574" y="115"/>
                  </a:moveTo>
                  <a:cubicBezTo>
                    <a:pt x="574" y="115"/>
                    <a:pt x="574" y="115"/>
                    <a:pt x="574" y="115"/>
                  </a:cubicBezTo>
                  <a:cubicBezTo>
                    <a:pt x="827" y="115"/>
                    <a:pt x="1033" y="321"/>
                    <a:pt x="1033" y="575"/>
                  </a:cubicBezTo>
                  <a:cubicBezTo>
                    <a:pt x="1033" y="738"/>
                    <a:pt x="947" y="886"/>
                    <a:pt x="803" y="970"/>
                  </a:cubicBezTo>
                  <a:cubicBezTo>
                    <a:pt x="746" y="1003"/>
                    <a:pt x="746" y="1003"/>
                    <a:pt x="746" y="1003"/>
                  </a:cubicBezTo>
                  <a:cubicBezTo>
                    <a:pt x="746" y="1264"/>
                    <a:pt x="746" y="1264"/>
                    <a:pt x="746" y="1264"/>
                  </a:cubicBezTo>
                  <a:cubicBezTo>
                    <a:pt x="402" y="1264"/>
                    <a:pt x="402" y="1264"/>
                    <a:pt x="402" y="1264"/>
                  </a:cubicBezTo>
                  <a:cubicBezTo>
                    <a:pt x="402" y="1003"/>
                    <a:pt x="402" y="1003"/>
                    <a:pt x="402" y="1003"/>
                  </a:cubicBezTo>
                  <a:cubicBezTo>
                    <a:pt x="345" y="970"/>
                    <a:pt x="345" y="970"/>
                    <a:pt x="345" y="970"/>
                  </a:cubicBezTo>
                  <a:cubicBezTo>
                    <a:pt x="200" y="886"/>
                    <a:pt x="115" y="738"/>
                    <a:pt x="115" y="575"/>
                  </a:cubicBezTo>
                  <a:cubicBezTo>
                    <a:pt x="115" y="321"/>
                    <a:pt x="321" y="115"/>
                    <a:pt x="574" y="115"/>
                  </a:cubicBezTo>
                  <a:close/>
                  <a:moveTo>
                    <a:pt x="574" y="0"/>
                  </a:moveTo>
                  <a:cubicBezTo>
                    <a:pt x="574" y="0"/>
                    <a:pt x="574" y="0"/>
                    <a:pt x="574" y="0"/>
                  </a:cubicBezTo>
                  <a:cubicBezTo>
                    <a:pt x="257" y="0"/>
                    <a:pt x="0" y="258"/>
                    <a:pt x="0" y="575"/>
                  </a:cubicBezTo>
                  <a:cubicBezTo>
                    <a:pt x="0" y="787"/>
                    <a:pt x="116" y="970"/>
                    <a:pt x="287" y="1069"/>
                  </a:cubicBezTo>
                  <a:cubicBezTo>
                    <a:pt x="287" y="1264"/>
                    <a:pt x="287" y="1264"/>
                    <a:pt x="287" y="1264"/>
                  </a:cubicBezTo>
                  <a:cubicBezTo>
                    <a:pt x="287" y="1327"/>
                    <a:pt x="338" y="1379"/>
                    <a:pt x="402" y="1379"/>
                  </a:cubicBezTo>
                  <a:cubicBezTo>
                    <a:pt x="746" y="1379"/>
                    <a:pt x="746" y="1379"/>
                    <a:pt x="746" y="1379"/>
                  </a:cubicBezTo>
                  <a:cubicBezTo>
                    <a:pt x="810" y="1379"/>
                    <a:pt x="861" y="1327"/>
                    <a:pt x="861" y="1264"/>
                  </a:cubicBezTo>
                  <a:cubicBezTo>
                    <a:pt x="861" y="1069"/>
                    <a:pt x="861" y="1069"/>
                    <a:pt x="861" y="1069"/>
                  </a:cubicBezTo>
                  <a:cubicBezTo>
                    <a:pt x="1032" y="970"/>
                    <a:pt x="1148" y="787"/>
                    <a:pt x="1148" y="575"/>
                  </a:cubicBezTo>
                  <a:cubicBezTo>
                    <a:pt x="1148" y="258"/>
                    <a:pt x="891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65017" tIns="32508" rIns="65017" bIns="32508" numCol="1" anchor="t" anchorCtr="0" compatLnSpc="1"/>
            <a:lstStyle/>
            <a:p>
              <a:endParaRPr lang="zh-CN" altLang="en-US" sz="132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980084" y="3228222"/>
              <a:ext cx="1226976" cy="258674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980084" y="3545165"/>
              <a:ext cx="1226977" cy="640428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algn="ctr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467641" y="2756146"/>
              <a:ext cx="1226976" cy="258674"/>
            </a:xfrm>
            <a:prstGeom prst="rect">
              <a:avLst/>
            </a:prstGeom>
            <a:ln>
              <a:noFill/>
            </a:ln>
          </p:spPr>
          <p:txBody>
            <a:bodyPr wrap="square" lIns="86689" tIns="43345" rIns="86689" bIns="43345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2467640" y="3073087"/>
              <a:ext cx="1226977" cy="640428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algn="ctr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958323" y="3228224"/>
              <a:ext cx="1226976" cy="258674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58323" y="3545165"/>
              <a:ext cx="1226977" cy="640428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algn="ctr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446069" y="2756146"/>
              <a:ext cx="1226976" cy="258674"/>
            </a:xfrm>
            <a:prstGeom prst="rect">
              <a:avLst/>
            </a:prstGeom>
            <a:ln>
              <a:noFill/>
            </a:ln>
          </p:spPr>
          <p:txBody>
            <a:bodyPr wrap="square" lIns="86689" tIns="43345" rIns="86689" bIns="43345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446067" y="3073087"/>
              <a:ext cx="1226977" cy="640428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algn="ctr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965771" y="3228224"/>
              <a:ext cx="1226976" cy="258674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25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添加标题</a:t>
              </a:r>
              <a:endParaRPr lang="en-US" altLang="zh-CN" sz="132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965768" y="3545165"/>
              <a:ext cx="1226977" cy="640428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algn="ctr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1344612" y="2064742"/>
            <a:ext cx="3951288" cy="169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填写段落标题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</a:p>
        </p:txBody>
      </p:sp>
      <p:sp>
        <p:nvSpPr>
          <p:cNvPr id="6" name="椭圆 5"/>
          <p:cNvSpPr/>
          <p:nvPr/>
        </p:nvSpPr>
        <p:spPr>
          <a:xfrm>
            <a:off x="1344612" y="4152900"/>
            <a:ext cx="1131607" cy="11316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7" name="椭圆 6"/>
          <p:cNvSpPr/>
          <p:nvPr/>
        </p:nvSpPr>
        <p:spPr>
          <a:xfrm>
            <a:off x="2754453" y="4152900"/>
            <a:ext cx="1131607" cy="11316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8" name="椭圆 7"/>
          <p:cNvSpPr/>
          <p:nvPr/>
        </p:nvSpPr>
        <p:spPr>
          <a:xfrm>
            <a:off x="4164293" y="4152900"/>
            <a:ext cx="1131607" cy="11316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9" name="椭圆 8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  <p:sp>
        <p:nvSpPr>
          <p:cNvPr id="2" name="矩形 1"/>
          <p:cNvSpPr/>
          <p:nvPr/>
        </p:nvSpPr>
        <p:spPr>
          <a:xfrm>
            <a:off x="6096000" y="2064742"/>
            <a:ext cx="5524500" cy="3219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5068092" y="1598529"/>
            <a:ext cx="944396" cy="36194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  <a:endParaRPr lang="en-US" altLang="zh-CN" sz="14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60159" y="2055558"/>
            <a:ext cx="1130300" cy="1128712"/>
            <a:chOff x="3036358" y="2244725"/>
            <a:chExt cx="1130300" cy="1128712"/>
          </a:xfrm>
        </p:grpSpPr>
        <p:sp>
          <p:nvSpPr>
            <p:cNvPr id="10" name="MH_Other_2"/>
            <p:cNvSpPr/>
            <p:nvPr>
              <p:custDataLst>
                <p:tags r:id="rId4"/>
              </p:custDataLst>
            </p:nvPr>
          </p:nvSpPr>
          <p:spPr>
            <a:xfrm rot="10800000">
              <a:off x="3036358" y="2244725"/>
              <a:ext cx="1130300" cy="112871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 defTabSz="913765">
                <a:defRPr/>
              </a:pPr>
              <a:endParaRPr lang="th-TH" sz="4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3196527" y="2618770"/>
              <a:ext cx="743321" cy="594659"/>
            </a:xfrm>
            <a:custGeom>
              <a:avLst/>
              <a:gdLst>
                <a:gd name="T0" fmla="*/ 2911524 w 2965450"/>
                <a:gd name="T1" fmla="*/ 1176430 h 2371725"/>
                <a:gd name="T2" fmla="*/ 2844910 w 2965450"/>
                <a:gd name="T3" fmla="*/ 1344914 h 2371725"/>
                <a:gd name="T4" fmla="*/ 2700182 w 2965450"/>
                <a:gd name="T5" fmla="*/ 1530484 h 2371725"/>
                <a:gd name="T6" fmla="*/ 2505493 w 2965450"/>
                <a:gd name="T7" fmla="*/ 1695392 h 2371725"/>
                <a:gd name="T8" fmla="*/ 2169249 w 2965450"/>
                <a:gd name="T9" fmla="*/ 1741487 h 2371725"/>
                <a:gd name="T10" fmla="*/ 2397918 w 2965450"/>
                <a:gd name="T11" fmla="*/ 1682545 h 2371725"/>
                <a:gd name="T12" fmla="*/ 2183396 w 2965450"/>
                <a:gd name="T13" fmla="*/ 1677899 h 2371725"/>
                <a:gd name="T14" fmla="*/ 2373611 w 2965450"/>
                <a:gd name="T15" fmla="*/ 1414368 h 2371725"/>
                <a:gd name="T16" fmla="*/ 2721080 w 2965450"/>
                <a:gd name="T17" fmla="*/ 1383353 h 2371725"/>
                <a:gd name="T18" fmla="*/ 2440569 w 2965450"/>
                <a:gd name="T19" fmla="*/ 1405507 h 2371725"/>
                <a:gd name="T20" fmla="*/ 2455069 w 2965450"/>
                <a:gd name="T21" fmla="*/ 1215232 h 2371725"/>
                <a:gd name="T22" fmla="*/ 2696586 w 2965450"/>
                <a:gd name="T23" fmla="*/ 1129193 h 2371725"/>
                <a:gd name="T24" fmla="*/ 2758194 w 2965450"/>
                <a:gd name="T25" fmla="*/ 1109896 h 2371725"/>
                <a:gd name="T26" fmla="*/ 2763441 w 2965450"/>
                <a:gd name="T27" fmla="*/ 1002109 h 2371725"/>
                <a:gd name="T28" fmla="*/ 2520156 w 2965450"/>
                <a:gd name="T29" fmla="*/ 1140619 h 2371725"/>
                <a:gd name="T30" fmla="*/ 2435225 w 2965450"/>
                <a:gd name="T31" fmla="*/ 1138127 h 2371725"/>
                <a:gd name="T32" fmla="*/ 2273366 w 2965450"/>
                <a:gd name="T33" fmla="*/ 1398873 h 2371725"/>
                <a:gd name="T34" fmla="*/ 2248535 w 2965450"/>
                <a:gd name="T35" fmla="*/ 1342760 h 2371725"/>
                <a:gd name="T36" fmla="*/ 2140347 w 2965450"/>
                <a:gd name="T37" fmla="*/ 1706960 h 2371725"/>
                <a:gd name="T38" fmla="*/ 2156319 w 2965450"/>
                <a:gd name="T39" fmla="*/ 1989138 h 2371725"/>
                <a:gd name="T40" fmla="*/ 2108394 w 2965450"/>
                <a:gd name="T41" fmla="*/ 2305487 h 2371725"/>
                <a:gd name="T42" fmla="*/ 2061097 w 2965450"/>
                <a:gd name="T43" fmla="*/ 2135726 h 2371725"/>
                <a:gd name="T44" fmla="*/ 2000687 w 2965450"/>
                <a:gd name="T45" fmla="*/ 1772047 h 2371725"/>
                <a:gd name="T46" fmla="*/ 2089714 w 2965450"/>
                <a:gd name="T47" fmla="*/ 2246313 h 2371725"/>
                <a:gd name="T48" fmla="*/ 2094704 w 2965450"/>
                <a:gd name="T49" fmla="*/ 1581347 h 2371725"/>
                <a:gd name="T50" fmla="*/ 2137131 w 2965450"/>
                <a:gd name="T51" fmla="*/ 1287295 h 2371725"/>
                <a:gd name="T52" fmla="*/ 2250138 w 2965450"/>
                <a:gd name="T53" fmla="*/ 1082253 h 2371725"/>
                <a:gd name="T54" fmla="*/ 2491615 w 2965450"/>
                <a:gd name="T55" fmla="*/ 949135 h 2371725"/>
                <a:gd name="T56" fmla="*/ 2867511 w 2965450"/>
                <a:gd name="T57" fmla="*/ 858138 h 2371725"/>
                <a:gd name="T58" fmla="*/ 54801 w 2965450"/>
                <a:gd name="T59" fmla="*/ 42863 h 2371725"/>
                <a:gd name="T60" fmla="*/ 445550 w 2965450"/>
                <a:gd name="T61" fmla="*/ 177403 h 2371725"/>
                <a:gd name="T62" fmla="*/ 1146040 w 2965450"/>
                <a:gd name="T63" fmla="*/ 211931 h 2371725"/>
                <a:gd name="T64" fmla="*/ 1476430 w 2965450"/>
                <a:gd name="T65" fmla="*/ 317500 h 2371725"/>
                <a:gd name="T66" fmla="*/ 1681733 w 2965450"/>
                <a:gd name="T67" fmla="*/ 431800 h 2371725"/>
                <a:gd name="T68" fmla="*/ 1896566 w 2965450"/>
                <a:gd name="T69" fmla="*/ 822325 h 2371725"/>
                <a:gd name="T70" fmla="*/ 2062158 w 2965450"/>
                <a:gd name="T71" fmla="*/ 1324769 h 2371725"/>
                <a:gd name="T72" fmla="*/ 2045082 w 2965450"/>
                <a:gd name="T73" fmla="*/ 1670050 h 2371725"/>
                <a:gd name="T74" fmla="*/ 1928813 w 2965450"/>
                <a:gd name="T75" fmla="*/ 1036638 h 2371725"/>
                <a:gd name="T76" fmla="*/ 1674012 w 2965450"/>
                <a:gd name="T77" fmla="*/ 718227 h 2371725"/>
                <a:gd name="T78" fmla="*/ 1652012 w 2965450"/>
                <a:gd name="T79" fmla="*/ 960562 h 2371725"/>
                <a:gd name="T80" fmla="*/ 1286636 w 2965450"/>
                <a:gd name="T81" fmla="*/ 759967 h 2371725"/>
                <a:gd name="T82" fmla="*/ 1217106 w 2965450"/>
                <a:gd name="T83" fmla="*/ 633824 h 2371725"/>
                <a:gd name="T84" fmla="*/ 1017290 w 2965450"/>
                <a:gd name="T85" fmla="*/ 600686 h 2371725"/>
                <a:gd name="T86" fmla="*/ 413939 w 2965450"/>
                <a:gd name="T87" fmla="*/ 350444 h 2371725"/>
                <a:gd name="T88" fmla="*/ 875769 w 2965450"/>
                <a:gd name="T89" fmla="*/ 603018 h 2371725"/>
                <a:gd name="T90" fmla="*/ 446145 w 2965450"/>
                <a:gd name="T91" fmla="*/ 604954 h 2371725"/>
                <a:gd name="T92" fmla="*/ 690963 w 2965450"/>
                <a:gd name="T93" fmla="*/ 640576 h 2371725"/>
                <a:gd name="T94" fmla="*/ 1151765 w 2965450"/>
                <a:gd name="T95" fmla="*/ 708727 h 2371725"/>
                <a:gd name="T96" fmla="*/ 1509729 w 2965450"/>
                <a:gd name="T97" fmla="*/ 1046212 h 2371725"/>
                <a:gd name="T98" fmla="*/ 1193150 w 2965450"/>
                <a:gd name="T99" fmla="*/ 1156311 h 2371725"/>
                <a:gd name="T100" fmla="*/ 561975 w 2965450"/>
                <a:gd name="T101" fmla="*/ 1164688 h 2371725"/>
                <a:gd name="T102" fmla="*/ 1203068 w 2965450"/>
                <a:gd name="T103" fmla="*/ 1180645 h 2371725"/>
                <a:gd name="T104" fmla="*/ 1549400 w 2965450"/>
                <a:gd name="T105" fmla="*/ 1084507 h 2371725"/>
                <a:gd name="T106" fmla="*/ 1912343 w 2965450"/>
                <a:gd name="T107" fmla="*/ 1625032 h 2371725"/>
                <a:gd name="T108" fmla="*/ 1486345 w 2965450"/>
                <a:gd name="T109" fmla="*/ 1701422 h 2371725"/>
                <a:gd name="T110" fmla="*/ 1810040 w 2965450"/>
                <a:gd name="T111" fmla="*/ 1689234 h 2371725"/>
                <a:gd name="T112" fmla="*/ 1744475 w 2965450"/>
                <a:gd name="T113" fmla="*/ 1785938 h 2371725"/>
                <a:gd name="T114" fmla="*/ 1260803 w 2965450"/>
                <a:gd name="T115" fmla="*/ 1730772 h 2371725"/>
                <a:gd name="T116" fmla="*/ 791427 w 2965450"/>
                <a:gd name="T117" fmla="*/ 1547019 h 2371725"/>
                <a:gd name="T118" fmla="*/ 594464 w 2965450"/>
                <a:gd name="T119" fmla="*/ 1349375 h 2371725"/>
                <a:gd name="T120" fmla="*/ 459846 w 2965450"/>
                <a:gd name="T121" fmla="*/ 1043384 h 2371725"/>
                <a:gd name="T122" fmla="*/ 240645 w 2965450"/>
                <a:gd name="T123" fmla="*/ 821928 h 2371725"/>
                <a:gd name="T124" fmla="*/ 65522 w 2965450"/>
                <a:gd name="T125" fmla="*/ 402431 h 237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5450" h="2371725">
                  <a:moveTo>
                    <a:pt x="2962674" y="782638"/>
                  </a:moveTo>
                  <a:lnTo>
                    <a:pt x="2963467" y="802904"/>
                  </a:lnTo>
                  <a:lnTo>
                    <a:pt x="2964657" y="822375"/>
                  </a:lnTo>
                  <a:lnTo>
                    <a:pt x="2965450" y="841051"/>
                  </a:lnTo>
                  <a:lnTo>
                    <a:pt x="2965450" y="859727"/>
                  </a:lnTo>
                  <a:lnTo>
                    <a:pt x="2965450" y="877609"/>
                  </a:lnTo>
                  <a:lnTo>
                    <a:pt x="2965450" y="895093"/>
                  </a:lnTo>
                  <a:lnTo>
                    <a:pt x="2964260" y="928869"/>
                  </a:lnTo>
                  <a:lnTo>
                    <a:pt x="2961881" y="960261"/>
                  </a:lnTo>
                  <a:lnTo>
                    <a:pt x="2958709" y="990859"/>
                  </a:lnTo>
                  <a:lnTo>
                    <a:pt x="2954744" y="1019072"/>
                  </a:lnTo>
                  <a:lnTo>
                    <a:pt x="2949986" y="1046490"/>
                  </a:lnTo>
                  <a:lnTo>
                    <a:pt x="2945228" y="1071922"/>
                  </a:lnTo>
                  <a:lnTo>
                    <a:pt x="2939280" y="1095764"/>
                  </a:lnTo>
                  <a:lnTo>
                    <a:pt x="2932936" y="1118017"/>
                  </a:lnTo>
                  <a:lnTo>
                    <a:pt x="2925799" y="1138680"/>
                  </a:lnTo>
                  <a:lnTo>
                    <a:pt x="2919058" y="1158151"/>
                  </a:lnTo>
                  <a:lnTo>
                    <a:pt x="2911524" y="1176430"/>
                  </a:lnTo>
                  <a:lnTo>
                    <a:pt x="2903990" y="1193119"/>
                  </a:lnTo>
                  <a:lnTo>
                    <a:pt x="2896060" y="1208219"/>
                  </a:lnTo>
                  <a:lnTo>
                    <a:pt x="2888526" y="1222524"/>
                  </a:lnTo>
                  <a:lnTo>
                    <a:pt x="2880596" y="1235637"/>
                  </a:lnTo>
                  <a:lnTo>
                    <a:pt x="2872666" y="1246764"/>
                  </a:lnTo>
                  <a:lnTo>
                    <a:pt x="2865132" y="1257890"/>
                  </a:lnTo>
                  <a:lnTo>
                    <a:pt x="2857598" y="1267030"/>
                  </a:lnTo>
                  <a:lnTo>
                    <a:pt x="2850858" y="1275772"/>
                  </a:lnTo>
                  <a:lnTo>
                    <a:pt x="2843720" y="1283322"/>
                  </a:lnTo>
                  <a:lnTo>
                    <a:pt x="2836980" y="1290077"/>
                  </a:lnTo>
                  <a:lnTo>
                    <a:pt x="2831428" y="1295243"/>
                  </a:lnTo>
                  <a:lnTo>
                    <a:pt x="2825877" y="1300011"/>
                  </a:lnTo>
                  <a:lnTo>
                    <a:pt x="2817154" y="1307164"/>
                  </a:lnTo>
                  <a:lnTo>
                    <a:pt x="2811206" y="1311137"/>
                  </a:lnTo>
                  <a:lnTo>
                    <a:pt x="2809620" y="1312329"/>
                  </a:lnTo>
                  <a:lnTo>
                    <a:pt x="2811603" y="1328622"/>
                  </a:lnTo>
                  <a:lnTo>
                    <a:pt x="2850064" y="1330608"/>
                  </a:lnTo>
                  <a:lnTo>
                    <a:pt x="2844910" y="1344914"/>
                  </a:lnTo>
                  <a:lnTo>
                    <a:pt x="2839359" y="1358424"/>
                  </a:lnTo>
                  <a:lnTo>
                    <a:pt x="2833807" y="1371537"/>
                  </a:lnTo>
                  <a:lnTo>
                    <a:pt x="2827067" y="1383856"/>
                  </a:lnTo>
                  <a:lnTo>
                    <a:pt x="2820722" y="1395777"/>
                  </a:lnTo>
                  <a:lnTo>
                    <a:pt x="2814378" y="1407300"/>
                  </a:lnTo>
                  <a:lnTo>
                    <a:pt x="2807637" y="1418029"/>
                  </a:lnTo>
                  <a:lnTo>
                    <a:pt x="2800897" y="1428758"/>
                  </a:lnTo>
                  <a:lnTo>
                    <a:pt x="2793759" y="1438295"/>
                  </a:lnTo>
                  <a:lnTo>
                    <a:pt x="2786622" y="1447832"/>
                  </a:lnTo>
                  <a:lnTo>
                    <a:pt x="2779881" y="1456574"/>
                  </a:lnTo>
                  <a:lnTo>
                    <a:pt x="2772744" y="1464919"/>
                  </a:lnTo>
                  <a:lnTo>
                    <a:pt x="2765607" y="1472866"/>
                  </a:lnTo>
                  <a:lnTo>
                    <a:pt x="2758866" y="1480416"/>
                  </a:lnTo>
                  <a:lnTo>
                    <a:pt x="2744988" y="1493927"/>
                  </a:lnTo>
                  <a:lnTo>
                    <a:pt x="2732300" y="1505450"/>
                  </a:lnTo>
                  <a:lnTo>
                    <a:pt x="2720801" y="1515384"/>
                  </a:lnTo>
                  <a:lnTo>
                    <a:pt x="2709698" y="1523729"/>
                  </a:lnTo>
                  <a:lnTo>
                    <a:pt x="2700182" y="1530484"/>
                  </a:lnTo>
                  <a:lnTo>
                    <a:pt x="2692648" y="1535253"/>
                  </a:lnTo>
                  <a:lnTo>
                    <a:pt x="2686304" y="1538829"/>
                  </a:lnTo>
                  <a:lnTo>
                    <a:pt x="2681546" y="1541611"/>
                  </a:lnTo>
                  <a:lnTo>
                    <a:pt x="2723180" y="1546379"/>
                  </a:lnTo>
                  <a:lnTo>
                    <a:pt x="2701768" y="1563466"/>
                  </a:lnTo>
                  <a:lnTo>
                    <a:pt x="2680356" y="1578963"/>
                  </a:lnTo>
                  <a:lnTo>
                    <a:pt x="2658944" y="1594063"/>
                  </a:lnTo>
                  <a:lnTo>
                    <a:pt x="2637929" y="1607176"/>
                  </a:lnTo>
                  <a:lnTo>
                    <a:pt x="2618103" y="1619892"/>
                  </a:lnTo>
                  <a:lnTo>
                    <a:pt x="2598674" y="1631416"/>
                  </a:lnTo>
                  <a:lnTo>
                    <a:pt x="2580435" y="1641350"/>
                  </a:lnTo>
                  <a:lnTo>
                    <a:pt x="2563384" y="1650092"/>
                  </a:lnTo>
                  <a:lnTo>
                    <a:pt x="2547524" y="1658437"/>
                  </a:lnTo>
                  <a:lnTo>
                    <a:pt x="2533249" y="1665192"/>
                  </a:lnTo>
                  <a:lnTo>
                    <a:pt x="2509855" y="1675524"/>
                  </a:lnTo>
                  <a:lnTo>
                    <a:pt x="2495184" y="1681882"/>
                  </a:lnTo>
                  <a:lnTo>
                    <a:pt x="2490029" y="1683868"/>
                  </a:lnTo>
                  <a:lnTo>
                    <a:pt x="2505493" y="1695392"/>
                  </a:lnTo>
                  <a:lnTo>
                    <a:pt x="2489633" y="1700955"/>
                  </a:lnTo>
                  <a:lnTo>
                    <a:pt x="2473772" y="1706518"/>
                  </a:lnTo>
                  <a:lnTo>
                    <a:pt x="2457515" y="1711287"/>
                  </a:lnTo>
                  <a:lnTo>
                    <a:pt x="2441655" y="1715658"/>
                  </a:lnTo>
                  <a:lnTo>
                    <a:pt x="2426587" y="1719631"/>
                  </a:lnTo>
                  <a:lnTo>
                    <a:pt x="2411123" y="1723208"/>
                  </a:lnTo>
                  <a:lnTo>
                    <a:pt x="2395659" y="1725989"/>
                  </a:lnTo>
                  <a:lnTo>
                    <a:pt x="2380988" y="1729168"/>
                  </a:lnTo>
                  <a:lnTo>
                    <a:pt x="2351646" y="1733937"/>
                  </a:lnTo>
                  <a:lnTo>
                    <a:pt x="2323890" y="1737513"/>
                  </a:lnTo>
                  <a:lnTo>
                    <a:pt x="2297720" y="1740295"/>
                  </a:lnTo>
                  <a:lnTo>
                    <a:pt x="2273136" y="1741884"/>
                  </a:lnTo>
                  <a:lnTo>
                    <a:pt x="2250931" y="1742679"/>
                  </a:lnTo>
                  <a:lnTo>
                    <a:pt x="2230709" y="1743076"/>
                  </a:lnTo>
                  <a:lnTo>
                    <a:pt x="2212866" y="1743076"/>
                  </a:lnTo>
                  <a:lnTo>
                    <a:pt x="2197798" y="1742679"/>
                  </a:lnTo>
                  <a:lnTo>
                    <a:pt x="2176783" y="1741884"/>
                  </a:lnTo>
                  <a:lnTo>
                    <a:pt x="2169249" y="1741487"/>
                  </a:lnTo>
                  <a:lnTo>
                    <a:pt x="2162614" y="1738582"/>
                  </a:lnTo>
                  <a:lnTo>
                    <a:pt x="2166540" y="1726804"/>
                  </a:lnTo>
                  <a:lnTo>
                    <a:pt x="2173287" y="1706166"/>
                  </a:lnTo>
                  <a:lnTo>
                    <a:pt x="2176615" y="1696849"/>
                  </a:lnTo>
                  <a:lnTo>
                    <a:pt x="2185193" y="1698293"/>
                  </a:lnTo>
                  <a:lnTo>
                    <a:pt x="2195115" y="1699061"/>
                  </a:lnTo>
                  <a:lnTo>
                    <a:pt x="2205037" y="1699829"/>
                  </a:lnTo>
                  <a:lnTo>
                    <a:pt x="2225278" y="1700213"/>
                  </a:lnTo>
                  <a:lnTo>
                    <a:pt x="2246312" y="1699829"/>
                  </a:lnTo>
                  <a:lnTo>
                    <a:pt x="2266950" y="1699061"/>
                  </a:lnTo>
                  <a:lnTo>
                    <a:pt x="2287984" y="1697525"/>
                  </a:lnTo>
                  <a:lnTo>
                    <a:pt x="2307828" y="1695604"/>
                  </a:lnTo>
                  <a:lnTo>
                    <a:pt x="2327672" y="1693684"/>
                  </a:lnTo>
                  <a:lnTo>
                    <a:pt x="2346325" y="1690995"/>
                  </a:lnTo>
                  <a:lnTo>
                    <a:pt x="2363390" y="1688307"/>
                  </a:lnTo>
                  <a:lnTo>
                    <a:pt x="2391568" y="1683314"/>
                  </a:lnTo>
                  <a:lnTo>
                    <a:pt x="2392416" y="1683160"/>
                  </a:lnTo>
                  <a:lnTo>
                    <a:pt x="2397918" y="1682545"/>
                  </a:lnTo>
                  <a:lnTo>
                    <a:pt x="2405477" y="1680790"/>
                  </a:lnTo>
                  <a:lnTo>
                    <a:pt x="2410618" y="1679857"/>
                  </a:lnTo>
                  <a:lnTo>
                    <a:pt x="2417762" y="1678705"/>
                  </a:lnTo>
                  <a:lnTo>
                    <a:pt x="2407840" y="1680241"/>
                  </a:lnTo>
                  <a:lnTo>
                    <a:pt x="2405477" y="1680790"/>
                  </a:lnTo>
                  <a:lnTo>
                    <a:pt x="2392416" y="1683160"/>
                  </a:lnTo>
                  <a:lnTo>
                    <a:pt x="2387600" y="1683698"/>
                  </a:lnTo>
                  <a:lnTo>
                    <a:pt x="2377678" y="1685234"/>
                  </a:lnTo>
                  <a:lnTo>
                    <a:pt x="2356643" y="1687154"/>
                  </a:lnTo>
                  <a:lnTo>
                    <a:pt x="2336006" y="1687923"/>
                  </a:lnTo>
                  <a:lnTo>
                    <a:pt x="2315368" y="1688307"/>
                  </a:lnTo>
                  <a:lnTo>
                    <a:pt x="2295128" y="1687923"/>
                  </a:lnTo>
                  <a:lnTo>
                    <a:pt x="2276078" y="1687538"/>
                  </a:lnTo>
                  <a:lnTo>
                    <a:pt x="2257425" y="1686386"/>
                  </a:lnTo>
                  <a:lnTo>
                    <a:pt x="2239962" y="1685234"/>
                  </a:lnTo>
                  <a:lnTo>
                    <a:pt x="2224484" y="1683314"/>
                  </a:lnTo>
                  <a:lnTo>
                    <a:pt x="2197893" y="1679857"/>
                  </a:lnTo>
                  <a:lnTo>
                    <a:pt x="2183396" y="1677899"/>
                  </a:lnTo>
                  <a:lnTo>
                    <a:pt x="2195909" y="1645444"/>
                  </a:lnTo>
                  <a:lnTo>
                    <a:pt x="2210990" y="1607344"/>
                  </a:lnTo>
                  <a:lnTo>
                    <a:pt x="2219722" y="1586707"/>
                  </a:lnTo>
                  <a:lnTo>
                    <a:pt x="2229644" y="1565276"/>
                  </a:lnTo>
                  <a:lnTo>
                    <a:pt x="2239565" y="1543051"/>
                  </a:lnTo>
                  <a:lnTo>
                    <a:pt x="2250678" y="1520032"/>
                  </a:lnTo>
                  <a:lnTo>
                    <a:pt x="2261790" y="1496616"/>
                  </a:lnTo>
                  <a:lnTo>
                    <a:pt x="2274094" y="1472804"/>
                  </a:lnTo>
                  <a:lnTo>
                    <a:pt x="2287190" y="1448991"/>
                  </a:lnTo>
                  <a:lnTo>
                    <a:pt x="2301081" y="1424385"/>
                  </a:lnTo>
                  <a:lnTo>
                    <a:pt x="2315369" y="1399779"/>
                  </a:lnTo>
                  <a:lnTo>
                    <a:pt x="2316953" y="1397235"/>
                  </a:lnTo>
                  <a:lnTo>
                    <a:pt x="2316162" y="1399465"/>
                  </a:lnTo>
                  <a:lnTo>
                    <a:pt x="2321709" y="1401479"/>
                  </a:lnTo>
                  <a:lnTo>
                    <a:pt x="2329633" y="1404701"/>
                  </a:lnTo>
                  <a:lnTo>
                    <a:pt x="2340727" y="1407924"/>
                  </a:lnTo>
                  <a:lnTo>
                    <a:pt x="2354990" y="1411549"/>
                  </a:lnTo>
                  <a:lnTo>
                    <a:pt x="2373611" y="1414368"/>
                  </a:lnTo>
                  <a:lnTo>
                    <a:pt x="2383516" y="1416382"/>
                  </a:lnTo>
                  <a:lnTo>
                    <a:pt x="2395402" y="1417591"/>
                  </a:lnTo>
                  <a:lnTo>
                    <a:pt x="2407685" y="1418396"/>
                  </a:lnTo>
                  <a:lnTo>
                    <a:pt x="2420759" y="1419202"/>
                  </a:lnTo>
                  <a:lnTo>
                    <a:pt x="2435023" y="1420410"/>
                  </a:lnTo>
                  <a:lnTo>
                    <a:pt x="2450474" y="1420813"/>
                  </a:lnTo>
                  <a:lnTo>
                    <a:pt x="2467115" y="1420410"/>
                  </a:lnTo>
                  <a:lnTo>
                    <a:pt x="2484548" y="1420008"/>
                  </a:lnTo>
                  <a:lnTo>
                    <a:pt x="2503169" y="1418799"/>
                  </a:lnTo>
                  <a:lnTo>
                    <a:pt x="2522583" y="1417591"/>
                  </a:lnTo>
                  <a:lnTo>
                    <a:pt x="2543186" y="1415174"/>
                  </a:lnTo>
                  <a:lnTo>
                    <a:pt x="2564977" y="1413160"/>
                  </a:lnTo>
                  <a:lnTo>
                    <a:pt x="2588352" y="1409938"/>
                  </a:lnTo>
                  <a:lnTo>
                    <a:pt x="2612521" y="1405910"/>
                  </a:lnTo>
                  <a:lnTo>
                    <a:pt x="2637878" y="1401479"/>
                  </a:lnTo>
                  <a:lnTo>
                    <a:pt x="2664423" y="1396242"/>
                  </a:lnTo>
                  <a:lnTo>
                    <a:pt x="2692157" y="1390200"/>
                  </a:lnTo>
                  <a:lnTo>
                    <a:pt x="2721080" y="1383353"/>
                  </a:lnTo>
                  <a:lnTo>
                    <a:pt x="2751587" y="1375297"/>
                  </a:lnTo>
                  <a:lnTo>
                    <a:pt x="2782887" y="1366838"/>
                  </a:lnTo>
                  <a:lnTo>
                    <a:pt x="2769416" y="1370463"/>
                  </a:lnTo>
                  <a:lnTo>
                    <a:pt x="2753172" y="1374491"/>
                  </a:lnTo>
                  <a:lnTo>
                    <a:pt x="2732173" y="1378922"/>
                  </a:lnTo>
                  <a:lnTo>
                    <a:pt x="2706420" y="1384561"/>
                  </a:lnTo>
                  <a:lnTo>
                    <a:pt x="2677102" y="1390200"/>
                  </a:lnTo>
                  <a:lnTo>
                    <a:pt x="2644217" y="1395437"/>
                  </a:lnTo>
                  <a:lnTo>
                    <a:pt x="2609351" y="1400270"/>
                  </a:lnTo>
                  <a:lnTo>
                    <a:pt x="2591522" y="1402284"/>
                  </a:lnTo>
                  <a:lnTo>
                    <a:pt x="2572901" y="1404298"/>
                  </a:lnTo>
                  <a:lnTo>
                    <a:pt x="2554279" y="1405910"/>
                  </a:lnTo>
                  <a:lnTo>
                    <a:pt x="2534865" y="1407118"/>
                  </a:lnTo>
                  <a:lnTo>
                    <a:pt x="2516244" y="1407924"/>
                  </a:lnTo>
                  <a:lnTo>
                    <a:pt x="2496830" y="1407924"/>
                  </a:lnTo>
                  <a:lnTo>
                    <a:pt x="2478209" y="1407924"/>
                  </a:lnTo>
                  <a:lnTo>
                    <a:pt x="2459191" y="1407118"/>
                  </a:lnTo>
                  <a:lnTo>
                    <a:pt x="2440569" y="1405507"/>
                  </a:lnTo>
                  <a:lnTo>
                    <a:pt x="2422344" y="1403493"/>
                  </a:lnTo>
                  <a:lnTo>
                    <a:pt x="2404515" y="1400673"/>
                  </a:lnTo>
                  <a:lnTo>
                    <a:pt x="2387082" y="1397048"/>
                  </a:lnTo>
                  <a:lnTo>
                    <a:pt x="2370442" y="1392617"/>
                  </a:lnTo>
                  <a:lnTo>
                    <a:pt x="2354594" y="1387784"/>
                  </a:lnTo>
                  <a:lnTo>
                    <a:pt x="2346670" y="1384561"/>
                  </a:lnTo>
                  <a:lnTo>
                    <a:pt x="2339538" y="1381742"/>
                  </a:lnTo>
                  <a:lnTo>
                    <a:pt x="2332010" y="1378519"/>
                  </a:lnTo>
                  <a:lnTo>
                    <a:pt x="2329429" y="1377207"/>
                  </a:lnTo>
                  <a:lnTo>
                    <a:pt x="2330450" y="1375569"/>
                  </a:lnTo>
                  <a:lnTo>
                    <a:pt x="2345928" y="1350963"/>
                  </a:lnTo>
                  <a:lnTo>
                    <a:pt x="2362200" y="1327150"/>
                  </a:lnTo>
                  <a:lnTo>
                    <a:pt x="2379662" y="1303735"/>
                  </a:lnTo>
                  <a:lnTo>
                    <a:pt x="2397522" y="1280716"/>
                  </a:lnTo>
                  <a:lnTo>
                    <a:pt x="2416175" y="1257697"/>
                  </a:lnTo>
                  <a:lnTo>
                    <a:pt x="2434828" y="1236266"/>
                  </a:lnTo>
                  <a:lnTo>
                    <a:pt x="2445147" y="1225550"/>
                  </a:lnTo>
                  <a:lnTo>
                    <a:pt x="2455069" y="1215232"/>
                  </a:lnTo>
                  <a:lnTo>
                    <a:pt x="2465387" y="1205310"/>
                  </a:lnTo>
                  <a:lnTo>
                    <a:pt x="2475706" y="1194991"/>
                  </a:lnTo>
                  <a:lnTo>
                    <a:pt x="2486422" y="1185466"/>
                  </a:lnTo>
                  <a:lnTo>
                    <a:pt x="2497138" y="1176338"/>
                  </a:lnTo>
                  <a:lnTo>
                    <a:pt x="2508250" y="1167210"/>
                  </a:lnTo>
                  <a:lnTo>
                    <a:pt x="2518966" y="1158875"/>
                  </a:lnTo>
                  <a:lnTo>
                    <a:pt x="2553515" y="1137536"/>
                  </a:lnTo>
                  <a:lnTo>
                    <a:pt x="2565817" y="1138644"/>
                  </a:lnTo>
                  <a:lnTo>
                    <a:pt x="2578536" y="1139431"/>
                  </a:lnTo>
                  <a:lnTo>
                    <a:pt x="2591255" y="1139825"/>
                  </a:lnTo>
                  <a:lnTo>
                    <a:pt x="2603577" y="1139825"/>
                  </a:lnTo>
                  <a:lnTo>
                    <a:pt x="2615899" y="1139431"/>
                  </a:lnTo>
                  <a:lnTo>
                    <a:pt x="2628220" y="1138644"/>
                  </a:lnTo>
                  <a:lnTo>
                    <a:pt x="2640144" y="1137856"/>
                  </a:lnTo>
                  <a:lnTo>
                    <a:pt x="2652069" y="1136281"/>
                  </a:lnTo>
                  <a:lnTo>
                    <a:pt x="2663595" y="1134706"/>
                  </a:lnTo>
                  <a:lnTo>
                    <a:pt x="2675122" y="1133131"/>
                  </a:lnTo>
                  <a:lnTo>
                    <a:pt x="2696586" y="1129193"/>
                  </a:lnTo>
                  <a:lnTo>
                    <a:pt x="2717254" y="1124073"/>
                  </a:lnTo>
                  <a:lnTo>
                    <a:pt x="2736333" y="1118954"/>
                  </a:lnTo>
                  <a:lnTo>
                    <a:pt x="2753424" y="1113834"/>
                  </a:lnTo>
                  <a:lnTo>
                    <a:pt x="2769323" y="1108715"/>
                  </a:lnTo>
                  <a:lnTo>
                    <a:pt x="2782837" y="1103202"/>
                  </a:lnTo>
                  <a:lnTo>
                    <a:pt x="2790519" y="1100052"/>
                  </a:lnTo>
                  <a:lnTo>
                    <a:pt x="2797941" y="1097295"/>
                  </a:lnTo>
                  <a:lnTo>
                    <a:pt x="2807481" y="1093357"/>
                  </a:lnTo>
                  <a:lnTo>
                    <a:pt x="2810659" y="1091782"/>
                  </a:lnTo>
                  <a:lnTo>
                    <a:pt x="2810661" y="1091782"/>
                  </a:lnTo>
                  <a:lnTo>
                    <a:pt x="2816225" y="1089025"/>
                  </a:lnTo>
                  <a:lnTo>
                    <a:pt x="2810659" y="1091782"/>
                  </a:lnTo>
                  <a:lnTo>
                    <a:pt x="2794364" y="1098476"/>
                  </a:lnTo>
                  <a:lnTo>
                    <a:pt x="2790519" y="1100052"/>
                  </a:lnTo>
                  <a:lnTo>
                    <a:pt x="2788402" y="1100839"/>
                  </a:lnTo>
                  <a:lnTo>
                    <a:pt x="2778465" y="1103989"/>
                  </a:lnTo>
                  <a:lnTo>
                    <a:pt x="2768528" y="1106746"/>
                  </a:lnTo>
                  <a:lnTo>
                    <a:pt x="2758194" y="1109896"/>
                  </a:lnTo>
                  <a:lnTo>
                    <a:pt x="2748257" y="1112259"/>
                  </a:lnTo>
                  <a:lnTo>
                    <a:pt x="2738320" y="1114228"/>
                  </a:lnTo>
                  <a:lnTo>
                    <a:pt x="2717652" y="1118166"/>
                  </a:lnTo>
                  <a:lnTo>
                    <a:pt x="2697381" y="1121317"/>
                  </a:lnTo>
                  <a:lnTo>
                    <a:pt x="2677507" y="1123286"/>
                  </a:lnTo>
                  <a:lnTo>
                    <a:pt x="2658826" y="1124861"/>
                  </a:lnTo>
                  <a:lnTo>
                    <a:pt x="2640939" y="1125648"/>
                  </a:lnTo>
                  <a:lnTo>
                    <a:pt x="2624643" y="1126042"/>
                  </a:lnTo>
                  <a:lnTo>
                    <a:pt x="2609539" y="1126436"/>
                  </a:lnTo>
                  <a:lnTo>
                    <a:pt x="2596820" y="1126436"/>
                  </a:lnTo>
                  <a:lnTo>
                    <a:pt x="2578934" y="1125648"/>
                  </a:lnTo>
                  <a:lnTo>
                    <a:pt x="2573192" y="1125314"/>
                  </a:lnTo>
                  <a:lnTo>
                    <a:pt x="2601516" y="1107678"/>
                  </a:lnTo>
                  <a:lnTo>
                    <a:pt x="2650331" y="1077119"/>
                  </a:lnTo>
                  <a:lnTo>
                    <a:pt x="2699544" y="1045766"/>
                  </a:lnTo>
                  <a:lnTo>
                    <a:pt x="2722960" y="1029891"/>
                  </a:lnTo>
                  <a:lnTo>
                    <a:pt x="2744391" y="1015603"/>
                  </a:lnTo>
                  <a:lnTo>
                    <a:pt x="2763441" y="1002109"/>
                  </a:lnTo>
                  <a:lnTo>
                    <a:pt x="2778919" y="990997"/>
                  </a:lnTo>
                  <a:lnTo>
                    <a:pt x="2790428" y="981075"/>
                  </a:lnTo>
                  <a:lnTo>
                    <a:pt x="2794397" y="977900"/>
                  </a:lnTo>
                  <a:lnTo>
                    <a:pt x="2797175" y="974725"/>
                  </a:lnTo>
                  <a:lnTo>
                    <a:pt x="2770188" y="992584"/>
                  </a:lnTo>
                  <a:lnTo>
                    <a:pt x="2740025" y="1012428"/>
                  </a:lnTo>
                  <a:lnTo>
                    <a:pt x="2702322" y="1036638"/>
                  </a:lnTo>
                  <a:lnTo>
                    <a:pt x="2676635" y="1052427"/>
                  </a:lnTo>
                  <a:lnTo>
                    <a:pt x="2677429" y="1051322"/>
                  </a:lnTo>
                  <a:lnTo>
                    <a:pt x="2700337" y="987425"/>
                  </a:lnTo>
                  <a:lnTo>
                    <a:pt x="2672089" y="1055221"/>
                  </a:lnTo>
                  <a:lnTo>
                    <a:pt x="2659063" y="1063228"/>
                  </a:lnTo>
                  <a:lnTo>
                    <a:pt x="2636044" y="1077119"/>
                  </a:lnTo>
                  <a:lnTo>
                    <a:pt x="2612628" y="1090613"/>
                  </a:lnTo>
                  <a:lnTo>
                    <a:pt x="2588816" y="1104503"/>
                  </a:lnTo>
                  <a:lnTo>
                    <a:pt x="2565003" y="1117600"/>
                  </a:lnTo>
                  <a:lnTo>
                    <a:pt x="2542381" y="1129903"/>
                  </a:lnTo>
                  <a:lnTo>
                    <a:pt x="2520156" y="1140619"/>
                  </a:lnTo>
                  <a:lnTo>
                    <a:pt x="2514203" y="1143794"/>
                  </a:lnTo>
                  <a:lnTo>
                    <a:pt x="2508647" y="1147366"/>
                  </a:lnTo>
                  <a:lnTo>
                    <a:pt x="2496344" y="1154906"/>
                  </a:lnTo>
                  <a:lnTo>
                    <a:pt x="2484041" y="1164035"/>
                  </a:lnTo>
                  <a:lnTo>
                    <a:pt x="2470944" y="1174353"/>
                  </a:lnTo>
                  <a:lnTo>
                    <a:pt x="2457847" y="1186260"/>
                  </a:lnTo>
                  <a:lnTo>
                    <a:pt x="2444859" y="1198866"/>
                  </a:lnTo>
                  <a:lnTo>
                    <a:pt x="2444354" y="1197054"/>
                  </a:lnTo>
                  <a:lnTo>
                    <a:pt x="2442766" y="1189144"/>
                  </a:lnTo>
                  <a:lnTo>
                    <a:pt x="2441179" y="1180839"/>
                  </a:lnTo>
                  <a:lnTo>
                    <a:pt x="2440385" y="1172929"/>
                  </a:lnTo>
                  <a:lnTo>
                    <a:pt x="2438400" y="1156319"/>
                  </a:lnTo>
                  <a:lnTo>
                    <a:pt x="2437607" y="1140895"/>
                  </a:lnTo>
                  <a:lnTo>
                    <a:pt x="2437210" y="1127449"/>
                  </a:lnTo>
                  <a:lnTo>
                    <a:pt x="2436813" y="1116771"/>
                  </a:lnTo>
                  <a:lnTo>
                    <a:pt x="2437210" y="1106488"/>
                  </a:lnTo>
                  <a:lnTo>
                    <a:pt x="2436019" y="1121121"/>
                  </a:lnTo>
                  <a:lnTo>
                    <a:pt x="2435225" y="1138127"/>
                  </a:lnTo>
                  <a:lnTo>
                    <a:pt x="2435225" y="1156715"/>
                  </a:lnTo>
                  <a:lnTo>
                    <a:pt x="2435225" y="1175302"/>
                  </a:lnTo>
                  <a:lnTo>
                    <a:pt x="2435622" y="1206150"/>
                  </a:lnTo>
                  <a:lnTo>
                    <a:pt x="2435679" y="1208030"/>
                  </a:lnTo>
                  <a:lnTo>
                    <a:pt x="2430066" y="1213644"/>
                  </a:lnTo>
                  <a:lnTo>
                    <a:pt x="2416175" y="1228725"/>
                  </a:lnTo>
                  <a:lnTo>
                    <a:pt x="2401887" y="1244997"/>
                  </a:lnTo>
                  <a:lnTo>
                    <a:pt x="2387203" y="1262063"/>
                  </a:lnTo>
                  <a:lnTo>
                    <a:pt x="2372916" y="1279922"/>
                  </a:lnTo>
                  <a:lnTo>
                    <a:pt x="2358231" y="1298972"/>
                  </a:lnTo>
                  <a:lnTo>
                    <a:pt x="2343944" y="1318022"/>
                  </a:lnTo>
                  <a:lnTo>
                    <a:pt x="2329259" y="1338263"/>
                  </a:lnTo>
                  <a:lnTo>
                    <a:pt x="2314972" y="1359297"/>
                  </a:lnTo>
                  <a:lnTo>
                    <a:pt x="2300287" y="1380332"/>
                  </a:lnTo>
                  <a:lnTo>
                    <a:pt x="2286794" y="1401763"/>
                  </a:lnTo>
                  <a:lnTo>
                    <a:pt x="2279164" y="1413970"/>
                  </a:lnTo>
                  <a:lnTo>
                    <a:pt x="2276519" y="1407628"/>
                  </a:lnTo>
                  <a:lnTo>
                    <a:pt x="2273366" y="1398873"/>
                  </a:lnTo>
                  <a:lnTo>
                    <a:pt x="2270213" y="1389322"/>
                  </a:lnTo>
                  <a:lnTo>
                    <a:pt x="2264301" y="1369822"/>
                  </a:lnTo>
                  <a:lnTo>
                    <a:pt x="2259177" y="1348730"/>
                  </a:lnTo>
                  <a:lnTo>
                    <a:pt x="2253659" y="1326046"/>
                  </a:lnTo>
                  <a:lnTo>
                    <a:pt x="2248929" y="1303760"/>
                  </a:lnTo>
                  <a:lnTo>
                    <a:pt x="2244594" y="1281076"/>
                  </a:lnTo>
                  <a:lnTo>
                    <a:pt x="2240652" y="1257994"/>
                  </a:lnTo>
                  <a:lnTo>
                    <a:pt x="2234346" y="1216208"/>
                  </a:lnTo>
                  <a:lnTo>
                    <a:pt x="2229617" y="1181585"/>
                  </a:lnTo>
                  <a:lnTo>
                    <a:pt x="2225675" y="1149350"/>
                  </a:lnTo>
                  <a:lnTo>
                    <a:pt x="2226464" y="1174024"/>
                  </a:lnTo>
                  <a:lnTo>
                    <a:pt x="2228040" y="1198698"/>
                  </a:lnTo>
                  <a:lnTo>
                    <a:pt x="2230405" y="1223769"/>
                  </a:lnTo>
                  <a:lnTo>
                    <a:pt x="2233558" y="1248841"/>
                  </a:lnTo>
                  <a:lnTo>
                    <a:pt x="2236711" y="1273515"/>
                  </a:lnTo>
                  <a:lnTo>
                    <a:pt x="2240652" y="1297790"/>
                  </a:lnTo>
                  <a:lnTo>
                    <a:pt x="2244594" y="1320872"/>
                  </a:lnTo>
                  <a:lnTo>
                    <a:pt x="2248535" y="1342760"/>
                  </a:lnTo>
                  <a:lnTo>
                    <a:pt x="2256812" y="1381363"/>
                  </a:lnTo>
                  <a:lnTo>
                    <a:pt x="2263907" y="1412404"/>
                  </a:lnTo>
                  <a:lnTo>
                    <a:pt x="2268391" y="1431645"/>
                  </a:lnTo>
                  <a:lnTo>
                    <a:pt x="2259806" y="1446213"/>
                  </a:lnTo>
                  <a:lnTo>
                    <a:pt x="2246709" y="1468438"/>
                  </a:lnTo>
                  <a:lnTo>
                    <a:pt x="2234009" y="1491060"/>
                  </a:lnTo>
                  <a:lnTo>
                    <a:pt x="2221706" y="1513285"/>
                  </a:lnTo>
                  <a:lnTo>
                    <a:pt x="2209800" y="1535907"/>
                  </a:lnTo>
                  <a:lnTo>
                    <a:pt x="2198687" y="1558529"/>
                  </a:lnTo>
                  <a:lnTo>
                    <a:pt x="2191857" y="1573239"/>
                  </a:lnTo>
                  <a:lnTo>
                    <a:pt x="2135187" y="1403350"/>
                  </a:lnTo>
                  <a:lnTo>
                    <a:pt x="2179944" y="1598574"/>
                  </a:lnTo>
                  <a:lnTo>
                    <a:pt x="2178050" y="1602582"/>
                  </a:lnTo>
                  <a:lnTo>
                    <a:pt x="2168922" y="1624410"/>
                  </a:lnTo>
                  <a:lnTo>
                    <a:pt x="2160587" y="1645444"/>
                  </a:lnTo>
                  <a:lnTo>
                    <a:pt x="2153047" y="1666479"/>
                  </a:lnTo>
                  <a:lnTo>
                    <a:pt x="2146300" y="1686719"/>
                  </a:lnTo>
                  <a:lnTo>
                    <a:pt x="2140347" y="1706960"/>
                  </a:lnTo>
                  <a:lnTo>
                    <a:pt x="2135187" y="1725613"/>
                  </a:lnTo>
                  <a:lnTo>
                    <a:pt x="2135900" y="1726148"/>
                  </a:lnTo>
                  <a:lnTo>
                    <a:pt x="2162225" y="1737519"/>
                  </a:lnTo>
                  <a:lnTo>
                    <a:pt x="2160650" y="1745457"/>
                  </a:lnTo>
                  <a:lnTo>
                    <a:pt x="2157500" y="1767285"/>
                  </a:lnTo>
                  <a:lnTo>
                    <a:pt x="2155531" y="1782763"/>
                  </a:lnTo>
                  <a:lnTo>
                    <a:pt x="2153563" y="1800226"/>
                  </a:lnTo>
                  <a:lnTo>
                    <a:pt x="2151594" y="1820466"/>
                  </a:lnTo>
                  <a:lnTo>
                    <a:pt x="2150019" y="1841898"/>
                  </a:lnTo>
                  <a:lnTo>
                    <a:pt x="2149231" y="1864916"/>
                  </a:lnTo>
                  <a:lnTo>
                    <a:pt x="2148838" y="1889126"/>
                  </a:lnTo>
                  <a:lnTo>
                    <a:pt x="2149231" y="1913732"/>
                  </a:lnTo>
                  <a:lnTo>
                    <a:pt x="2149625" y="1926432"/>
                  </a:lnTo>
                  <a:lnTo>
                    <a:pt x="2150413" y="1939132"/>
                  </a:lnTo>
                  <a:lnTo>
                    <a:pt x="2151200" y="1951832"/>
                  </a:lnTo>
                  <a:lnTo>
                    <a:pt x="2153169" y="1964135"/>
                  </a:lnTo>
                  <a:lnTo>
                    <a:pt x="2154744" y="1976835"/>
                  </a:lnTo>
                  <a:lnTo>
                    <a:pt x="2156319" y="1989138"/>
                  </a:lnTo>
                  <a:lnTo>
                    <a:pt x="2159075" y="2001441"/>
                  </a:lnTo>
                  <a:lnTo>
                    <a:pt x="2161831" y="2013744"/>
                  </a:lnTo>
                  <a:lnTo>
                    <a:pt x="2164981" y="2024857"/>
                  </a:lnTo>
                  <a:lnTo>
                    <a:pt x="2166838" y="2031096"/>
                  </a:lnTo>
                  <a:lnTo>
                    <a:pt x="2247900" y="2219020"/>
                  </a:lnTo>
                  <a:lnTo>
                    <a:pt x="2234387" y="2224573"/>
                  </a:lnTo>
                  <a:lnTo>
                    <a:pt x="2221271" y="2230126"/>
                  </a:lnTo>
                  <a:lnTo>
                    <a:pt x="2208950" y="2236472"/>
                  </a:lnTo>
                  <a:lnTo>
                    <a:pt x="2197026" y="2242422"/>
                  </a:lnTo>
                  <a:lnTo>
                    <a:pt x="2185898" y="2248768"/>
                  </a:lnTo>
                  <a:lnTo>
                    <a:pt x="2175166" y="2255114"/>
                  </a:lnTo>
                  <a:lnTo>
                    <a:pt x="2164833" y="2261460"/>
                  </a:lnTo>
                  <a:lnTo>
                    <a:pt x="2155294" y="2267806"/>
                  </a:lnTo>
                  <a:lnTo>
                    <a:pt x="2146550" y="2274549"/>
                  </a:lnTo>
                  <a:lnTo>
                    <a:pt x="2137806" y="2280499"/>
                  </a:lnTo>
                  <a:lnTo>
                    <a:pt x="2129857" y="2287242"/>
                  </a:lnTo>
                  <a:lnTo>
                    <a:pt x="2121908" y="2293191"/>
                  </a:lnTo>
                  <a:lnTo>
                    <a:pt x="2108394" y="2305487"/>
                  </a:lnTo>
                  <a:lnTo>
                    <a:pt x="2096073" y="2317783"/>
                  </a:lnTo>
                  <a:lnTo>
                    <a:pt x="2086137" y="2328888"/>
                  </a:lnTo>
                  <a:lnTo>
                    <a:pt x="2076996" y="2338804"/>
                  </a:lnTo>
                  <a:lnTo>
                    <a:pt x="2070239" y="2347927"/>
                  </a:lnTo>
                  <a:lnTo>
                    <a:pt x="2065072" y="2356256"/>
                  </a:lnTo>
                  <a:lnTo>
                    <a:pt x="2060303" y="2362603"/>
                  </a:lnTo>
                  <a:lnTo>
                    <a:pt x="2057520" y="2367759"/>
                  </a:lnTo>
                  <a:lnTo>
                    <a:pt x="2055136" y="2371725"/>
                  </a:lnTo>
                  <a:lnTo>
                    <a:pt x="2057520" y="2359033"/>
                  </a:lnTo>
                  <a:lnTo>
                    <a:pt x="2059508" y="2346737"/>
                  </a:lnTo>
                  <a:lnTo>
                    <a:pt x="2062687" y="2320956"/>
                  </a:lnTo>
                  <a:lnTo>
                    <a:pt x="2064277" y="2295174"/>
                  </a:lnTo>
                  <a:lnTo>
                    <a:pt x="2065867" y="2268600"/>
                  </a:lnTo>
                  <a:lnTo>
                    <a:pt x="2066264" y="2242025"/>
                  </a:lnTo>
                  <a:lnTo>
                    <a:pt x="2066264" y="2215450"/>
                  </a:lnTo>
                  <a:lnTo>
                    <a:pt x="2065072" y="2188479"/>
                  </a:lnTo>
                  <a:lnTo>
                    <a:pt x="2063085" y="2161904"/>
                  </a:lnTo>
                  <a:lnTo>
                    <a:pt x="2061097" y="2135726"/>
                  </a:lnTo>
                  <a:lnTo>
                    <a:pt x="2058315" y="2108755"/>
                  </a:lnTo>
                  <a:lnTo>
                    <a:pt x="2054738" y="2082577"/>
                  </a:lnTo>
                  <a:lnTo>
                    <a:pt x="2051161" y="2056796"/>
                  </a:lnTo>
                  <a:lnTo>
                    <a:pt x="2047187" y="2031411"/>
                  </a:lnTo>
                  <a:lnTo>
                    <a:pt x="2042815" y="2006819"/>
                  </a:lnTo>
                  <a:lnTo>
                    <a:pt x="2038045" y="1982228"/>
                  </a:lnTo>
                  <a:lnTo>
                    <a:pt x="2033276" y="1959223"/>
                  </a:lnTo>
                  <a:lnTo>
                    <a:pt x="2028506" y="1936218"/>
                  </a:lnTo>
                  <a:lnTo>
                    <a:pt x="2023339" y="1914006"/>
                  </a:lnTo>
                  <a:lnTo>
                    <a:pt x="2013006" y="1873153"/>
                  </a:lnTo>
                  <a:lnTo>
                    <a:pt x="2003467" y="1837059"/>
                  </a:lnTo>
                  <a:lnTo>
                    <a:pt x="1994325" y="1805328"/>
                  </a:lnTo>
                  <a:lnTo>
                    <a:pt x="1986376" y="1779943"/>
                  </a:lnTo>
                  <a:lnTo>
                    <a:pt x="1980017" y="1760905"/>
                  </a:lnTo>
                  <a:lnTo>
                    <a:pt x="1974850" y="1744643"/>
                  </a:lnTo>
                  <a:lnTo>
                    <a:pt x="1994510" y="1732525"/>
                  </a:lnTo>
                  <a:lnTo>
                    <a:pt x="1995497" y="1756569"/>
                  </a:lnTo>
                  <a:lnTo>
                    <a:pt x="2000687" y="1772047"/>
                  </a:lnTo>
                  <a:lnTo>
                    <a:pt x="2014261" y="1814513"/>
                  </a:lnTo>
                  <a:lnTo>
                    <a:pt x="2022644" y="1844278"/>
                  </a:lnTo>
                  <a:lnTo>
                    <a:pt x="2031827" y="1878013"/>
                  </a:lnTo>
                  <a:lnTo>
                    <a:pt x="2041807" y="1915716"/>
                  </a:lnTo>
                  <a:lnTo>
                    <a:pt x="2051389" y="1956197"/>
                  </a:lnTo>
                  <a:lnTo>
                    <a:pt x="2061369" y="1998266"/>
                  </a:lnTo>
                  <a:lnTo>
                    <a:pt x="2065761" y="2019697"/>
                  </a:lnTo>
                  <a:lnTo>
                    <a:pt x="2070152" y="2041128"/>
                  </a:lnTo>
                  <a:lnTo>
                    <a:pt x="2074144" y="2062956"/>
                  </a:lnTo>
                  <a:lnTo>
                    <a:pt x="2078137" y="2085181"/>
                  </a:lnTo>
                  <a:lnTo>
                    <a:pt x="2080931" y="2106613"/>
                  </a:lnTo>
                  <a:lnTo>
                    <a:pt x="2084125" y="2128044"/>
                  </a:lnTo>
                  <a:lnTo>
                    <a:pt x="2086520" y="2149078"/>
                  </a:lnTo>
                  <a:lnTo>
                    <a:pt x="2088117" y="2170113"/>
                  </a:lnTo>
                  <a:lnTo>
                    <a:pt x="2089714" y="2190353"/>
                  </a:lnTo>
                  <a:lnTo>
                    <a:pt x="2090513" y="2209403"/>
                  </a:lnTo>
                  <a:lnTo>
                    <a:pt x="2090513" y="2228453"/>
                  </a:lnTo>
                  <a:lnTo>
                    <a:pt x="2089714" y="2246313"/>
                  </a:lnTo>
                  <a:lnTo>
                    <a:pt x="2088117" y="2263378"/>
                  </a:lnTo>
                  <a:lnTo>
                    <a:pt x="2086121" y="2279650"/>
                  </a:lnTo>
                  <a:lnTo>
                    <a:pt x="2128838" y="2218135"/>
                  </a:lnTo>
                  <a:lnTo>
                    <a:pt x="1997420" y="1730731"/>
                  </a:lnTo>
                  <a:lnTo>
                    <a:pt x="2028904" y="1711325"/>
                  </a:lnTo>
                  <a:lnTo>
                    <a:pt x="2097058" y="1869327"/>
                  </a:lnTo>
                  <a:lnTo>
                    <a:pt x="2134545" y="1726064"/>
                  </a:lnTo>
                  <a:lnTo>
                    <a:pt x="2131184" y="1720824"/>
                  </a:lnTo>
                  <a:lnTo>
                    <a:pt x="2128012" y="1714863"/>
                  </a:lnTo>
                  <a:lnTo>
                    <a:pt x="2121667" y="1702545"/>
                  </a:lnTo>
                  <a:lnTo>
                    <a:pt x="2116116" y="1688637"/>
                  </a:lnTo>
                  <a:lnTo>
                    <a:pt x="2111358" y="1675126"/>
                  </a:lnTo>
                  <a:lnTo>
                    <a:pt x="2107393" y="1660424"/>
                  </a:lnTo>
                  <a:lnTo>
                    <a:pt x="2103428" y="1645324"/>
                  </a:lnTo>
                  <a:lnTo>
                    <a:pt x="2100256" y="1629429"/>
                  </a:lnTo>
                  <a:lnTo>
                    <a:pt x="2097876" y="1613932"/>
                  </a:lnTo>
                  <a:lnTo>
                    <a:pt x="2095894" y="1597640"/>
                  </a:lnTo>
                  <a:lnTo>
                    <a:pt x="2094704" y="1581347"/>
                  </a:lnTo>
                  <a:lnTo>
                    <a:pt x="2093118" y="1564658"/>
                  </a:lnTo>
                  <a:lnTo>
                    <a:pt x="2092722" y="1548366"/>
                  </a:lnTo>
                  <a:lnTo>
                    <a:pt x="2092325" y="1531676"/>
                  </a:lnTo>
                  <a:lnTo>
                    <a:pt x="2092325" y="1514987"/>
                  </a:lnTo>
                  <a:lnTo>
                    <a:pt x="2092722" y="1498695"/>
                  </a:lnTo>
                  <a:lnTo>
                    <a:pt x="2093118" y="1483198"/>
                  </a:lnTo>
                  <a:lnTo>
                    <a:pt x="2095101" y="1452203"/>
                  </a:lnTo>
                  <a:lnTo>
                    <a:pt x="2097480" y="1423592"/>
                  </a:lnTo>
                  <a:lnTo>
                    <a:pt x="2100652" y="1397366"/>
                  </a:lnTo>
                  <a:lnTo>
                    <a:pt x="2103824" y="1374716"/>
                  </a:lnTo>
                  <a:lnTo>
                    <a:pt x="2106203" y="1356040"/>
                  </a:lnTo>
                  <a:lnTo>
                    <a:pt x="2108582" y="1341735"/>
                  </a:lnTo>
                  <a:lnTo>
                    <a:pt x="2110565" y="1329814"/>
                  </a:lnTo>
                  <a:lnTo>
                    <a:pt x="2129994" y="1343324"/>
                  </a:lnTo>
                  <a:lnTo>
                    <a:pt x="2131184" y="1329416"/>
                  </a:lnTo>
                  <a:lnTo>
                    <a:pt x="2132770" y="1315111"/>
                  </a:lnTo>
                  <a:lnTo>
                    <a:pt x="2134752" y="1300806"/>
                  </a:lnTo>
                  <a:lnTo>
                    <a:pt x="2137131" y="1287295"/>
                  </a:lnTo>
                  <a:lnTo>
                    <a:pt x="2139907" y="1274182"/>
                  </a:lnTo>
                  <a:lnTo>
                    <a:pt x="2142683" y="1261069"/>
                  </a:lnTo>
                  <a:lnTo>
                    <a:pt x="2146251" y="1248353"/>
                  </a:lnTo>
                  <a:lnTo>
                    <a:pt x="2149820" y="1235637"/>
                  </a:lnTo>
                  <a:lnTo>
                    <a:pt x="2153785" y="1223716"/>
                  </a:lnTo>
                  <a:lnTo>
                    <a:pt x="2157750" y="1211795"/>
                  </a:lnTo>
                  <a:lnTo>
                    <a:pt x="2166077" y="1189543"/>
                  </a:lnTo>
                  <a:lnTo>
                    <a:pt x="2174404" y="1168482"/>
                  </a:lnTo>
                  <a:lnTo>
                    <a:pt x="2183127" y="1149011"/>
                  </a:lnTo>
                  <a:lnTo>
                    <a:pt x="2191850" y="1131924"/>
                  </a:lnTo>
                  <a:lnTo>
                    <a:pt x="2200177" y="1116824"/>
                  </a:lnTo>
                  <a:lnTo>
                    <a:pt x="2208107" y="1102917"/>
                  </a:lnTo>
                  <a:lnTo>
                    <a:pt x="2214452" y="1092188"/>
                  </a:lnTo>
                  <a:lnTo>
                    <a:pt x="2224761" y="1076293"/>
                  </a:lnTo>
                  <a:lnTo>
                    <a:pt x="2228330" y="1071127"/>
                  </a:lnTo>
                  <a:lnTo>
                    <a:pt x="2233881" y="1106890"/>
                  </a:lnTo>
                  <a:lnTo>
                    <a:pt x="2241811" y="1094174"/>
                  </a:lnTo>
                  <a:lnTo>
                    <a:pt x="2250138" y="1082253"/>
                  </a:lnTo>
                  <a:lnTo>
                    <a:pt x="2259258" y="1071127"/>
                  </a:lnTo>
                  <a:lnTo>
                    <a:pt x="2268774" y="1060001"/>
                  </a:lnTo>
                  <a:lnTo>
                    <a:pt x="2279480" y="1049669"/>
                  </a:lnTo>
                  <a:lnTo>
                    <a:pt x="2290186" y="1039735"/>
                  </a:lnTo>
                  <a:lnTo>
                    <a:pt x="2301685" y="1030596"/>
                  </a:lnTo>
                  <a:lnTo>
                    <a:pt x="2313977" y="1021853"/>
                  </a:lnTo>
                  <a:lnTo>
                    <a:pt x="2326269" y="1013509"/>
                  </a:lnTo>
                  <a:lnTo>
                    <a:pt x="2339354" y="1005561"/>
                  </a:lnTo>
                  <a:lnTo>
                    <a:pt x="2352835" y="998011"/>
                  </a:lnTo>
                  <a:lnTo>
                    <a:pt x="2366713" y="991654"/>
                  </a:lnTo>
                  <a:lnTo>
                    <a:pt x="2381384" y="984898"/>
                  </a:lnTo>
                  <a:lnTo>
                    <a:pt x="2396055" y="978938"/>
                  </a:lnTo>
                  <a:lnTo>
                    <a:pt x="2411123" y="973375"/>
                  </a:lnTo>
                  <a:lnTo>
                    <a:pt x="2426983" y="967414"/>
                  </a:lnTo>
                  <a:lnTo>
                    <a:pt x="2442448" y="962248"/>
                  </a:lnTo>
                  <a:lnTo>
                    <a:pt x="2458705" y="957877"/>
                  </a:lnTo>
                  <a:lnTo>
                    <a:pt x="2474962" y="953109"/>
                  </a:lnTo>
                  <a:lnTo>
                    <a:pt x="2491615" y="949135"/>
                  </a:lnTo>
                  <a:lnTo>
                    <a:pt x="2508665" y="944764"/>
                  </a:lnTo>
                  <a:lnTo>
                    <a:pt x="2525716" y="941188"/>
                  </a:lnTo>
                  <a:lnTo>
                    <a:pt x="2560212" y="934035"/>
                  </a:lnTo>
                  <a:lnTo>
                    <a:pt x="2595502" y="927677"/>
                  </a:lnTo>
                  <a:lnTo>
                    <a:pt x="2630792" y="921717"/>
                  </a:lnTo>
                  <a:lnTo>
                    <a:pt x="2702165" y="910988"/>
                  </a:lnTo>
                  <a:lnTo>
                    <a:pt x="2719215" y="908206"/>
                  </a:lnTo>
                  <a:lnTo>
                    <a:pt x="2735868" y="904630"/>
                  </a:lnTo>
                  <a:lnTo>
                    <a:pt x="2752125" y="901054"/>
                  </a:lnTo>
                  <a:lnTo>
                    <a:pt x="2767589" y="897080"/>
                  </a:lnTo>
                  <a:lnTo>
                    <a:pt x="2781864" y="893504"/>
                  </a:lnTo>
                  <a:lnTo>
                    <a:pt x="2796139" y="888338"/>
                  </a:lnTo>
                  <a:lnTo>
                    <a:pt x="2809620" y="883967"/>
                  </a:lnTo>
                  <a:lnTo>
                    <a:pt x="2822308" y="878801"/>
                  </a:lnTo>
                  <a:lnTo>
                    <a:pt x="2834600" y="874033"/>
                  </a:lnTo>
                  <a:lnTo>
                    <a:pt x="2845703" y="868867"/>
                  </a:lnTo>
                  <a:lnTo>
                    <a:pt x="2856805" y="863304"/>
                  </a:lnTo>
                  <a:lnTo>
                    <a:pt x="2867511" y="858138"/>
                  </a:lnTo>
                  <a:lnTo>
                    <a:pt x="2877027" y="852575"/>
                  </a:lnTo>
                  <a:lnTo>
                    <a:pt x="2886147" y="847409"/>
                  </a:lnTo>
                  <a:lnTo>
                    <a:pt x="2894871" y="841449"/>
                  </a:lnTo>
                  <a:lnTo>
                    <a:pt x="2903197" y="836283"/>
                  </a:lnTo>
                  <a:lnTo>
                    <a:pt x="2917868" y="825951"/>
                  </a:lnTo>
                  <a:lnTo>
                    <a:pt x="2929764" y="816017"/>
                  </a:lnTo>
                  <a:lnTo>
                    <a:pt x="2940470" y="806877"/>
                  </a:lnTo>
                  <a:lnTo>
                    <a:pt x="2948400" y="798930"/>
                  </a:lnTo>
                  <a:lnTo>
                    <a:pt x="2954744" y="792572"/>
                  </a:lnTo>
                  <a:lnTo>
                    <a:pt x="2959106" y="787009"/>
                  </a:lnTo>
                  <a:lnTo>
                    <a:pt x="2962674" y="782638"/>
                  </a:lnTo>
                  <a:close/>
                  <a:moveTo>
                    <a:pt x="0" y="0"/>
                  </a:moveTo>
                  <a:lnTo>
                    <a:pt x="1986" y="1984"/>
                  </a:lnTo>
                  <a:lnTo>
                    <a:pt x="8737" y="7938"/>
                  </a:lnTo>
                  <a:lnTo>
                    <a:pt x="19458" y="17066"/>
                  </a:lnTo>
                  <a:lnTo>
                    <a:pt x="34945" y="28972"/>
                  </a:lnTo>
                  <a:lnTo>
                    <a:pt x="44079" y="35719"/>
                  </a:lnTo>
                  <a:lnTo>
                    <a:pt x="54801" y="42863"/>
                  </a:lnTo>
                  <a:lnTo>
                    <a:pt x="66714" y="50403"/>
                  </a:lnTo>
                  <a:lnTo>
                    <a:pt x="79421" y="58738"/>
                  </a:lnTo>
                  <a:lnTo>
                    <a:pt x="93320" y="67072"/>
                  </a:lnTo>
                  <a:lnTo>
                    <a:pt x="108012" y="75406"/>
                  </a:lnTo>
                  <a:lnTo>
                    <a:pt x="124294" y="84138"/>
                  </a:lnTo>
                  <a:lnTo>
                    <a:pt x="141766" y="92869"/>
                  </a:lnTo>
                  <a:lnTo>
                    <a:pt x="160430" y="101203"/>
                  </a:lnTo>
                  <a:lnTo>
                    <a:pt x="180285" y="109934"/>
                  </a:lnTo>
                  <a:lnTo>
                    <a:pt x="201332" y="119063"/>
                  </a:lnTo>
                  <a:lnTo>
                    <a:pt x="223569" y="126603"/>
                  </a:lnTo>
                  <a:lnTo>
                    <a:pt x="246601" y="134938"/>
                  </a:lnTo>
                  <a:lnTo>
                    <a:pt x="271619" y="142478"/>
                  </a:lnTo>
                  <a:lnTo>
                    <a:pt x="297431" y="150019"/>
                  </a:lnTo>
                  <a:lnTo>
                    <a:pt x="324434" y="156369"/>
                  </a:lnTo>
                  <a:lnTo>
                    <a:pt x="353025" y="163116"/>
                  </a:lnTo>
                  <a:lnTo>
                    <a:pt x="382808" y="168275"/>
                  </a:lnTo>
                  <a:lnTo>
                    <a:pt x="413385" y="173831"/>
                  </a:lnTo>
                  <a:lnTo>
                    <a:pt x="445550" y="177403"/>
                  </a:lnTo>
                  <a:lnTo>
                    <a:pt x="478510" y="180975"/>
                  </a:lnTo>
                  <a:lnTo>
                    <a:pt x="513455" y="183753"/>
                  </a:lnTo>
                  <a:lnTo>
                    <a:pt x="531324" y="184547"/>
                  </a:lnTo>
                  <a:lnTo>
                    <a:pt x="549194" y="184944"/>
                  </a:lnTo>
                  <a:lnTo>
                    <a:pt x="567858" y="185341"/>
                  </a:lnTo>
                  <a:lnTo>
                    <a:pt x="586522" y="185738"/>
                  </a:lnTo>
                  <a:lnTo>
                    <a:pt x="662369" y="185738"/>
                  </a:lnTo>
                  <a:lnTo>
                    <a:pt x="738612" y="185738"/>
                  </a:lnTo>
                  <a:lnTo>
                    <a:pt x="814856" y="187325"/>
                  </a:lnTo>
                  <a:lnTo>
                    <a:pt x="852581" y="188119"/>
                  </a:lnTo>
                  <a:lnTo>
                    <a:pt x="890306" y="189309"/>
                  </a:lnTo>
                  <a:lnTo>
                    <a:pt x="928031" y="191294"/>
                  </a:lnTo>
                  <a:lnTo>
                    <a:pt x="965358" y="192881"/>
                  </a:lnTo>
                  <a:lnTo>
                    <a:pt x="1002289" y="195659"/>
                  </a:lnTo>
                  <a:lnTo>
                    <a:pt x="1038822" y="198438"/>
                  </a:lnTo>
                  <a:lnTo>
                    <a:pt x="1074959" y="202406"/>
                  </a:lnTo>
                  <a:lnTo>
                    <a:pt x="1110698" y="206375"/>
                  </a:lnTo>
                  <a:lnTo>
                    <a:pt x="1146040" y="211931"/>
                  </a:lnTo>
                  <a:lnTo>
                    <a:pt x="1180588" y="217488"/>
                  </a:lnTo>
                  <a:lnTo>
                    <a:pt x="1214739" y="224234"/>
                  </a:lnTo>
                  <a:lnTo>
                    <a:pt x="1248493" y="230981"/>
                  </a:lnTo>
                  <a:lnTo>
                    <a:pt x="1264774" y="234950"/>
                  </a:lnTo>
                  <a:lnTo>
                    <a:pt x="1281453" y="239316"/>
                  </a:lnTo>
                  <a:lnTo>
                    <a:pt x="1297734" y="243681"/>
                  </a:lnTo>
                  <a:lnTo>
                    <a:pt x="1313618" y="248444"/>
                  </a:lnTo>
                  <a:lnTo>
                    <a:pt x="1329502" y="253206"/>
                  </a:lnTo>
                  <a:lnTo>
                    <a:pt x="1344989" y="258763"/>
                  </a:lnTo>
                  <a:lnTo>
                    <a:pt x="1360476" y="263922"/>
                  </a:lnTo>
                  <a:lnTo>
                    <a:pt x="1375963" y="269478"/>
                  </a:lnTo>
                  <a:lnTo>
                    <a:pt x="1390656" y="275828"/>
                  </a:lnTo>
                  <a:lnTo>
                    <a:pt x="1405746" y="281781"/>
                  </a:lnTo>
                  <a:lnTo>
                    <a:pt x="1420042" y="288528"/>
                  </a:lnTo>
                  <a:lnTo>
                    <a:pt x="1434734" y="294878"/>
                  </a:lnTo>
                  <a:lnTo>
                    <a:pt x="1448633" y="302419"/>
                  </a:lnTo>
                  <a:lnTo>
                    <a:pt x="1462532" y="309959"/>
                  </a:lnTo>
                  <a:lnTo>
                    <a:pt x="1476430" y="317500"/>
                  </a:lnTo>
                  <a:lnTo>
                    <a:pt x="1489535" y="325438"/>
                  </a:lnTo>
                  <a:lnTo>
                    <a:pt x="1502639" y="334169"/>
                  </a:lnTo>
                  <a:lnTo>
                    <a:pt x="1515346" y="342503"/>
                  </a:lnTo>
                  <a:lnTo>
                    <a:pt x="1528054" y="351631"/>
                  </a:lnTo>
                  <a:lnTo>
                    <a:pt x="1540364" y="360759"/>
                  </a:lnTo>
                  <a:lnTo>
                    <a:pt x="1552674" y="370284"/>
                  </a:lnTo>
                  <a:lnTo>
                    <a:pt x="1563793" y="380603"/>
                  </a:lnTo>
                  <a:lnTo>
                    <a:pt x="1575706" y="390922"/>
                  </a:lnTo>
                  <a:lnTo>
                    <a:pt x="1586825" y="401638"/>
                  </a:lnTo>
                  <a:lnTo>
                    <a:pt x="1597547" y="412750"/>
                  </a:lnTo>
                  <a:lnTo>
                    <a:pt x="1608269" y="424259"/>
                  </a:lnTo>
                  <a:lnTo>
                    <a:pt x="1618196" y="436166"/>
                  </a:lnTo>
                  <a:lnTo>
                    <a:pt x="1628521" y="448469"/>
                  </a:lnTo>
                  <a:lnTo>
                    <a:pt x="1628521" y="371872"/>
                  </a:lnTo>
                  <a:lnTo>
                    <a:pt x="1638051" y="381397"/>
                  </a:lnTo>
                  <a:lnTo>
                    <a:pt x="1649567" y="393700"/>
                  </a:lnTo>
                  <a:lnTo>
                    <a:pt x="1663863" y="410766"/>
                  </a:lnTo>
                  <a:lnTo>
                    <a:pt x="1681733" y="431800"/>
                  </a:lnTo>
                  <a:lnTo>
                    <a:pt x="1701985" y="457200"/>
                  </a:lnTo>
                  <a:lnTo>
                    <a:pt x="1713104" y="471488"/>
                  </a:lnTo>
                  <a:lnTo>
                    <a:pt x="1724620" y="486966"/>
                  </a:lnTo>
                  <a:lnTo>
                    <a:pt x="1735739" y="503238"/>
                  </a:lnTo>
                  <a:lnTo>
                    <a:pt x="1747652" y="520303"/>
                  </a:lnTo>
                  <a:lnTo>
                    <a:pt x="1759962" y="538559"/>
                  </a:lnTo>
                  <a:lnTo>
                    <a:pt x="1772272" y="558006"/>
                  </a:lnTo>
                  <a:lnTo>
                    <a:pt x="1784582" y="577850"/>
                  </a:lnTo>
                  <a:lnTo>
                    <a:pt x="1796893" y="598884"/>
                  </a:lnTo>
                  <a:lnTo>
                    <a:pt x="1809203" y="620316"/>
                  </a:lnTo>
                  <a:lnTo>
                    <a:pt x="1821513" y="642938"/>
                  </a:lnTo>
                  <a:lnTo>
                    <a:pt x="1833029" y="666353"/>
                  </a:lnTo>
                  <a:lnTo>
                    <a:pt x="1844545" y="690166"/>
                  </a:lnTo>
                  <a:lnTo>
                    <a:pt x="1856061" y="715169"/>
                  </a:lnTo>
                  <a:lnTo>
                    <a:pt x="1866783" y="740966"/>
                  </a:lnTo>
                  <a:lnTo>
                    <a:pt x="1877505" y="767556"/>
                  </a:lnTo>
                  <a:lnTo>
                    <a:pt x="1887035" y="794544"/>
                  </a:lnTo>
                  <a:lnTo>
                    <a:pt x="1896566" y="822325"/>
                  </a:lnTo>
                  <a:lnTo>
                    <a:pt x="1904905" y="850503"/>
                  </a:lnTo>
                  <a:lnTo>
                    <a:pt x="1912847" y="879872"/>
                  </a:lnTo>
                  <a:lnTo>
                    <a:pt x="1919995" y="910034"/>
                  </a:lnTo>
                  <a:lnTo>
                    <a:pt x="1955337" y="874316"/>
                  </a:lnTo>
                  <a:lnTo>
                    <a:pt x="1963676" y="898922"/>
                  </a:lnTo>
                  <a:lnTo>
                    <a:pt x="1973207" y="927894"/>
                  </a:lnTo>
                  <a:lnTo>
                    <a:pt x="1984723" y="966391"/>
                  </a:lnTo>
                  <a:lnTo>
                    <a:pt x="1998621" y="1012825"/>
                  </a:lnTo>
                  <a:lnTo>
                    <a:pt x="2005372" y="1038622"/>
                  </a:lnTo>
                  <a:lnTo>
                    <a:pt x="2012520" y="1066403"/>
                  </a:lnTo>
                  <a:lnTo>
                    <a:pt x="2019668" y="1095375"/>
                  </a:lnTo>
                  <a:lnTo>
                    <a:pt x="2026816" y="1125538"/>
                  </a:lnTo>
                  <a:lnTo>
                    <a:pt x="2033566" y="1156891"/>
                  </a:lnTo>
                  <a:lnTo>
                    <a:pt x="2040317" y="1189435"/>
                  </a:lnTo>
                  <a:lnTo>
                    <a:pt x="2046671" y="1222375"/>
                  </a:lnTo>
                  <a:lnTo>
                    <a:pt x="2052230" y="1256110"/>
                  </a:lnTo>
                  <a:lnTo>
                    <a:pt x="2057790" y="1290241"/>
                  </a:lnTo>
                  <a:lnTo>
                    <a:pt x="2062158" y="1324769"/>
                  </a:lnTo>
                  <a:lnTo>
                    <a:pt x="2066129" y="1359694"/>
                  </a:lnTo>
                  <a:lnTo>
                    <a:pt x="2068511" y="1394619"/>
                  </a:lnTo>
                  <a:lnTo>
                    <a:pt x="2070894" y="1429147"/>
                  </a:lnTo>
                  <a:lnTo>
                    <a:pt x="2071291" y="1446610"/>
                  </a:lnTo>
                  <a:lnTo>
                    <a:pt x="2071688" y="1463675"/>
                  </a:lnTo>
                  <a:lnTo>
                    <a:pt x="2071688" y="1480741"/>
                  </a:lnTo>
                  <a:lnTo>
                    <a:pt x="2071291" y="1497806"/>
                  </a:lnTo>
                  <a:lnTo>
                    <a:pt x="2070894" y="1514475"/>
                  </a:lnTo>
                  <a:lnTo>
                    <a:pt x="2070100" y="1531144"/>
                  </a:lnTo>
                  <a:lnTo>
                    <a:pt x="2068511" y="1547416"/>
                  </a:lnTo>
                  <a:lnTo>
                    <a:pt x="2066923" y="1563688"/>
                  </a:lnTo>
                  <a:lnTo>
                    <a:pt x="2065335" y="1579960"/>
                  </a:lnTo>
                  <a:lnTo>
                    <a:pt x="2062555" y="1595835"/>
                  </a:lnTo>
                  <a:lnTo>
                    <a:pt x="2059775" y="1610916"/>
                  </a:lnTo>
                  <a:lnTo>
                    <a:pt x="2056995" y="1626394"/>
                  </a:lnTo>
                  <a:lnTo>
                    <a:pt x="2053421" y="1641078"/>
                  </a:lnTo>
                  <a:lnTo>
                    <a:pt x="2049450" y="1655763"/>
                  </a:lnTo>
                  <a:lnTo>
                    <a:pt x="2045082" y="1670050"/>
                  </a:lnTo>
                  <a:lnTo>
                    <a:pt x="2040317" y="1684338"/>
                  </a:lnTo>
                  <a:lnTo>
                    <a:pt x="2034758" y="1697435"/>
                  </a:lnTo>
                  <a:lnTo>
                    <a:pt x="2029198" y="1710531"/>
                  </a:lnTo>
                  <a:lnTo>
                    <a:pt x="2028520" y="1710950"/>
                  </a:lnTo>
                  <a:lnTo>
                    <a:pt x="2020892" y="1692617"/>
                  </a:lnTo>
                  <a:lnTo>
                    <a:pt x="2012561" y="1673551"/>
                  </a:lnTo>
                  <a:lnTo>
                    <a:pt x="2003438" y="1653690"/>
                  </a:lnTo>
                  <a:lnTo>
                    <a:pt x="1993917" y="1633830"/>
                  </a:lnTo>
                  <a:lnTo>
                    <a:pt x="1983604" y="1613969"/>
                  </a:lnTo>
                  <a:lnTo>
                    <a:pt x="1973290" y="1593712"/>
                  </a:lnTo>
                  <a:lnTo>
                    <a:pt x="1962183" y="1573057"/>
                  </a:lnTo>
                  <a:lnTo>
                    <a:pt x="1950679" y="1552402"/>
                  </a:lnTo>
                  <a:lnTo>
                    <a:pt x="1939175" y="1531350"/>
                  </a:lnTo>
                  <a:lnTo>
                    <a:pt x="1926878" y="1510298"/>
                  </a:lnTo>
                  <a:lnTo>
                    <a:pt x="1914185" y="1488848"/>
                  </a:lnTo>
                  <a:lnTo>
                    <a:pt x="1900301" y="1467796"/>
                  </a:lnTo>
                  <a:lnTo>
                    <a:pt x="1894260" y="1458189"/>
                  </a:lnTo>
                  <a:lnTo>
                    <a:pt x="1928813" y="1036638"/>
                  </a:lnTo>
                  <a:lnTo>
                    <a:pt x="1862051" y="1408114"/>
                  </a:lnTo>
                  <a:lnTo>
                    <a:pt x="1843972" y="1381204"/>
                  </a:lnTo>
                  <a:lnTo>
                    <a:pt x="1813824" y="1337908"/>
                  </a:lnTo>
                  <a:lnTo>
                    <a:pt x="1782090" y="1294612"/>
                  </a:lnTo>
                  <a:lnTo>
                    <a:pt x="1749959" y="1250919"/>
                  </a:lnTo>
                  <a:lnTo>
                    <a:pt x="1716638" y="1208021"/>
                  </a:lnTo>
                  <a:lnTo>
                    <a:pt x="1681730" y="1165122"/>
                  </a:lnTo>
                  <a:lnTo>
                    <a:pt x="1658188" y="1136727"/>
                  </a:lnTo>
                  <a:lnTo>
                    <a:pt x="1662012" y="1095017"/>
                  </a:lnTo>
                  <a:lnTo>
                    <a:pt x="1664012" y="1064080"/>
                  </a:lnTo>
                  <a:lnTo>
                    <a:pt x="1666812" y="1028781"/>
                  </a:lnTo>
                  <a:lnTo>
                    <a:pt x="1669612" y="988722"/>
                  </a:lnTo>
                  <a:lnTo>
                    <a:pt x="1671612" y="945094"/>
                  </a:lnTo>
                  <a:lnTo>
                    <a:pt x="1673212" y="897896"/>
                  </a:lnTo>
                  <a:lnTo>
                    <a:pt x="1674412" y="848715"/>
                  </a:lnTo>
                  <a:lnTo>
                    <a:pt x="1674812" y="797154"/>
                  </a:lnTo>
                  <a:lnTo>
                    <a:pt x="1674412" y="744800"/>
                  </a:lnTo>
                  <a:lnTo>
                    <a:pt x="1674012" y="718227"/>
                  </a:lnTo>
                  <a:lnTo>
                    <a:pt x="1672812" y="691653"/>
                  </a:lnTo>
                  <a:lnTo>
                    <a:pt x="1671612" y="665080"/>
                  </a:lnTo>
                  <a:lnTo>
                    <a:pt x="1670012" y="638506"/>
                  </a:lnTo>
                  <a:lnTo>
                    <a:pt x="1668012" y="612329"/>
                  </a:lnTo>
                  <a:lnTo>
                    <a:pt x="1666012" y="586549"/>
                  </a:lnTo>
                  <a:lnTo>
                    <a:pt x="1663212" y="560372"/>
                  </a:lnTo>
                  <a:lnTo>
                    <a:pt x="1659612" y="534988"/>
                  </a:lnTo>
                  <a:lnTo>
                    <a:pt x="1660412" y="553629"/>
                  </a:lnTo>
                  <a:lnTo>
                    <a:pt x="1662012" y="603603"/>
                  </a:lnTo>
                  <a:lnTo>
                    <a:pt x="1662412" y="638109"/>
                  </a:lnTo>
                  <a:lnTo>
                    <a:pt x="1662412" y="676978"/>
                  </a:lnTo>
                  <a:lnTo>
                    <a:pt x="1662412" y="720607"/>
                  </a:lnTo>
                  <a:lnTo>
                    <a:pt x="1662012" y="766218"/>
                  </a:lnTo>
                  <a:lnTo>
                    <a:pt x="1660412" y="814606"/>
                  </a:lnTo>
                  <a:lnTo>
                    <a:pt x="1658812" y="863787"/>
                  </a:lnTo>
                  <a:lnTo>
                    <a:pt x="1655612" y="912174"/>
                  </a:lnTo>
                  <a:lnTo>
                    <a:pt x="1654012" y="936765"/>
                  </a:lnTo>
                  <a:lnTo>
                    <a:pt x="1652012" y="960562"/>
                  </a:lnTo>
                  <a:lnTo>
                    <a:pt x="1649612" y="983566"/>
                  </a:lnTo>
                  <a:lnTo>
                    <a:pt x="1646812" y="1006570"/>
                  </a:lnTo>
                  <a:lnTo>
                    <a:pt x="1644412" y="1028384"/>
                  </a:lnTo>
                  <a:lnTo>
                    <a:pt x="1640812" y="1049405"/>
                  </a:lnTo>
                  <a:lnTo>
                    <a:pt x="1637212" y="1069633"/>
                  </a:lnTo>
                  <a:lnTo>
                    <a:pt x="1633212" y="1088274"/>
                  </a:lnTo>
                  <a:lnTo>
                    <a:pt x="1629548" y="1102806"/>
                  </a:lnTo>
                  <a:lnTo>
                    <a:pt x="1611517" y="1081708"/>
                  </a:lnTo>
                  <a:lnTo>
                    <a:pt x="1575419" y="1041192"/>
                  </a:lnTo>
                  <a:lnTo>
                    <a:pt x="1538925" y="1001074"/>
                  </a:lnTo>
                  <a:lnTo>
                    <a:pt x="1502827" y="962545"/>
                  </a:lnTo>
                  <a:lnTo>
                    <a:pt x="1465936" y="924810"/>
                  </a:lnTo>
                  <a:lnTo>
                    <a:pt x="1429441" y="888663"/>
                  </a:lnTo>
                  <a:lnTo>
                    <a:pt x="1393343" y="853709"/>
                  </a:lnTo>
                  <a:lnTo>
                    <a:pt x="1357245" y="820740"/>
                  </a:lnTo>
                  <a:lnTo>
                    <a:pt x="1321941" y="789758"/>
                  </a:lnTo>
                  <a:lnTo>
                    <a:pt x="1304487" y="774267"/>
                  </a:lnTo>
                  <a:lnTo>
                    <a:pt x="1286636" y="759967"/>
                  </a:lnTo>
                  <a:lnTo>
                    <a:pt x="1269579" y="745668"/>
                  </a:lnTo>
                  <a:lnTo>
                    <a:pt x="1252522" y="732560"/>
                  </a:lnTo>
                  <a:lnTo>
                    <a:pt x="1238401" y="721708"/>
                  </a:lnTo>
                  <a:lnTo>
                    <a:pt x="1238183" y="719838"/>
                  </a:lnTo>
                  <a:lnTo>
                    <a:pt x="1234535" y="690371"/>
                  </a:lnTo>
                  <a:lnTo>
                    <a:pt x="1229671" y="654531"/>
                  </a:lnTo>
                  <a:lnTo>
                    <a:pt x="1223997" y="615108"/>
                  </a:lnTo>
                  <a:lnTo>
                    <a:pt x="1217106" y="576482"/>
                  </a:lnTo>
                  <a:lnTo>
                    <a:pt x="1213864" y="557766"/>
                  </a:lnTo>
                  <a:lnTo>
                    <a:pt x="1210216" y="540643"/>
                  </a:lnTo>
                  <a:lnTo>
                    <a:pt x="1206973" y="524714"/>
                  </a:lnTo>
                  <a:lnTo>
                    <a:pt x="1203325" y="511175"/>
                  </a:lnTo>
                  <a:lnTo>
                    <a:pt x="1206973" y="531882"/>
                  </a:lnTo>
                  <a:lnTo>
                    <a:pt x="1209810" y="554580"/>
                  </a:lnTo>
                  <a:lnTo>
                    <a:pt x="1213053" y="583650"/>
                  </a:lnTo>
                  <a:lnTo>
                    <a:pt x="1214674" y="599578"/>
                  </a:lnTo>
                  <a:lnTo>
                    <a:pt x="1216295" y="616303"/>
                  </a:lnTo>
                  <a:lnTo>
                    <a:pt x="1217106" y="633824"/>
                  </a:lnTo>
                  <a:lnTo>
                    <a:pt x="1217511" y="650948"/>
                  </a:lnTo>
                  <a:lnTo>
                    <a:pt x="1217917" y="668469"/>
                  </a:lnTo>
                  <a:lnTo>
                    <a:pt x="1217511" y="685990"/>
                  </a:lnTo>
                  <a:lnTo>
                    <a:pt x="1216295" y="703113"/>
                  </a:lnTo>
                  <a:lnTo>
                    <a:pt x="1216046" y="705118"/>
                  </a:lnTo>
                  <a:lnTo>
                    <a:pt x="1202540" y="695222"/>
                  </a:lnTo>
                  <a:lnTo>
                    <a:pt x="1186673" y="684497"/>
                  </a:lnTo>
                  <a:lnTo>
                    <a:pt x="1170805" y="673773"/>
                  </a:lnTo>
                  <a:lnTo>
                    <a:pt x="1154938" y="663842"/>
                  </a:lnTo>
                  <a:lnTo>
                    <a:pt x="1139468" y="654707"/>
                  </a:lnTo>
                  <a:lnTo>
                    <a:pt x="1124790" y="645968"/>
                  </a:lnTo>
                  <a:lnTo>
                    <a:pt x="1110113" y="638024"/>
                  </a:lnTo>
                  <a:lnTo>
                    <a:pt x="1095833" y="630477"/>
                  </a:lnTo>
                  <a:lnTo>
                    <a:pt x="1081949" y="623724"/>
                  </a:lnTo>
                  <a:lnTo>
                    <a:pt x="1068065" y="618163"/>
                  </a:lnTo>
                  <a:lnTo>
                    <a:pt x="1054975" y="613000"/>
                  </a:lnTo>
                  <a:lnTo>
                    <a:pt x="1042281" y="608630"/>
                  </a:lnTo>
                  <a:lnTo>
                    <a:pt x="1017290" y="600686"/>
                  </a:lnTo>
                  <a:lnTo>
                    <a:pt x="991902" y="592345"/>
                  </a:lnTo>
                  <a:lnTo>
                    <a:pt x="966118" y="583209"/>
                  </a:lnTo>
                  <a:lnTo>
                    <a:pt x="939937" y="574073"/>
                  </a:lnTo>
                  <a:lnTo>
                    <a:pt x="886782" y="553815"/>
                  </a:lnTo>
                  <a:lnTo>
                    <a:pt x="833627" y="533160"/>
                  </a:lnTo>
                  <a:lnTo>
                    <a:pt x="780075" y="511711"/>
                  </a:lnTo>
                  <a:lnTo>
                    <a:pt x="727317" y="489864"/>
                  </a:lnTo>
                  <a:lnTo>
                    <a:pt x="694143" y="475740"/>
                  </a:lnTo>
                  <a:lnTo>
                    <a:pt x="615950" y="344488"/>
                  </a:lnTo>
                  <a:lnTo>
                    <a:pt x="682265" y="470683"/>
                  </a:lnTo>
                  <a:lnTo>
                    <a:pt x="676938" y="468415"/>
                  </a:lnTo>
                  <a:lnTo>
                    <a:pt x="628543" y="447363"/>
                  </a:lnTo>
                  <a:lnTo>
                    <a:pt x="583322" y="427105"/>
                  </a:lnTo>
                  <a:lnTo>
                    <a:pt x="541670" y="408436"/>
                  </a:lnTo>
                  <a:lnTo>
                    <a:pt x="473044" y="376659"/>
                  </a:lnTo>
                  <a:lnTo>
                    <a:pt x="427426" y="355607"/>
                  </a:lnTo>
                  <a:lnTo>
                    <a:pt x="411162" y="347663"/>
                  </a:lnTo>
                  <a:lnTo>
                    <a:pt x="413939" y="350444"/>
                  </a:lnTo>
                  <a:lnTo>
                    <a:pt x="417906" y="352827"/>
                  </a:lnTo>
                  <a:lnTo>
                    <a:pt x="427029" y="359977"/>
                  </a:lnTo>
                  <a:lnTo>
                    <a:pt x="439327" y="367524"/>
                  </a:lnTo>
                  <a:lnTo>
                    <a:pt x="453607" y="375865"/>
                  </a:lnTo>
                  <a:lnTo>
                    <a:pt x="470664" y="385001"/>
                  </a:lnTo>
                  <a:lnTo>
                    <a:pt x="490102" y="394931"/>
                  </a:lnTo>
                  <a:lnTo>
                    <a:pt x="533340" y="416380"/>
                  </a:lnTo>
                  <a:lnTo>
                    <a:pt x="582925" y="440213"/>
                  </a:lnTo>
                  <a:lnTo>
                    <a:pt x="636873" y="465237"/>
                  </a:lnTo>
                  <a:lnTo>
                    <a:pt x="692805" y="491056"/>
                  </a:lnTo>
                  <a:lnTo>
                    <a:pt x="750721" y="516477"/>
                  </a:lnTo>
                  <a:lnTo>
                    <a:pt x="807049" y="541502"/>
                  </a:lnTo>
                  <a:lnTo>
                    <a:pt x="861791" y="565334"/>
                  </a:lnTo>
                  <a:lnTo>
                    <a:pt x="928558" y="593908"/>
                  </a:lnTo>
                  <a:lnTo>
                    <a:pt x="927038" y="593725"/>
                  </a:lnTo>
                  <a:lnTo>
                    <a:pt x="913525" y="596435"/>
                  </a:lnTo>
                  <a:lnTo>
                    <a:pt x="897230" y="599533"/>
                  </a:lnTo>
                  <a:lnTo>
                    <a:pt x="875769" y="603018"/>
                  </a:lnTo>
                  <a:lnTo>
                    <a:pt x="848744" y="607664"/>
                  </a:lnTo>
                  <a:lnTo>
                    <a:pt x="818141" y="611149"/>
                  </a:lnTo>
                  <a:lnTo>
                    <a:pt x="783565" y="615795"/>
                  </a:lnTo>
                  <a:lnTo>
                    <a:pt x="746206" y="618893"/>
                  </a:lnTo>
                  <a:lnTo>
                    <a:pt x="725937" y="620442"/>
                  </a:lnTo>
                  <a:lnTo>
                    <a:pt x="705668" y="621603"/>
                  </a:lnTo>
                  <a:lnTo>
                    <a:pt x="685002" y="622765"/>
                  </a:lnTo>
                  <a:lnTo>
                    <a:pt x="663540" y="623152"/>
                  </a:lnTo>
                  <a:lnTo>
                    <a:pt x="642079" y="623539"/>
                  </a:lnTo>
                  <a:lnTo>
                    <a:pt x="620618" y="623539"/>
                  </a:lnTo>
                  <a:lnTo>
                    <a:pt x="598759" y="623152"/>
                  </a:lnTo>
                  <a:lnTo>
                    <a:pt x="576503" y="621990"/>
                  </a:lnTo>
                  <a:lnTo>
                    <a:pt x="554247" y="620829"/>
                  </a:lnTo>
                  <a:lnTo>
                    <a:pt x="532388" y="618506"/>
                  </a:lnTo>
                  <a:lnTo>
                    <a:pt x="510132" y="616182"/>
                  </a:lnTo>
                  <a:lnTo>
                    <a:pt x="488670" y="613085"/>
                  </a:lnTo>
                  <a:lnTo>
                    <a:pt x="467209" y="609213"/>
                  </a:lnTo>
                  <a:lnTo>
                    <a:pt x="446145" y="604954"/>
                  </a:lnTo>
                  <a:lnTo>
                    <a:pt x="429576" y="600994"/>
                  </a:lnTo>
                  <a:lnTo>
                    <a:pt x="417530" y="597597"/>
                  </a:lnTo>
                  <a:lnTo>
                    <a:pt x="404812" y="593725"/>
                  </a:lnTo>
                  <a:lnTo>
                    <a:pt x="425081" y="599920"/>
                  </a:lnTo>
                  <a:lnTo>
                    <a:pt x="429576" y="600994"/>
                  </a:lnTo>
                  <a:lnTo>
                    <a:pt x="432632" y="601856"/>
                  </a:lnTo>
                  <a:lnTo>
                    <a:pt x="453299" y="606890"/>
                  </a:lnTo>
                  <a:lnTo>
                    <a:pt x="479132" y="613085"/>
                  </a:lnTo>
                  <a:lnTo>
                    <a:pt x="509734" y="619280"/>
                  </a:lnTo>
                  <a:lnTo>
                    <a:pt x="526426" y="622378"/>
                  </a:lnTo>
                  <a:lnTo>
                    <a:pt x="543913" y="625475"/>
                  </a:lnTo>
                  <a:lnTo>
                    <a:pt x="562195" y="628573"/>
                  </a:lnTo>
                  <a:lnTo>
                    <a:pt x="582067" y="630896"/>
                  </a:lnTo>
                  <a:lnTo>
                    <a:pt x="602336" y="633606"/>
                  </a:lnTo>
                  <a:lnTo>
                    <a:pt x="623400" y="636317"/>
                  </a:lnTo>
                  <a:lnTo>
                    <a:pt x="645259" y="637865"/>
                  </a:lnTo>
                  <a:lnTo>
                    <a:pt x="667515" y="639414"/>
                  </a:lnTo>
                  <a:lnTo>
                    <a:pt x="690963" y="640576"/>
                  </a:lnTo>
                  <a:lnTo>
                    <a:pt x="714412" y="641350"/>
                  </a:lnTo>
                  <a:lnTo>
                    <a:pt x="739053" y="641350"/>
                  </a:lnTo>
                  <a:lnTo>
                    <a:pt x="763693" y="641350"/>
                  </a:lnTo>
                  <a:lnTo>
                    <a:pt x="788732" y="639801"/>
                  </a:lnTo>
                  <a:lnTo>
                    <a:pt x="814167" y="638640"/>
                  </a:lnTo>
                  <a:lnTo>
                    <a:pt x="840000" y="636317"/>
                  </a:lnTo>
                  <a:lnTo>
                    <a:pt x="865833" y="633219"/>
                  </a:lnTo>
                  <a:lnTo>
                    <a:pt x="892461" y="629347"/>
                  </a:lnTo>
                  <a:lnTo>
                    <a:pt x="918692" y="624701"/>
                  </a:lnTo>
                  <a:lnTo>
                    <a:pt x="945320" y="618893"/>
                  </a:lnTo>
                  <a:lnTo>
                    <a:pt x="971550" y="612310"/>
                  </a:lnTo>
                  <a:lnTo>
                    <a:pt x="971357" y="612122"/>
                  </a:lnTo>
                  <a:lnTo>
                    <a:pt x="1024430" y="634449"/>
                  </a:lnTo>
                  <a:lnTo>
                    <a:pt x="1049818" y="645571"/>
                  </a:lnTo>
                  <a:lnTo>
                    <a:pt x="1075602" y="659870"/>
                  </a:lnTo>
                  <a:lnTo>
                    <a:pt x="1100990" y="675759"/>
                  </a:lnTo>
                  <a:lnTo>
                    <a:pt x="1126377" y="691647"/>
                  </a:lnTo>
                  <a:lnTo>
                    <a:pt x="1151765" y="708727"/>
                  </a:lnTo>
                  <a:lnTo>
                    <a:pt x="1176359" y="725807"/>
                  </a:lnTo>
                  <a:lnTo>
                    <a:pt x="1200953" y="743682"/>
                  </a:lnTo>
                  <a:lnTo>
                    <a:pt x="1225547" y="762351"/>
                  </a:lnTo>
                  <a:lnTo>
                    <a:pt x="1248951" y="781417"/>
                  </a:lnTo>
                  <a:lnTo>
                    <a:pt x="1272752" y="801277"/>
                  </a:lnTo>
                  <a:lnTo>
                    <a:pt x="1296553" y="820740"/>
                  </a:lnTo>
                  <a:lnTo>
                    <a:pt x="1319164" y="841395"/>
                  </a:lnTo>
                  <a:lnTo>
                    <a:pt x="1342171" y="862050"/>
                  </a:lnTo>
                  <a:lnTo>
                    <a:pt x="1364385" y="883500"/>
                  </a:lnTo>
                  <a:lnTo>
                    <a:pt x="1386600" y="904949"/>
                  </a:lnTo>
                  <a:lnTo>
                    <a:pt x="1408020" y="926796"/>
                  </a:lnTo>
                  <a:lnTo>
                    <a:pt x="1429441" y="949039"/>
                  </a:lnTo>
                  <a:lnTo>
                    <a:pt x="1450465" y="971283"/>
                  </a:lnTo>
                  <a:lnTo>
                    <a:pt x="1471489" y="993924"/>
                  </a:lnTo>
                  <a:lnTo>
                    <a:pt x="1491720" y="1016962"/>
                  </a:lnTo>
                  <a:lnTo>
                    <a:pt x="1511951" y="1039603"/>
                  </a:lnTo>
                  <a:lnTo>
                    <a:pt x="1514611" y="1042747"/>
                  </a:lnTo>
                  <a:lnTo>
                    <a:pt x="1509729" y="1046212"/>
                  </a:lnTo>
                  <a:lnTo>
                    <a:pt x="1495050" y="1055387"/>
                  </a:lnTo>
                  <a:lnTo>
                    <a:pt x="1480372" y="1064163"/>
                  </a:lnTo>
                  <a:lnTo>
                    <a:pt x="1465297" y="1072540"/>
                  </a:lnTo>
                  <a:lnTo>
                    <a:pt x="1449428" y="1080917"/>
                  </a:lnTo>
                  <a:lnTo>
                    <a:pt x="1433163" y="1088496"/>
                  </a:lnTo>
                  <a:lnTo>
                    <a:pt x="1416501" y="1095677"/>
                  </a:lnTo>
                  <a:lnTo>
                    <a:pt x="1399442" y="1102458"/>
                  </a:lnTo>
                  <a:lnTo>
                    <a:pt x="1381986" y="1109240"/>
                  </a:lnTo>
                  <a:lnTo>
                    <a:pt x="1364531" y="1115223"/>
                  </a:lnTo>
                  <a:lnTo>
                    <a:pt x="1346679" y="1121207"/>
                  </a:lnTo>
                  <a:lnTo>
                    <a:pt x="1328033" y="1126792"/>
                  </a:lnTo>
                  <a:lnTo>
                    <a:pt x="1309387" y="1131579"/>
                  </a:lnTo>
                  <a:lnTo>
                    <a:pt x="1290345" y="1136366"/>
                  </a:lnTo>
                  <a:lnTo>
                    <a:pt x="1271699" y="1141153"/>
                  </a:lnTo>
                  <a:lnTo>
                    <a:pt x="1251864" y="1145142"/>
                  </a:lnTo>
                  <a:lnTo>
                    <a:pt x="1232821" y="1149131"/>
                  </a:lnTo>
                  <a:lnTo>
                    <a:pt x="1212985" y="1153120"/>
                  </a:lnTo>
                  <a:lnTo>
                    <a:pt x="1193150" y="1156311"/>
                  </a:lnTo>
                  <a:lnTo>
                    <a:pt x="1173711" y="1159502"/>
                  </a:lnTo>
                  <a:lnTo>
                    <a:pt x="1133246" y="1165087"/>
                  </a:lnTo>
                  <a:lnTo>
                    <a:pt x="1093574" y="1169475"/>
                  </a:lnTo>
                  <a:lnTo>
                    <a:pt x="1053109" y="1173065"/>
                  </a:lnTo>
                  <a:lnTo>
                    <a:pt x="1013438" y="1176257"/>
                  </a:lnTo>
                  <a:lnTo>
                    <a:pt x="973766" y="1178251"/>
                  </a:lnTo>
                  <a:lnTo>
                    <a:pt x="935285" y="1179448"/>
                  </a:lnTo>
                  <a:lnTo>
                    <a:pt x="897200" y="1180246"/>
                  </a:lnTo>
                  <a:lnTo>
                    <a:pt x="860305" y="1180645"/>
                  </a:lnTo>
                  <a:lnTo>
                    <a:pt x="824998" y="1180246"/>
                  </a:lnTo>
                  <a:lnTo>
                    <a:pt x="790880" y="1179448"/>
                  </a:lnTo>
                  <a:lnTo>
                    <a:pt x="757953" y="1178251"/>
                  </a:lnTo>
                  <a:lnTo>
                    <a:pt x="727009" y="1177453"/>
                  </a:lnTo>
                  <a:lnTo>
                    <a:pt x="698445" y="1175858"/>
                  </a:lnTo>
                  <a:lnTo>
                    <a:pt x="671865" y="1173863"/>
                  </a:lnTo>
                  <a:lnTo>
                    <a:pt x="625846" y="1170672"/>
                  </a:lnTo>
                  <a:lnTo>
                    <a:pt x="591332" y="1167880"/>
                  </a:lnTo>
                  <a:lnTo>
                    <a:pt x="561975" y="1164688"/>
                  </a:lnTo>
                  <a:lnTo>
                    <a:pt x="596490" y="1168677"/>
                  </a:lnTo>
                  <a:lnTo>
                    <a:pt x="630210" y="1172667"/>
                  </a:lnTo>
                  <a:lnTo>
                    <a:pt x="663534" y="1176257"/>
                  </a:lnTo>
                  <a:lnTo>
                    <a:pt x="696065" y="1179049"/>
                  </a:lnTo>
                  <a:lnTo>
                    <a:pt x="728199" y="1181841"/>
                  </a:lnTo>
                  <a:lnTo>
                    <a:pt x="759143" y="1183836"/>
                  </a:lnTo>
                  <a:lnTo>
                    <a:pt x="789293" y="1186229"/>
                  </a:lnTo>
                  <a:lnTo>
                    <a:pt x="819047" y="1187825"/>
                  </a:lnTo>
                  <a:lnTo>
                    <a:pt x="848007" y="1189421"/>
                  </a:lnTo>
                  <a:lnTo>
                    <a:pt x="876174" y="1190617"/>
                  </a:lnTo>
                  <a:lnTo>
                    <a:pt x="903547" y="1191415"/>
                  </a:lnTo>
                  <a:lnTo>
                    <a:pt x="930921" y="1191814"/>
                  </a:lnTo>
                  <a:lnTo>
                    <a:pt x="982494" y="1192213"/>
                  </a:lnTo>
                  <a:lnTo>
                    <a:pt x="1031686" y="1191415"/>
                  </a:lnTo>
                  <a:lnTo>
                    <a:pt x="1078499" y="1190219"/>
                  </a:lnTo>
                  <a:lnTo>
                    <a:pt x="1122138" y="1187426"/>
                  </a:lnTo>
                  <a:lnTo>
                    <a:pt x="1163793" y="1184634"/>
                  </a:lnTo>
                  <a:lnTo>
                    <a:pt x="1203068" y="1180645"/>
                  </a:lnTo>
                  <a:lnTo>
                    <a:pt x="1239565" y="1176257"/>
                  </a:lnTo>
                  <a:lnTo>
                    <a:pt x="1274476" y="1170672"/>
                  </a:lnTo>
                  <a:lnTo>
                    <a:pt x="1306214" y="1165486"/>
                  </a:lnTo>
                  <a:lnTo>
                    <a:pt x="1335967" y="1159901"/>
                  </a:lnTo>
                  <a:lnTo>
                    <a:pt x="1363737" y="1153519"/>
                  </a:lnTo>
                  <a:lnTo>
                    <a:pt x="1389524" y="1147535"/>
                  </a:lnTo>
                  <a:lnTo>
                    <a:pt x="1412930" y="1140754"/>
                  </a:lnTo>
                  <a:lnTo>
                    <a:pt x="1434353" y="1134770"/>
                  </a:lnTo>
                  <a:lnTo>
                    <a:pt x="1453395" y="1127989"/>
                  </a:lnTo>
                  <a:lnTo>
                    <a:pt x="1470851" y="1122005"/>
                  </a:lnTo>
                  <a:lnTo>
                    <a:pt x="1486719" y="1115622"/>
                  </a:lnTo>
                  <a:lnTo>
                    <a:pt x="1500207" y="1110038"/>
                  </a:lnTo>
                  <a:lnTo>
                    <a:pt x="1512109" y="1104852"/>
                  </a:lnTo>
                  <a:lnTo>
                    <a:pt x="1522424" y="1100065"/>
                  </a:lnTo>
                  <a:lnTo>
                    <a:pt x="1531151" y="1095677"/>
                  </a:lnTo>
                  <a:lnTo>
                    <a:pt x="1537499" y="1091688"/>
                  </a:lnTo>
                  <a:lnTo>
                    <a:pt x="1546226" y="1086103"/>
                  </a:lnTo>
                  <a:lnTo>
                    <a:pt x="1549400" y="1084507"/>
                  </a:lnTo>
                  <a:lnTo>
                    <a:pt x="1549151" y="1084051"/>
                  </a:lnTo>
                  <a:lnTo>
                    <a:pt x="1550825" y="1086077"/>
                  </a:lnTo>
                  <a:lnTo>
                    <a:pt x="1570263" y="1109512"/>
                  </a:lnTo>
                  <a:lnTo>
                    <a:pt x="1588510" y="1132551"/>
                  </a:lnTo>
                  <a:lnTo>
                    <a:pt x="1607154" y="1155986"/>
                  </a:lnTo>
                  <a:lnTo>
                    <a:pt x="1625004" y="1179421"/>
                  </a:lnTo>
                  <a:lnTo>
                    <a:pt x="1642458" y="1202857"/>
                  </a:lnTo>
                  <a:lnTo>
                    <a:pt x="1659516" y="1225895"/>
                  </a:lnTo>
                  <a:lnTo>
                    <a:pt x="1692440" y="1271971"/>
                  </a:lnTo>
                  <a:lnTo>
                    <a:pt x="1723778" y="1317253"/>
                  </a:lnTo>
                  <a:lnTo>
                    <a:pt x="1753926" y="1362138"/>
                  </a:lnTo>
                  <a:lnTo>
                    <a:pt x="1782090" y="1405037"/>
                  </a:lnTo>
                  <a:lnTo>
                    <a:pt x="1808668" y="1447141"/>
                  </a:lnTo>
                  <a:lnTo>
                    <a:pt x="1833262" y="1487657"/>
                  </a:lnTo>
                  <a:lnTo>
                    <a:pt x="1856269" y="1526186"/>
                  </a:lnTo>
                  <a:lnTo>
                    <a:pt x="1877293" y="1562332"/>
                  </a:lnTo>
                  <a:lnTo>
                    <a:pt x="1896334" y="1596889"/>
                  </a:lnTo>
                  <a:lnTo>
                    <a:pt x="1912343" y="1625032"/>
                  </a:lnTo>
                  <a:lnTo>
                    <a:pt x="1902184" y="1628293"/>
                  </a:lnTo>
                  <a:lnTo>
                    <a:pt x="1881929" y="1634584"/>
                  </a:lnTo>
                  <a:lnTo>
                    <a:pt x="1856907" y="1641268"/>
                  </a:lnTo>
                  <a:lnTo>
                    <a:pt x="1827913" y="1649131"/>
                  </a:lnTo>
                  <a:lnTo>
                    <a:pt x="1795345" y="1657387"/>
                  </a:lnTo>
                  <a:lnTo>
                    <a:pt x="1759600" y="1666037"/>
                  </a:lnTo>
                  <a:lnTo>
                    <a:pt x="1721471" y="1674294"/>
                  </a:lnTo>
                  <a:lnTo>
                    <a:pt x="1701215" y="1678225"/>
                  </a:lnTo>
                  <a:lnTo>
                    <a:pt x="1680959" y="1681764"/>
                  </a:lnTo>
                  <a:lnTo>
                    <a:pt x="1659909" y="1685302"/>
                  </a:lnTo>
                  <a:lnTo>
                    <a:pt x="1638859" y="1688841"/>
                  </a:lnTo>
                  <a:lnTo>
                    <a:pt x="1617412" y="1691593"/>
                  </a:lnTo>
                  <a:lnTo>
                    <a:pt x="1595965" y="1694345"/>
                  </a:lnTo>
                  <a:lnTo>
                    <a:pt x="1574120" y="1696311"/>
                  </a:lnTo>
                  <a:lnTo>
                    <a:pt x="1552276" y="1698277"/>
                  </a:lnTo>
                  <a:lnTo>
                    <a:pt x="1530034" y="1699850"/>
                  </a:lnTo>
                  <a:lnTo>
                    <a:pt x="1508189" y="1701029"/>
                  </a:lnTo>
                  <a:lnTo>
                    <a:pt x="1486345" y="1701422"/>
                  </a:lnTo>
                  <a:lnTo>
                    <a:pt x="1469825" y="1701422"/>
                  </a:lnTo>
                  <a:lnTo>
                    <a:pt x="1437096" y="1699850"/>
                  </a:lnTo>
                  <a:lnTo>
                    <a:pt x="1422400" y="1699063"/>
                  </a:lnTo>
                  <a:lnTo>
                    <a:pt x="1443450" y="1700243"/>
                  </a:lnTo>
                  <a:lnTo>
                    <a:pt x="1464898" y="1701422"/>
                  </a:lnTo>
                  <a:lnTo>
                    <a:pt x="1469825" y="1701422"/>
                  </a:lnTo>
                  <a:lnTo>
                    <a:pt x="1478004" y="1701815"/>
                  </a:lnTo>
                  <a:lnTo>
                    <a:pt x="1506601" y="1702602"/>
                  </a:lnTo>
                  <a:lnTo>
                    <a:pt x="1539566" y="1702995"/>
                  </a:lnTo>
                  <a:lnTo>
                    <a:pt x="1575709" y="1703388"/>
                  </a:lnTo>
                  <a:lnTo>
                    <a:pt x="1615426" y="1702995"/>
                  </a:lnTo>
                  <a:lnTo>
                    <a:pt x="1656732" y="1701815"/>
                  </a:lnTo>
                  <a:lnTo>
                    <a:pt x="1700024" y="1699456"/>
                  </a:lnTo>
                  <a:lnTo>
                    <a:pt x="1721868" y="1698277"/>
                  </a:lnTo>
                  <a:lnTo>
                    <a:pt x="1743713" y="1696311"/>
                  </a:lnTo>
                  <a:lnTo>
                    <a:pt x="1765954" y="1694345"/>
                  </a:lnTo>
                  <a:lnTo>
                    <a:pt x="1788196" y="1691593"/>
                  </a:lnTo>
                  <a:lnTo>
                    <a:pt x="1810040" y="1689234"/>
                  </a:lnTo>
                  <a:lnTo>
                    <a:pt x="1831885" y="1686089"/>
                  </a:lnTo>
                  <a:lnTo>
                    <a:pt x="1853332" y="1682550"/>
                  </a:lnTo>
                  <a:lnTo>
                    <a:pt x="1873985" y="1678619"/>
                  </a:lnTo>
                  <a:lnTo>
                    <a:pt x="1894638" y="1673901"/>
                  </a:lnTo>
                  <a:lnTo>
                    <a:pt x="1914497" y="1669182"/>
                  </a:lnTo>
                  <a:lnTo>
                    <a:pt x="1933533" y="1664079"/>
                  </a:lnTo>
                  <a:lnTo>
                    <a:pt x="1943539" y="1682687"/>
                  </a:lnTo>
                  <a:lnTo>
                    <a:pt x="1964563" y="1723997"/>
                  </a:lnTo>
                  <a:lnTo>
                    <a:pt x="1974533" y="1744276"/>
                  </a:lnTo>
                  <a:lnTo>
                    <a:pt x="1961691" y="1752203"/>
                  </a:lnTo>
                  <a:lnTo>
                    <a:pt x="1946204" y="1755775"/>
                  </a:lnTo>
                  <a:lnTo>
                    <a:pt x="1927937" y="1759347"/>
                  </a:lnTo>
                  <a:lnTo>
                    <a:pt x="1902919" y="1764506"/>
                  </a:lnTo>
                  <a:lnTo>
                    <a:pt x="1871151" y="1770063"/>
                  </a:lnTo>
                  <a:lnTo>
                    <a:pt x="1834618" y="1775619"/>
                  </a:lnTo>
                  <a:lnTo>
                    <a:pt x="1792127" y="1781175"/>
                  </a:lnTo>
                  <a:lnTo>
                    <a:pt x="1768698" y="1783556"/>
                  </a:lnTo>
                  <a:lnTo>
                    <a:pt x="1744475" y="1785938"/>
                  </a:lnTo>
                  <a:lnTo>
                    <a:pt x="1719060" y="1787922"/>
                  </a:lnTo>
                  <a:lnTo>
                    <a:pt x="1692852" y="1789906"/>
                  </a:lnTo>
                  <a:lnTo>
                    <a:pt x="1665849" y="1791494"/>
                  </a:lnTo>
                  <a:lnTo>
                    <a:pt x="1637257" y="1792288"/>
                  </a:lnTo>
                  <a:lnTo>
                    <a:pt x="1607872" y="1793081"/>
                  </a:lnTo>
                  <a:lnTo>
                    <a:pt x="1578089" y="1793875"/>
                  </a:lnTo>
                  <a:lnTo>
                    <a:pt x="1546718" y="1793081"/>
                  </a:lnTo>
                  <a:lnTo>
                    <a:pt x="1515346" y="1792685"/>
                  </a:lnTo>
                  <a:lnTo>
                    <a:pt x="1483181" y="1791494"/>
                  </a:lnTo>
                  <a:lnTo>
                    <a:pt x="1450221" y="1789510"/>
                  </a:lnTo>
                  <a:lnTo>
                    <a:pt x="1416865" y="1786731"/>
                  </a:lnTo>
                  <a:lnTo>
                    <a:pt x="1383111" y="1783556"/>
                  </a:lnTo>
                  <a:lnTo>
                    <a:pt x="1348563" y="1779191"/>
                  </a:lnTo>
                  <a:lnTo>
                    <a:pt x="1314015" y="1774428"/>
                  </a:lnTo>
                  <a:lnTo>
                    <a:pt x="1279070" y="1768872"/>
                  </a:lnTo>
                  <a:lnTo>
                    <a:pt x="1243728" y="1761728"/>
                  </a:lnTo>
                  <a:lnTo>
                    <a:pt x="1272319" y="1733153"/>
                  </a:lnTo>
                  <a:lnTo>
                    <a:pt x="1260803" y="1730772"/>
                  </a:lnTo>
                  <a:lnTo>
                    <a:pt x="1246905" y="1727200"/>
                  </a:lnTo>
                  <a:lnTo>
                    <a:pt x="1227447" y="1722041"/>
                  </a:lnTo>
                  <a:lnTo>
                    <a:pt x="1204017" y="1715691"/>
                  </a:lnTo>
                  <a:lnTo>
                    <a:pt x="1175823" y="1707356"/>
                  </a:lnTo>
                  <a:lnTo>
                    <a:pt x="1144452" y="1697435"/>
                  </a:lnTo>
                  <a:lnTo>
                    <a:pt x="1108713" y="1685925"/>
                  </a:lnTo>
                  <a:lnTo>
                    <a:pt x="1070194" y="1672431"/>
                  </a:lnTo>
                  <a:lnTo>
                    <a:pt x="1028498" y="1656556"/>
                  </a:lnTo>
                  <a:lnTo>
                    <a:pt x="1007054" y="1648222"/>
                  </a:lnTo>
                  <a:lnTo>
                    <a:pt x="984816" y="1639094"/>
                  </a:lnTo>
                  <a:lnTo>
                    <a:pt x="961784" y="1629966"/>
                  </a:lnTo>
                  <a:lnTo>
                    <a:pt x="938752" y="1619250"/>
                  </a:lnTo>
                  <a:lnTo>
                    <a:pt x="914926" y="1608931"/>
                  </a:lnTo>
                  <a:lnTo>
                    <a:pt x="890703" y="1597819"/>
                  </a:lnTo>
                  <a:lnTo>
                    <a:pt x="866480" y="1585913"/>
                  </a:lnTo>
                  <a:lnTo>
                    <a:pt x="841859" y="1573610"/>
                  </a:lnTo>
                  <a:lnTo>
                    <a:pt x="816842" y="1560513"/>
                  </a:lnTo>
                  <a:lnTo>
                    <a:pt x="791427" y="1547019"/>
                  </a:lnTo>
                  <a:lnTo>
                    <a:pt x="766013" y="1533128"/>
                  </a:lnTo>
                  <a:lnTo>
                    <a:pt x="740598" y="1518444"/>
                  </a:lnTo>
                  <a:lnTo>
                    <a:pt x="826769" y="1496219"/>
                  </a:lnTo>
                  <a:lnTo>
                    <a:pt x="815650" y="1491853"/>
                  </a:lnTo>
                  <a:lnTo>
                    <a:pt x="802149" y="1485900"/>
                  </a:lnTo>
                  <a:lnTo>
                    <a:pt x="784279" y="1478360"/>
                  </a:lnTo>
                  <a:lnTo>
                    <a:pt x="762439" y="1467247"/>
                  </a:lnTo>
                  <a:lnTo>
                    <a:pt x="750128" y="1460500"/>
                  </a:lnTo>
                  <a:lnTo>
                    <a:pt x="737421" y="1453753"/>
                  </a:lnTo>
                  <a:lnTo>
                    <a:pt x="723522" y="1445419"/>
                  </a:lnTo>
                  <a:lnTo>
                    <a:pt x="708830" y="1436688"/>
                  </a:lnTo>
                  <a:lnTo>
                    <a:pt x="694137" y="1426766"/>
                  </a:lnTo>
                  <a:lnTo>
                    <a:pt x="678253" y="1416447"/>
                  </a:lnTo>
                  <a:lnTo>
                    <a:pt x="662369" y="1404541"/>
                  </a:lnTo>
                  <a:lnTo>
                    <a:pt x="645690" y="1392238"/>
                  </a:lnTo>
                  <a:lnTo>
                    <a:pt x="629012" y="1379141"/>
                  </a:lnTo>
                  <a:lnTo>
                    <a:pt x="611936" y="1364853"/>
                  </a:lnTo>
                  <a:lnTo>
                    <a:pt x="594464" y="1349375"/>
                  </a:lnTo>
                  <a:lnTo>
                    <a:pt x="576991" y="1333103"/>
                  </a:lnTo>
                  <a:lnTo>
                    <a:pt x="559519" y="1315641"/>
                  </a:lnTo>
                  <a:lnTo>
                    <a:pt x="541649" y="1297385"/>
                  </a:lnTo>
                  <a:lnTo>
                    <a:pt x="523780" y="1277938"/>
                  </a:lnTo>
                  <a:lnTo>
                    <a:pt x="506704" y="1257300"/>
                  </a:lnTo>
                  <a:lnTo>
                    <a:pt x="489232" y="1235472"/>
                  </a:lnTo>
                  <a:lnTo>
                    <a:pt x="472156" y="1212056"/>
                  </a:lnTo>
                  <a:lnTo>
                    <a:pt x="455081" y="1188244"/>
                  </a:lnTo>
                  <a:lnTo>
                    <a:pt x="438799" y="1162844"/>
                  </a:lnTo>
                  <a:lnTo>
                    <a:pt x="422518" y="1136253"/>
                  </a:lnTo>
                  <a:lnTo>
                    <a:pt x="414576" y="1122363"/>
                  </a:lnTo>
                  <a:lnTo>
                    <a:pt x="407428" y="1108472"/>
                  </a:lnTo>
                  <a:lnTo>
                    <a:pt x="486849" y="1092200"/>
                  </a:lnTo>
                  <a:lnTo>
                    <a:pt x="486849" y="1057275"/>
                  </a:lnTo>
                  <a:lnTo>
                    <a:pt x="482481" y="1055291"/>
                  </a:lnTo>
                  <a:lnTo>
                    <a:pt x="476921" y="1052513"/>
                  </a:lnTo>
                  <a:lnTo>
                    <a:pt x="469376" y="1048941"/>
                  </a:lnTo>
                  <a:lnTo>
                    <a:pt x="459846" y="1043384"/>
                  </a:lnTo>
                  <a:lnTo>
                    <a:pt x="448727" y="1037034"/>
                  </a:lnTo>
                  <a:lnTo>
                    <a:pt x="436020" y="1028700"/>
                  </a:lnTo>
                  <a:lnTo>
                    <a:pt x="422121" y="1018778"/>
                  </a:lnTo>
                  <a:lnTo>
                    <a:pt x="406237" y="1007269"/>
                  </a:lnTo>
                  <a:lnTo>
                    <a:pt x="389559" y="994172"/>
                  </a:lnTo>
                  <a:lnTo>
                    <a:pt x="372086" y="978297"/>
                  </a:lnTo>
                  <a:lnTo>
                    <a:pt x="353422" y="960834"/>
                  </a:lnTo>
                  <a:lnTo>
                    <a:pt x="343495" y="950913"/>
                  </a:lnTo>
                  <a:lnTo>
                    <a:pt x="333964" y="940991"/>
                  </a:lnTo>
                  <a:lnTo>
                    <a:pt x="324037" y="930275"/>
                  </a:lnTo>
                  <a:lnTo>
                    <a:pt x="313712" y="919163"/>
                  </a:lnTo>
                  <a:lnTo>
                    <a:pt x="303784" y="906859"/>
                  </a:lnTo>
                  <a:lnTo>
                    <a:pt x="293062" y="894556"/>
                  </a:lnTo>
                  <a:lnTo>
                    <a:pt x="283135" y="881063"/>
                  </a:lnTo>
                  <a:lnTo>
                    <a:pt x="272810" y="867172"/>
                  </a:lnTo>
                  <a:lnTo>
                    <a:pt x="262088" y="852884"/>
                  </a:lnTo>
                  <a:lnTo>
                    <a:pt x="251764" y="837406"/>
                  </a:lnTo>
                  <a:lnTo>
                    <a:pt x="240645" y="821928"/>
                  </a:lnTo>
                  <a:lnTo>
                    <a:pt x="229923" y="805259"/>
                  </a:lnTo>
                  <a:lnTo>
                    <a:pt x="219598" y="787400"/>
                  </a:lnTo>
                  <a:lnTo>
                    <a:pt x="208877" y="769541"/>
                  </a:lnTo>
                  <a:lnTo>
                    <a:pt x="198552" y="750888"/>
                  </a:lnTo>
                  <a:lnTo>
                    <a:pt x="187830" y="731441"/>
                  </a:lnTo>
                  <a:lnTo>
                    <a:pt x="177505" y="710803"/>
                  </a:lnTo>
                  <a:lnTo>
                    <a:pt x="167181" y="689769"/>
                  </a:lnTo>
                  <a:lnTo>
                    <a:pt x="157253" y="667941"/>
                  </a:lnTo>
                  <a:lnTo>
                    <a:pt x="147326" y="645716"/>
                  </a:lnTo>
                  <a:lnTo>
                    <a:pt x="137001" y="621903"/>
                  </a:lnTo>
                  <a:lnTo>
                    <a:pt x="127470" y="597297"/>
                  </a:lnTo>
                  <a:lnTo>
                    <a:pt x="117940" y="572294"/>
                  </a:lnTo>
                  <a:lnTo>
                    <a:pt x="108807" y="546100"/>
                  </a:lnTo>
                  <a:lnTo>
                    <a:pt x="99276" y="519509"/>
                  </a:lnTo>
                  <a:lnTo>
                    <a:pt x="90540" y="491331"/>
                  </a:lnTo>
                  <a:lnTo>
                    <a:pt x="81804" y="462359"/>
                  </a:lnTo>
                  <a:lnTo>
                    <a:pt x="73464" y="432991"/>
                  </a:lnTo>
                  <a:lnTo>
                    <a:pt x="65522" y="402431"/>
                  </a:lnTo>
                  <a:lnTo>
                    <a:pt x="57580" y="370681"/>
                  </a:lnTo>
                  <a:lnTo>
                    <a:pt x="50432" y="338534"/>
                  </a:lnTo>
                  <a:lnTo>
                    <a:pt x="42887" y="304800"/>
                  </a:lnTo>
                  <a:lnTo>
                    <a:pt x="36137" y="269875"/>
                  </a:lnTo>
                  <a:lnTo>
                    <a:pt x="29783" y="234553"/>
                  </a:lnTo>
                  <a:lnTo>
                    <a:pt x="23826" y="198041"/>
                  </a:lnTo>
                  <a:lnTo>
                    <a:pt x="18267" y="160338"/>
                  </a:lnTo>
                  <a:lnTo>
                    <a:pt x="13105" y="121841"/>
                  </a:lnTo>
                  <a:lnTo>
                    <a:pt x="8339" y="82550"/>
                  </a:lnTo>
                  <a:lnTo>
                    <a:pt x="3971" y="41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35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75885" y="3239834"/>
            <a:ext cx="1128713" cy="1130300"/>
            <a:chOff x="1852084" y="3429000"/>
            <a:chExt cx="1128713" cy="1130300"/>
          </a:xfrm>
        </p:grpSpPr>
        <p:sp>
          <p:nvSpPr>
            <p:cNvPr id="11" name="MH_Other_3"/>
            <p:cNvSpPr/>
            <p:nvPr>
              <p:custDataLst>
                <p:tags r:id="rId3"/>
              </p:custDataLst>
            </p:nvPr>
          </p:nvSpPr>
          <p:spPr>
            <a:xfrm>
              <a:off x="1852084" y="3429000"/>
              <a:ext cx="1128713" cy="11303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 defTabSz="913765">
                <a:defRPr/>
              </a:pPr>
              <a:endParaRPr lang="th-TH" sz="3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2148625" y="3747483"/>
              <a:ext cx="538129" cy="482524"/>
            </a:xfrm>
            <a:custGeom>
              <a:avLst/>
              <a:gdLst>
                <a:gd name="T0" fmla="*/ 37594658 w 8267"/>
                <a:gd name="T1" fmla="*/ 11268577 h 7406"/>
                <a:gd name="T2" fmla="*/ 70038879 w 8267"/>
                <a:gd name="T3" fmla="*/ 13554260 h 7406"/>
                <a:gd name="T4" fmla="*/ 109916910 w 8267"/>
                <a:gd name="T5" fmla="*/ 29022174 h 7406"/>
                <a:gd name="T6" fmla="*/ 137104004 w 8267"/>
                <a:gd name="T7" fmla="*/ 51771983 h 7406"/>
                <a:gd name="T8" fmla="*/ 159884044 w 8267"/>
                <a:gd name="T9" fmla="*/ 74787724 h 7406"/>
                <a:gd name="T10" fmla="*/ 177088265 w 8267"/>
                <a:gd name="T11" fmla="*/ 89564398 h 7406"/>
                <a:gd name="T12" fmla="*/ 191053503 w 8267"/>
                <a:gd name="T13" fmla="*/ 121988342 h 7406"/>
                <a:gd name="T14" fmla="*/ 200345995 w 8267"/>
                <a:gd name="T15" fmla="*/ 147077112 h 7406"/>
                <a:gd name="T16" fmla="*/ 195620249 w 8267"/>
                <a:gd name="T17" fmla="*/ 111782803 h 7406"/>
                <a:gd name="T18" fmla="*/ 206877423 w 8267"/>
                <a:gd name="T19" fmla="*/ 64156878 h 7406"/>
                <a:gd name="T20" fmla="*/ 222594883 w 8267"/>
                <a:gd name="T21" fmla="*/ 36357348 h 7406"/>
                <a:gd name="T22" fmla="*/ 263057065 w 8267"/>
                <a:gd name="T23" fmla="*/ 10790222 h 7406"/>
                <a:gd name="T24" fmla="*/ 303041326 w 8267"/>
                <a:gd name="T25" fmla="*/ 26630165 h 7406"/>
                <a:gd name="T26" fmla="*/ 327839047 w 8267"/>
                <a:gd name="T27" fmla="*/ 25673453 h 7406"/>
                <a:gd name="T28" fmla="*/ 350831317 w 8267"/>
                <a:gd name="T29" fmla="*/ 21740049 h 7406"/>
                <a:gd name="T30" fmla="*/ 382054006 w 8267"/>
                <a:gd name="T31" fmla="*/ 15308308 h 7406"/>
                <a:gd name="T32" fmla="*/ 394691943 w 8267"/>
                <a:gd name="T33" fmla="*/ 25248145 h 7406"/>
                <a:gd name="T34" fmla="*/ 420339275 w 8267"/>
                <a:gd name="T35" fmla="*/ 49379973 h 7406"/>
                <a:gd name="T36" fmla="*/ 418162133 w 8267"/>
                <a:gd name="T37" fmla="*/ 75691388 h 7406"/>
                <a:gd name="T38" fmla="*/ 415560069 w 8267"/>
                <a:gd name="T39" fmla="*/ 103862947 h 7406"/>
                <a:gd name="T40" fmla="*/ 395700784 w 8267"/>
                <a:gd name="T41" fmla="*/ 123529967 h 7406"/>
                <a:gd name="T42" fmla="*/ 357415745 w 8267"/>
                <a:gd name="T43" fmla="*/ 141177006 h 7406"/>
                <a:gd name="T44" fmla="*/ 318865246 w 8267"/>
                <a:gd name="T45" fmla="*/ 160206065 h 7406"/>
                <a:gd name="T46" fmla="*/ 292739993 w 8267"/>
                <a:gd name="T47" fmla="*/ 171740575 h 7406"/>
                <a:gd name="T48" fmla="*/ 229763463 w 8267"/>
                <a:gd name="T49" fmla="*/ 161216055 h 7406"/>
                <a:gd name="T50" fmla="*/ 252808732 w 8267"/>
                <a:gd name="T51" fmla="*/ 204908576 h 7406"/>
                <a:gd name="T52" fmla="*/ 293908294 w 8267"/>
                <a:gd name="T53" fmla="*/ 223778260 h 7406"/>
                <a:gd name="T54" fmla="*/ 309201064 w 8267"/>
                <a:gd name="T55" fmla="*/ 253119415 h 7406"/>
                <a:gd name="T56" fmla="*/ 335219857 w 8267"/>
                <a:gd name="T57" fmla="*/ 280546685 h 7406"/>
                <a:gd name="T58" fmla="*/ 353486380 w 8267"/>
                <a:gd name="T59" fmla="*/ 300320032 h 7406"/>
                <a:gd name="T60" fmla="*/ 361292110 w 8267"/>
                <a:gd name="T61" fmla="*/ 332159293 h 7406"/>
                <a:gd name="T62" fmla="*/ 351840158 w 8267"/>
                <a:gd name="T63" fmla="*/ 362669583 h 7406"/>
                <a:gd name="T64" fmla="*/ 338565301 w 8267"/>
                <a:gd name="T65" fmla="*/ 386588988 h 7406"/>
                <a:gd name="T66" fmla="*/ 304900008 w 8267"/>
                <a:gd name="T67" fmla="*/ 380741930 h 7406"/>
                <a:gd name="T68" fmla="*/ 280102287 w 8267"/>
                <a:gd name="T69" fmla="*/ 380210526 h 7406"/>
                <a:gd name="T70" fmla="*/ 265446668 w 8267"/>
                <a:gd name="T71" fmla="*/ 356716429 h 7406"/>
                <a:gd name="T72" fmla="*/ 253552343 w 8267"/>
                <a:gd name="T73" fmla="*/ 340663832 h 7406"/>
                <a:gd name="T74" fmla="*/ 242613629 w 8267"/>
                <a:gd name="T75" fmla="*/ 328438543 h 7406"/>
                <a:gd name="T76" fmla="*/ 229126312 w 8267"/>
                <a:gd name="T77" fmla="*/ 297396619 h 7406"/>
                <a:gd name="T78" fmla="*/ 216913296 w 8267"/>
                <a:gd name="T79" fmla="*/ 198636441 h 7406"/>
                <a:gd name="T80" fmla="*/ 197850392 w 8267"/>
                <a:gd name="T81" fmla="*/ 199646432 h 7406"/>
                <a:gd name="T82" fmla="*/ 194929868 w 8267"/>
                <a:gd name="T83" fmla="*/ 252003097 h 7406"/>
                <a:gd name="T84" fmla="*/ 178999948 w 8267"/>
                <a:gd name="T85" fmla="*/ 283629704 h 7406"/>
                <a:gd name="T86" fmla="*/ 154520917 w 8267"/>
                <a:gd name="T87" fmla="*/ 304147109 h 7406"/>
                <a:gd name="T88" fmla="*/ 134130481 w 8267"/>
                <a:gd name="T89" fmla="*/ 322804139 h 7406"/>
                <a:gd name="T90" fmla="*/ 107261846 w 8267"/>
                <a:gd name="T91" fmla="*/ 336677380 h 7406"/>
                <a:gd name="T92" fmla="*/ 70357339 w 8267"/>
                <a:gd name="T93" fmla="*/ 344118880 h 7406"/>
                <a:gd name="T94" fmla="*/ 53524808 w 8267"/>
                <a:gd name="T95" fmla="*/ 336358399 h 7406"/>
                <a:gd name="T96" fmla="*/ 32072301 w 8267"/>
                <a:gd name="T97" fmla="*/ 320943764 h 7406"/>
                <a:gd name="T98" fmla="*/ 38815959 w 8267"/>
                <a:gd name="T99" fmla="*/ 302765090 h 7406"/>
                <a:gd name="T100" fmla="*/ 48108451 w 8267"/>
                <a:gd name="T101" fmla="*/ 267364684 h 7406"/>
                <a:gd name="T102" fmla="*/ 57241713 w 8267"/>
                <a:gd name="T103" fmla="*/ 238236183 h 7406"/>
                <a:gd name="T104" fmla="*/ 76463847 w 8267"/>
                <a:gd name="T105" fmla="*/ 208735653 h 7406"/>
                <a:gd name="T106" fmla="*/ 102642101 w 8267"/>
                <a:gd name="T107" fmla="*/ 192789614 h 7406"/>
                <a:gd name="T108" fmla="*/ 139174917 w 8267"/>
                <a:gd name="T109" fmla="*/ 179447777 h 7406"/>
                <a:gd name="T110" fmla="*/ 195620249 w 8267"/>
                <a:gd name="T111" fmla="*/ 180989402 h 7406"/>
                <a:gd name="T112" fmla="*/ 143953893 w 8267"/>
                <a:gd name="T113" fmla="*/ 171527921 h 7406"/>
                <a:gd name="T114" fmla="*/ 117722640 w 8267"/>
                <a:gd name="T115" fmla="*/ 153402526 h 7406"/>
                <a:gd name="T116" fmla="*/ 71206951 w 8267"/>
                <a:gd name="T117" fmla="*/ 136552592 h 7406"/>
                <a:gd name="T118" fmla="*/ 59578086 w 8267"/>
                <a:gd name="T119" fmla="*/ 119755938 h 7406"/>
                <a:gd name="T120" fmla="*/ 26815404 w 8267"/>
                <a:gd name="T121" fmla="*/ 98334870 h 7406"/>
                <a:gd name="T122" fmla="*/ 12903397 w 8267"/>
                <a:gd name="T123" fmla="*/ 74203042 h 7406"/>
                <a:gd name="T124" fmla="*/ 15027309 w 8267"/>
                <a:gd name="T125" fmla="*/ 50921598 h 74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267" h="7406">
                  <a:moveTo>
                    <a:pt x="1" y="133"/>
                  </a:moveTo>
                  <a:lnTo>
                    <a:pt x="1" y="133"/>
                  </a:lnTo>
                  <a:lnTo>
                    <a:pt x="8" y="131"/>
                  </a:lnTo>
                  <a:lnTo>
                    <a:pt x="15" y="129"/>
                  </a:lnTo>
                  <a:lnTo>
                    <a:pt x="23" y="129"/>
                  </a:lnTo>
                  <a:lnTo>
                    <a:pt x="34" y="131"/>
                  </a:lnTo>
                  <a:lnTo>
                    <a:pt x="47" y="133"/>
                  </a:lnTo>
                  <a:lnTo>
                    <a:pt x="59" y="137"/>
                  </a:lnTo>
                  <a:lnTo>
                    <a:pt x="88" y="146"/>
                  </a:lnTo>
                  <a:lnTo>
                    <a:pt x="120" y="160"/>
                  </a:lnTo>
                  <a:lnTo>
                    <a:pt x="155" y="176"/>
                  </a:lnTo>
                  <a:lnTo>
                    <a:pt x="192" y="194"/>
                  </a:lnTo>
                  <a:lnTo>
                    <a:pt x="230" y="214"/>
                  </a:lnTo>
                  <a:lnTo>
                    <a:pt x="305" y="254"/>
                  </a:lnTo>
                  <a:lnTo>
                    <a:pt x="373" y="293"/>
                  </a:lnTo>
                  <a:lnTo>
                    <a:pt x="429" y="324"/>
                  </a:lnTo>
                  <a:lnTo>
                    <a:pt x="451" y="335"/>
                  </a:lnTo>
                  <a:lnTo>
                    <a:pt x="467" y="342"/>
                  </a:lnTo>
                  <a:lnTo>
                    <a:pt x="520" y="363"/>
                  </a:lnTo>
                  <a:lnTo>
                    <a:pt x="565" y="377"/>
                  </a:lnTo>
                  <a:lnTo>
                    <a:pt x="603" y="388"/>
                  </a:lnTo>
                  <a:lnTo>
                    <a:pt x="618" y="392"/>
                  </a:lnTo>
                  <a:lnTo>
                    <a:pt x="632" y="393"/>
                  </a:lnTo>
                  <a:lnTo>
                    <a:pt x="644" y="396"/>
                  </a:lnTo>
                  <a:lnTo>
                    <a:pt x="655" y="396"/>
                  </a:lnTo>
                  <a:lnTo>
                    <a:pt x="665" y="395"/>
                  </a:lnTo>
                  <a:lnTo>
                    <a:pt x="674" y="393"/>
                  </a:lnTo>
                  <a:lnTo>
                    <a:pt x="680" y="390"/>
                  </a:lnTo>
                  <a:lnTo>
                    <a:pt x="686" y="386"/>
                  </a:lnTo>
                  <a:lnTo>
                    <a:pt x="691" y="381"/>
                  </a:lnTo>
                  <a:lnTo>
                    <a:pt x="695" y="376"/>
                  </a:lnTo>
                  <a:lnTo>
                    <a:pt x="698" y="370"/>
                  </a:lnTo>
                  <a:lnTo>
                    <a:pt x="701" y="363"/>
                  </a:lnTo>
                  <a:lnTo>
                    <a:pt x="703" y="346"/>
                  </a:lnTo>
                  <a:lnTo>
                    <a:pt x="704" y="326"/>
                  </a:lnTo>
                  <a:lnTo>
                    <a:pt x="704" y="303"/>
                  </a:lnTo>
                  <a:lnTo>
                    <a:pt x="703" y="250"/>
                  </a:lnTo>
                  <a:lnTo>
                    <a:pt x="704" y="222"/>
                  </a:lnTo>
                  <a:lnTo>
                    <a:pt x="707" y="190"/>
                  </a:lnTo>
                  <a:lnTo>
                    <a:pt x="707" y="198"/>
                  </a:lnTo>
                  <a:lnTo>
                    <a:pt x="707" y="205"/>
                  </a:lnTo>
                  <a:lnTo>
                    <a:pt x="708" y="212"/>
                  </a:lnTo>
                  <a:lnTo>
                    <a:pt x="710" y="219"/>
                  </a:lnTo>
                  <a:lnTo>
                    <a:pt x="715" y="233"/>
                  </a:lnTo>
                  <a:lnTo>
                    <a:pt x="725" y="248"/>
                  </a:lnTo>
                  <a:lnTo>
                    <a:pt x="736" y="263"/>
                  </a:lnTo>
                  <a:lnTo>
                    <a:pt x="750" y="276"/>
                  </a:lnTo>
                  <a:lnTo>
                    <a:pt x="765" y="289"/>
                  </a:lnTo>
                  <a:lnTo>
                    <a:pt x="784" y="303"/>
                  </a:lnTo>
                  <a:lnTo>
                    <a:pt x="803" y="315"/>
                  </a:lnTo>
                  <a:lnTo>
                    <a:pt x="824" y="327"/>
                  </a:lnTo>
                  <a:lnTo>
                    <a:pt x="847" y="338"/>
                  </a:lnTo>
                  <a:lnTo>
                    <a:pt x="871" y="348"/>
                  </a:lnTo>
                  <a:lnTo>
                    <a:pt x="896" y="358"/>
                  </a:lnTo>
                  <a:lnTo>
                    <a:pt x="922" y="366"/>
                  </a:lnTo>
                  <a:lnTo>
                    <a:pt x="948" y="373"/>
                  </a:lnTo>
                  <a:lnTo>
                    <a:pt x="975" y="379"/>
                  </a:lnTo>
                  <a:lnTo>
                    <a:pt x="1001" y="382"/>
                  </a:lnTo>
                  <a:lnTo>
                    <a:pt x="1030" y="385"/>
                  </a:lnTo>
                  <a:lnTo>
                    <a:pt x="1056" y="386"/>
                  </a:lnTo>
                  <a:lnTo>
                    <a:pt x="1083" y="386"/>
                  </a:lnTo>
                  <a:lnTo>
                    <a:pt x="1109" y="384"/>
                  </a:lnTo>
                  <a:lnTo>
                    <a:pt x="1135" y="379"/>
                  </a:lnTo>
                  <a:lnTo>
                    <a:pt x="1159" y="373"/>
                  </a:lnTo>
                  <a:lnTo>
                    <a:pt x="1182" y="363"/>
                  </a:lnTo>
                  <a:lnTo>
                    <a:pt x="1204" y="352"/>
                  </a:lnTo>
                  <a:lnTo>
                    <a:pt x="1215" y="346"/>
                  </a:lnTo>
                  <a:lnTo>
                    <a:pt x="1225" y="338"/>
                  </a:lnTo>
                  <a:lnTo>
                    <a:pt x="1235" y="331"/>
                  </a:lnTo>
                  <a:lnTo>
                    <a:pt x="1245" y="324"/>
                  </a:lnTo>
                  <a:lnTo>
                    <a:pt x="1253" y="314"/>
                  </a:lnTo>
                  <a:lnTo>
                    <a:pt x="1262" y="304"/>
                  </a:lnTo>
                  <a:lnTo>
                    <a:pt x="1269" y="294"/>
                  </a:lnTo>
                  <a:lnTo>
                    <a:pt x="1277" y="283"/>
                  </a:lnTo>
                  <a:lnTo>
                    <a:pt x="1284" y="272"/>
                  </a:lnTo>
                  <a:lnTo>
                    <a:pt x="1290" y="260"/>
                  </a:lnTo>
                  <a:lnTo>
                    <a:pt x="1295" y="247"/>
                  </a:lnTo>
                  <a:lnTo>
                    <a:pt x="1300" y="233"/>
                  </a:lnTo>
                  <a:lnTo>
                    <a:pt x="1303" y="219"/>
                  </a:lnTo>
                  <a:lnTo>
                    <a:pt x="1307" y="203"/>
                  </a:lnTo>
                  <a:lnTo>
                    <a:pt x="1307" y="211"/>
                  </a:lnTo>
                  <a:lnTo>
                    <a:pt x="1308" y="220"/>
                  </a:lnTo>
                  <a:lnTo>
                    <a:pt x="1310" y="228"/>
                  </a:lnTo>
                  <a:lnTo>
                    <a:pt x="1312" y="238"/>
                  </a:lnTo>
                  <a:lnTo>
                    <a:pt x="1319" y="255"/>
                  </a:lnTo>
                  <a:lnTo>
                    <a:pt x="1329" y="274"/>
                  </a:lnTo>
                  <a:lnTo>
                    <a:pt x="1343" y="293"/>
                  </a:lnTo>
                  <a:lnTo>
                    <a:pt x="1358" y="311"/>
                  </a:lnTo>
                  <a:lnTo>
                    <a:pt x="1378" y="330"/>
                  </a:lnTo>
                  <a:lnTo>
                    <a:pt x="1399" y="348"/>
                  </a:lnTo>
                  <a:lnTo>
                    <a:pt x="1421" y="366"/>
                  </a:lnTo>
                  <a:lnTo>
                    <a:pt x="1446" y="384"/>
                  </a:lnTo>
                  <a:lnTo>
                    <a:pt x="1472" y="401"/>
                  </a:lnTo>
                  <a:lnTo>
                    <a:pt x="1500" y="418"/>
                  </a:lnTo>
                  <a:lnTo>
                    <a:pt x="1530" y="432"/>
                  </a:lnTo>
                  <a:lnTo>
                    <a:pt x="1560" y="447"/>
                  </a:lnTo>
                  <a:lnTo>
                    <a:pt x="1591" y="462"/>
                  </a:lnTo>
                  <a:lnTo>
                    <a:pt x="1622" y="474"/>
                  </a:lnTo>
                  <a:lnTo>
                    <a:pt x="1654" y="485"/>
                  </a:lnTo>
                  <a:lnTo>
                    <a:pt x="1686" y="494"/>
                  </a:lnTo>
                  <a:lnTo>
                    <a:pt x="1718" y="502"/>
                  </a:lnTo>
                  <a:lnTo>
                    <a:pt x="1750" y="508"/>
                  </a:lnTo>
                  <a:lnTo>
                    <a:pt x="1780" y="513"/>
                  </a:lnTo>
                  <a:lnTo>
                    <a:pt x="1811" y="516"/>
                  </a:lnTo>
                  <a:lnTo>
                    <a:pt x="1840" y="516"/>
                  </a:lnTo>
                  <a:lnTo>
                    <a:pt x="1868" y="513"/>
                  </a:lnTo>
                  <a:lnTo>
                    <a:pt x="1895" y="509"/>
                  </a:lnTo>
                  <a:lnTo>
                    <a:pt x="1921" y="503"/>
                  </a:lnTo>
                  <a:lnTo>
                    <a:pt x="1933" y="498"/>
                  </a:lnTo>
                  <a:lnTo>
                    <a:pt x="1945" y="494"/>
                  </a:lnTo>
                  <a:lnTo>
                    <a:pt x="1956" y="487"/>
                  </a:lnTo>
                  <a:lnTo>
                    <a:pt x="1966" y="481"/>
                  </a:lnTo>
                  <a:lnTo>
                    <a:pt x="1976" y="474"/>
                  </a:lnTo>
                  <a:lnTo>
                    <a:pt x="1986" y="467"/>
                  </a:lnTo>
                  <a:lnTo>
                    <a:pt x="1994" y="458"/>
                  </a:lnTo>
                  <a:lnTo>
                    <a:pt x="2003" y="448"/>
                  </a:lnTo>
                  <a:lnTo>
                    <a:pt x="2010" y="439"/>
                  </a:lnTo>
                  <a:lnTo>
                    <a:pt x="2017" y="428"/>
                  </a:lnTo>
                  <a:lnTo>
                    <a:pt x="2023" y="417"/>
                  </a:lnTo>
                  <a:lnTo>
                    <a:pt x="2028" y="403"/>
                  </a:lnTo>
                  <a:lnTo>
                    <a:pt x="2026" y="415"/>
                  </a:lnTo>
                  <a:lnTo>
                    <a:pt x="2026" y="430"/>
                  </a:lnTo>
                  <a:lnTo>
                    <a:pt x="2028" y="446"/>
                  </a:lnTo>
                  <a:lnTo>
                    <a:pt x="2033" y="463"/>
                  </a:lnTo>
                  <a:lnTo>
                    <a:pt x="2039" y="483"/>
                  </a:lnTo>
                  <a:lnTo>
                    <a:pt x="2048" y="503"/>
                  </a:lnTo>
                  <a:lnTo>
                    <a:pt x="2058" y="524"/>
                  </a:lnTo>
                  <a:lnTo>
                    <a:pt x="2070" y="546"/>
                  </a:lnTo>
                  <a:lnTo>
                    <a:pt x="2083" y="568"/>
                  </a:lnTo>
                  <a:lnTo>
                    <a:pt x="2098" y="591"/>
                  </a:lnTo>
                  <a:lnTo>
                    <a:pt x="2115" y="615"/>
                  </a:lnTo>
                  <a:lnTo>
                    <a:pt x="2132" y="637"/>
                  </a:lnTo>
                  <a:lnTo>
                    <a:pt x="2151" y="660"/>
                  </a:lnTo>
                  <a:lnTo>
                    <a:pt x="2170" y="682"/>
                  </a:lnTo>
                  <a:lnTo>
                    <a:pt x="2190" y="704"/>
                  </a:lnTo>
                  <a:lnTo>
                    <a:pt x="2211" y="725"/>
                  </a:lnTo>
                  <a:lnTo>
                    <a:pt x="2233" y="744"/>
                  </a:lnTo>
                  <a:lnTo>
                    <a:pt x="2253" y="761"/>
                  </a:lnTo>
                  <a:lnTo>
                    <a:pt x="2275" y="778"/>
                  </a:lnTo>
                  <a:lnTo>
                    <a:pt x="2297" y="793"/>
                  </a:lnTo>
                  <a:lnTo>
                    <a:pt x="2319" y="807"/>
                  </a:lnTo>
                  <a:lnTo>
                    <a:pt x="2341" y="818"/>
                  </a:lnTo>
                  <a:lnTo>
                    <a:pt x="2363" y="826"/>
                  </a:lnTo>
                  <a:lnTo>
                    <a:pt x="2384" y="831"/>
                  </a:lnTo>
                  <a:lnTo>
                    <a:pt x="2405" y="835"/>
                  </a:lnTo>
                  <a:lnTo>
                    <a:pt x="2416" y="835"/>
                  </a:lnTo>
                  <a:lnTo>
                    <a:pt x="2426" y="835"/>
                  </a:lnTo>
                  <a:lnTo>
                    <a:pt x="2435" y="833"/>
                  </a:lnTo>
                  <a:lnTo>
                    <a:pt x="2445" y="832"/>
                  </a:lnTo>
                  <a:lnTo>
                    <a:pt x="2455" y="829"/>
                  </a:lnTo>
                  <a:lnTo>
                    <a:pt x="2464" y="825"/>
                  </a:lnTo>
                  <a:lnTo>
                    <a:pt x="2472" y="821"/>
                  </a:lnTo>
                  <a:lnTo>
                    <a:pt x="2481" y="815"/>
                  </a:lnTo>
                  <a:lnTo>
                    <a:pt x="2489" y="809"/>
                  </a:lnTo>
                  <a:lnTo>
                    <a:pt x="2498" y="802"/>
                  </a:lnTo>
                  <a:lnTo>
                    <a:pt x="2505" y="793"/>
                  </a:lnTo>
                  <a:lnTo>
                    <a:pt x="2513" y="783"/>
                  </a:lnTo>
                  <a:lnTo>
                    <a:pt x="2520" y="772"/>
                  </a:lnTo>
                  <a:lnTo>
                    <a:pt x="2526" y="761"/>
                  </a:lnTo>
                  <a:lnTo>
                    <a:pt x="2524" y="770"/>
                  </a:lnTo>
                  <a:lnTo>
                    <a:pt x="2520" y="778"/>
                  </a:lnTo>
                  <a:lnTo>
                    <a:pt x="2516" y="796"/>
                  </a:lnTo>
                  <a:lnTo>
                    <a:pt x="2516" y="815"/>
                  </a:lnTo>
                  <a:lnTo>
                    <a:pt x="2517" y="833"/>
                  </a:lnTo>
                  <a:lnTo>
                    <a:pt x="2521" y="853"/>
                  </a:lnTo>
                  <a:lnTo>
                    <a:pt x="2527" y="874"/>
                  </a:lnTo>
                  <a:lnTo>
                    <a:pt x="2535" y="893"/>
                  </a:lnTo>
                  <a:lnTo>
                    <a:pt x="2544" y="914"/>
                  </a:lnTo>
                  <a:lnTo>
                    <a:pt x="2555" y="934"/>
                  </a:lnTo>
                  <a:lnTo>
                    <a:pt x="2569" y="954"/>
                  </a:lnTo>
                  <a:lnTo>
                    <a:pt x="2582" y="974"/>
                  </a:lnTo>
                  <a:lnTo>
                    <a:pt x="2598" y="992"/>
                  </a:lnTo>
                  <a:lnTo>
                    <a:pt x="2614" y="1012"/>
                  </a:lnTo>
                  <a:lnTo>
                    <a:pt x="2630" y="1029"/>
                  </a:lnTo>
                  <a:lnTo>
                    <a:pt x="2648" y="1046"/>
                  </a:lnTo>
                  <a:lnTo>
                    <a:pt x="2665" y="1062"/>
                  </a:lnTo>
                  <a:lnTo>
                    <a:pt x="2684" y="1078"/>
                  </a:lnTo>
                  <a:lnTo>
                    <a:pt x="2702" y="1091"/>
                  </a:lnTo>
                  <a:lnTo>
                    <a:pt x="2720" y="1104"/>
                  </a:lnTo>
                  <a:lnTo>
                    <a:pt x="2737" y="1115"/>
                  </a:lnTo>
                  <a:lnTo>
                    <a:pt x="2755" y="1123"/>
                  </a:lnTo>
                  <a:lnTo>
                    <a:pt x="2772" y="1132"/>
                  </a:lnTo>
                  <a:lnTo>
                    <a:pt x="2788" y="1137"/>
                  </a:lnTo>
                  <a:lnTo>
                    <a:pt x="2803" y="1140"/>
                  </a:lnTo>
                  <a:lnTo>
                    <a:pt x="2817" y="1143"/>
                  </a:lnTo>
                  <a:lnTo>
                    <a:pt x="2829" y="1141"/>
                  </a:lnTo>
                  <a:lnTo>
                    <a:pt x="2841" y="1138"/>
                  </a:lnTo>
                  <a:lnTo>
                    <a:pt x="2846" y="1135"/>
                  </a:lnTo>
                  <a:lnTo>
                    <a:pt x="2851" y="1133"/>
                  </a:lnTo>
                  <a:lnTo>
                    <a:pt x="2855" y="1129"/>
                  </a:lnTo>
                  <a:lnTo>
                    <a:pt x="2858" y="1124"/>
                  </a:lnTo>
                  <a:lnTo>
                    <a:pt x="2862" y="1119"/>
                  </a:lnTo>
                  <a:lnTo>
                    <a:pt x="2865" y="1113"/>
                  </a:lnTo>
                  <a:lnTo>
                    <a:pt x="2867" y="1107"/>
                  </a:lnTo>
                  <a:lnTo>
                    <a:pt x="2868" y="1100"/>
                  </a:lnTo>
                  <a:lnTo>
                    <a:pt x="2869" y="1083"/>
                  </a:lnTo>
                  <a:lnTo>
                    <a:pt x="2869" y="1107"/>
                  </a:lnTo>
                  <a:lnTo>
                    <a:pt x="2869" y="1137"/>
                  </a:lnTo>
                  <a:lnTo>
                    <a:pt x="2873" y="1167"/>
                  </a:lnTo>
                  <a:lnTo>
                    <a:pt x="2878" y="1200"/>
                  </a:lnTo>
                  <a:lnTo>
                    <a:pt x="2885" y="1233"/>
                  </a:lnTo>
                  <a:lnTo>
                    <a:pt x="2894" y="1265"/>
                  </a:lnTo>
                  <a:lnTo>
                    <a:pt x="2905" y="1297"/>
                  </a:lnTo>
                  <a:lnTo>
                    <a:pt x="2917" y="1326"/>
                  </a:lnTo>
                  <a:lnTo>
                    <a:pt x="2924" y="1339"/>
                  </a:lnTo>
                  <a:lnTo>
                    <a:pt x="2932" y="1353"/>
                  </a:lnTo>
                  <a:lnTo>
                    <a:pt x="2940" y="1364"/>
                  </a:lnTo>
                  <a:lnTo>
                    <a:pt x="2949" y="1375"/>
                  </a:lnTo>
                  <a:lnTo>
                    <a:pt x="2958" y="1384"/>
                  </a:lnTo>
                  <a:lnTo>
                    <a:pt x="2967" y="1392"/>
                  </a:lnTo>
                  <a:lnTo>
                    <a:pt x="2978" y="1398"/>
                  </a:lnTo>
                  <a:lnTo>
                    <a:pt x="2988" y="1403"/>
                  </a:lnTo>
                  <a:lnTo>
                    <a:pt x="2999" y="1406"/>
                  </a:lnTo>
                  <a:lnTo>
                    <a:pt x="3011" y="1407"/>
                  </a:lnTo>
                  <a:lnTo>
                    <a:pt x="3024" y="1407"/>
                  </a:lnTo>
                  <a:lnTo>
                    <a:pt x="3036" y="1403"/>
                  </a:lnTo>
                  <a:lnTo>
                    <a:pt x="3048" y="1398"/>
                  </a:lnTo>
                  <a:lnTo>
                    <a:pt x="3061" y="1391"/>
                  </a:lnTo>
                  <a:lnTo>
                    <a:pt x="3076" y="1381"/>
                  </a:lnTo>
                  <a:lnTo>
                    <a:pt x="3091" y="1369"/>
                  </a:lnTo>
                  <a:lnTo>
                    <a:pt x="3080" y="1380"/>
                  </a:lnTo>
                  <a:lnTo>
                    <a:pt x="3072" y="1392"/>
                  </a:lnTo>
                  <a:lnTo>
                    <a:pt x="3066" y="1404"/>
                  </a:lnTo>
                  <a:lnTo>
                    <a:pt x="3063" y="1418"/>
                  </a:lnTo>
                  <a:lnTo>
                    <a:pt x="3061" y="1432"/>
                  </a:lnTo>
                  <a:lnTo>
                    <a:pt x="3061" y="1447"/>
                  </a:lnTo>
                  <a:lnTo>
                    <a:pt x="3064" y="1463"/>
                  </a:lnTo>
                  <a:lnTo>
                    <a:pt x="3069" y="1478"/>
                  </a:lnTo>
                  <a:lnTo>
                    <a:pt x="3075" y="1494"/>
                  </a:lnTo>
                  <a:lnTo>
                    <a:pt x="3081" y="1509"/>
                  </a:lnTo>
                  <a:lnTo>
                    <a:pt x="3090" y="1525"/>
                  </a:lnTo>
                  <a:lnTo>
                    <a:pt x="3099" y="1541"/>
                  </a:lnTo>
                  <a:lnTo>
                    <a:pt x="3110" y="1556"/>
                  </a:lnTo>
                  <a:lnTo>
                    <a:pt x="3123" y="1571"/>
                  </a:lnTo>
                  <a:lnTo>
                    <a:pt x="3135" y="1585"/>
                  </a:lnTo>
                  <a:lnTo>
                    <a:pt x="3148" y="1599"/>
                  </a:lnTo>
                  <a:lnTo>
                    <a:pt x="3162" y="1611"/>
                  </a:lnTo>
                  <a:lnTo>
                    <a:pt x="3176" y="1622"/>
                  </a:lnTo>
                  <a:lnTo>
                    <a:pt x="3191" y="1632"/>
                  </a:lnTo>
                  <a:lnTo>
                    <a:pt x="3206" y="1641"/>
                  </a:lnTo>
                  <a:lnTo>
                    <a:pt x="3220" y="1649"/>
                  </a:lnTo>
                  <a:lnTo>
                    <a:pt x="3235" y="1655"/>
                  </a:lnTo>
                  <a:lnTo>
                    <a:pt x="3250" y="1659"/>
                  </a:lnTo>
                  <a:lnTo>
                    <a:pt x="3263" y="1661"/>
                  </a:lnTo>
                  <a:lnTo>
                    <a:pt x="3277" y="1661"/>
                  </a:lnTo>
                  <a:lnTo>
                    <a:pt x="3290" y="1660"/>
                  </a:lnTo>
                  <a:lnTo>
                    <a:pt x="3302" y="1655"/>
                  </a:lnTo>
                  <a:lnTo>
                    <a:pt x="3313" y="1649"/>
                  </a:lnTo>
                  <a:lnTo>
                    <a:pt x="3324" y="1640"/>
                  </a:lnTo>
                  <a:lnTo>
                    <a:pt x="3334" y="1628"/>
                  </a:lnTo>
                  <a:lnTo>
                    <a:pt x="3341" y="1615"/>
                  </a:lnTo>
                  <a:lnTo>
                    <a:pt x="3349" y="1596"/>
                  </a:lnTo>
                  <a:lnTo>
                    <a:pt x="3343" y="1619"/>
                  </a:lnTo>
                  <a:lnTo>
                    <a:pt x="3339" y="1641"/>
                  </a:lnTo>
                  <a:lnTo>
                    <a:pt x="3336" y="1663"/>
                  </a:lnTo>
                  <a:lnTo>
                    <a:pt x="3335" y="1685"/>
                  </a:lnTo>
                  <a:lnTo>
                    <a:pt x="3335" y="1706"/>
                  </a:lnTo>
                  <a:lnTo>
                    <a:pt x="3336" y="1728"/>
                  </a:lnTo>
                  <a:lnTo>
                    <a:pt x="3339" y="1749"/>
                  </a:lnTo>
                  <a:lnTo>
                    <a:pt x="3343" y="1770"/>
                  </a:lnTo>
                  <a:lnTo>
                    <a:pt x="3346" y="1791"/>
                  </a:lnTo>
                  <a:lnTo>
                    <a:pt x="3352" y="1811"/>
                  </a:lnTo>
                  <a:lnTo>
                    <a:pt x="3365" y="1853"/>
                  </a:lnTo>
                  <a:lnTo>
                    <a:pt x="3378" y="1896"/>
                  </a:lnTo>
                  <a:lnTo>
                    <a:pt x="3394" y="1938"/>
                  </a:lnTo>
                  <a:lnTo>
                    <a:pt x="3410" y="1980"/>
                  </a:lnTo>
                  <a:lnTo>
                    <a:pt x="3417" y="1996"/>
                  </a:lnTo>
                  <a:lnTo>
                    <a:pt x="3425" y="2011"/>
                  </a:lnTo>
                  <a:lnTo>
                    <a:pt x="3431" y="2023"/>
                  </a:lnTo>
                  <a:lnTo>
                    <a:pt x="3437" y="2033"/>
                  </a:lnTo>
                  <a:lnTo>
                    <a:pt x="3444" y="2040"/>
                  </a:lnTo>
                  <a:lnTo>
                    <a:pt x="3450" y="2046"/>
                  </a:lnTo>
                  <a:lnTo>
                    <a:pt x="3456" y="2051"/>
                  </a:lnTo>
                  <a:lnTo>
                    <a:pt x="3461" y="2053"/>
                  </a:lnTo>
                  <a:lnTo>
                    <a:pt x="3467" y="2056"/>
                  </a:lnTo>
                  <a:lnTo>
                    <a:pt x="3472" y="2056"/>
                  </a:lnTo>
                  <a:lnTo>
                    <a:pt x="3478" y="2055"/>
                  </a:lnTo>
                  <a:lnTo>
                    <a:pt x="3483" y="2052"/>
                  </a:lnTo>
                  <a:lnTo>
                    <a:pt x="3494" y="2046"/>
                  </a:lnTo>
                  <a:lnTo>
                    <a:pt x="3504" y="2037"/>
                  </a:lnTo>
                  <a:lnTo>
                    <a:pt x="3514" y="2028"/>
                  </a:lnTo>
                  <a:lnTo>
                    <a:pt x="3524" y="2018"/>
                  </a:lnTo>
                  <a:lnTo>
                    <a:pt x="3535" y="2009"/>
                  </a:lnTo>
                  <a:lnTo>
                    <a:pt x="3546" y="2002"/>
                  </a:lnTo>
                  <a:lnTo>
                    <a:pt x="3550" y="2000"/>
                  </a:lnTo>
                  <a:lnTo>
                    <a:pt x="3557" y="1998"/>
                  </a:lnTo>
                  <a:lnTo>
                    <a:pt x="3563" y="1998"/>
                  </a:lnTo>
                  <a:lnTo>
                    <a:pt x="3569" y="2000"/>
                  </a:lnTo>
                  <a:lnTo>
                    <a:pt x="3575" y="2001"/>
                  </a:lnTo>
                  <a:lnTo>
                    <a:pt x="3581" y="2004"/>
                  </a:lnTo>
                  <a:lnTo>
                    <a:pt x="3580" y="2006"/>
                  </a:lnTo>
                  <a:lnTo>
                    <a:pt x="3579" y="2009"/>
                  </a:lnTo>
                  <a:lnTo>
                    <a:pt x="3579" y="2026"/>
                  </a:lnTo>
                  <a:lnTo>
                    <a:pt x="3579" y="2055"/>
                  </a:lnTo>
                  <a:lnTo>
                    <a:pt x="3581" y="2091"/>
                  </a:lnTo>
                  <a:lnTo>
                    <a:pt x="3588" y="2184"/>
                  </a:lnTo>
                  <a:lnTo>
                    <a:pt x="3598" y="2295"/>
                  </a:lnTo>
                  <a:lnTo>
                    <a:pt x="3618" y="2511"/>
                  </a:lnTo>
                  <a:lnTo>
                    <a:pt x="3625" y="2590"/>
                  </a:lnTo>
                  <a:lnTo>
                    <a:pt x="3629" y="2632"/>
                  </a:lnTo>
                  <a:lnTo>
                    <a:pt x="3632" y="2729"/>
                  </a:lnTo>
                  <a:lnTo>
                    <a:pt x="3635" y="2775"/>
                  </a:lnTo>
                  <a:lnTo>
                    <a:pt x="3637" y="2819"/>
                  </a:lnTo>
                  <a:lnTo>
                    <a:pt x="3642" y="2860"/>
                  </a:lnTo>
                  <a:lnTo>
                    <a:pt x="3647" y="2902"/>
                  </a:lnTo>
                  <a:lnTo>
                    <a:pt x="3652" y="2921"/>
                  </a:lnTo>
                  <a:lnTo>
                    <a:pt x="3656" y="2940"/>
                  </a:lnTo>
                  <a:lnTo>
                    <a:pt x="3660" y="2958"/>
                  </a:lnTo>
                  <a:lnTo>
                    <a:pt x="3667" y="2976"/>
                  </a:lnTo>
                  <a:lnTo>
                    <a:pt x="3674" y="2995"/>
                  </a:lnTo>
                  <a:lnTo>
                    <a:pt x="3681" y="3012"/>
                  </a:lnTo>
                  <a:lnTo>
                    <a:pt x="3690" y="3028"/>
                  </a:lnTo>
                  <a:lnTo>
                    <a:pt x="3700" y="3045"/>
                  </a:lnTo>
                  <a:lnTo>
                    <a:pt x="3711" y="3059"/>
                  </a:lnTo>
                  <a:lnTo>
                    <a:pt x="3723" y="3075"/>
                  </a:lnTo>
                  <a:lnTo>
                    <a:pt x="3735" y="3090"/>
                  </a:lnTo>
                  <a:lnTo>
                    <a:pt x="3750" y="3105"/>
                  </a:lnTo>
                  <a:lnTo>
                    <a:pt x="3766" y="3118"/>
                  </a:lnTo>
                  <a:lnTo>
                    <a:pt x="3783" y="3132"/>
                  </a:lnTo>
                  <a:lnTo>
                    <a:pt x="3802" y="3144"/>
                  </a:lnTo>
                  <a:lnTo>
                    <a:pt x="3822" y="3156"/>
                  </a:lnTo>
                  <a:lnTo>
                    <a:pt x="3844" y="3168"/>
                  </a:lnTo>
                  <a:lnTo>
                    <a:pt x="3867" y="3179"/>
                  </a:lnTo>
                  <a:lnTo>
                    <a:pt x="3893" y="3190"/>
                  </a:lnTo>
                  <a:lnTo>
                    <a:pt x="3920" y="3200"/>
                  </a:lnTo>
                  <a:lnTo>
                    <a:pt x="3922" y="3182"/>
                  </a:lnTo>
                  <a:lnTo>
                    <a:pt x="3922" y="3162"/>
                  </a:lnTo>
                  <a:lnTo>
                    <a:pt x="3921" y="3143"/>
                  </a:lnTo>
                  <a:lnTo>
                    <a:pt x="3918" y="3123"/>
                  </a:lnTo>
                  <a:lnTo>
                    <a:pt x="3914" y="3102"/>
                  </a:lnTo>
                  <a:lnTo>
                    <a:pt x="3909" y="3080"/>
                  </a:lnTo>
                  <a:lnTo>
                    <a:pt x="3903" y="3059"/>
                  </a:lnTo>
                  <a:lnTo>
                    <a:pt x="3895" y="3037"/>
                  </a:lnTo>
                  <a:lnTo>
                    <a:pt x="3878" y="2992"/>
                  </a:lnTo>
                  <a:lnTo>
                    <a:pt x="3859" y="2946"/>
                  </a:lnTo>
                  <a:lnTo>
                    <a:pt x="3837" y="2900"/>
                  </a:lnTo>
                  <a:lnTo>
                    <a:pt x="3815" y="2855"/>
                  </a:lnTo>
                  <a:lnTo>
                    <a:pt x="3793" y="2810"/>
                  </a:lnTo>
                  <a:lnTo>
                    <a:pt x="3773" y="2767"/>
                  </a:lnTo>
                  <a:lnTo>
                    <a:pt x="3755" y="2726"/>
                  </a:lnTo>
                  <a:lnTo>
                    <a:pt x="3739" y="2688"/>
                  </a:lnTo>
                  <a:lnTo>
                    <a:pt x="3734" y="2669"/>
                  </a:lnTo>
                  <a:lnTo>
                    <a:pt x="3729" y="2651"/>
                  </a:lnTo>
                  <a:lnTo>
                    <a:pt x="3725" y="2635"/>
                  </a:lnTo>
                  <a:lnTo>
                    <a:pt x="3723" y="2619"/>
                  </a:lnTo>
                  <a:lnTo>
                    <a:pt x="3723" y="2605"/>
                  </a:lnTo>
                  <a:lnTo>
                    <a:pt x="3723" y="2591"/>
                  </a:lnTo>
                  <a:lnTo>
                    <a:pt x="3726" y="2579"/>
                  </a:lnTo>
                  <a:lnTo>
                    <a:pt x="3730" y="2568"/>
                  </a:lnTo>
                  <a:lnTo>
                    <a:pt x="3734" y="2558"/>
                  </a:lnTo>
                  <a:lnTo>
                    <a:pt x="3736" y="2550"/>
                  </a:lnTo>
                  <a:lnTo>
                    <a:pt x="3739" y="2541"/>
                  </a:lnTo>
                  <a:lnTo>
                    <a:pt x="3740" y="2533"/>
                  </a:lnTo>
                  <a:lnTo>
                    <a:pt x="3740" y="2517"/>
                  </a:lnTo>
                  <a:lnTo>
                    <a:pt x="3736" y="2501"/>
                  </a:lnTo>
                  <a:lnTo>
                    <a:pt x="3733" y="2485"/>
                  </a:lnTo>
                  <a:lnTo>
                    <a:pt x="3726" y="2470"/>
                  </a:lnTo>
                  <a:lnTo>
                    <a:pt x="3719" y="2456"/>
                  </a:lnTo>
                  <a:lnTo>
                    <a:pt x="3711" y="2442"/>
                  </a:lnTo>
                  <a:lnTo>
                    <a:pt x="3696" y="2416"/>
                  </a:lnTo>
                  <a:lnTo>
                    <a:pt x="3690" y="2404"/>
                  </a:lnTo>
                  <a:lnTo>
                    <a:pt x="3684" y="2393"/>
                  </a:lnTo>
                  <a:lnTo>
                    <a:pt x="3681" y="2382"/>
                  </a:lnTo>
                  <a:lnTo>
                    <a:pt x="3680" y="2372"/>
                  </a:lnTo>
                  <a:lnTo>
                    <a:pt x="3680" y="2368"/>
                  </a:lnTo>
                  <a:lnTo>
                    <a:pt x="3681" y="2363"/>
                  </a:lnTo>
                  <a:lnTo>
                    <a:pt x="3684" y="2359"/>
                  </a:lnTo>
                  <a:lnTo>
                    <a:pt x="3686" y="2354"/>
                  </a:lnTo>
                  <a:lnTo>
                    <a:pt x="3692" y="2346"/>
                  </a:lnTo>
                  <a:lnTo>
                    <a:pt x="3698" y="2336"/>
                  </a:lnTo>
                  <a:lnTo>
                    <a:pt x="3702" y="2325"/>
                  </a:lnTo>
                  <a:lnTo>
                    <a:pt x="3706" y="2314"/>
                  </a:lnTo>
                  <a:lnTo>
                    <a:pt x="3708" y="2302"/>
                  </a:lnTo>
                  <a:lnTo>
                    <a:pt x="3709" y="2288"/>
                  </a:lnTo>
                  <a:lnTo>
                    <a:pt x="3711" y="2275"/>
                  </a:lnTo>
                  <a:lnTo>
                    <a:pt x="3711" y="2260"/>
                  </a:lnTo>
                  <a:lnTo>
                    <a:pt x="3709" y="2231"/>
                  </a:lnTo>
                  <a:lnTo>
                    <a:pt x="3704" y="2200"/>
                  </a:lnTo>
                  <a:lnTo>
                    <a:pt x="3700" y="2168"/>
                  </a:lnTo>
                  <a:lnTo>
                    <a:pt x="3692" y="2135"/>
                  </a:lnTo>
                  <a:lnTo>
                    <a:pt x="3684" y="2103"/>
                  </a:lnTo>
                  <a:lnTo>
                    <a:pt x="3675" y="2072"/>
                  </a:lnTo>
                  <a:lnTo>
                    <a:pt x="3658" y="2012"/>
                  </a:lnTo>
                  <a:lnTo>
                    <a:pt x="3642" y="1960"/>
                  </a:lnTo>
                  <a:lnTo>
                    <a:pt x="3636" y="1938"/>
                  </a:lnTo>
                  <a:lnTo>
                    <a:pt x="3631" y="1920"/>
                  </a:lnTo>
                  <a:lnTo>
                    <a:pt x="3634" y="1929"/>
                  </a:lnTo>
                  <a:lnTo>
                    <a:pt x="3636" y="1934"/>
                  </a:lnTo>
                  <a:lnTo>
                    <a:pt x="3638" y="1936"/>
                  </a:lnTo>
                  <a:lnTo>
                    <a:pt x="3642" y="1937"/>
                  </a:lnTo>
                  <a:lnTo>
                    <a:pt x="3647" y="1936"/>
                  </a:lnTo>
                  <a:lnTo>
                    <a:pt x="3652" y="1932"/>
                  </a:lnTo>
                  <a:lnTo>
                    <a:pt x="3657" y="1926"/>
                  </a:lnTo>
                  <a:lnTo>
                    <a:pt x="3662" y="1920"/>
                  </a:lnTo>
                  <a:lnTo>
                    <a:pt x="3674" y="1902"/>
                  </a:lnTo>
                  <a:lnTo>
                    <a:pt x="3687" y="1880"/>
                  </a:lnTo>
                  <a:lnTo>
                    <a:pt x="3700" y="1853"/>
                  </a:lnTo>
                  <a:lnTo>
                    <a:pt x="3713" y="1825"/>
                  </a:lnTo>
                  <a:lnTo>
                    <a:pt x="3740" y="1765"/>
                  </a:lnTo>
                  <a:lnTo>
                    <a:pt x="3762" y="1711"/>
                  </a:lnTo>
                  <a:lnTo>
                    <a:pt x="3783" y="1659"/>
                  </a:lnTo>
                  <a:lnTo>
                    <a:pt x="3800" y="1596"/>
                  </a:lnTo>
                  <a:lnTo>
                    <a:pt x="3818" y="1538"/>
                  </a:lnTo>
                  <a:lnTo>
                    <a:pt x="3834" y="1480"/>
                  </a:lnTo>
                  <a:lnTo>
                    <a:pt x="3841" y="1452"/>
                  </a:lnTo>
                  <a:lnTo>
                    <a:pt x="3849" y="1424"/>
                  </a:lnTo>
                  <a:lnTo>
                    <a:pt x="3855" y="1396"/>
                  </a:lnTo>
                  <a:lnTo>
                    <a:pt x="3859" y="1368"/>
                  </a:lnTo>
                  <a:lnTo>
                    <a:pt x="3862" y="1338"/>
                  </a:lnTo>
                  <a:lnTo>
                    <a:pt x="3865" y="1310"/>
                  </a:lnTo>
                  <a:lnTo>
                    <a:pt x="3866" y="1281"/>
                  </a:lnTo>
                  <a:lnTo>
                    <a:pt x="3865" y="1250"/>
                  </a:lnTo>
                  <a:lnTo>
                    <a:pt x="3862" y="1220"/>
                  </a:lnTo>
                  <a:lnTo>
                    <a:pt x="3859" y="1188"/>
                  </a:lnTo>
                  <a:lnTo>
                    <a:pt x="3861" y="1199"/>
                  </a:lnTo>
                  <a:lnTo>
                    <a:pt x="3863" y="1206"/>
                  </a:lnTo>
                  <a:lnTo>
                    <a:pt x="3868" y="1212"/>
                  </a:lnTo>
                  <a:lnTo>
                    <a:pt x="3872" y="1215"/>
                  </a:lnTo>
                  <a:lnTo>
                    <a:pt x="3877" y="1216"/>
                  </a:lnTo>
                  <a:lnTo>
                    <a:pt x="3883" y="1215"/>
                  </a:lnTo>
                  <a:lnTo>
                    <a:pt x="3889" y="1212"/>
                  </a:lnTo>
                  <a:lnTo>
                    <a:pt x="3896" y="1207"/>
                  </a:lnTo>
                  <a:lnTo>
                    <a:pt x="3903" y="1201"/>
                  </a:lnTo>
                  <a:lnTo>
                    <a:pt x="3910" y="1194"/>
                  </a:lnTo>
                  <a:lnTo>
                    <a:pt x="3926" y="1173"/>
                  </a:lnTo>
                  <a:lnTo>
                    <a:pt x="3942" y="1149"/>
                  </a:lnTo>
                  <a:lnTo>
                    <a:pt x="3958" y="1121"/>
                  </a:lnTo>
                  <a:lnTo>
                    <a:pt x="3972" y="1089"/>
                  </a:lnTo>
                  <a:lnTo>
                    <a:pt x="3987" y="1056"/>
                  </a:lnTo>
                  <a:lnTo>
                    <a:pt x="4000" y="1023"/>
                  </a:lnTo>
                  <a:lnTo>
                    <a:pt x="4011" y="989"/>
                  </a:lnTo>
                  <a:lnTo>
                    <a:pt x="4020" y="956"/>
                  </a:lnTo>
                  <a:lnTo>
                    <a:pt x="4027" y="925"/>
                  </a:lnTo>
                  <a:lnTo>
                    <a:pt x="4028" y="912"/>
                  </a:lnTo>
                  <a:lnTo>
                    <a:pt x="4030" y="898"/>
                  </a:lnTo>
                  <a:lnTo>
                    <a:pt x="4030" y="886"/>
                  </a:lnTo>
                  <a:lnTo>
                    <a:pt x="4028" y="874"/>
                  </a:lnTo>
                  <a:lnTo>
                    <a:pt x="4030" y="885"/>
                  </a:lnTo>
                  <a:lnTo>
                    <a:pt x="4031" y="892"/>
                  </a:lnTo>
                  <a:lnTo>
                    <a:pt x="4033" y="898"/>
                  </a:lnTo>
                  <a:lnTo>
                    <a:pt x="4036" y="902"/>
                  </a:lnTo>
                  <a:lnTo>
                    <a:pt x="4039" y="904"/>
                  </a:lnTo>
                  <a:lnTo>
                    <a:pt x="4043" y="904"/>
                  </a:lnTo>
                  <a:lnTo>
                    <a:pt x="4047" y="903"/>
                  </a:lnTo>
                  <a:lnTo>
                    <a:pt x="4052" y="899"/>
                  </a:lnTo>
                  <a:lnTo>
                    <a:pt x="4057" y="896"/>
                  </a:lnTo>
                  <a:lnTo>
                    <a:pt x="4061" y="890"/>
                  </a:lnTo>
                  <a:lnTo>
                    <a:pt x="4072" y="875"/>
                  </a:lnTo>
                  <a:lnTo>
                    <a:pt x="4085" y="855"/>
                  </a:lnTo>
                  <a:lnTo>
                    <a:pt x="4097" y="832"/>
                  </a:lnTo>
                  <a:lnTo>
                    <a:pt x="4109" y="808"/>
                  </a:lnTo>
                  <a:lnTo>
                    <a:pt x="4121" y="781"/>
                  </a:lnTo>
                  <a:lnTo>
                    <a:pt x="4132" y="753"/>
                  </a:lnTo>
                  <a:lnTo>
                    <a:pt x="4142" y="726"/>
                  </a:lnTo>
                  <a:lnTo>
                    <a:pt x="4151" y="699"/>
                  </a:lnTo>
                  <a:lnTo>
                    <a:pt x="4157" y="673"/>
                  </a:lnTo>
                  <a:lnTo>
                    <a:pt x="4162" y="651"/>
                  </a:lnTo>
                  <a:lnTo>
                    <a:pt x="4163" y="632"/>
                  </a:lnTo>
                  <a:lnTo>
                    <a:pt x="4164" y="646"/>
                  </a:lnTo>
                  <a:lnTo>
                    <a:pt x="4167" y="659"/>
                  </a:lnTo>
                  <a:lnTo>
                    <a:pt x="4170" y="668"/>
                  </a:lnTo>
                  <a:lnTo>
                    <a:pt x="4176" y="676"/>
                  </a:lnTo>
                  <a:lnTo>
                    <a:pt x="4184" y="681"/>
                  </a:lnTo>
                  <a:lnTo>
                    <a:pt x="4192" y="684"/>
                  </a:lnTo>
                  <a:lnTo>
                    <a:pt x="4201" y="684"/>
                  </a:lnTo>
                  <a:lnTo>
                    <a:pt x="4212" y="684"/>
                  </a:lnTo>
                  <a:lnTo>
                    <a:pt x="4224" y="682"/>
                  </a:lnTo>
                  <a:lnTo>
                    <a:pt x="4236" y="678"/>
                  </a:lnTo>
                  <a:lnTo>
                    <a:pt x="4250" y="672"/>
                  </a:lnTo>
                  <a:lnTo>
                    <a:pt x="4263" y="666"/>
                  </a:lnTo>
                  <a:lnTo>
                    <a:pt x="4291" y="649"/>
                  </a:lnTo>
                  <a:lnTo>
                    <a:pt x="4322" y="629"/>
                  </a:lnTo>
                  <a:lnTo>
                    <a:pt x="4352" y="607"/>
                  </a:lnTo>
                  <a:lnTo>
                    <a:pt x="4382" y="584"/>
                  </a:lnTo>
                  <a:lnTo>
                    <a:pt x="4436" y="539"/>
                  </a:lnTo>
                  <a:lnTo>
                    <a:pt x="4477" y="503"/>
                  </a:lnTo>
                  <a:lnTo>
                    <a:pt x="4498" y="485"/>
                  </a:lnTo>
                  <a:lnTo>
                    <a:pt x="4516" y="473"/>
                  </a:lnTo>
                  <a:lnTo>
                    <a:pt x="4535" y="459"/>
                  </a:lnTo>
                  <a:lnTo>
                    <a:pt x="4553" y="446"/>
                  </a:lnTo>
                  <a:lnTo>
                    <a:pt x="4570" y="431"/>
                  </a:lnTo>
                  <a:lnTo>
                    <a:pt x="4602" y="402"/>
                  </a:lnTo>
                  <a:lnTo>
                    <a:pt x="4631" y="371"/>
                  </a:lnTo>
                  <a:lnTo>
                    <a:pt x="4659" y="341"/>
                  </a:lnTo>
                  <a:lnTo>
                    <a:pt x="4686" y="308"/>
                  </a:lnTo>
                  <a:lnTo>
                    <a:pt x="4712" y="275"/>
                  </a:lnTo>
                  <a:lnTo>
                    <a:pt x="4736" y="242"/>
                  </a:lnTo>
                  <a:lnTo>
                    <a:pt x="4784" y="176"/>
                  </a:lnTo>
                  <a:lnTo>
                    <a:pt x="4808" y="144"/>
                  </a:lnTo>
                  <a:lnTo>
                    <a:pt x="4833" y="112"/>
                  </a:lnTo>
                  <a:lnTo>
                    <a:pt x="4859" y="82"/>
                  </a:lnTo>
                  <a:lnTo>
                    <a:pt x="4885" y="54"/>
                  </a:lnTo>
                  <a:lnTo>
                    <a:pt x="4914" y="25"/>
                  </a:lnTo>
                  <a:lnTo>
                    <a:pt x="4943" y="0"/>
                  </a:lnTo>
                  <a:lnTo>
                    <a:pt x="4939" y="3"/>
                  </a:lnTo>
                  <a:lnTo>
                    <a:pt x="4936" y="8"/>
                  </a:lnTo>
                  <a:lnTo>
                    <a:pt x="4933" y="13"/>
                  </a:lnTo>
                  <a:lnTo>
                    <a:pt x="4931" y="19"/>
                  </a:lnTo>
                  <a:lnTo>
                    <a:pt x="4928" y="34"/>
                  </a:lnTo>
                  <a:lnTo>
                    <a:pt x="4927" y="51"/>
                  </a:lnTo>
                  <a:lnTo>
                    <a:pt x="4928" y="72"/>
                  </a:lnTo>
                  <a:lnTo>
                    <a:pt x="4931" y="94"/>
                  </a:lnTo>
                  <a:lnTo>
                    <a:pt x="4934" y="118"/>
                  </a:lnTo>
                  <a:lnTo>
                    <a:pt x="4939" y="145"/>
                  </a:lnTo>
                  <a:lnTo>
                    <a:pt x="4945" y="173"/>
                  </a:lnTo>
                  <a:lnTo>
                    <a:pt x="4954" y="203"/>
                  </a:lnTo>
                  <a:lnTo>
                    <a:pt x="4972" y="266"/>
                  </a:lnTo>
                  <a:lnTo>
                    <a:pt x="4994" y="333"/>
                  </a:lnTo>
                  <a:lnTo>
                    <a:pt x="5019" y="403"/>
                  </a:lnTo>
                  <a:lnTo>
                    <a:pt x="5044" y="472"/>
                  </a:lnTo>
                  <a:lnTo>
                    <a:pt x="5071" y="540"/>
                  </a:lnTo>
                  <a:lnTo>
                    <a:pt x="5121" y="665"/>
                  </a:lnTo>
                  <a:lnTo>
                    <a:pt x="5163" y="763"/>
                  </a:lnTo>
                  <a:lnTo>
                    <a:pt x="5189" y="819"/>
                  </a:lnTo>
                  <a:lnTo>
                    <a:pt x="5195" y="831"/>
                  </a:lnTo>
                  <a:lnTo>
                    <a:pt x="5201" y="841"/>
                  </a:lnTo>
                  <a:lnTo>
                    <a:pt x="5207" y="851"/>
                  </a:lnTo>
                  <a:lnTo>
                    <a:pt x="5214" y="858"/>
                  </a:lnTo>
                  <a:lnTo>
                    <a:pt x="5222" y="865"/>
                  </a:lnTo>
                  <a:lnTo>
                    <a:pt x="5229" y="870"/>
                  </a:lnTo>
                  <a:lnTo>
                    <a:pt x="5236" y="875"/>
                  </a:lnTo>
                  <a:lnTo>
                    <a:pt x="5245" y="879"/>
                  </a:lnTo>
                  <a:lnTo>
                    <a:pt x="5253" y="881"/>
                  </a:lnTo>
                  <a:lnTo>
                    <a:pt x="5262" y="882"/>
                  </a:lnTo>
                  <a:lnTo>
                    <a:pt x="5271" y="884"/>
                  </a:lnTo>
                  <a:lnTo>
                    <a:pt x="5280" y="884"/>
                  </a:lnTo>
                  <a:lnTo>
                    <a:pt x="5289" y="882"/>
                  </a:lnTo>
                  <a:lnTo>
                    <a:pt x="5299" y="880"/>
                  </a:lnTo>
                  <a:lnTo>
                    <a:pt x="5318" y="874"/>
                  </a:lnTo>
                  <a:lnTo>
                    <a:pt x="5338" y="865"/>
                  </a:lnTo>
                  <a:lnTo>
                    <a:pt x="5359" y="853"/>
                  </a:lnTo>
                  <a:lnTo>
                    <a:pt x="5379" y="838"/>
                  </a:lnTo>
                  <a:lnTo>
                    <a:pt x="5401" y="822"/>
                  </a:lnTo>
                  <a:lnTo>
                    <a:pt x="5422" y="804"/>
                  </a:lnTo>
                  <a:lnTo>
                    <a:pt x="5443" y="785"/>
                  </a:lnTo>
                  <a:lnTo>
                    <a:pt x="5465" y="763"/>
                  </a:lnTo>
                  <a:lnTo>
                    <a:pt x="5486" y="741"/>
                  </a:lnTo>
                  <a:lnTo>
                    <a:pt x="5526" y="695"/>
                  </a:lnTo>
                  <a:lnTo>
                    <a:pt x="5564" y="648"/>
                  </a:lnTo>
                  <a:lnTo>
                    <a:pt x="5598" y="601"/>
                  </a:lnTo>
                  <a:lnTo>
                    <a:pt x="5629" y="560"/>
                  </a:lnTo>
                  <a:lnTo>
                    <a:pt x="5654" y="523"/>
                  </a:lnTo>
                  <a:lnTo>
                    <a:pt x="5673" y="494"/>
                  </a:lnTo>
                  <a:lnTo>
                    <a:pt x="5689" y="467"/>
                  </a:lnTo>
                  <a:lnTo>
                    <a:pt x="5694" y="472"/>
                  </a:lnTo>
                  <a:lnTo>
                    <a:pt x="5697" y="476"/>
                  </a:lnTo>
                  <a:lnTo>
                    <a:pt x="5703" y="487"/>
                  </a:lnTo>
                  <a:lnTo>
                    <a:pt x="5707" y="501"/>
                  </a:lnTo>
                  <a:lnTo>
                    <a:pt x="5709" y="516"/>
                  </a:lnTo>
                  <a:lnTo>
                    <a:pt x="5713" y="549"/>
                  </a:lnTo>
                  <a:lnTo>
                    <a:pt x="5714" y="566"/>
                  </a:lnTo>
                  <a:lnTo>
                    <a:pt x="5717" y="582"/>
                  </a:lnTo>
                  <a:lnTo>
                    <a:pt x="5720" y="597"/>
                  </a:lnTo>
                  <a:lnTo>
                    <a:pt x="5725" y="612"/>
                  </a:lnTo>
                  <a:lnTo>
                    <a:pt x="5729" y="618"/>
                  </a:lnTo>
                  <a:lnTo>
                    <a:pt x="5733" y="623"/>
                  </a:lnTo>
                  <a:lnTo>
                    <a:pt x="5738" y="629"/>
                  </a:lnTo>
                  <a:lnTo>
                    <a:pt x="5742" y="633"/>
                  </a:lnTo>
                  <a:lnTo>
                    <a:pt x="5749" y="637"/>
                  </a:lnTo>
                  <a:lnTo>
                    <a:pt x="5755" y="640"/>
                  </a:lnTo>
                  <a:lnTo>
                    <a:pt x="5762" y="643"/>
                  </a:lnTo>
                  <a:lnTo>
                    <a:pt x="5771" y="644"/>
                  </a:lnTo>
                  <a:lnTo>
                    <a:pt x="5780" y="644"/>
                  </a:lnTo>
                  <a:lnTo>
                    <a:pt x="5791" y="643"/>
                  </a:lnTo>
                  <a:lnTo>
                    <a:pt x="5802" y="640"/>
                  </a:lnTo>
                  <a:lnTo>
                    <a:pt x="5816" y="638"/>
                  </a:lnTo>
                  <a:lnTo>
                    <a:pt x="5851" y="627"/>
                  </a:lnTo>
                  <a:lnTo>
                    <a:pt x="5882" y="616"/>
                  </a:lnTo>
                  <a:lnTo>
                    <a:pt x="5909" y="604"/>
                  </a:lnTo>
                  <a:lnTo>
                    <a:pt x="5933" y="591"/>
                  </a:lnTo>
                  <a:lnTo>
                    <a:pt x="5954" y="578"/>
                  </a:lnTo>
                  <a:lnTo>
                    <a:pt x="5972" y="563"/>
                  </a:lnTo>
                  <a:lnTo>
                    <a:pt x="5989" y="547"/>
                  </a:lnTo>
                  <a:lnTo>
                    <a:pt x="6004" y="531"/>
                  </a:lnTo>
                  <a:lnTo>
                    <a:pt x="6018" y="514"/>
                  </a:lnTo>
                  <a:lnTo>
                    <a:pt x="6031" y="496"/>
                  </a:lnTo>
                  <a:lnTo>
                    <a:pt x="6057" y="458"/>
                  </a:lnTo>
                  <a:lnTo>
                    <a:pt x="6086" y="417"/>
                  </a:lnTo>
                  <a:lnTo>
                    <a:pt x="6103" y="396"/>
                  </a:lnTo>
                  <a:lnTo>
                    <a:pt x="6121" y="373"/>
                  </a:lnTo>
                  <a:lnTo>
                    <a:pt x="6119" y="376"/>
                  </a:lnTo>
                  <a:lnTo>
                    <a:pt x="6119" y="382"/>
                  </a:lnTo>
                  <a:lnTo>
                    <a:pt x="6120" y="390"/>
                  </a:lnTo>
                  <a:lnTo>
                    <a:pt x="6123" y="398"/>
                  </a:lnTo>
                  <a:lnTo>
                    <a:pt x="6129" y="418"/>
                  </a:lnTo>
                  <a:lnTo>
                    <a:pt x="6140" y="439"/>
                  </a:lnTo>
                  <a:lnTo>
                    <a:pt x="6152" y="458"/>
                  </a:lnTo>
                  <a:lnTo>
                    <a:pt x="6159" y="468"/>
                  </a:lnTo>
                  <a:lnTo>
                    <a:pt x="6167" y="475"/>
                  </a:lnTo>
                  <a:lnTo>
                    <a:pt x="6174" y="483"/>
                  </a:lnTo>
                  <a:lnTo>
                    <a:pt x="6181" y="487"/>
                  </a:lnTo>
                  <a:lnTo>
                    <a:pt x="6189" y="491"/>
                  </a:lnTo>
                  <a:lnTo>
                    <a:pt x="6196" y="492"/>
                  </a:lnTo>
                  <a:lnTo>
                    <a:pt x="6206" y="492"/>
                  </a:lnTo>
                  <a:lnTo>
                    <a:pt x="6216" y="491"/>
                  </a:lnTo>
                  <a:lnTo>
                    <a:pt x="6224" y="489"/>
                  </a:lnTo>
                  <a:lnTo>
                    <a:pt x="6234" y="486"/>
                  </a:lnTo>
                  <a:lnTo>
                    <a:pt x="6251" y="479"/>
                  </a:lnTo>
                  <a:lnTo>
                    <a:pt x="6268" y="469"/>
                  </a:lnTo>
                  <a:lnTo>
                    <a:pt x="6284" y="457"/>
                  </a:lnTo>
                  <a:lnTo>
                    <a:pt x="6300" y="443"/>
                  </a:lnTo>
                  <a:lnTo>
                    <a:pt x="6315" y="429"/>
                  </a:lnTo>
                  <a:lnTo>
                    <a:pt x="6328" y="413"/>
                  </a:lnTo>
                  <a:lnTo>
                    <a:pt x="6340" y="396"/>
                  </a:lnTo>
                  <a:lnTo>
                    <a:pt x="6354" y="377"/>
                  </a:lnTo>
                  <a:lnTo>
                    <a:pt x="6376" y="343"/>
                  </a:lnTo>
                  <a:lnTo>
                    <a:pt x="6397" y="309"/>
                  </a:lnTo>
                  <a:lnTo>
                    <a:pt x="6416" y="280"/>
                  </a:lnTo>
                  <a:lnTo>
                    <a:pt x="6415" y="285"/>
                  </a:lnTo>
                  <a:lnTo>
                    <a:pt x="6415" y="292"/>
                  </a:lnTo>
                  <a:lnTo>
                    <a:pt x="6417" y="318"/>
                  </a:lnTo>
                  <a:lnTo>
                    <a:pt x="6420" y="333"/>
                  </a:lnTo>
                  <a:lnTo>
                    <a:pt x="6423" y="349"/>
                  </a:lnTo>
                  <a:lnTo>
                    <a:pt x="6428" y="368"/>
                  </a:lnTo>
                  <a:lnTo>
                    <a:pt x="6433" y="385"/>
                  </a:lnTo>
                  <a:lnTo>
                    <a:pt x="6441" y="402"/>
                  </a:lnTo>
                  <a:lnTo>
                    <a:pt x="6448" y="418"/>
                  </a:lnTo>
                  <a:lnTo>
                    <a:pt x="6458" y="432"/>
                  </a:lnTo>
                  <a:lnTo>
                    <a:pt x="6467" y="445"/>
                  </a:lnTo>
                  <a:lnTo>
                    <a:pt x="6472" y="450"/>
                  </a:lnTo>
                  <a:lnTo>
                    <a:pt x="6478" y="453"/>
                  </a:lnTo>
                  <a:lnTo>
                    <a:pt x="6485" y="457"/>
                  </a:lnTo>
                  <a:lnTo>
                    <a:pt x="6491" y="459"/>
                  </a:lnTo>
                  <a:lnTo>
                    <a:pt x="6497" y="461"/>
                  </a:lnTo>
                  <a:lnTo>
                    <a:pt x="6504" y="461"/>
                  </a:lnTo>
                  <a:lnTo>
                    <a:pt x="6511" y="459"/>
                  </a:lnTo>
                  <a:lnTo>
                    <a:pt x="6519" y="457"/>
                  </a:lnTo>
                  <a:lnTo>
                    <a:pt x="6543" y="447"/>
                  </a:lnTo>
                  <a:lnTo>
                    <a:pt x="6565" y="436"/>
                  </a:lnTo>
                  <a:lnTo>
                    <a:pt x="6587" y="423"/>
                  </a:lnTo>
                  <a:lnTo>
                    <a:pt x="6607" y="409"/>
                  </a:lnTo>
                  <a:lnTo>
                    <a:pt x="6626" y="395"/>
                  </a:lnTo>
                  <a:lnTo>
                    <a:pt x="6645" y="380"/>
                  </a:lnTo>
                  <a:lnTo>
                    <a:pt x="6680" y="348"/>
                  </a:lnTo>
                  <a:lnTo>
                    <a:pt x="6714" y="315"/>
                  </a:lnTo>
                  <a:lnTo>
                    <a:pt x="6747" y="285"/>
                  </a:lnTo>
                  <a:lnTo>
                    <a:pt x="6764" y="270"/>
                  </a:lnTo>
                  <a:lnTo>
                    <a:pt x="6783" y="255"/>
                  </a:lnTo>
                  <a:lnTo>
                    <a:pt x="6801" y="242"/>
                  </a:lnTo>
                  <a:lnTo>
                    <a:pt x="6821" y="230"/>
                  </a:lnTo>
                  <a:lnTo>
                    <a:pt x="6818" y="232"/>
                  </a:lnTo>
                  <a:lnTo>
                    <a:pt x="6816" y="234"/>
                  </a:lnTo>
                  <a:lnTo>
                    <a:pt x="6812" y="244"/>
                  </a:lnTo>
                  <a:lnTo>
                    <a:pt x="6811" y="255"/>
                  </a:lnTo>
                  <a:lnTo>
                    <a:pt x="6811" y="270"/>
                  </a:lnTo>
                  <a:lnTo>
                    <a:pt x="6811" y="287"/>
                  </a:lnTo>
                  <a:lnTo>
                    <a:pt x="6813" y="305"/>
                  </a:lnTo>
                  <a:lnTo>
                    <a:pt x="6817" y="324"/>
                  </a:lnTo>
                  <a:lnTo>
                    <a:pt x="6821" y="343"/>
                  </a:lnTo>
                  <a:lnTo>
                    <a:pt x="6826" y="363"/>
                  </a:lnTo>
                  <a:lnTo>
                    <a:pt x="6833" y="381"/>
                  </a:lnTo>
                  <a:lnTo>
                    <a:pt x="6840" y="399"/>
                  </a:lnTo>
                  <a:lnTo>
                    <a:pt x="6848" y="414"/>
                  </a:lnTo>
                  <a:lnTo>
                    <a:pt x="6856" y="428"/>
                  </a:lnTo>
                  <a:lnTo>
                    <a:pt x="6866" y="439"/>
                  </a:lnTo>
                  <a:lnTo>
                    <a:pt x="6871" y="442"/>
                  </a:lnTo>
                  <a:lnTo>
                    <a:pt x="6877" y="446"/>
                  </a:lnTo>
                  <a:lnTo>
                    <a:pt x="6882" y="447"/>
                  </a:lnTo>
                  <a:lnTo>
                    <a:pt x="6888" y="448"/>
                  </a:lnTo>
                  <a:lnTo>
                    <a:pt x="6915" y="448"/>
                  </a:lnTo>
                  <a:lnTo>
                    <a:pt x="6939" y="446"/>
                  </a:lnTo>
                  <a:lnTo>
                    <a:pt x="6963" y="440"/>
                  </a:lnTo>
                  <a:lnTo>
                    <a:pt x="6983" y="432"/>
                  </a:lnTo>
                  <a:lnTo>
                    <a:pt x="7003" y="424"/>
                  </a:lnTo>
                  <a:lnTo>
                    <a:pt x="7021" y="413"/>
                  </a:lnTo>
                  <a:lnTo>
                    <a:pt x="7038" y="401"/>
                  </a:lnTo>
                  <a:lnTo>
                    <a:pt x="7055" y="388"/>
                  </a:lnTo>
                  <a:lnTo>
                    <a:pt x="7087" y="362"/>
                  </a:lnTo>
                  <a:lnTo>
                    <a:pt x="7120" y="333"/>
                  </a:lnTo>
                  <a:lnTo>
                    <a:pt x="7136" y="321"/>
                  </a:lnTo>
                  <a:lnTo>
                    <a:pt x="7154" y="309"/>
                  </a:lnTo>
                  <a:lnTo>
                    <a:pt x="7174" y="297"/>
                  </a:lnTo>
                  <a:lnTo>
                    <a:pt x="7195" y="288"/>
                  </a:lnTo>
                  <a:lnTo>
                    <a:pt x="7186" y="293"/>
                  </a:lnTo>
                  <a:lnTo>
                    <a:pt x="7179" y="299"/>
                  </a:lnTo>
                  <a:lnTo>
                    <a:pt x="7174" y="307"/>
                  </a:lnTo>
                  <a:lnTo>
                    <a:pt x="7170" y="316"/>
                  </a:lnTo>
                  <a:lnTo>
                    <a:pt x="7169" y="325"/>
                  </a:lnTo>
                  <a:lnTo>
                    <a:pt x="7169" y="336"/>
                  </a:lnTo>
                  <a:lnTo>
                    <a:pt x="7170" y="347"/>
                  </a:lnTo>
                  <a:lnTo>
                    <a:pt x="7174" y="358"/>
                  </a:lnTo>
                  <a:lnTo>
                    <a:pt x="7178" y="369"/>
                  </a:lnTo>
                  <a:lnTo>
                    <a:pt x="7183" y="380"/>
                  </a:lnTo>
                  <a:lnTo>
                    <a:pt x="7189" y="392"/>
                  </a:lnTo>
                  <a:lnTo>
                    <a:pt x="7197" y="403"/>
                  </a:lnTo>
                  <a:lnTo>
                    <a:pt x="7205" y="414"/>
                  </a:lnTo>
                  <a:lnTo>
                    <a:pt x="7214" y="424"/>
                  </a:lnTo>
                  <a:lnTo>
                    <a:pt x="7224" y="434"/>
                  </a:lnTo>
                  <a:lnTo>
                    <a:pt x="7235" y="443"/>
                  </a:lnTo>
                  <a:lnTo>
                    <a:pt x="7246" y="451"/>
                  </a:lnTo>
                  <a:lnTo>
                    <a:pt x="7258" y="458"/>
                  </a:lnTo>
                  <a:lnTo>
                    <a:pt x="7269" y="463"/>
                  </a:lnTo>
                  <a:lnTo>
                    <a:pt x="7283" y="467"/>
                  </a:lnTo>
                  <a:lnTo>
                    <a:pt x="7295" y="470"/>
                  </a:lnTo>
                  <a:lnTo>
                    <a:pt x="7309" y="470"/>
                  </a:lnTo>
                  <a:lnTo>
                    <a:pt x="7321" y="469"/>
                  </a:lnTo>
                  <a:lnTo>
                    <a:pt x="7334" y="467"/>
                  </a:lnTo>
                  <a:lnTo>
                    <a:pt x="7346" y="461"/>
                  </a:lnTo>
                  <a:lnTo>
                    <a:pt x="7359" y="453"/>
                  </a:lnTo>
                  <a:lnTo>
                    <a:pt x="7371" y="443"/>
                  </a:lnTo>
                  <a:lnTo>
                    <a:pt x="7383" y="431"/>
                  </a:lnTo>
                  <a:lnTo>
                    <a:pt x="7395" y="415"/>
                  </a:lnTo>
                  <a:lnTo>
                    <a:pt x="7406" y="397"/>
                  </a:lnTo>
                  <a:lnTo>
                    <a:pt x="7416" y="375"/>
                  </a:lnTo>
                  <a:lnTo>
                    <a:pt x="7426" y="351"/>
                  </a:lnTo>
                  <a:lnTo>
                    <a:pt x="7420" y="368"/>
                  </a:lnTo>
                  <a:lnTo>
                    <a:pt x="7416" y="385"/>
                  </a:lnTo>
                  <a:lnTo>
                    <a:pt x="7414" y="399"/>
                  </a:lnTo>
                  <a:lnTo>
                    <a:pt x="7412" y="414"/>
                  </a:lnTo>
                  <a:lnTo>
                    <a:pt x="7412" y="428"/>
                  </a:lnTo>
                  <a:lnTo>
                    <a:pt x="7415" y="439"/>
                  </a:lnTo>
                  <a:lnTo>
                    <a:pt x="7417" y="450"/>
                  </a:lnTo>
                  <a:lnTo>
                    <a:pt x="7422" y="459"/>
                  </a:lnTo>
                  <a:lnTo>
                    <a:pt x="7427" y="468"/>
                  </a:lnTo>
                  <a:lnTo>
                    <a:pt x="7433" y="475"/>
                  </a:lnTo>
                  <a:lnTo>
                    <a:pt x="7442" y="483"/>
                  </a:lnTo>
                  <a:lnTo>
                    <a:pt x="7450" y="487"/>
                  </a:lnTo>
                  <a:lnTo>
                    <a:pt x="7460" y="492"/>
                  </a:lnTo>
                  <a:lnTo>
                    <a:pt x="7471" y="497"/>
                  </a:lnTo>
                  <a:lnTo>
                    <a:pt x="7482" y="500"/>
                  </a:lnTo>
                  <a:lnTo>
                    <a:pt x="7494" y="502"/>
                  </a:lnTo>
                  <a:lnTo>
                    <a:pt x="7508" y="503"/>
                  </a:lnTo>
                  <a:lnTo>
                    <a:pt x="7522" y="505"/>
                  </a:lnTo>
                  <a:lnTo>
                    <a:pt x="7553" y="505"/>
                  </a:lnTo>
                  <a:lnTo>
                    <a:pt x="7586" y="501"/>
                  </a:lnTo>
                  <a:lnTo>
                    <a:pt x="7621" y="496"/>
                  </a:lnTo>
                  <a:lnTo>
                    <a:pt x="7659" y="489"/>
                  </a:lnTo>
                  <a:lnTo>
                    <a:pt x="7699" y="480"/>
                  </a:lnTo>
                  <a:lnTo>
                    <a:pt x="7739" y="469"/>
                  </a:lnTo>
                  <a:lnTo>
                    <a:pt x="7780" y="457"/>
                  </a:lnTo>
                  <a:lnTo>
                    <a:pt x="7864" y="431"/>
                  </a:lnTo>
                  <a:lnTo>
                    <a:pt x="7947" y="402"/>
                  </a:lnTo>
                  <a:lnTo>
                    <a:pt x="8098" y="347"/>
                  </a:lnTo>
                  <a:lnTo>
                    <a:pt x="8162" y="325"/>
                  </a:lnTo>
                  <a:lnTo>
                    <a:pt x="8189" y="316"/>
                  </a:lnTo>
                  <a:lnTo>
                    <a:pt x="8212" y="309"/>
                  </a:lnTo>
                  <a:lnTo>
                    <a:pt x="8233" y="304"/>
                  </a:lnTo>
                  <a:lnTo>
                    <a:pt x="8247" y="302"/>
                  </a:lnTo>
                  <a:lnTo>
                    <a:pt x="8260" y="302"/>
                  </a:lnTo>
                  <a:lnTo>
                    <a:pt x="8263" y="303"/>
                  </a:lnTo>
                  <a:lnTo>
                    <a:pt x="8266" y="304"/>
                  </a:lnTo>
                  <a:lnTo>
                    <a:pt x="8267" y="308"/>
                  </a:lnTo>
                  <a:lnTo>
                    <a:pt x="8266" y="313"/>
                  </a:lnTo>
                  <a:lnTo>
                    <a:pt x="8263" y="320"/>
                  </a:lnTo>
                  <a:lnTo>
                    <a:pt x="8260" y="330"/>
                  </a:lnTo>
                  <a:lnTo>
                    <a:pt x="8247" y="354"/>
                  </a:lnTo>
                  <a:lnTo>
                    <a:pt x="8230" y="384"/>
                  </a:lnTo>
                  <a:lnTo>
                    <a:pt x="8211" y="418"/>
                  </a:lnTo>
                  <a:lnTo>
                    <a:pt x="8186" y="457"/>
                  </a:lnTo>
                  <a:lnTo>
                    <a:pt x="8134" y="540"/>
                  </a:lnTo>
                  <a:lnTo>
                    <a:pt x="8029" y="703"/>
                  </a:lnTo>
                  <a:lnTo>
                    <a:pt x="7989" y="764"/>
                  </a:lnTo>
                  <a:lnTo>
                    <a:pt x="7976" y="786"/>
                  </a:lnTo>
                  <a:lnTo>
                    <a:pt x="7969" y="800"/>
                  </a:lnTo>
                  <a:lnTo>
                    <a:pt x="7942" y="862"/>
                  </a:lnTo>
                  <a:lnTo>
                    <a:pt x="7928" y="895"/>
                  </a:lnTo>
                  <a:lnTo>
                    <a:pt x="7916" y="929"/>
                  </a:lnTo>
                  <a:lnTo>
                    <a:pt x="7905" y="964"/>
                  </a:lnTo>
                  <a:lnTo>
                    <a:pt x="7897" y="998"/>
                  </a:lnTo>
                  <a:lnTo>
                    <a:pt x="7894" y="1016"/>
                  </a:lnTo>
                  <a:lnTo>
                    <a:pt x="7892" y="1033"/>
                  </a:lnTo>
                  <a:lnTo>
                    <a:pt x="7892" y="1050"/>
                  </a:lnTo>
                  <a:lnTo>
                    <a:pt x="7892" y="1067"/>
                  </a:lnTo>
                  <a:lnTo>
                    <a:pt x="7893" y="1074"/>
                  </a:lnTo>
                  <a:lnTo>
                    <a:pt x="7897" y="1083"/>
                  </a:lnTo>
                  <a:lnTo>
                    <a:pt x="7901" y="1091"/>
                  </a:lnTo>
                  <a:lnTo>
                    <a:pt x="7909" y="1101"/>
                  </a:lnTo>
                  <a:lnTo>
                    <a:pt x="7917" y="1111"/>
                  </a:lnTo>
                  <a:lnTo>
                    <a:pt x="7926" y="1121"/>
                  </a:lnTo>
                  <a:lnTo>
                    <a:pt x="7945" y="1138"/>
                  </a:lnTo>
                  <a:lnTo>
                    <a:pt x="7956" y="1146"/>
                  </a:lnTo>
                  <a:lnTo>
                    <a:pt x="7966" y="1152"/>
                  </a:lnTo>
                  <a:lnTo>
                    <a:pt x="7976" y="1157"/>
                  </a:lnTo>
                  <a:lnTo>
                    <a:pt x="7985" y="1162"/>
                  </a:lnTo>
                  <a:lnTo>
                    <a:pt x="7993" y="1163"/>
                  </a:lnTo>
                  <a:lnTo>
                    <a:pt x="7999" y="1165"/>
                  </a:lnTo>
                  <a:lnTo>
                    <a:pt x="8004" y="1162"/>
                  </a:lnTo>
                  <a:lnTo>
                    <a:pt x="8007" y="1160"/>
                  </a:lnTo>
                  <a:lnTo>
                    <a:pt x="8008" y="1157"/>
                  </a:lnTo>
                  <a:lnTo>
                    <a:pt x="8003" y="1172"/>
                  </a:lnTo>
                  <a:lnTo>
                    <a:pt x="7996" y="1185"/>
                  </a:lnTo>
                  <a:lnTo>
                    <a:pt x="7988" y="1199"/>
                  </a:lnTo>
                  <a:lnTo>
                    <a:pt x="7980" y="1211"/>
                  </a:lnTo>
                  <a:lnTo>
                    <a:pt x="7971" y="1223"/>
                  </a:lnTo>
                  <a:lnTo>
                    <a:pt x="7961" y="1234"/>
                  </a:lnTo>
                  <a:lnTo>
                    <a:pt x="7941" y="1256"/>
                  </a:lnTo>
                  <a:lnTo>
                    <a:pt x="7899" y="1295"/>
                  </a:lnTo>
                  <a:lnTo>
                    <a:pt x="7881" y="1314"/>
                  </a:lnTo>
                  <a:lnTo>
                    <a:pt x="7865" y="1332"/>
                  </a:lnTo>
                  <a:lnTo>
                    <a:pt x="7859" y="1341"/>
                  </a:lnTo>
                  <a:lnTo>
                    <a:pt x="7854" y="1349"/>
                  </a:lnTo>
                  <a:lnTo>
                    <a:pt x="7850" y="1358"/>
                  </a:lnTo>
                  <a:lnTo>
                    <a:pt x="7848" y="1368"/>
                  </a:lnTo>
                  <a:lnTo>
                    <a:pt x="7848" y="1376"/>
                  </a:lnTo>
                  <a:lnTo>
                    <a:pt x="7849" y="1386"/>
                  </a:lnTo>
                  <a:lnTo>
                    <a:pt x="7853" y="1395"/>
                  </a:lnTo>
                  <a:lnTo>
                    <a:pt x="7857" y="1404"/>
                  </a:lnTo>
                  <a:lnTo>
                    <a:pt x="7865" y="1414"/>
                  </a:lnTo>
                  <a:lnTo>
                    <a:pt x="7875" y="1424"/>
                  </a:lnTo>
                  <a:lnTo>
                    <a:pt x="7887" y="1435"/>
                  </a:lnTo>
                  <a:lnTo>
                    <a:pt x="7901" y="1446"/>
                  </a:lnTo>
                  <a:lnTo>
                    <a:pt x="7920" y="1457"/>
                  </a:lnTo>
                  <a:lnTo>
                    <a:pt x="7941" y="1468"/>
                  </a:lnTo>
                  <a:lnTo>
                    <a:pt x="7964" y="1480"/>
                  </a:lnTo>
                  <a:lnTo>
                    <a:pt x="7991" y="1492"/>
                  </a:lnTo>
                  <a:lnTo>
                    <a:pt x="7985" y="1491"/>
                  </a:lnTo>
                  <a:lnTo>
                    <a:pt x="7977" y="1490"/>
                  </a:lnTo>
                  <a:lnTo>
                    <a:pt x="7970" y="1490"/>
                  </a:lnTo>
                  <a:lnTo>
                    <a:pt x="7961" y="1492"/>
                  </a:lnTo>
                  <a:lnTo>
                    <a:pt x="7953" y="1495"/>
                  </a:lnTo>
                  <a:lnTo>
                    <a:pt x="7943" y="1498"/>
                  </a:lnTo>
                  <a:lnTo>
                    <a:pt x="7923" y="1508"/>
                  </a:lnTo>
                  <a:lnTo>
                    <a:pt x="7903" y="1522"/>
                  </a:lnTo>
                  <a:lnTo>
                    <a:pt x="7882" y="1538"/>
                  </a:lnTo>
                  <a:lnTo>
                    <a:pt x="7860" y="1555"/>
                  </a:lnTo>
                  <a:lnTo>
                    <a:pt x="7838" y="1574"/>
                  </a:lnTo>
                  <a:lnTo>
                    <a:pt x="7817" y="1595"/>
                  </a:lnTo>
                  <a:lnTo>
                    <a:pt x="7796" y="1615"/>
                  </a:lnTo>
                  <a:lnTo>
                    <a:pt x="7760" y="1655"/>
                  </a:lnTo>
                  <a:lnTo>
                    <a:pt x="7732" y="1690"/>
                  </a:lnTo>
                  <a:lnTo>
                    <a:pt x="7721" y="1704"/>
                  </a:lnTo>
                  <a:lnTo>
                    <a:pt x="7713" y="1715"/>
                  </a:lnTo>
                  <a:lnTo>
                    <a:pt x="7707" y="1728"/>
                  </a:lnTo>
                  <a:lnTo>
                    <a:pt x="7702" y="1742"/>
                  </a:lnTo>
                  <a:lnTo>
                    <a:pt x="7699" y="1755"/>
                  </a:lnTo>
                  <a:lnTo>
                    <a:pt x="7696" y="1767"/>
                  </a:lnTo>
                  <a:lnTo>
                    <a:pt x="7695" y="1780"/>
                  </a:lnTo>
                  <a:lnTo>
                    <a:pt x="7695" y="1791"/>
                  </a:lnTo>
                  <a:lnTo>
                    <a:pt x="7696" y="1802"/>
                  </a:lnTo>
                  <a:lnTo>
                    <a:pt x="7700" y="1813"/>
                  </a:lnTo>
                  <a:lnTo>
                    <a:pt x="7702" y="1822"/>
                  </a:lnTo>
                  <a:lnTo>
                    <a:pt x="7707" y="1832"/>
                  </a:lnTo>
                  <a:lnTo>
                    <a:pt x="7712" y="1842"/>
                  </a:lnTo>
                  <a:lnTo>
                    <a:pt x="7718" y="1852"/>
                  </a:lnTo>
                  <a:lnTo>
                    <a:pt x="7732" y="1869"/>
                  </a:lnTo>
                  <a:lnTo>
                    <a:pt x="7746" y="1885"/>
                  </a:lnTo>
                  <a:lnTo>
                    <a:pt x="7762" y="1899"/>
                  </a:lnTo>
                  <a:lnTo>
                    <a:pt x="7778" y="1912"/>
                  </a:lnTo>
                  <a:lnTo>
                    <a:pt x="7806" y="1935"/>
                  </a:lnTo>
                  <a:lnTo>
                    <a:pt x="7818" y="1945"/>
                  </a:lnTo>
                  <a:lnTo>
                    <a:pt x="7826" y="1954"/>
                  </a:lnTo>
                  <a:lnTo>
                    <a:pt x="7829" y="1958"/>
                  </a:lnTo>
                  <a:lnTo>
                    <a:pt x="7831" y="1962"/>
                  </a:lnTo>
                  <a:lnTo>
                    <a:pt x="7832" y="1965"/>
                  </a:lnTo>
                  <a:lnTo>
                    <a:pt x="7831" y="1969"/>
                  </a:lnTo>
                  <a:lnTo>
                    <a:pt x="7832" y="1968"/>
                  </a:lnTo>
                  <a:lnTo>
                    <a:pt x="7831" y="1967"/>
                  </a:lnTo>
                  <a:lnTo>
                    <a:pt x="7826" y="1967"/>
                  </a:lnTo>
                  <a:lnTo>
                    <a:pt x="7817" y="1967"/>
                  </a:lnTo>
                  <a:lnTo>
                    <a:pt x="7806" y="1970"/>
                  </a:lnTo>
                  <a:lnTo>
                    <a:pt x="7773" y="1980"/>
                  </a:lnTo>
                  <a:lnTo>
                    <a:pt x="7732" y="1996"/>
                  </a:lnTo>
                  <a:lnTo>
                    <a:pt x="7683" y="2017"/>
                  </a:lnTo>
                  <a:lnTo>
                    <a:pt x="7630" y="2042"/>
                  </a:lnTo>
                  <a:lnTo>
                    <a:pt x="7575" y="2069"/>
                  </a:lnTo>
                  <a:lnTo>
                    <a:pt x="7548" y="2085"/>
                  </a:lnTo>
                  <a:lnTo>
                    <a:pt x="7522" y="2100"/>
                  </a:lnTo>
                  <a:lnTo>
                    <a:pt x="7497" y="2116"/>
                  </a:lnTo>
                  <a:lnTo>
                    <a:pt x="7474" y="2132"/>
                  </a:lnTo>
                  <a:lnTo>
                    <a:pt x="7452" y="2149"/>
                  </a:lnTo>
                  <a:lnTo>
                    <a:pt x="7432" y="2165"/>
                  </a:lnTo>
                  <a:lnTo>
                    <a:pt x="7414" y="2181"/>
                  </a:lnTo>
                  <a:lnTo>
                    <a:pt x="7399" y="2198"/>
                  </a:lnTo>
                  <a:lnTo>
                    <a:pt x="7388" y="2214"/>
                  </a:lnTo>
                  <a:lnTo>
                    <a:pt x="7383" y="2221"/>
                  </a:lnTo>
                  <a:lnTo>
                    <a:pt x="7379" y="2228"/>
                  </a:lnTo>
                  <a:lnTo>
                    <a:pt x="7377" y="2237"/>
                  </a:lnTo>
                  <a:lnTo>
                    <a:pt x="7376" y="2244"/>
                  </a:lnTo>
                  <a:lnTo>
                    <a:pt x="7375" y="2251"/>
                  </a:lnTo>
                  <a:lnTo>
                    <a:pt x="7375" y="2259"/>
                  </a:lnTo>
                  <a:lnTo>
                    <a:pt x="7377" y="2266"/>
                  </a:lnTo>
                  <a:lnTo>
                    <a:pt x="7379" y="2272"/>
                  </a:lnTo>
                  <a:lnTo>
                    <a:pt x="7383" y="2280"/>
                  </a:lnTo>
                  <a:lnTo>
                    <a:pt x="7388" y="2286"/>
                  </a:lnTo>
                  <a:lnTo>
                    <a:pt x="7394" y="2292"/>
                  </a:lnTo>
                  <a:lnTo>
                    <a:pt x="7403" y="2298"/>
                  </a:lnTo>
                  <a:lnTo>
                    <a:pt x="7411" y="2304"/>
                  </a:lnTo>
                  <a:lnTo>
                    <a:pt x="7422" y="2310"/>
                  </a:lnTo>
                  <a:lnTo>
                    <a:pt x="7433" y="2315"/>
                  </a:lnTo>
                  <a:lnTo>
                    <a:pt x="7447" y="2320"/>
                  </a:lnTo>
                  <a:lnTo>
                    <a:pt x="7463" y="2325"/>
                  </a:lnTo>
                  <a:lnTo>
                    <a:pt x="7478" y="2330"/>
                  </a:lnTo>
                  <a:lnTo>
                    <a:pt x="7452" y="2324"/>
                  </a:lnTo>
                  <a:lnTo>
                    <a:pt x="7425" y="2320"/>
                  </a:lnTo>
                  <a:lnTo>
                    <a:pt x="7399" y="2316"/>
                  </a:lnTo>
                  <a:lnTo>
                    <a:pt x="7372" y="2315"/>
                  </a:lnTo>
                  <a:lnTo>
                    <a:pt x="7346" y="2314"/>
                  </a:lnTo>
                  <a:lnTo>
                    <a:pt x="7322" y="2315"/>
                  </a:lnTo>
                  <a:lnTo>
                    <a:pt x="7298" y="2316"/>
                  </a:lnTo>
                  <a:lnTo>
                    <a:pt x="7273" y="2319"/>
                  </a:lnTo>
                  <a:lnTo>
                    <a:pt x="7250" y="2324"/>
                  </a:lnTo>
                  <a:lnTo>
                    <a:pt x="7227" y="2328"/>
                  </a:lnTo>
                  <a:lnTo>
                    <a:pt x="7205" y="2335"/>
                  </a:lnTo>
                  <a:lnTo>
                    <a:pt x="7184" y="2342"/>
                  </a:lnTo>
                  <a:lnTo>
                    <a:pt x="7164" y="2349"/>
                  </a:lnTo>
                  <a:lnTo>
                    <a:pt x="7145" y="2359"/>
                  </a:lnTo>
                  <a:lnTo>
                    <a:pt x="7126" y="2369"/>
                  </a:lnTo>
                  <a:lnTo>
                    <a:pt x="7109" y="2380"/>
                  </a:lnTo>
                  <a:lnTo>
                    <a:pt x="7093" y="2392"/>
                  </a:lnTo>
                  <a:lnTo>
                    <a:pt x="7079" y="2404"/>
                  </a:lnTo>
                  <a:lnTo>
                    <a:pt x="7064" y="2418"/>
                  </a:lnTo>
                  <a:lnTo>
                    <a:pt x="7052" y="2432"/>
                  </a:lnTo>
                  <a:lnTo>
                    <a:pt x="7041" y="2448"/>
                  </a:lnTo>
                  <a:lnTo>
                    <a:pt x="7031" y="2464"/>
                  </a:lnTo>
                  <a:lnTo>
                    <a:pt x="7022" y="2481"/>
                  </a:lnTo>
                  <a:lnTo>
                    <a:pt x="7016" y="2498"/>
                  </a:lnTo>
                  <a:lnTo>
                    <a:pt x="7010" y="2517"/>
                  </a:lnTo>
                  <a:lnTo>
                    <a:pt x="7007" y="2535"/>
                  </a:lnTo>
                  <a:lnTo>
                    <a:pt x="7004" y="2555"/>
                  </a:lnTo>
                  <a:lnTo>
                    <a:pt x="7004" y="2575"/>
                  </a:lnTo>
                  <a:lnTo>
                    <a:pt x="7005" y="2596"/>
                  </a:lnTo>
                  <a:lnTo>
                    <a:pt x="7008" y="2617"/>
                  </a:lnTo>
                  <a:lnTo>
                    <a:pt x="7013" y="2639"/>
                  </a:lnTo>
                  <a:lnTo>
                    <a:pt x="7020" y="2661"/>
                  </a:lnTo>
                  <a:lnTo>
                    <a:pt x="7018" y="2656"/>
                  </a:lnTo>
                  <a:lnTo>
                    <a:pt x="7013" y="2652"/>
                  </a:lnTo>
                  <a:lnTo>
                    <a:pt x="7005" y="2650"/>
                  </a:lnTo>
                  <a:lnTo>
                    <a:pt x="6998" y="2647"/>
                  </a:lnTo>
                  <a:lnTo>
                    <a:pt x="6987" y="2645"/>
                  </a:lnTo>
                  <a:lnTo>
                    <a:pt x="6976" y="2644"/>
                  </a:lnTo>
                  <a:lnTo>
                    <a:pt x="6949" y="2641"/>
                  </a:lnTo>
                  <a:lnTo>
                    <a:pt x="6917" y="2641"/>
                  </a:lnTo>
                  <a:lnTo>
                    <a:pt x="6883" y="2643"/>
                  </a:lnTo>
                  <a:lnTo>
                    <a:pt x="6845" y="2645"/>
                  </a:lnTo>
                  <a:lnTo>
                    <a:pt x="6807" y="2647"/>
                  </a:lnTo>
                  <a:lnTo>
                    <a:pt x="6731" y="2656"/>
                  </a:lnTo>
                  <a:lnTo>
                    <a:pt x="6663" y="2665"/>
                  </a:lnTo>
                  <a:lnTo>
                    <a:pt x="6612" y="2672"/>
                  </a:lnTo>
                  <a:lnTo>
                    <a:pt x="6586" y="2676"/>
                  </a:lnTo>
                  <a:lnTo>
                    <a:pt x="6546" y="2684"/>
                  </a:lnTo>
                  <a:lnTo>
                    <a:pt x="6511" y="2693"/>
                  </a:lnTo>
                  <a:lnTo>
                    <a:pt x="6483" y="2700"/>
                  </a:lnTo>
                  <a:lnTo>
                    <a:pt x="6459" y="2710"/>
                  </a:lnTo>
                  <a:lnTo>
                    <a:pt x="6439" y="2718"/>
                  </a:lnTo>
                  <a:lnTo>
                    <a:pt x="6425" y="2729"/>
                  </a:lnTo>
                  <a:lnTo>
                    <a:pt x="6417" y="2734"/>
                  </a:lnTo>
                  <a:lnTo>
                    <a:pt x="6412" y="2740"/>
                  </a:lnTo>
                  <a:lnTo>
                    <a:pt x="6408" y="2746"/>
                  </a:lnTo>
                  <a:lnTo>
                    <a:pt x="6404" y="2753"/>
                  </a:lnTo>
                  <a:lnTo>
                    <a:pt x="6398" y="2767"/>
                  </a:lnTo>
                  <a:lnTo>
                    <a:pt x="6393" y="2783"/>
                  </a:lnTo>
                  <a:lnTo>
                    <a:pt x="6390" y="2800"/>
                  </a:lnTo>
                  <a:lnTo>
                    <a:pt x="6388" y="2820"/>
                  </a:lnTo>
                  <a:lnTo>
                    <a:pt x="6386" y="2866"/>
                  </a:lnTo>
                  <a:lnTo>
                    <a:pt x="6384" y="2894"/>
                  </a:lnTo>
                  <a:lnTo>
                    <a:pt x="6381" y="2924"/>
                  </a:lnTo>
                  <a:lnTo>
                    <a:pt x="6379" y="2926"/>
                  </a:lnTo>
                  <a:lnTo>
                    <a:pt x="6375" y="2926"/>
                  </a:lnTo>
                  <a:lnTo>
                    <a:pt x="6359" y="2926"/>
                  </a:lnTo>
                  <a:lnTo>
                    <a:pt x="6301" y="2923"/>
                  </a:lnTo>
                  <a:lnTo>
                    <a:pt x="6264" y="2920"/>
                  </a:lnTo>
                  <a:lnTo>
                    <a:pt x="6224" y="2919"/>
                  </a:lnTo>
                  <a:lnTo>
                    <a:pt x="6184" y="2920"/>
                  </a:lnTo>
                  <a:lnTo>
                    <a:pt x="6163" y="2921"/>
                  </a:lnTo>
                  <a:lnTo>
                    <a:pt x="6142" y="2924"/>
                  </a:lnTo>
                  <a:lnTo>
                    <a:pt x="6123" y="2926"/>
                  </a:lnTo>
                  <a:lnTo>
                    <a:pt x="6103" y="2930"/>
                  </a:lnTo>
                  <a:lnTo>
                    <a:pt x="6086" y="2935"/>
                  </a:lnTo>
                  <a:lnTo>
                    <a:pt x="6069" y="2941"/>
                  </a:lnTo>
                  <a:lnTo>
                    <a:pt x="6053" y="2948"/>
                  </a:lnTo>
                  <a:lnTo>
                    <a:pt x="6040" y="2957"/>
                  </a:lnTo>
                  <a:lnTo>
                    <a:pt x="6029" y="2967"/>
                  </a:lnTo>
                  <a:lnTo>
                    <a:pt x="6019" y="2979"/>
                  </a:lnTo>
                  <a:lnTo>
                    <a:pt x="6014" y="2985"/>
                  </a:lnTo>
                  <a:lnTo>
                    <a:pt x="6011" y="2991"/>
                  </a:lnTo>
                  <a:lnTo>
                    <a:pt x="6009" y="2998"/>
                  </a:lnTo>
                  <a:lnTo>
                    <a:pt x="6007" y="3006"/>
                  </a:lnTo>
                  <a:lnTo>
                    <a:pt x="6005" y="3014"/>
                  </a:lnTo>
                  <a:lnTo>
                    <a:pt x="6004" y="3023"/>
                  </a:lnTo>
                  <a:lnTo>
                    <a:pt x="6004" y="3033"/>
                  </a:lnTo>
                  <a:lnTo>
                    <a:pt x="6005" y="3041"/>
                  </a:lnTo>
                  <a:lnTo>
                    <a:pt x="6010" y="3062"/>
                  </a:lnTo>
                  <a:lnTo>
                    <a:pt x="6018" y="3085"/>
                  </a:lnTo>
                  <a:lnTo>
                    <a:pt x="6030" y="3110"/>
                  </a:lnTo>
                  <a:lnTo>
                    <a:pt x="6046" y="3138"/>
                  </a:lnTo>
                  <a:lnTo>
                    <a:pt x="6041" y="3130"/>
                  </a:lnTo>
                  <a:lnTo>
                    <a:pt x="6036" y="3124"/>
                  </a:lnTo>
                  <a:lnTo>
                    <a:pt x="6030" y="3118"/>
                  </a:lnTo>
                  <a:lnTo>
                    <a:pt x="6022" y="3113"/>
                  </a:lnTo>
                  <a:lnTo>
                    <a:pt x="6008" y="3103"/>
                  </a:lnTo>
                  <a:lnTo>
                    <a:pt x="5991" y="3096"/>
                  </a:lnTo>
                  <a:lnTo>
                    <a:pt x="5971" y="3090"/>
                  </a:lnTo>
                  <a:lnTo>
                    <a:pt x="5949" y="3085"/>
                  </a:lnTo>
                  <a:lnTo>
                    <a:pt x="5927" y="3083"/>
                  </a:lnTo>
                  <a:lnTo>
                    <a:pt x="5903" y="3080"/>
                  </a:lnTo>
                  <a:lnTo>
                    <a:pt x="5877" y="3080"/>
                  </a:lnTo>
                  <a:lnTo>
                    <a:pt x="5851" y="3080"/>
                  </a:lnTo>
                  <a:lnTo>
                    <a:pt x="5824" y="3083"/>
                  </a:lnTo>
                  <a:lnTo>
                    <a:pt x="5796" y="3085"/>
                  </a:lnTo>
                  <a:lnTo>
                    <a:pt x="5769" y="3089"/>
                  </a:lnTo>
                  <a:lnTo>
                    <a:pt x="5742" y="3094"/>
                  </a:lnTo>
                  <a:lnTo>
                    <a:pt x="5716" y="3099"/>
                  </a:lnTo>
                  <a:lnTo>
                    <a:pt x="5689" y="3105"/>
                  </a:lnTo>
                  <a:lnTo>
                    <a:pt x="5663" y="3112"/>
                  </a:lnTo>
                  <a:lnTo>
                    <a:pt x="5639" y="3119"/>
                  </a:lnTo>
                  <a:lnTo>
                    <a:pt x="5614" y="3128"/>
                  </a:lnTo>
                  <a:lnTo>
                    <a:pt x="5592" y="3136"/>
                  </a:lnTo>
                  <a:lnTo>
                    <a:pt x="5573" y="3145"/>
                  </a:lnTo>
                  <a:lnTo>
                    <a:pt x="5554" y="3154"/>
                  </a:lnTo>
                  <a:lnTo>
                    <a:pt x="5538" y="3163"/>
                  </a:lnTo>
                  <a:lnTo>
                    <a:pt x="5525" y="3173"/>
                  </a:lnTo>
                  <a:lnTo>
                    <a:pt x="5514" y="3182"/>
                  </a:lnTo>
                  <a:lnTo>
                    <a:pt x="5507" y="3191"/>
                  </a:lnTo>
                  <a:lnTo>
                    <a:pt x="5502" y="3200"/>
                  </a:lnTo>
                  <a:lnTo>
                    <a:pt x="5500" y="3205"/>
                  </a:lnTo>
                  <a:lnTo>
                    <a:pt x="5500" y="3210"/>
                  </a:lnTo>
                  <a:lnTo>
                    <a:pt x="5500" y="3215"/>
                  </a:lnTo>
                  <a:lnTo>
                    <a:pt x="5503" y="3218"/>
                  </a:lnTo>
                  <a:lnTo>
                    <a:pt x="5505" y="3223"/>
                  </a:lnTo>
                  <a:lnTo>
                    <a:pt x="5509" y="3227"/>
                  </a:lnTo>
                  <a:lnTo>
                    <a:pt x="5513" y="3231"/>
                  </a:lnTo>
                  <a:lnTo>
                    <a:pt x="5519" y="3235"/>
                  </a:lnTo>
                  <a:lnTo>
                    <a:pt x="5533" y="3243"/>
                  </a:lnTo>
                  <a:lnTo>
                    <a:pt x="5522" y="3238"/>
                  </a:lnTo>
                  <a:lnTo>
                    <a:pt x="5508" y="3232"/>
                  </a:lnTo>
                  <a:lnTo>
                    <a:pt x="5470" y="3222"/>
                  </a:lnTo>
                  <a:lnTo>
                    <a:pt x="5425" y="3211"/>
                  </a:lnTo>
                  <a:lnTo>
                    <a:pt x="5371" y="3200"/>
                  </a:lnTo>
                  <a:lnTo>
                    <a:pt x="5313" y="3190"/>
                  </a:lnTo>
                  <a:lnTo>
                    <a:pt x="5252" y="3180"/>
                  </a:lnTo>
                  <a:lnTo>
                    <a:pt x="5189" y="3172"/>
                  </a:lnTo>
                  <a:lnTo>
                    <a:pt x="5126" y="3165"/>
                  </a:lnTo>
                  <a:lnTo>
                    <a:pt x="5066" y="3160"/>
                  </a:lnTo>
                  <a:lnTo>
                    <a:pt x="5010" y="3156"/>
                  </a:lnTo>
                  <a:lnTo>
                    <a:pt x="4960" y="3154"/>
                  </a:lnTo>
                  <a:lnTo>
                    <a:pt x="4918" y="3155"/>
                  </a:lnTo>
                  <a:lnTo>
                    <a:pt x="4900" y="3156"/>
                  </a:lnTo>
                  <a:lnTo>
                    <a:pt x="4885" y="3158"/>
                  </a:lnTo>
                  <a:lnTo>
                    <a:pt x="4873" y="3161"/>
                  </a:lnTo>
                  <a:lnTo>
                    <a:pt x="4865" y="3166"/>
                  </a:lnTo>
                  <a:lnTo>
                    <a:pt x="4859" y="3169"/>
                  </a:lnTo>
                  <a:lnTo>
                    <a:pt x="4857" y="3172"/>
                  </a:lnTo>
                  <a:lnTo>
                    <a:pt x="4857" y="3176"/>
                  </a:lnTo>
                  <a:lnTo>
                    <a:pt x="4857" y="3178"/>
                  </a:lnTo>
                  <a:lnTo>
                    <a:pt x="4859" y="3182"/>
                  </a:lnTo>
                  <a:lnTo>
                    <a:pt x="4865" y="3189"/>
                  </a:lnTo>
                  <a:lnTo>
                    <a:pt x="4839" y="3163"/>
                  </a:lnTo>
                  <a:lnTo>
                    <a:pt x="4815" y="3141"/>
                  </a:lnTo>
                  <a:lnTo>
                    <a:pt x="4790" y="3121"/>
                  </a:lnTo>
                  <a:lnTo>
                    <a:pt x="4766" y="3102"/>
                  </a:lnTo>
                  <a:lnTo>
                    <a:pt x="4742" y="3086"/>
                  </a:lnTo>
                  <a:lnTo>
                    <a:pt x="4717" y="3070"/>
                  </a:lnTo>
                  <a:lnTo>
                    <a:pt x="4692" y="3057"/>
                  </a:lnTo>
                  <a:lnTo>
                    <a:pt x="4667" y="3045"/>
                  </a:lnTo>
                  <a:lnTo>
                    <a:pt x="4641" y="3034"/>
                  </a:lnTo>
                  <a:lnTo>
                    <a:pt x="4614" y="3023"/>
                  </a:lnTo>
                  <a:lnTo>
                    <a:pt x="4586" y="3012"/>
                  </a:lnTo>
                  <a:lnTo>
                    <a:pt x="4557" y="3002"/>
                  </a:lnTo>
                  <a:lnTo>
                    <a:pt x="4493" y="2982"/>
                  </a:lnTo>
                  <a:lnTo>
                    <a:pt x="4423" y="2962"/>
                  </a:lnTo>
                  <a:lnTo>
                    <a:pt x="4376" y="2998"/>
                  </a:lnTo>
                  <a:lnTo>
                    <a:pt x="4327" y="3033"/>
                  </a:lnTo>
                  <a:lnTo>
                    <a:pt x="4280" y="3064"/>
                  </a:lnTo>
                  <a:lnTo>
                    <a:pt x="4235" y="3095"/>
                  </a:lnTo>
                  <a:lnTo>
                    <a:pt x="4195" y="3125"/>
                  </a:lnTo>
                  <a:lnTo>
                    <a:pt x="4175" y="3141"/>
                  </a:lnTo>
                  <a:lnTo>
                    <a:pt x="4157" y="3156"/>
                  </a:lnTo>
                  <a:lnTo>
                    <a:pt x="4141" y="3172"/>
                  </a:lnTo>
                  <a:lnTo>
                    <a:pt x="4125" y="3189"/>
                  </a:lnTo>
                  <a:lnTo>
                    <a:pt x="4112" y="3205"/>
                  </a:lnTo>
                  <a:lnTo>
                    <a:pt x="4099" y="3222"/>
                  </a:lnTo>
                  <a:lnTo>
                    <a:pt x="4090" y="3240"/>
                  </a:lnTo>
                  <a:lnTo>
                    <a:pt x="4081" y="3260"/>
                  </a:lnTo>
                  <a:lnTo>
                    <a:pt x="4075" y="3279"/>
                  </a:lnTo>
                  <a:lnTo>
                    <a:pt x="4070" y="3300"/>
                  </a:lnTo>
                  <a:lnTo>
                    <a:pt x="4068" y="3321"/>
                  </a:lnTo>
                  <a:lnTo>
                    <a:pt x="4069" y="3344"/>
                  </a:lnTo>
                  <a:lnTo>
                    <a:pt x="4071" y="3369"/>
                  </a:lnTo>
                  <a:lnTo>
                    <a:pt x="4076" y="3394"/>
                  </a:lnTo>
                  <a:lnTo>
                    <a:pt x="4085" y="3421"/>
                  </a:lnTo>
                  <a:lnTo>
                    <a:pt x="4094" y="3451"/>
                  </a:lnTo>
                  <a:lnTo>
                    <a:pt x="4109" y="3480"/>
                  </a:lnTo>
                  <a:lnTo>
                    <a:pt x="4125" y="3513"/>
                  </a:lnTo>
                  <a:lnTo>
                    <a:pt x="4146" y="3546"/>
                  </a:lnTo>
                  <a:lnTo>
                    <a:pt x="4169" y="3583"/>
                  </a:lnTo>
                  <a:lnTo>
                    <a:pt x="4195" y="3620"/>
                  </a:lnTo>
                  <a:lnTo>
                    <a:pt x="4225" y="3661"/>
                  </a:lnTo>
                  <a:lnTo>
                    <a:pt x="4242" y="3680"/>
                  </a:lnTo>
                  <a:lnTo>
                    <a:pt x="4262" y="3700"/>
                  </a:lnTo>
                  <a:lnTo>
                    <a:pt x="4282" y="3717"/>
                  </a:lnTo>
                  <a:lnTo>
                    <a:pt x="4304" y="3734"/>
                  </a:lnTo>
                  <a:lnTo>
                    <a:pt x="4327" y="3749"/>
                  </a:lnTo>
                  <a:lnTo>
                    <a:pt x="4351" y="3762"/>
                  </a:lnTo>
                  <a:lnTo>
                    <a:pt x="4376" y="3775"/>
                  </a:lnTo>
                  <a:lnTo>
                    <a:pt x="4403" y="3787"/>
                  </a:lnTo>
                  <a:lnTo>
                    <a:pt x="4429" y="3797"/>
                  </a:lnTo>
                  <a:lnTo>
                    <a:pt x="4458" y="3806"/>
                  </a:lnTo>
                  <a:lnTo>
                    <a:pt x="4487" y="3815"/>
                  </a:lnTo>
                  <a:lnTo>
                    <a:pt x="4516" y="3822"/>
                  </a:lnTo>
                  <a:lnTo>
                    <a:pt x="4546" y="3830"/>
                  </a:lnTo>
                  <a:lnTo>
                    <a:pt x="4576" y="3834"/>
                  </a:lnTo>
                  <a:lnTo>
                    <a:pt x="4607" y="3841"/>
                  </a:lnTo>
                  <a:lnTo>
                    <a:pt x="4637" y="3844"/>
                  </a:lnTo>
                  <a:lnTo>
                    <a:pt x="4700" y="3852"/>
                  </a:lnTo>
                  <a:lnTo>
                    <a:pt x="4761" y="3855"/>
                  </a:lnTo>
                  <a:lnTo>
                    <a:pt x="4822" y="3859"/>
                  </a:lnTo>
                  <a:lnTo>
                    <a:pt x="4881" y="3860"/>
                  </a:lnTo>
                  <a:lnTo>
                    <a:pt x="4937" y="3860"/>
                  </a:lnTo>
                  <a:lnTo>
                    <a:pt x="4989" y="3860"/>
                  </a:lnTo>
                  <a:lnTo>
                    <a:pt x="5081" y="3859"/>
                  </a:lnTo>
                  <a:lnTo>
                    <a:pt x="5066" y="3860"/>
                  </a:lnTo>
                  <a:lnTo>
                    <a:pt x="5055" y="3861"/>
                  </a:lnTo>
                  <a:lnTo>
                    <a:pt x="5047" y="3865"/>
                  </a:lnTo>
                  <a:lnTo>
                    <a:pt x="5041" y="3869"/>
                  </a:lnTo>
                  <a:lnTo>
                    <a:pt x="5037" y="3874"/>
                  </a:lnTo>
                  <a:lnTo>
                    <a:pt x="5035" y="3880"/>
                  </a:lnTo>
                  <a:lnTo>
                    <a:pt x="5036" y="3887"/>
                  </a:lnTo>
                  <a:lnTo>
                    <a:pt x="5037" y="3894"/>
                  </a:lnTo>
                  <a:lnTo>
                    <a:pt x="5042" y="3902"/>
                  </a:lnTo>
                  <a:lnTo>
                    <a:pt x="5047" y="3910"/>
                  </a:lnTo>
                  <a:lnTo>
                    <a:pt x="5054" y="3920"/>
                  </a:lnTo>
                  <a:lnTo>
                    <a:pt x="5063" y="3930"/>
                  </a:lnTo>
                  <a:lnTo>
                    <a:pt x="5081" y="3949"/>
                  </a:lnTo>
                  <a:lnTo>
                    <a:pt x="5104" y="3970"/>
                  </a:lnTo>
                  <a:lnTo>
                    <a:pt x="5129" y="3991"/>
                  </a:lnTo>
                  <a:lnTo>
                    <a:pt x="5153" y="4010"/>
                  </a:lnTo>
                  <a:lnTo>
                    <a:pt x="5200" y="4045"/>
                  </a:lnTo>
                  <a:lnTo>
                    <a:pt x="5233" y="4069"/>
                  </a:lnTo>
                  <a:lnTo>
                    <a:pt x="5244" y="4078"/>
                  </a:lnTo>
                  <a:lnTo>
                    <a:pt x="5283" y="4095"/>
                  </a:lnTo>
                  <a:lnTo>
                    <a:pt x="5327" y="4114"/>
                  </a:lnTo>
                  <a:lnTo>
                    <a:pt x="5374" y="4135"/>
                  </a:lnTo>
                  <a:lnTo>
                    <a:pt x="5422" y="4155"/>
                  </a:lnTo>
                  <a:lnTo>
                    <a:pt x="5447" y="4163"/>
                  </a:lnTo>
                  <a:lnTo>
                    <a:pt x="5471" y="4171"/>
                  </a:lnTo>
                  <a:lnTo>
                    <a:pt x="5494" y="4177"/>
                  </a:lnTo>
                  <a:lnTo>
                    <a:pt x="5518" y="4180"/>
                  </a:lnTo>
                  <a:lnTo>
                    <a:pt x="5540" y="4183"/>
                  </a:lnTo>
                  <a:lnTo>
                    <a:pt x="5562" y="4183"/>
                  </a:lnTo>
                  <a:lnTo>
                    <a:pt x="5581" y="4179"/>
                  </a:lnTo>
                  <a:lnTo>
                    <a:pt x="5591" y="4177"/>
                  </a:lnTo>
                  <a:lnTo>
                    <a:pt x="5601" y="4174"/>
                  </a:lnTo>
                  <a:lnTo>
                    <a:pt x="5574" y="4185"/>
                  </a:lnTo>
                  <a:lnTo>
                    <a:pt x="5552" y="4196"/>
                  </a:lnTo>
                  <a:lnTo>
                    <a:pt x="5543" y="4202"/>
                  </a:lnTo>
                  <a:lnTo>
                    <a:pt x="5535" y="4210"/>
                  </a:lnTo>
                  <a:lnTo>
                    <a:pt x="5527" y="4216"/>
                  </a:lnTo>
                  <a:lnTo>
                    <a:pt x="5520" y="4223"/>
                  </a:lnTo>
                  <a:lnTo>
                    <a:pt x="5515" y="4229"/>
                  </a:lnTo>
                  <a:lnTo>
                    <a:pt x="5510" y="4237"/>
                  </a:lnTo>
                  <a:lnTo>
                    <a:pt x="5507" y="4244"/>
                  </a:lnTo>
                  <a:lnTo>
                    <a:pt x="5503" y="4251"/>
                  </a:lnTo>
                  <a:lnTo>
                    <a:pt x="5502" y="4260"/>
                  </a:lnTo>
                  <a:lnTo>
                    <a:pt x="5500" y="4267"/>
                  </a:lnTo>
                  <a:lnTo>
                    <a:pt x="5499" y="4274"/>
                  </a:lnTo>
                  <a:lnTo>
                    <a:pt x="5499" y="4283"/>
                  </a:lnTo>
                  <a:lnTo>
                    <a:pt x="5503" y="4299"/>
                  </a:lnTo>
                  <a:lnTo>
                    <a:pt x="5508" y="4316"/>
                  </a:lnTo>
                  <a:lnTo>
                    <a:pt x="5515" y="4333"/>
                  </a:lnTo>
                  <a:lnTo>
                    <a:pt x="5525" y="4350"/>
                  </a:lnTo>
                  <a:lnTo>
                    <a:pt x="5537" y="4367"/>
                  </a:lnTo>
                  <a:lnTo>
                    <a:pt x="5551" y="4384"/>
                  </a:lnTo>
                  <a:lnTo>
                    <a:pt x="5566" y="4402"/>
                  </a:lnTo>
                  <a:lnTo>
                    <a:pt x="5584" y="4419"/>
                  </a:lnTo>
                  <a:lnTo>
                    <a:pt x="5602" y="4436"/>
                  </a:lnTo>
                  <a:lnTo>
                    <a:pt x="5621" y="4453"/>
                  </a:lnTo>
                  <a:lnTo>
                    <a:pt x="5662" y="4486"/>
                  </a:lnTo>
                  <a:lnTo>
                    <a:pt x="5705" y="4517"/>
                  </a:lnTo>
                  <a:lnTo>
                    <a:pt x="5746" y="4545"/>
                  </a:lnTo>
                  <a:lnTo>
                    <a:pt x="5786" y="4570"/>
                  </a:lnTo>
                  <a:lnTo>
                    <a:pt x="5824" y="4592"/>
                  </a:lnTo>
                  <a:lnTo>
                    <a:pt x="5856" y="4611"/>
                  </a:lnTo>
                  <a:lnTo>
                    <a:pt x="5882" y="4624"/>
                  </a:lnTo>
                  <a:lnTo>
                    <a:pt x="5874" y="4622"/>
                  </a:lnTo>
                  <a:lnTo>
                    <a:pt x="5868" y="4619"/>
                  </a:lnTo>
                  <a:lnTo>
                    <a:pt x="5862" y="4619"/>
                  </a:lnTo>
                  <a:lnTo>
                    <a:pt x="5856" y="4620"/>
                  </a:lnTo>
                  <a:lnTo>
                    <a:pt x="5851" y="4622"/>
                  </a:lnTo>
                  <a:lnTo>
                    <a:pt x="5846" y="4624"/>
                  </a:lnTo>
                  <a:lnTo>
                    <a:pt x="5841" y="4628"/>
                  </a:lnTo>
                  <a:lnTo>
                    <a:pt x="5838" y="4633"/>
                  </a:lnTo>
                  <a:lnTo>
                    <a:pt x="5830" y="4644"/>
                  </a:lnTo>
                  <a:lnTo>
                    <a:pt x="5826" y="4657"/>
                  </a:lnTo>
                  <a:lnTo>
                    <a:pt x="5822" y="4673"/>
                  </a:lnTo>
                  <a:lnTo>
                    <a:pt x="5819" y="4690"/>
                  </a:lnTo>
                  <a:lnTo>
                    <a:pt x="5818" y="4708"/>
                  </a:lnTo>
                  <a:lnTo>
                    <a:pt x="5819" y="4727"/>
                  </a:lnTo>
                  <a:lnTo>
                    <a:pt x="5821" y="4745"/>
                  </a:lnTo>
                  <a:lnTo>
                    <a:pt x="5823" y="4762"/>
                  </a:lnTo>
                  <a:lnTo>
                    <a:pt x="5827" y="4779"/>
                  </a:lnTo>
                  <a:lnTo>
                    <a:pt x="5832" y="4794"/>
                  </a:lnTo>
                  <a:lnTo>
                    <a:pt x="5837" y="4806"/>
                  </a:lnTo>
                  <a:lnTo>
                    <a:pt x="5843" y="4816"/>
                  </a:lnTo>
                  <a:lnTo>
                    <a:pt x="5859" y="4834"/>
                  </a:lnTo>
                  <a:lnTo>
                    <a:pt x="5879" y="4856"/>
                  </a:lnTo>
                  <a:lnTo>
                    <a:pt x="5904" y="4881"/>
                  </a:lnTo>
                  <a:lnTo>
                    <a:pt x="5931" y="4906"/>
                  </a:lnTo>
                  <a:lnTo>
                    <a:pt x="5960" y="4933"/>
                  </a:lnTo>
                  <a:lnTo>
                    <a:pt x="5991" y="4961"/>
                  </a:lnTo>
                  <a:lnTo>
                    <a:pt x="6024" y="4988"/>
                  </a:lnTo>
                  <a:lnTo>
                    <a:pt x="6058" y="5015"/>
                  </a:lnTo>
                  <a:lnTo>
                    <a:pt x="6092" y="5041"/>
                  </a:lnTo>
                  <a:lnTo>
                    <a:pt x="6126" y="5064"/>
                  </a:lnTo>
                  <a:lnTo>
                    <a:pt x="6161" y="5085"/>
                  </a:lnTo>
                  <a:lnTo>
                    <a:pt x="6195" y="5103"/>
                  </a:lnTo>
                  <a:lnTo>
                    <a:pt x="6211" y="5111"/>
                  </a:lnTo>
                  <a:lnTo>
                    <a:pt x="6227" y="5117"/>
                  </a:lnTo>
                  <a:lnTo>
                    <a:pt x="6241" y="5123"/>
                  </a:lnTo>
                  <a:lnTo>
                    <a:pt x="6256" y="5126"/>
                  </a:lnTo>
                  <a:lnTo>
                    <a:pt x="6271" y="5130"/>
                  </a:lnTo>
                  <a:lnTo>
                    <a:pt x="6284" y="5133"/>
                  </a:lnTo>
                  <a:lnTo>
                    <a:pt x="6297" y="5133"/>
                  </a:lnTo>
                  <a:lnTo>
                    <a:pt x="6308" y="5131"/>
                  </a:lnTo>
                  <a:lnTo>
                    <a:pt x="6284" y="5135"/>
                  </a:lnTo>
                  <a:lnTo>
                    <a:pt x="6262" y="5139"/>
                  </a:lnTo>
                  <a:lnTo>
                    <a:pt x="6245" y="5144"/>
                  </a:lnTo>
                  <a:lnTo>
                    <a:pt x="6231" y="5148"/>
                  </a:lnTo>
                  <a:lnTo>
                    <a:pt x="6222" y="5156"/>
                  </a:lnTo>
                  <a:lnTo>
                    <a:pt x="6214" y="5163"/>
                  </a:lnTo>
                  <a:lnTo>
                    <a:pt x="6213" y="5167"/>
                  </a:lnTo>
                  <a:lnTo>
                    <a:pt x="6211" y="5170"/>
                  </a:lnTo>
                  <a:lnTo>
                    <a:pt x="6211" y="5179"/>
                  </a:lnTo>
                  <a:lnTo>
                    <a:pt x="6213" y="5189"/>
                  </a:lnTo>
                  <a:lnTo>
                    <a:pt x="6217" y="5199"/>
                  </a:lnTo>
                  <a:lnTo>
                    <a:pt x="6224" y="5208"/>
                  </a:lnTo>
                  <a:lnTo>
                    <a:pt x="6233" y="5218"/>
                  </a:lnTo>
                  <a:lnTo>
                    <a:pt x="6242" y="5228"/>
                  </a:lnTo>
                  <a:lnTo>
                    <a:pt x="6255" y="5239"/>
                  </a:lnTo>
                  <a:lnTo>
                    <a:pt x="6268" y="5249"/>
                  </a:lnTo>
                  <a:lnTo>
                    <a:pt x="6282" y="5259"/>
                  </a:lnTo>
                  <a:lnTo>
                    <a:pt x="6313" y="5278"/>
                  </a:lnTo>
                  <a:lnTo>
                    <a:pt x="6345" y="5296"/>
                  </a:lnTo>
                  <a:lnTo>
                    <a:pt x="6378" y="5312"/>
                  </a:lnTo>
                  <a:lnTo>
                    <a:pt x="6409" y="5325"/>
                  </a:lnTo>
                  <a:lnTo>
                    <a:pt x="6436" y="5334"/>
                  </a:lnTo>
                  <a:lnTo>
                    <a:pt x="6448" y="5337"/>
                  </a:lnTo>
                  <a:lnTo>
                    <a:pt x="6458" y="5339"/>
                  </a:lnTo>
                  <a:lnTo>
                    <a:pt x="6465" y="5339"/>
                  </a:lnTo>
                  <a:lnTo>
                    <a:pt x="6471" y="5339"/>
                  </a:lnTo>
                  <a:lnTo>
                    <a:pt x="6475" y="5337"/>
                  </a:lnTo>
                  <a:lnTo>
                    <a:pt x="6476" y="5336"/>
                  </a:lnTo>
                  <a:lnTo>
                    <a:pt x="6477" y="5333"/>
                  </a:lnTo>
                  <a:lnTo>
                    <a:pt x="6476" y="5337"/>
                  </a:lnTo>
                  <a:lnTo>
                    <a:pt x="6475" y="5340"/>
                  </a:lnTo>
                  <a:lnTo>
                    <a:pt x="6471" y="5347"/>
                  </a:lnTo>
                  <a:lnTo>
                    <a:pt x="6465" y="5350"/>
                  </a:lnTo>
                  <a:lnTo>
                    <a:pt x="6458" y="5354"/>
                  </a:lnTo>
                  <a:lnTo>
                    <a:pt x="6438" y="5360"/>
                  </a:lnTo>
                  <a:lnTo>
                    <a:pt x="6417" y="5366"/>
                  </a:lnTo>
                  <a:lnTo>
                    <a:pt x="6408" y="5370"/>
                  </a:lnTo>
                  <a:lnTo>
                    <a:pt x="6398" y="5373"/>
                  </a:lnTo>
                  <a:lnTo>
                    <a:pt x="6389" y="5380"/>
                  </a:lnTo>
                  <a:lnTo>
                    <a:pt x="6383" y="5386"/>
                  </a:lnTo>
                  <a:lnTo>
                    <a:pt x="6378" y="5393"/>
                  </a:lnTo>
                  <a:lnTo>
                    <a:pt x="6377" y="5398"/>
                  </a:lnTo>
                  <a:lnTo>
                    <a:pt x="6376" y="5403"/>
                  </a:lnTo>
                  <a:lnTo>
                    <a:pt x="6376" y="5408"/>
                  </a:lnTo>
                  <a:lnTo>
                    <a:pt x="6377" y="5414"/>
                  </a:lnTo>
                  <a:lnTo>
                    <a:pt x="6381" y="5427"/>
                  </a:lnTo>
                  <a:lnTo>
                    <a:pt x="6386" y="5441"/>
                  </a:lnTo>
                  <a:lnTo>
                    <a:pt x="6392" y="5453"/>
                  </a:lnTo>
                  <a:lnTo>
                    <a:pt x="6399" y="5465"/>
                  </a:lnTo>
                  <a:lnTo>
                    <a:pt x="6406" y="5476"/>
                  </a:lnTo>
                  <a:lnTo>
                    <a:pt x="6415" y="5487"/>
                  </a:lnTo>
                  <a:lnTo>
                    <a:pt x="6423" y="5497"/>
                  </a:lnTo>
                  <a:lnTo>
                    <a:pt x="6443" y="5516"/>
                  </a:lnTo>
                  <a:lnTo>
                    <a:pt x="6464" y="5534"/>
                  </a:lnTo>
                  <a:lnTo>
                    <a:pt x="6486" y="5551"/>
                  </a:lnTo>
                  <a:lnTo>
                    <a:pt x="6510" y="5565"/>
                  </a:lnTo>
                  <a:lnTo>
                    <a:pt x="6535" y="5580"/>
                  </a:lnTo>
                  <a:lnTo>
                    <a:pt x="6585" y="5608"/>
                  </a:lnTo>
                  <a:lnTo>
                    <a:pt x="6634" y="5635"/>
                  </a:lnTo>
                  <a:lnTo>
                    <a:pt x="6657" y="5650"/>
                  </a:lnTo>
                  <a:lnTo>
                    <a:pt x="6680" y="5664"/>
                  </a:lnTo>
                  <a:lnTo>
                    <a:pt x="6701" y="5680"/>
                  </a:lnTo>
                  <a:lnTo>
                    <a:pt x="6720" y="5696"/>
                  </a:lnTo>
                  <a:lnTo>
                    <a:pt x="6702" y="5684"/>
                  </a:lnTo>
                  <a:lnTo>
                    <a:pt x="6694" y="5680"/>
                  </a:lnTo>
                  <a:lnTo>
                    <a:pt x="6685" y="5677"/>
                  </a:lnTo>
                  <a:lnTo>
                    <a:pt x="6678" y="5674"/>
                  </a:lnTo>
                  <a:lnTo>
                    <a:pt x="6670" y="5673"/>
                  </a:lnTo>
                  <a:lnTo>
                    <a:pt x="6663" y="5673"/>
                  </a:lnTo>
                  <a:lnTo>
                    <a:pt x="6657" y="5674"/>
                  </a:lnTo>
                  <a:lnTo>
                    <a:pt x="6651" y="5675"/>
                  </a:lnTo>
                  <a:lnTo>
                    <a:pt x="6645" y="5678"/>
                  </a:lnTo>
                  <a:lnTo>
                    <a:pt x="6640" y="5681"/>
                  </a:lnTo>
                  <a:lnTo>
                    <a:pt x="6635" y="5685"/>
                  </a:lnTo>
                  <a:lnTo>
                    <a:pt x="6631" y="5690"/>
                  </a:lnTo>
                  <a:lnTo>
                    <a:pt x="6628" y="5696"/>
                  </a:lnTo>
                  <a:lnTo>
                    <a:pt x="6620" y="5708"/>
                  </a:lnTo>
                  <a:lnTo>
                    <a:pt x="6615" y="5724"/>
                  </a:lnTo>
                  <a:lnTo>
                    <a:pt x="6612" y="5743"/>
                  </a:lnTo>
                  <a:lnTo>
                    <a:pt x="6609" y="5763"/>
                  </a:lnTo>
                  <a:lnTo>
                    <a:pt x="6608" y="5785"/>
                  </a:lnTo>
                  <a:lnTo>
                    <a:pt x="6608" y="5810"/>
                  </a:lnTo>
                  <a:lnTo>
                    <a:pt x="6610" y="5834"/>
                  </a:lnTo>
                  <a:lnTo>
                    <a:pt x="6613" y="5861"/>
                  </a:lnTo>
                  <a:lnTo>
                    <a:pt x="6617" y="5888"/>
                  </a:lnTo>
                  <a:lnTo>
                    <a:pt x="6621" y="5916"/>
                  </a:lnTo>
                  <a:lnTo>
                    <a:pt x="6629" y="5944"/>
                  </a:lnTo>
                  <a:lnTo>
                    <a:pt x="6636" y="5974"/>
                  </a:lnTo>
                  <a:lnTo>
                    <a:pt x="6643" y="6002"/>
                  </a:lnTo>
                  <a:lnTo>
                    <a:pt x="6653" y="6030"/>
                  </a:lnTo>
                  <a:lnTo>
                    <a:pt x="6663" y="6057"/>
                  </a:lnTo>
                  <a:lnTo>
                    <a:pt x="6674" y="6084"/>
                  </a:lnTo>
                  <a:lnTo>
                    <a:pt x="6686" y="6109"/>
                  </a:lnTo>
                  <a:lnTo>
                    <a:pt x="6698" y="6134"/>
                  </a:lnTo>
                  <a:lnTo>
                    <a:pt x="6712" y="6157"/>
                  </a:lnTo>
                  <a:lnTo>
                    <a:pt x="6727" y="6178"/>
                  </a:lnTo>
                  <a:lnTo>
                    <a:pt x="6740" y="6197"/>
                  </a:lnTo>
                  <a:lnTo>
                    <a:pt x="6756" y="6214"/>
                  </a:lnTo>
                  <a:lnTo>
                    <a:pt x="6772" y="6228"/>
                  </a:lnTo>
                  <a:lnTo>
                    <a:pt x="6788" y="6240"/>
                  </a:lnTo>
                  <a:lnTo>
                    <a:pt x="6795" y="6245"/>
                  </a:lnTo>
                  <a:lnTo>
                    <a:pt x="6804" y="6249"/>
                  </a:lnTo>
                  <a:lnTo>
                    <a:pt x="6785" y="6241"/>
                  </a:lnTo>
                  <a:lnTo>
                    <a:pt x="6768" y="6235"/>
                  </a:lnTo>
                  <a:lnTo>
                    <a:pt x="6751" y="6230"/>
                  </a:lnTo>
                  <a:lnTo>
                    <a:pt x="6736" y="6227"/>
                  </a:lnTo>
                  <a:lnTo>
                    <a:pt x="6722" y="6225"/>
                  </a:lnTo>
                  <a:lnTo>
                    <a:pt x="6708" y="6224"/>
                  </a:lnTo>
                  <a:lnTo>
                    <a:pt x="6696" y="6224"/>
                  </a:lnTo>
                  <a:lnTo>
                    <a:pt x="6684" y="6224"/>
                  </a:lnTo>
                  <a:lnTo>
                    <a:pt x="6673" y="6227"/>
                  </a:lnTo>
                  <a:lnTo>
                    <a:pt x="6663" y="6230"/>
                  </a:lnTo>
                  <a:lnTo>
                    <a:pt x="6654" y="6234"/>
                  </a:lnTo>
                  <a:lnTo>
                    <a:pt x="6646" y="6239"/>
                  </a:lnTo>
                  <a:lnTo>
                    <a:pt x="6639" y="6245"/>
                  </a:lnTo>
                  <a:lnTo>
                    <a:pt x="6632" y="6251"/>
                  </a:lnTo>
                  <a:lnTo>
                    <a:pt x="6626" y="6258"/>
                  </a:lnTo>
                  <a:lnTo>
                    <a:pt x="6621" y="6267"/>
                  </a:lnTo>
                  <a:lnTo>
                    <a:pt x="6618" y="6277"/>
                  </a:lnTo>
                  <a:lnTo>
                    <a:pt x="6614" y="6287"/>
                  </a:lnTo>
                  <a:lnTo>
                    <a:pt x="6610" y="6296"/>
                  </a:lnTo>
                  <a:lnTo>
                    <a:pt x="6608" y="6307"/>
                  </a:lnTo>
                  <a:lnTo>
                    <a:pt x="6606" y="6332"/>
                  </a:lnTo>
                  <a:lnTo>
                    <a:pt x="6604" y="6357"/>
                  </a:lnTo>
                  <a:lnTo>
                    <a:pt x="6606" y="6386"/>
                  </a:lnTo>
                  <a:lnTo>
                    <a:pt x="6609" y="6415"/>
                  </a:lnTo>
                  <a:lnTo>
                    <a:pt x="6613" y="6444"/>
                  </a:lnTo>
                  <a:lnTo>
                    <a:pt x="6619" y="6476"/>
                  </a:lnTo>
                  <a:lnTo>
                    <a:pt x="6626" y="6508"/>
                  </a:lnTo>
                  <a:lnTo>
                    <a:pt x="6635" y="6541"/>
                  </a:lnTo>
                  <a:lnTo>
                    <a:pt x="6653" y="6606"/>
                  </a:lnTo>
                  <a:lnTo>
                    <a:pt x="6674" y="6668"/>
                  </a:lnTo>
                  <a:lnTo>
                    <a:pt x="6694" y="6727"/>
                  </a:lnTo>
                  <a:lnTo>
                    <a:pt x="6728" y="6821"/>
                  </a:lnTo>
                  <a:lnTo>
                    <a:pt x="6739" y="6853"/>
                  </a:lnTo>
                  <a:lnTo>
                    <a:pt x="6741" y="6862"/>
                  </a:lnTo>
                  <a:lnTo>
                    <a:pt x="6742" y="6870"/>
                  </a:lnTo>
                  <a:lnTo>
                    <a:pt x="6741" y="6867"/>
                  </a:lnTo>
                  <a:lnTo>
                    <a:pt x="6739" y="6865"/>
                  </a:lnTo>
                  <a:lnTo>
                    <a:pt x="6729" y="6859"/>
                  </a:lnTo>
                  <a:lnTo>
                    <a:pt x="6714" y="6850"/>
                  </a:lnTo>
                  <a:lnTo>
                    <a:pt x="6696" y="6843"/>
                  </a:lnTo>
                  <a:lnTo>
                    <a:pt x="6675" y="6835"/>
                  </a:lnTo>
                  <a:lnTo>
                    <a:pt x="6651" y="6828"/>
                  </a:lnTo>
                  <a:lnTo>
                    <a:pt x="6626" y="6823"/>
                  </a:lnTo>
                  <a:lnTo>
                    <a:pt x="6613" y="6822"/>
                  </a:lnTo>
                  <a:lnTo>
                    <a:pt x="6601" y="6822"/>
                  </a:lnTo>
                  <a:lnTo>
                    <a:pt x="6588" y="6822"/>
                  </a:lnTo>
                  <a:lnTo>
                    <a:pt x="6576" y="6823"/>
                  </a:lnTo>
                  <a:lnTo>
                    <a:pt x="6565" y="6824"/>
                  </a:lnTo>
                  <a:lnTo>
                    <a:pt x="6554" y="6828"/>
                  </a:lnTo>
                  <a:lnTo>
                    <a:pt x="6544" y="6832"/>
                  </a:lnTo>
                  <a:lnTo>
                    <a:pt x="6535" y="6838"/>
                  </a:lnTo>
                  <a:lnTo>
                    <a:pt x="6526" y="6844"/>
                  </a:lnTo>
                  <a:lnTo>
                    <a:pt x="6519" y="6853"/>
                  </a:lnTo>
                  <a:lnTo>
                    <a:pt x="6513" y="6862"/>
                  </a:lnTo>
                  <a:lnTo>
                    <a:pt x="6508" y="6873"/>
                  </a:lnTo>
                  <a:lnTo>
                    <a:pt x="6504" y="6887"/>
                  </a:lnTo>
                  <a:lnTo>
                    <a:pt x="6503" y="6901"/>
                  </a:lnTo>
                  <a:lnTo>
                    <a:pt x="6502" y="6919"/>
                  </a:lnTo>
                  <a:lnTo>
                    <a:pt x="6504" y="6938"/>
                  </a:lnTo>
                  <a:lnTo>
                    <a:pt x="6508" y="6959"/>
                  </a:lnTo>
                  <a:lnTo>
                    <a:pt x="6513" y="6982"/>
                  </a:lnTo>
                  <a:lnTo>
                    <a:pt x="6520" y="7005"/>
                  </a:lnTo>
                  <a:lnTo>
                    <a:pt x="6529" y="7030"/>
                  </a:lnTo>
                  <a:lnTo>
                    <a:pt x="6540" y="7057"/>
                  </a:lnTo>
                  <a:lnTo>
                    <a:pt x="6552" y="7082"/>
                  </a:lnTo>
                  <a:lnTo>
                    <a:pt x="6579" y="7137"/>
                  </a:lnTo>
                  <a:lnTo>
                    <a:pt x="6608" y="7194"/>
                  </a:lnTo>
                  <a:lnTo>
                    <a:pt x="6635" y="7250"/>
                  </a:lnTo>
                  <a:lnTo>
                    <a:pt x="6647" y="7278"/>
                  </a:lnTo>
                  <a:lnTo>
                    <a:pt x="6658" y="7305"/>
                  </a:lnTo>
                  <a:lnTo>
                    <a:pt x="6667" y="7330"/>
                  </a:lnTo>
                  <a:lnTo>
                    <a:pt x="6674" y="7356"/>
                  </a:lnTo>
                  <a:lnTo>
                    <a:pt x="6679" y="7381"/>
                  </a:lnTo>
                  <a:lnTo>
                    <a:pt x="6680" y="7393"/>
                  </a:lnTo>
                  <a:lnTo>
                    <a:pt x="6680" y="7404"/>
                  </a:lnTo>
                  <a:lnTo>
                    <a:pt x="6679" y="7406"/>
                  </a:lnTo>
                  <a:lnTo>
                    <a:pt x="6676" y="7406"/>
                  </a:lnTo>
                  <a:lnTo>
                    <a:pt x="6672" y="7406"/>
                  </a:lnTo>
                  <a:lnTo>
                    <a:pt x="6665" y="7405"/>
                  </a:lnTo>
                  <a:lnTo>
                    <a:pt x="6648" y="7400"/>
                  </a:lnTo>
                  <a:lnTo>
                    <a:pt x="6625" y="7392"/>
                  </a:lnTo>
                  <a:lnTo>
                    <a:pt x="6569" y="7367"/>
                  </a:lnTo>
                  <a:lnTo>
                    <a:pt x="6503" y="7337"/>
                  </a:lnTo>
                  <a:lnTo>
                    <a:pt x="6436" y="7304"/>
                  </a:lnTo>
                  <a:lnTo>
                    <a:pt x="6376" y="7273"/>
                  </a:lnTo>
                  <a:lnTo>
                    <a:pt x="6305" y="7236"/>
                  </a:lnTo>
                  <a:lnTo>
                    <a:pt x="6291" y="7230"/>
                  </a:lnTo>
                  <a:lnTo>
                    <a:pt x="6278" y="7225"/>
                  </a:lnTo>
                  <a:lnTo>
                    <a:pt x="6263" y="7220"/>
                  </a:lnTo>
                  <a:lnTo>
                    <a:pt x="6249" y="7218"/>
                  </a:lnTo>
                  <a:lnTo>
                    <a:pt x="6235" y="7216"/>
                  </a:lnTo>
                  <a:lnTo>
                    <a:pt x="6220" y="7216"/>
                  </a:lnTo>
                  <a:lnTo>
                    <a:pt x="6206" y="7214"/>
                  </a:lnTo>
                  <a:lnTo>
                    <a:pt x="6191" y="7216"/>
                  </a:lnTo>
                  <a:lnTo>
                    <a:pt x="6163" y="7219"/>
                  </a:lnTo>
                  <a:lnTo>
                    <a:pt x="6136" y="7224"/>
                  </a:lnTo>
                  <a:lnTo>
                    <a:pt x="6109" y="7233"/>
                  </a:lnTo>
                  <a:lnTo>
                    <a:pt x="6085" y="7241"/>
                  </a:lnTo>
                  <a:lnTo>
                    <a:pt x="6062" y="7251"/>
                  </a:lnTo>
                  <a:lnTo>
                    <a:pt x="6040" y="7262"/>
                  </a:lnTo>
                  <a:lnTo>
                    <a:pt x="6021" y="7272"/>
                  </a:lnTo>
                  <a:lnTo>
                    <a:pt x="6004" y="7282"/>
                  </a:lnTo>
                  <a:lnTo>
                    <a:pt x="5981" y="7296"/>
                  </a:lnTo>
                  <a:lnTo>
                    <a:pt x="5971" y="7301"/>
                  </a:lnTo>
                  <a:lnTo>
                    <a:pt x="5964" y="7299"/>
                  </a:lnTo>
                  <a:lnTo>
                    <a:pt x="5956" y="7294"/>
                  </a:lnTo>
                  <a:lnTo>
                    <a:pt x="5944" y="7285"/>
                  </a:lnTo>
                  <a:lnTo>
                    <a:pt x="5932" y="7274"/>
                  </a:lnTo>
                  <a:lnTo>
                    <a:pt x="5921" y="7261"/>
                  </a:lnTo>
                  <a:lnTo>
                    <a:pt x="5911" y="7247"/>
                  </a:lnTo>
                  <a:lnTo>
                    <a:pt x="5901" y="7234"/>
                  </a:lnTo>
                  <a:lnTo>
                    <a:pt x="5882" y="7206"/>
                  </a:lnTo>
                  <a:lnTo>
                    <a:pt x="5872" y="7194"/>
                  </a:lnTo>
                  <a:lnTo>
                    <a:pt x="5860" y="7181"/>
                  </a:lnTo>
                  <a:lnTo>
                    <a:pt x="5848" y="7172"/>
                  </a:lnTo>
                  <a:lnTo>
                    <a:pt x="5833" y="7163"/>
                  </a:lnTo>
                  <a:lnTo>
                    <a:pt x="5824" y="7161"/>
                  </a:lnTo>
                  <a:lnTo>
                    <a:pt x="5816" y="7157"/>
                  </a:lnTo>
                  <a:lnTo>
                    <a:pt x="5807" y="7156"/>
                  </a:lnTo>
                  <a:lnTo>
                    <a:pt x="5797" y="7154"/>
                  </a:lnTo>
                  <a:lnTo>
                    <a:pt x="5786" y="7154"/>
                  </a:lnTo>
                  <a:lnTo>
                    <a:pt x="5775" y="7154"/>
                  </a:lnTo>
                  <a:lnTo>
                    <a:pt x="5763" y="7157"/>
                  </a:lnTo>
                  <a:lnTo>
                    <a:pt x="5751" y="7159"/>
                  </a:lnTo>
                  <a:lnTo>
                    <a:pt x="5746" y="7161"/>
                  </a:lnTo>
                  <a:lnTo>
                    <a:pt x="5742" y="7163"/>
                  </a:lnTo>
                  <a:lnTo>
                    <a:pt x="5733" y="7169"/>
                  </a:lnTo>
                  <a:lnTo>
                    <a:pt x="5725" y="7179"/>
                  </a:lnTo>
                  <a:lnTo>
                    <a:pt x="5717" y="7191"/>
                  </a:lnTo>
                  <a:lnTo>
                    <a:pt x="5709" y="7203"/>
                  </a:lnTo>
                  <a:lnTo>
                    <a:pt x="5702" y="7218"/>
                  </a:lnTo>
                  <a:lnTo>
                    <a:pt x="5689" y="7250"/>
                  </a:lnTo>
                  <a:lnTo>
                    <a:pt x="5667" y="7306"/>
                  </a:lnTo>
                  <a:lnTo>
                    <a:pt x="5662" y="7316"/>
                  </a:lnTo>
                  <a:lnTo>
                    <a:pt x="5658" y="7324"/>
                  </a:lnTo>
                  <a:lnTo>
                    <a:pt x="5654" y="7329"/>
                  </a:lnTo>
                  <a:lnTo>
                    <a:pt x="5653" y="7330"/>
                  </a:lnTo>
                  <a:lnTo>
                    <a:pt x="5651" y="7330"/>
                  </a:lnTo>
                  <a:lnTo>
                    <a:pt x="5651" y="7329"/>
                  </a:lnTo>
                  <a:lnTo>
                    <a:pt x="5648" y="7324"/>
                  </a:lnTo>
                  <a:lnTo>
                    <a:pt x="5639" y="7310"/>
                  </a:lnTo>
                  <a:lnTo>
                    <a:pt x="5623" y="7288"/>
                  </a:lnTo>
                  <a:lnTo>
                    <a:pt x="5601" y="7258"/>
                  </a:lnTo>
                  <a:lnTo>
                    <a:pt x="5574" y="7227"/>
                  </a:lnTo>
                  <a:lnTo>
                    <a:pt x="5543" y="7191"/>
                  </a:lnTo>
                  <a:lnTo>
                    <a:pt x="5511" y="7157"/>
                  </a:lnTo>
                  <a:lnTo>
                    <a:pt x="5477" y="7124"/>
                  </a:lnTo>
                  <a:lnTo>
                    <a:pt x="5460" y="7109"/>
                  </a:lnTo>
                  <a:lnTo>
                    <a:pt x="5443" y="7095"/>
                  </a:lnTo>
                  <a:lnTo>
                    <a:pt x="5426" y="7082"/>
                  </a:lnTo>
                  <a:lnTo>
                    <a:pt x="5409" y="7071"/>
                  </a:lnTo>
                  <a:lnTo>
                    <a:pt x="5393" y="7062"/>
                  </a:lnTo>
                  <a:lnTo>
                    <a:pt x="5377" y="7055"/>
                  </a:lnTo>
                  <a:lnTo>
                    <a:pt x="5361" y="7051"/>
                  </a:lnTo>
                  <a:lnTo>
                    <a:pt x="5346" y="7048"/>
                  </a:lnTo>
                  <a:lnTo>
                    <a:pt x="5340" y="7048"/>
                  </a:lnTo>
                  <a:lnTo>
                    <a:pt x="5333" y="7049"/>
                  </a:lnTo>
                  <a:lnTo>
                    <a:pt x="5327" y="7051"/>
                  </a:lnTo>
                  <a:lnTo>
                    <a:pt x="5321" y="7053"/>
                  </a:lnTo>
                  <a:lnTo>
                    <a:pt x="5315" y="7055"/>
                  </a:lnTo>
                  <a:lnTo>
                    <a:pt x="5310" y="7059"/>
                  </a:lnTo>
                  <a:lnTo>
                    <a:pt x="5305" y="7064"/>
                  </a:lnTo>
                  <a:lnTo>
                    <a:pt x="5300" y="7070"/>
                  </a:lnTo>
                  <a:lnTo>
                    <a:pt x="5295" y="7077"/>
                  </a:lnTo>
                  <a:lnTo>
                    <a:pt x="5291" y="7085"/>
                  </a:lnTo>
                  <a:lnTo>
                    <a:pt x="5288" y="7093"/>
                  </a:lnTo>
                  <a:lnTo>
                    <a:pt x="5284" y="7103"/>
                  </a:lnTo>
                  <a:lnTo>
                    <a:pt x="5279" y="7125"/>
                  </a:lnTo>
                  <a:lnTo>
                    <a:pt x="5275" y="7153"/>
                  </a:lnTo>
                  <a:lnTo>
                    <a:pt x="5279" y="7098"/>
                  </a:lnTo>
                  <a:lnTo>
                    <a:pt x="5279" y="7075"/>
                  </a:lnTo>
                  <a:lnTo>
                    <a:pt x="5279" y="7054"/>
                  </a:lnTo>
                  <a:lnTo>
                    <a:pt x="5278" y="7036"/>
                  </a:lnTo>
                  <a:lnTo>
                    <a:pt x="5275" y="7020"/>
                  </a:lnTo>
                  <a:lnTo>
                    <a:pt x="5273" y="7007"/>
                  </a:lnTo>
                  <a:lnTo>
                    <a:pt x="5269" y="6996"/>
                  </a:lnTo>
                  <a:lnTo>
                    <a:pt x="5266" y="6986"/>
                  </a:lnTo>
                  <a:lnTo>
                    <a:pt x="5261" y="6978"/>
                  </a:lnTo>
                  <a:lnTo>
                    <a:pt x="5256" y="6972"/>
                  </a:lnTo>
                  <a:lnTo>
                    <a:pt x="5250" y="6969"/>
                  </a:lnTo>
                  <a:lnTo>
                    <a:pt x="5244" y="6966"/>
                  </a:lnTo>
                  <a:lnTo>
                    <a:pt x="5238" y="6965"/>
                  </a:lnTo>
                  <a:lnTo>
                    <a:pt x="5230" y="6965"/>
                  </a:lnTo>
                  <a:lnTo>
                    <a:pt x="5223" y="6966"/>
                  </a:lnTo>
                  <a:lnTo>
                    <a:pt x="5214" y="6969"/>
                  </a:lnTo>
                  <a:lnTo>
                    <a:pt x="5206" y="6972"/>
                  </a:lnTo>
                  <a:lnTo>
                    <a:pt x="5189" y="6981"/>
                  </a:lnTo>
                  <a:lnTo>
                    <a:pt x="5170" y="6992"/>
                  </a:lnTo>
                  <a:lnTo>
                    <a:pt x="5151" y="7004"/>
                  </a:lnTo>
                  <a:lnTo>
                    <a:pt x="5132" y="7016"/>
                  </a:lnTo>
                  <a:lnTo>
                    <a:pt x="5113" y="7027"/>
                  </a:lnTo>
                  <a:lnTo>
                    <a:pt x="5093" y="7038"/>
                  </a:lnTo>
                  <a:lnTo>
                    <a:pt x="5075" y="7044"/>
                  </a:lnTo>
                  <a:lnTo>
                    <a:pt x="5077" y="7043"/>
                  </a:lnTo>
                  <a:lnTo>
                    <a:pt x="5081" y="7040"/>
                  </a:lnTo>
                  <a:lnTo>
                    <a:pt x="5084" y="7036"/>
                  </a:lnTo>
                  <a:lnTo>
                    <a:pt x="5085" y="7030"/>
                  </a:lnTo>
                  <a:lnTo>
                    <a:pt x="5086" y="7015"/>
                  </a:lnTo>
                  <a:lnTo>
                    <a:pt x="5085" y="6998"/>
                  </a:lnTo>
                  <a:lnTo>
                    <a:pt x="5082" y="6976"/>
                  </a:lnTo>
                  <a:lnTo>
                    <a:pt x="5079" y="6953"/>
                  </a:lnTo>
                  <a:lnTo>
                    <a:pt x="5074" y="6928"/>
                  </a:lnTo>
                  <a:lnTo>
                    <a:pt x="5066" y="6903"/>
                  </a:lnTo>
                  <a:lnTo>
                    <a:pt x="5053" y="6851"/>
                  </a:lnTo>
                  <a:lnTo>
                    <a:pt x="5038" y="6804"/>
                  </a:lnTo>
                  <a:lnTo>
                    <a:pt x="5026" y="6767"/>
                  </a:lnTo>
                  <a:lnTo>
                    <a:pt x="5017" y="6745"/>
                  </a:lnTo>
                  <a:lnTo>
                    <a:pt x="5011" y="6731"/>
                  </a:lnTo>
                  <a:lnTo>
                    <a:pt x="5005" y="6720"/>
                  </a:lnTo>
                  <a:lnTo>
                    <a:pt x="4999" y="6711"/>
                  </a:lnTo>
                  <a:lnTo>
                    <a:pt x="4993" y="6702"/>
                  </a:lnTo>
                  <a:lnTo>
                    <a:pt x="4988" y="6696"/>
                  </a:lnTo>
                  <a:lnTo>
                    <a:pt x="4982" y="6691"/>
                  </a:lnTo>
                  <a:lnTo>
                    <a:pt x="4977" y="6689"/>
                  </a:lnTo>
                  <a:lnTo>
                    <a:pt x="4971" y="6686"/>
                  </a:lnTo>
                  <a:lnTo>
                    <a:pt x="4966" y="6685"/>
                  </a:lnTo>
                  <a:lnTo>
                    <a:pt x="4960" y="6686"/>
                  </a:lnTo>
                  <a:lnTo>
                    <a:pt x="4955" y="6687"/>
                  </a:lnTo>
                  <a:lnTo>
                    <a:pt x="4950" y="6690"/>
                  </a:lnTo>
                  <a:lnTo>
                    <a:pt x="4939" y="6697"/>
                  </a:lnTo>
                  <a:lnTo>
                    <a:pt x="4929" y="6708"/>
                  </a:lnTo>
                  <a:lnTo>
                    <a:pt x="4920" y="6720"/>
                  </a:lnTo>
                  <a:lnTo>
                    <a:pt x="4910" y="6735"/>
                  </a:lnTo>
                  <a:lnTo>
                    <a:pt x="4889" y="6765"/>
                  </a:lnTo>
                  <a:lnTo>
                    <a:pt x="4879" y="6778"/>
                  </a:lnTo>
                  <a:lnTo>
                    <a:pt x="4868" y="6790"/>
                  </a:lnTo>
                  <a:lnTo>
                    <a:pt x="4859" y="6800"/>
                  </a:lnTo>
                  <a:lnTo>
                    <a:pt x="4852" y="6804"/>
                  </a:lnTo>
                  <a:lnTo>
                    <a:pt x="4848" y="6807"/>
                  </a:lnTo>
                  <a:lnTo>
                    <a:pt x="4849" y="6805"/>
                  </a:lnTo>
                  <a:lnTo>
                    <a:pt x="4851" y="6800"/>
                  </a:lnTo>
                  <a:lnTo>
                    <a:pt x="4855" y="6782"/>
                  </a:lnTo>
                  <a:lnTo>
                    <a:pt x="4860" y="6756"/>
                  </a:lnTo>
                  <a:lnTo>
                    <a:pt x="4863" y="6723"/>
                  </a:lnTo>
                  <a:lnTo>
                    <a:pt x="4867" y="6685"/>
                  </a:lnTo>
                  <a:lnTo>
                    <a:pt x="4870" y="6643"/>
                  </a:lnTo>
                  <a:lnTo>
                    <a:pt x="4870" y="6601"/>
                  </a:lnTo>
                  <a:lnTo>
                    <a:pt x="4868" y="6579"/>
                  </a:lnTo>
                  <a:lnTo>
                    <a:pt x="4867" y="6558"/>
                  </a:lnTo>
                  <a:lnTo>
                    <a:pt x="4865" y="6537"/>
                  </a:lnTo>
                  <a:lnTo>
                    <a:pt x="4861" y="6518"/>
                  </a:lnTo>
                  <a:lnTo>
                    <a:pt x="4857" y="6498"/>
                  </a:lnTo>
                  <a:lnTo>
                    <a:pt x="4851" y="6481"/>
                  </a:lnTo>
                  <a:lnTo>
                    <a:pt x="4845" y="6465"/>
                  </a:lnTo>
                  <a:lnTo>
                    <a:pt x="4839" y="6450"/>
                  </a:lnTo>
                  <a:lnTo>
                    <a:pt x="4830" y="6437"/>
                  </a:lnTo>
                  <a:lnTo>
                    <a:pt x="4821" y="6426"/>
                  </a:lnTo>
                  <a:lnTo>
                    <a:pt x="4810" y="6419"/>
                  </a:lnTo>
                  <a:lnTo>
                    <a:pt x="4804" y="6415"/>
                  </a:lnTo>
                  <a:lnTo>
                    <a:pt x="4797" y="6412"/>
                  </a:lnTo>
                  <a:lnTo>
                    <a:pt x="4790" y="6410"/>
                  </a:lnTo>
                  <a:lnTo>
                    <a:pt x="4783" y="6410"/>
                  </a:lnTo>
                  <a:lnTo>
                    <a:pt x="4775" y="6409"/>
                  </a:lnTo>
                  <a:lnTo>
                    <a:pt x="4768" y="6410"/>
                  </a:lnTo>
                  <a:lnTo>
                    <a:pt x="4760" y="6410"/>
                  </a:lnTo>
                  <a:lnTo>
                    <a:pt x="4751" y="6412"/>
                  </a:lnTo>
                  <a:lnTo>
                    <a:pt x="4733" y="6420"/>
                  </a:lnTo>
                  <a:lnTo>
                    <a:pt x="4712" y="6430"/>
                  </a:lnTo>
                  <a:lnTo>
                    <a:pt x="4690" y="6444"/>
                  </a:lnTo>
                  <a:lnTo>
                    <a:pt x="4692" y="6441"/>
                  </a:lnTo>
                  <a:lnTo>
                    <a:pt x="4695" y="6432"/>
                  </a:lnTo>
                  <a:lnTo>
                    <a:pt x="4697" y="6405"/>
                  </a:lnTo>
                  <a:lnTo>
                    <a:pt x="4698" y="6368"/>
                  </a:lnTo>
                  <a:lnTo>
                    <a:pt x="4698" y="6326"/>
                  </a:lnTo>
                  <a:lnTo>
                    <a:pt x="4698" y="6283"/>
                  </a:lnTo>
                  <a:lnTo>
                    <a:pt x="4696" y="6243"/>
                  </a:lnTo>
                  <a:lnTo>
                    <a:pt x="4694" y="6212"/>
                  </a:lnTo>
                  <a:lnTo>
                    <a:pt x="4692" y="6201"/>
                  </a:lnTo>
                  <a:lnTo>
                    <a:pt x="4690" y="6192"/>
                  </a:lnTo>
                  <a:lnTo>
                    <a:pt x="4680" y="6167"/>
                  </a:lnTo>
                  <a:lnTo>
                    <a:pt x="4669" y="6147"/>
                  </a:lnTo>
                  <a:lnTo>
                    <a:pt x="4664" y="6140"/>
                  </a:lnTo>
                  <a:lnTo>
                    <a:pt x="4659" y="6134"/>
                  </a:lnTo>
                  <a:lnTo>
                    <a:pt x="4654" y="6129"/>
                  </a:lnTo>
                  <a:lnTo>
                    <a:pt x="4650" y="6125"/>
                  </a:lnTo>
                  <a:lnTo>
                    <a:pt x="4645" y="6123"/>
                  </a:lnTo>
                  <a:lnTo>
                    <a:pt x="4640" y="6122"/>
                  </a:lnTo>
                  <a:lnTo>
                    <a:pt x="4636" y="6122"/>
                  </a:lnTo>
                  <a:lnTo>
                    <a:pt x="4631" y="6123"/>
                  </a:lnTo>
                  <a:lnTo>
                    <a:pt x="4621" y="6126"/>
                  </a:lnTo>
                  <a:lnTo>
                    <a:pt x="4613" y="6133"/>
                  </a:lnTo>
                  <a:lnTo>
                    <a:pt x="4604" y="6140"/>
                  </a:lnTo>
                  <a:lnTo>
                    <a:pt x="4594" y="6150"/>
                  </a:lnTo>
                  <a:lnTo>
                    <a:pt x="4576" y="6170"/>
                  </a:lnTo>
                  <a:lnTo>
                    <a:pt x="4566" y="6180"/>
                  </a:lnTo>
                  <a:lnTo>
                    <a:pt x="4557" y="6188"/>
                  </a:lnTo>
                  <a:lnTo>
                    <a:pt x="4546" y="6194"/>
                  </a:lnTo>
                  <a:lnTo>
                    <a:pt x="4541" y="6196"/>
                  </a:lnTo>
                  <a:lnTo>
                    <a:pt x="4535" y="6197"/>
                  </a:lnTo>
                  <a:lnTo>
                    <a:pt x="4543" y="6195"/>
                  </a:lnTo>
                  <a:lnTo>
                    <a:pt x="4550" y="6192"/>
                  </a:lnTo>
                  <a:lnTo>
                    <a:pt x="4558" y="6189"/>
                  </a:lnTo>
                  <a:lnTo>
                    <a:pt x="4564" y="6184"/>
                  </a:lnTo>
                  <a:lnTo>
                    <a:pt x="4569" y="6179"/>
                  </a:lnTo>
                  <a:lnTo>
                    <a:pt x="4574" y="6173"/>
                  </a:lnTo>
                  <a:lnTo>
                    <a:pt x="4577" y="6166"/>
                  </a:lnTo>
                  <a:lnTo>
                    <a:pt x="4581" y="6158"/>
                  </a:lnTo>
                  <a:lnTo>
                    <a:pt x="4583" y="6150"/>
                  </a:lnTo>
                  <a:lnTo>
                    <a:pt x="4586" y="6140"/>
                  </a:lnTo>
                  <a:lnTo>
                    <a:pt x="4587" y="6120"/>
                  </a:lnTo>
                  <a:lnTo>
                    <a:pt x="4587" y="6098"/>
                  </a:lnTo>
                  <a:lnTo>
                    <a:pt x="4585" y="6074"/>
                  </a:lnTo>
                  <a:lnTo>
                    <a:pt x="4581" y="6048"/>
                  </a:lnTo>
                  <a:lnTo>
                    <a:pt x="4575" y="6021"/>
                  </a:lnTo>
                  <a:lnTo>
                    <a:pt x="4566" y="5993"/>
                  </a:lnTo>
                  <a:lnTo>
                    <a:pt x="4557" y="5964"/>
                  </a:lnTo>
                  <a:lnTo>
                    <a:pt x="4547" y="5936"/>
                  </a:lnTo>
                  <a:lnTo>
                    <a:pt x="4535" y="5906"/>
                  </a:lnTo>
                  <a:lnTo>
                    <a:pt x="4522" y="5877"/>
                  </a:lnTo>
                  <a:lnTo>
                    <a:pt x="4508" y="5849"/>
                  </a:lnTo>
                  <a:lnTo>
                    <a:pt x="4494" y="5821"/>
                  </a:lnTo>
                  <a:lnTo>
                    <a:pt x="4478" y="5795"/>
                  </a:lnTo>
                  <a:lnTo>
                    <a:pt x="4464" y="5771"/>
                  </a:lnTo>
                  <a:lnTo>
                    <a:pt x="4448" y="5747"/>
                  </a:lnTo>
                  <a:lnTo>
                    <a:pt x="4433" y="5727"/>
                  </a:lnTo>
                  <a:lnTo>
                    <a:pt x="4417" y="5707"/>
                  </a:lnTo>
                  <a:lnTo>
                    <a:pt x="4403" y="5691"/>
                  </a:lnTo>
                  <a:lnTo>
                    <a:pt x="4388" y="5679"/>
                  </a:lnTo>
                  <a:lnTo>
                    <a:pt x="4373" y="5669"/>
                  </a:lnTo>
                  <a:lnTo>
                    <a:pt x="4367" y="5666"/>
                  </a:lnTo>
                  <a:lnTo>
                    <a:pt x="4360" y="5663"/>
                  </a:lnTo>
                  <a:lnTo>
                    <a:pt x="4354" y="5661"/>
                  </a:lnTo>
                  <a:lnTo>
                    <a:pt x="4348" y="5661"/>
                  </a:lnTo>
                  <a:lnTo>
                    <a:pt x="4343" y="5661"/>
                  </a:lnTo>
                  <a:lnTo>
                    <a:pt x="4337" y="5662"/>
                  </a:lnTo>
                  <a:lnTo>
                    <a:pt x="4332" y="5666"/>
                  </a:lnTo>
                  <a:lnTo>
                    <a:pt x="4327" y="5669"/>
                  </a:lnTo>
                  <a:lnTo>
                    <a:pt x="4322" y="5674"/>
                  </a:lnTo>
                  <a:lnTo>
                    <a:pt x="4318" y="5680"/>
                  </a:lnTo>
                  <a:lnTo>
                    <a:pt x="4315" y="5688"/>
                  </a:lnTo>
                  <a:lnTo>
                    <a:pt x="4311" y="5696"/>
                  </a:lnTo>
                  <a:lnTo>
                    <a:pt x="4308" y="5707"/>
                  </a:lnTo>
                  <a:lnTo>
                    <a:pt x="4306" y="5718"/>
                  </a:lnTo>
                  <a:lnTo>
                    <a:pt x="4310" y="5686"/>
                  </a:lnTo>
                  <a:lnTo>
                    <a:pt x="4313" y="5656"/>
                  </a:lnTo>
                  <a:lnTo>
                    <a:pt x="4315" y="5625"/>
                  </a:lnTo>
                  <a:lnTo>
                    <a:pt x="4315" y="5595"/>
                  </a:lnTo>
                  <a:lnTo>
                    <a:pt x="4313" y="5565"/>
                  </a:lnTo>
                  <a:lnTo>
                    <a:pt x="4311" y="5536"/>
                  </a:lnTo>
                  <a:lnTo>
                    <a:pt x="4307" y="5507"/>
                  </a:lnTo>
                  <a:lnTo>
                    <a:pt x="4302" y="5477"/>
                  </a:lnTo>
                  <a:lnTo>
                    <a:pt x="4296" y="5449"/>
                  </a:lnTo>
                  <a:lnTo>
                    <a:pt x="4290" y="5420"/>
                  </a:lnTo>
                  <a:lnTo>
                    <a:pt x="4282" y="5392"/>
                  </a:lnTo>
                  <a:lnTo>
                    <a:pt x="4273" y="5362"/>
                  </a:lnTo>
                  <a:lnTo>
                    <a:pt x="4263" y="5333"/>
                  </a:lnTo>
                  <a:lnTo>
                    <a:pt x="4252" y="5304"/>
                  </a:lnTo>
                  <a:lnTo>
                    <a:pt x="4228" y="5245"/>
                  </a:lnTo>
                  <a:lnTo>
                    <a:pt x="4209" y="5207"/>
                  </a:lnTo>
                  <a:lnTo>
                    <a:pt x="4195" y="5177"/>
                  </a:lnTo>
                  <a:lnTo>
                    <a:pt x="4181" y="5151"/>
                  </a:lnTo>
                  <a:lnTo>
                    <a:pt x="4170" y="5131"/>
                  </a:lnTo>
                  <a:lnTo>
                    <a:pt x="4159" y="5115"/>
                  </a:lnTo>
                  <a:lnTo>
                    <a:pt x="4149" y="5103"/>
                  </a:lnTo>
                  <a:lnTo>
                    <a:pt x="4140" y="5095"/>
                  </a:lnTo>
                  <a:lnTo>
                    <a:pt x="4130" y="5089"/>
                  </a:lnTo>
                  <a:lnTo>
                    <a:pt x="4120" y="5085"/>
                  </a:lnTo>
                  <a:lnTo>
                    <a:pt x="4109" y="5081"/>
                  </a:lnTo>
                  <a:lnTo>
                    <a:pt x="4083" y="5074"/>
                  </a:lnTo>
                  <a:lnTo>
                    <a:pt x="4068" y="5070"/>
                  </a:lnTo>
                  <a:lnTo>
                    <a:pt x="4048" y="5064"/>
                  </a:lnTo>
                  <a:lnTo>
                    <a:pt x="4027" y="5056"/>
                  </a:lnTo>
                  <a:lnTo>
                    <a:pt x="4003" y="5045"/>
                  </a:lnTo>
                  <a:lnTo>
                    <a:pt x="4002" y="5043"/>
                  </a:lnTo>
                  <a:lnTo>
                    <a:pt x="4002" y="5040"/>
                  </a:lnTo>
                  <a:lnTo>
                    <a:pt x="4002" y="5029"/>
                  </a:lnTo>
                  <a:lnTo>
                    <a:pt x="4003" y="4987"/>
                  </a:lnTo>
                  <a:lnTo>
                    <a:pt x="4008" y="4924"/>
                  </a:lnTo>
                  <a:lnTo>
                    <a:pt x="4015" y="4842"/>
                  </a:lnTo>
                  <a:lnTo>
                    <a:pt x="4033" y="4635"/>
                  </a:lnTo>
                  <a:lnTo>
                    <a:pt x="4055" y="4394"/>
                  </a:lnTo>
                  <a:lnTo>
                    <a:pt x="4065" y="4270"/>
                  </a:lnTo>
                  <a:lnTo>
                    <a:pt x="4074" y="4146"/>
                  </a:lnTo>
                  <a:lnTo>
                    <a:pt x="4081" y="4028"/>
                  </a:lnTo>
                  <a:lnTo>
                    <a:pt x="4085" y="3918"/>
                  </a:lnTo>
                  <a:lnTo>
                    <a:pt x="4086" y="3867"/>
                  </a:lnTo>
                  <a:lnTo>
                    <a:pt x="4087" y="3820"/>
                  </a:lnTo>
                  <a:lnTo>
                    <a:pt x="4086" y="3777"/>
                  </a:lnTo>
                  <a:lnTo>
                    <a:pt x="4085" y="3737"/>
                  </a:lnTo>
                  <a:lnTo>
                    <a:pt x="4081" y="3702"/>
                  </a:lnTo>
                  <a:lnTo>
                    <a:pt x="4077" y="3673"/>
                  </a:lnTo>
                  <a:lnTo>
                    <a:pt x="4072" y="3649"/>
                  </a:lnTo>
                  <a:lnTo>
                    <a:pt x="4070" y="3639"/>
                  </a:lnTo>
                  <a:lnTo>
                    <a:pt x="4066" y="3631"/>
                  </a:lnTo>
                  <a:lnTo>
                    <a:pt x="4053" y="3606"/>
                  </a:lnTo>
                  <a:lnTo>
                    <a:pt x="4039" y="3580"/>
                  </a:lnTo>
                  <a:lnTo>
                    <a:pt x="4026" y="3557"/>
                  </a:lnTo>
                  <a:lnTo>
                    <a:pt x="4010" y="3535"/>
                  </a:lnTo>
                  <a:lnTo>
                    <a:pt x="3994" y="3515"/>
                  </a:lnTo>
                  <a:lnTo>
                    <a:pt x="3978" y="3498"/>
                  </a:lnTo>
                  <a:lnTo>
                    <a:pt x="3970" y="3491"/>
                  </a:lnTo>
                  <a:lnTo>
                    <a:pt x="3960" y="3485"/>
                  </a:lnTo>
                  <a:lnTo>
                    <a:pt x="3951" y="3479"/>
                  </a:lnTo>
                  <a:lnTo>
                    <a:pt x="3942" y="3474"/>
                  </a:lnTo>
                  <a:lnTo>
                    <a:pt x="3932" y="3470"/>
                  </a:lnTo>
                  <a:lnTo>
                    <a:pt x="3922" y="3466"/>
                  </a:lnTo>
                  <a:lnTo>
                    <a:pt x="3912" y="3465"/>
                  </a:lnTo>
                  <a:lnTo>
                    <a:pt x="3903" y="3464"/>
                  </a:lnTo>
                  <a:lnTo>
                    <a:pt x="3893" y="3464"/>
                  </a:lnTo>
                  <a:lnTo>
                    <a:pt x="3882" y="3466"/>
                  </a:lnTo>
                  <a:lnTo>
                    <a:pt x="3871" y="3469"/>
                  </a:lnTo>
                  <a:lnTo>
                    <a:pt x="3860" y="3474"/>
                  </a:lnTo>
                  <a:lnTo>
                    <a:pt x="3849" y="3480"/>
                  </a:lnTo>
                  <a:lnTo>
                    <a:pt x="3838" y="3486"/>
                  </a:lnTo>
                  <a:lnTo>
                    <a:pt x="3826" y="3496"/>
                  </a:lnTo>
                  <a:lnTo>
                    <a:pt x="3815" y="3506"/>
                  </a:lnTo>
                  <a:lnTo>
                    <a:pt x="3802" y="3518"/>
                  </a:lnTo>
                  <a:lnTo>
                    <a:pt x="3790" y="3531"/>
                  </a:lnTo>
                  <a:lnTo>
                    <a:pt x="3778" y="3547"/>
                  </a:lnTo>
                  <a:lnTo>
                    <a:pt x="3766" y="3564"/>
                  </a:lnTo>
                  <a:lnTo>
                    <a:pt x="3752" y="3584"/>
                  </a:lnTo>
                  <a:lnTo>
                    <a:pt x="3742" y="3602"/>
                  </a:lnTo>
                  <a:lnTo>
                    <a:pt x="3734" y="3622"/>
                  </a:lnTo>
                  <a:lnTo>
                    <a:pt x="3726" y="3639"/>
                  </a:lnTo>
                  <a:lnTo>
                    <a:pt x="3723" y="3657"/>
                  </a:lnTo>
                  <a:lnTo>
                    <a:pt x="3719" y="3674"/>
                  </a:lnTo>
                  <a:lnTo>
                    <a:pt x="3718" y="3691"/>
                  </a:lnTo>
                  <a:lnTo>
                    <a:pt x="3718" y="3709"/>
                  </a:lnTo>
                  <a:lnTo>
                    <a:pt x="3719" y="3724"/>
                  </a:lnTo>
                  <a:lnTo>
                    <a:pt x="3723" y="3740"/>
                  </a:lnTo>
                  <a:lnTo>
                    <a:pt x="3726" y="3756"/>
                  </a:lnTo>
                  <a:lnTo>
                    <a:pt x="3731" y="3771"/>
                  </a:lnTo>
                  <a:lnTo>
                    <a:pt x="3736" y="3786"/>
                  </a:lnTo>
                  <a:lnTo>
                    <a:pt x="3742" y="3800"/>
                  </a:lnTo>
                  <a:lnTo>
                    <a:pt x="3757" y="3830"/>
                  </a:lnTo>
                  <a:lnTo>
                    <a:pt x="3772" y="3856"/>
                  </a:lnTo>
                  <a:lnTo>
                    <a:pt x="3788" y="3883"/>
                  </a:lnTo>
                  <a:lnTo>
                    <a:pt x="3804" y="3910"/>
                  </a:lnTo>
                  <a:lnTo>
                    <a:pt x="3817" y="3936"/>
                  </a:lnTo>
                  <a:lnTo>
                    <a:pt x="3822" y="3949"/>
                  </a:lnTo>
                  <a:lnTo>
                    <a:pt x="3827" y="3962"/>
                  </a:lnTo>
                  <a:lnTo>
                    <a:pt x="3830" y="3974"/>
                  </a:lnTo>
                  <a:lnTo>
                    <a:pt x="3834" y="3987"/>
                  </a:lnTo>
                  <a:lnTo>
                    <a:pt x="3835" y="3999"/>
                  </a:lnTo>
                  <a:lnTo>
                    <a:pt x="3837" y="4012"/>
                  </a:lnTo>
                  <a:lnTo>
                    <a:pt x="3835" y="4025"/>
                  </a:lnTo>
                  <a:lnTo>
                    <a:pt x="3833" y="4037"/>
                  </a:lnTo>
                  <a:lnTo>
                    <a:pt x="3830" y="4039"/>
                  </a:lnTo>
                  <a:lnTo>
                    <a:pt x="3828" y="4040"/>
                  </a:lnTo>
                  <a:lnTo>
                    <a:pt x="3816" y="4042"/>
                  </a:lnTo>
                  <a:lnTo>
                    <a:pt x="3807" y="4045"/>
                  </a:lnTo>
                  <a:lnTo>
                    <a:pt x="3799" y="4047"/>
                  </a:lnTo>
                  <a:lnTo>
                    <a:pt x="3789" y="4052"/>
                  </a:lnTo>
                  <a:lnTo>
                    <a:pt x="3779" y="4058"/>
                  </a:lnTo>
                  <a:lnTo>
                    <a:pt x="3768" y="4067"/>
                  </a:lnTo>
                  <a:lnTo>
                    <a:pt x="3758" y="4076"/>
                  </a:lnTo>
                  <a:lnTo>
                    <a:pt x="3748" y="4090"/>
                  </a:lnTo>
                  <a:lnTo>
                    <a:pt x="3739" y="4106"/>
                  </a:lnTo>
                  <a:lnTo>
                    <a:pt x="3731" y="4125"/>
                  </a:lnTo>
                  <a:lnTo>
                    <a:pt x="3724" y="4149"/>
                  </a:lnTo>
                  <a:lnTo>
                    <a:pt x="3718" y="4175"/>
                  </a:lnTo>
                  <a:lnTo>
                    <a:pt x="3714" y="4206"/>
                  </a:lnTo>
                  <a:lnTo>
                    <a:pt x="3702" y="4307"/>
                  </a:lnTo>
                  <a:lnTo>
                    <a:pt x="3692" y="4394"/>
                  </a:lnTo>
                  <a:lnTo>
                    <a:pt x="3682" y="4490"/>
                  </a:lnTo>
                  <a:lnTo>
                    <a:pt x="3674" y="4584"/>
                  </a:lnTo>
                  <a:lnTo>
                    <a:pt x="3668" y="4664"/>
                  </a:lnTo>
                  <a:lnTo>
                    <a:pt x="3667" y="4696"/>
                  </a:lnTo>
                  <a:lnTo>
                    <a:pt x="3667" y="4721"/>
                  </a:lnTo>
                  <a:lnTo>
                    <a:pt x="3668" y="4737"/>
                  </a:lnTo>
                  <a:lnTo>
                    <a:pt x="3670" y="4740"/>
                  </a:lnTo>
                  <a:lnTo>
                    <a:pt x="3671" y="4741"/>
                  </a:lnTo>
                  <a:lnTo>
                    <a:pt x="3642" y="4743"/>
                  </a:lnTo>
                  <a:lnTo>
                    <a:pt x="3627" y="4745"/>
                  </a:lnTo>
                  <a:lnTo>
                    <a:pt x="3614" y="4748"/>
                  </a:lnTo>
                  <a:lnTo>
                    <a:pt x="3602" y="4750"/>
                  </a:lnTo>
                  <a:lnTo>
                    <a:pt x="3590" y="4754"/>
                  </a:lnTo>
                  <a:lnTo>
                    <a:pt x="3577" y="4759"/>
                  </a:lnTo>
                  <a:lnTo>
                    <a:pt x="3566" y="4762"/>
                  </a:lnTo>
                  <a:lnTo>
                    <a:pt x="3557" y="4768"/>
                  </a:lnTo>
                  <a:lnTo>
                    <a:pt x="3547" y="4774"/>
                  </a:lnTo>
                  <a:lnTo>
                    <a:pt x="3528" y="4788"/>
                  </a:lnTo>
                  <a:lnTo>
                    <a:pt x="3511" y="4803"/>
                  </a:lnTo>
                  <a:lnTo>
                    <a:pt x="3498" y="4821"/>
                  </a:lnTo>
                  <a:lnTo>
                    <a:pt x="3484" y="4839"/>
                  </a:lnTo>
                  <a:lnTo>
                    <a:pt x="3473" y="4860"/>
                  </a:lnTo>
                  <a:lnTo>
                    <a:pt x="3464" y="4882"/>
                  </a:lnTo>
                  <a:lnTo>
                    <a:pt x="3456" y="4905"/>
                  </a:lnTo>
                  <a:lnTo>
                    <a:pt x="3449" y="4930"/>
                  </a:lnTo>
                  <a:lnTo>
                    <a:pt x="3443" y="4955"/>
                  </a:lnTo>
                  <a:lnTo>
                    <a:pt x="3438" y="4981"/>
                  </a:lnTo>
                  <a:lnTo>
                    <a:pt x="3434" y="5008"/>
                  </a:lnTo>
                  <a:lnTo>
                    <a:pt x="3428" y="5064"/>
                  </a:lnTo>
                  <a:lnTo>
                    <a:pt x="3425" y="5120"/>
                  </a:lnTo>
                  <a:lnTo>
                    <a:pt x="3420" y="5233"/>
                  </a:lnTo>
                  <a:lnTo>
                    <a:pt x="3416" y="5285"/>
                  </a:lnTo>
                  <a:lnTo>
                    <a:pt x="3414" y="5311"/>
                  </a:lnTo>
                  <a:lnTo>
                    <a:pt x="3411" y="5336"/>
                  </a:lnTo>
                  <a:lnTo>
                    <a:pt x="3407" y="5359"/>
                  </a:lnTo>
                  <a:lnTo>
                    <a:pt x="3403" y="5381"/>
                  </a:lnTo>
                  <a:lnTo>
                    <a:pt x="3396" y="5402"/>
                  </a:lnTo>
                  <a:lnTo>
                    <a:pt x="3390" y="5421"/>
                  </a:lnTo>
                  <a:lnTo>
                    <a:pt x="3395" y="5406"/>
                  </a:lnTo>
                  <a:lnTo>
                    <a:pt x="3399" y="5394"/>
                  </a:lnTo>
                  <a:lnTo>
                    <a:pt x="3403" y="5382"/>
                  </a:lnTo>
                  <a:lnTo>
                    <a:pt x="3404" y="5372"/>
                  </a:lnTo>
                  <a:lnTo>
                    <a:pt x="3404" y="5364"/>
                  </a:lnTo>
                  <a:lnTo>
                    <a:pt x="3404" y="5356"/>
                  </a:lnTo>
                  <a:lnTo>
                    <a:pt x="3401" y="5350"/>
                  </a:lnTo>
                  <a:lnTo>
                    <a:pt x="3399" y="5345"/>
                  </a:lnTo>
                  <a:lnTo>
                    <a:pt x="3395" y="5340"/>
                  </a:lnTo>
                  <a:lnTo>
                    <a:pt x="3390" y="5338"/>
                  </a:lnTo>
                  <a:lnTo>
                    <a:pt x="3384" y="5337"/>
                  </a:lnTo>
                  <a:lnTo>
                    <a:pt x="3378" y="5336"/>
                  </a:lnTo>
                  <a:lnTo>
                    <a:pt x="3371" y="5336"/>
                  </a:lnTo>
                  <a:lnTo>
                    <a:pt x="3362" y="5338"/>
                  </a:lnTo>
                  <a:lnTo>
                    <a:pt x="3344" y="5343"/>
                  </a:lnTo>
                  <a:lnTo>
                    <a:pt x="3323" y="5351"/>
                  </a:lnTo>
                  <a:lnTo>
                    <a:pt x="3301" y="5364"/>
                  </a:lnTo>
                  <a:lnTo>
                    <a:pt x="3277" y="5378"/>
                  </a:lnTo>
                  <a:lnTo>
                    <a:pt x="3250" y="5397"/>
                  </a:lnTo>
                  <a:lnTo>
                    <a:pt x="3223" y="5416"/>
                  </a:lnTo>
                  <a:lnTo>
                    <a:pt x="3196" y="5437"/>
                  </a:lnTo>
                  <a:lnTo>
                    <a:pt x="3168" y="5460"/>
                  </a:lnTo>
                  <a:lnTo>
                    <a:pt x="3140" y="5485"/>
                  </a:lnTo>
                  <a:lnTo>
                    <a:pt x="3112" y="5510"/>
                  </a:lnTo>
                  <a:lnTo>
                    <a:pt x="3085" y="5536"/>
                  </a:lnTo>
                  <a:lnTo>
                    <a:pt x="3059" y="5563"/>
                  </a:lnTo>
                  <a:lnTo>
                    <a:pt x="3035" y="5590"/>
                  </a:lnTo>
                  <a:lnTo>
                    <a:pt x="3011" y="5617"/>
                  </a:lnTo>
                  <a:lnTo>
                    <a:pt x="2991" y="5642"/>
                  </a:lnTo>
                  <a:lnTo>
                    <a:pt x="2972" y="5667"/>
                  </a:lnTo>
                  <a:lnTo>
                    <a:pt x="2958" y="5691"/>
                  </a:lnTo>
                  <a:lnTo>
                    <a:pt x="2945" y="5713"/>
                  </a:lnTo>
                  <a:lnTo>
                    <a:pt x="2937" y="5734"/>
                  </a:lnTo>
                  <a:lnTo>
                    <a:pt x="2934" y="5744"/>
                  </a:lnTo>
                  <a:lnTo>
                    <a:pt x="2933" y="5754"/>
                  </a:lnTo>
                  <a:lnTo>
                    <a:pt x="2932" y="5762"/>
                  </a:lnTo>
                  <a:lnTo>
                    <a:pt x="2933" y="5769"/>
                  </a:lnTo>
                  <a:lnTo>
                    <a:pt x="2934" y="5777"/>
                  </a:lnTo>
                  <a:lnTo>
                    <a:pt x="2937" y="5784"/>
                  </a:lnTo>
                  <a:lnTo>
                    <a:pt x="2942" y="5789"/>
                  </a:lnTo>
                  <a:lnTo>
                    <a:pt x="2947" y="5794"/>
                  </a:lnTo>
                  <a:lnTo>
                    <a:pt x="2953" y="5799"/>
                  </a:lnTo>
                  <a:lnTo>
                    <a:pt x="2961" y="5802"/>
                  </a:lnTo>
                  <a:lnTo>
                    <a:pt x="2971" y="5805"/>
                  </a:lnTo>
                  <a:lnTo>
                    <a:pt x="2982" y="5806"/>
                  </a:lnTo>
                  <a:lnTo>
                    <a:pt x="2975" y="5804"/>
                  </a:lnTo>
                  <a:lnTo>
                    <a:pt x="2969" y="5801"/>
                  </a:lnTo>
                  <a:lnTo>
                    <a:pt x="2962" y="5799"/>
                  </a:lnTo>
                  <a:lnTo>
                    <a:pt x="2958" y="5795"/>
                  </a:lnTo>
                  <a:lnTo>
                    <a:pt x="2948" y="5787"/>
                  </a:lnTo>
                  <a:lnTo>
                    <a:pt x="2940" y="5776"/>
                  </a:lnTo>
                  <a:lnTo>
                    <a:pt x="2934" y="5765"/>
                  </a:lnTo>
                  <a:lnTo>
                    <a:pt x="2928" y="5752"/>
                  </a:lnTo>
                  <a:lnTo>
                    <a:pt x="2922" y="5741"/>
                  </a:lnTo>
                  <a:lnTo>
                    <a:pt x="2917" y="5730"/>
                  </a:lnTo>
                  <a:lnTo>
                    <a:pt x="2910" y="5722"/>
                  </a:lnTo>
                  <a:lnTo>
                    <a:pt x="2902" y="5714"/>
                  </a:lnTo>
                  <a:lnTo>
                    <a:pt x="2898" y="5711"/>
                  </a:lnTo>
                  <a:lnTo>
                    <a:pt x="2894" y="5708"/>
                  </a:lnTo>
                  <a:lnTo>
                    <a:pt x="2888" y="5707"/>
                  </a:lnTo>
                  <a:lnTo>
                    <a:pt x="2882" y="5707"/>
                  </a:lnTo>
                  <a:lnTo>
                    <a:pt x="2876" y="5707"/>
                  </a:lnTo>
                  <a:lnTo>
                    <a:pt x="2868" y="5708"/>
                  </a:lnTo>
                  <a:lnTo>
                    <a:pt x="2861" y="5711"/>
                  </a:lnTo>
                  <a:lnTo>
                    <a:pt x="2852" y="5714"/>
                  </a:lnTo>
                  <a:lnTo>
                    <a:pt x="2832" y="5725"/>
                  </a:lnTo>
                  <a:lnTo>
                    <a:pt x="2808" y="5741"/>
                  </a:lnTo>
                  <a:lnTo>
                    <a:pt x="2802" y="5745"/>
                  </a:lnTo>
                  <a:lnTo>
                    <a:pt x="2796" y="5752"/>
                  </a:lnTo>
                  <a:lnTo>
                    <a:pt x="2780" y="5769"/>
                  </a:lnTo>
                  <a:lnTo>
                    <a:pt x="2762" y="5794"/>
                  </a:lnTo>
                  <a:lnTo>
                    <a:pt x="2742" y="5822"/>
                  </a:lnTo>
                  <a:lnTo>
                    <a:pt x="2720" y="5855"/>
                  </a:lnTo>
                  <a:lnTo>
                    <a:pt x="2698" y="5890"/>
                  </a:lnTo>
                  <a:lnTo>
                    <a:pt x="2676" y="5928"/>
                  </a:lnTo>
                  <a:lnTo>
                    <a:pt x="2654" y="5966"/>
                  </a:lnTo>
                  <a:lnTo>
                    <a:pt x="2634" y="6004"/>
                  </a:lnTo>
                  <a:lnTo>
                    <a:pt x="2614" y="6042"/>
                  </a:lnTo>
                  <a:lnTo>
                    <a:pt x="2598" y="6078"/>
                  </a:lnTo>
                  <a:lnTo>
                    <a:pt x="2585" y="6109"/>
                  </a:lnTo>
                  <a:lnTo>
                    <a:pt x="2575" y="6139"/>
                  </a:lnTo>
                  <a:lnTo>
                    <a:pt x="2572" y="6151"/>
                  </a:lnTo>
                  <a:lnTo>
                    <a:pt x="2570" y="6162"/>
                  </a:lnTo>
                  <a:lnTo>
                    <a:pt x="2569" y="6172"/>
                  </a:lnTo>
                  <a:lnTo>
                    <a:pt x="2570" y="6180"/>
                  </a:lnTo>
                  <a:lnTo>
                    <a:pt x="2572" y="6186"/>
                  </a:lnTo>
                  <a:lnTo>
                    <a:pt x="2576" y="6191"/>
                  </a:lnTo>
                  <a:lnTo>
                    <a:pt x="2566" y="6183"/>
                  </a:lnTo>
                  <a:lnTo>
                    <a:pt x="2560" y="6174"/>
                  </a:lnTo>
                  <a:lnTo>
                    <a:pt x="2555" y="6164"/>
                  </a:lnTo>
                  <a:lnTo>
                    <a:pt x="2550" y="6155"/>
                  </a:lnTo>
                  <a:lnTo>
                    <a:pt x="2548" y="6144"/>
                  </a:lnTo>
                  <a:lnTo>
                    <a:pt x="2547" y="6133"/>
                  </a:lnTo>
                  <a:lnTo>
                    <a:pt x="2543" y="6112"/>
                  </a:lnTo>
                  <a:lnTo>
                    <a:pt x="2541" y="6102"/>
                  </a:lnTo>
                  <a:lnTo>
                    <a:pt x="2537" y="6091"/>
                  </a:lnTo>
                  <a:lnTo>
                    <a:pt x="2532" y="6081"/>
                  </a:lnTo>
                  <a:lnTo>
                    <a:pt x="2526" y="6073"/>
                  </a:lnTo>
                  <a:lnTo>
                    <a:pt x="2517" y="6064"/>
                  </a:lnTo>
                  <a:lnTo>
                    <a:pt x="2506" y="6057"/>
                  </a:lnTo>
                  <a:lnTo>
                    <a:pt x="2493" y="6051"/>
                  </a:lnTo>
                  <a:lnTo>
                    <a:pt x="2476" y="6045"/>
                  </a:lnTo>
                  <a:lnTo>
                    <a:pt x="2462" y="6043"/>
                  </a:lnTo>
                  <a:lnTo>
                    <a:pt x="2449" y="6043"/>
                  </a:lnTo>
                  <a:lnTo>
                    <a:pt x="2435" y="6045"/>
                  </a:lnTo>
                  <a:lnTo>
                    <a:pt x="2422" y="6048"/>
                  </a:lnTo>
                  <a:lnTo>
                    <a:pt x="2409" y="6053"/>
                  </a:lnTo>
                  <a:lnTo>
                    <a:pt x="2396" y="6059"/>
                  </a:lnTo>
                  <a:lnTo>
                    <a:pt x="2384" y="6067"/>
                  </a:lnTo>
                  <a:lnTo>
                    <a:pt x="2372" y="6075"/>
                  </a:lnTo>
                  <a:lnTo>
                    <a:pt x="2360" y="6086"/>
                  </a:lnTo>
                  <a:lnTo>
                    <a:pt x="2349" y="6097"/>
                  </a:lnTo>
                  <a:lnTo>
                    <a:pt x="2336" y="6109"/>
                  </a:lnTo>
                  <a:lnTo>
                    <a:pt x="2325" y="6123"/>
                  </a:lnTo>
                  <a:lnTo>
                    <a:pt x="2303" y="6151"/>
                  </a:lnTo>
                  <a:lnTo>
                    <a:pt x="2284" y="6181"/>
                  </a:lnTo>
                  <a:lnTo>
                    <a:pt x="2264" y="6213"/>
                  </a:lnTo>
                  <a:lnTo>
                    <a:pt x="2246" y="6246"/>
                  </a:lnTo>
                  <a:lnTo>
                    <a:pt x="2229" y="6279"/>
                  </a:lnTo>
                  <a:lnTo>
                    <a:pt x="2214" y="6312"/>
                  </a:lnTo>
                  <a:lnTo>
                    <a:pt x="2187" y="6370"/>
                  </a:lnTo>
                  <a:lnTo>
                    <a:pt x="2165" y="6415"/>
                  </a:lnTo>
                  <a:lnTo>
                    <a:pt x="2175" y="6398"/>
                  </a:lnTo>
                  <a:lnTo>
                    <a:pt x="2181" y="6383"/>
                  </a:lnTo>
                  <a:lnTo>
                    <a:pt x="2184" y="6370"/>
                  </a:lnTo>
                  <a:lnTo>
                    <a:pt x="2184" y="6357"/>
                  </a:lnTo>
                  <a:lnTo>
                    <a:pt x="2182" y="6353"/>
                  </a:lnTo>
                  <a:lnTo>
                    <a:pt x="2181" y="6348"/>
                  </a:lnTo>
                  <a:lnTo>
                    <a:pt x="2179" y="6344"/>
                  </a:lnTo>
                  <a:lnTo>
                    <a:pt x="2175" y="6340"/>
                  </a:lnTo>
                  <a:lnTo>
                    <a:pt x="2168" y="6333"/>
                  </a:lnTo>
                  <a:lnTo>
                    <a:pt x="2158" y="6328"/>
                  </a:lnTo>
                  <a:lnTo>
                    <a:pt x="2146" y="6324"/>
                  </a:lnTo>
                  <a:lnTo>
                    <a:pt x="2132" y="6322"/>
                  </a:lnTo>
                  <a:lnTo>
                    <a:pt x="2116" y="6321"/>
                  </a:lnTo>
                  <a:lnTo>
                    <a:pt x="2099" y="6321"/>
                  </a:lnTo>
                  <a:lnTo>
                    <a:pt x="2081" y="6323"/>
                  </a:lnTo>
                  <a:lnTo>
                    <a:pt x="2061" y="6326"/>
                  </a:lnTo>
                  <a:lnTo>
                    <a:pt x="2042" y="6329"/>
                  </a:lnTo>
                  <a:lnTo>
                    <a:pt x="2020" y="6334"/>
                  </a:lnTo>
                  <a:lnTo>
                    <a:pt x="1998" y="6340"/>
                  </a:lnTo>
                  <a:lnTo>
                    <a:pt x="1976" y="6348"/>
                  </a:lnTo>
                  <a:lnTo>
                    <a:pt x="1953" y="6355"/>
                  </a:lnTo>
                  <a:lnTo>
                    <a:pt x="1931" y="6365"/>
                  </a:lnTo>
                  <a:lnTo>
                    <a:pt x="1907" y="6373"/>
                  </a:lnTo>
                  <a:lnTo>
                    <a:pt x="1885" y="6384"/>
                  </a:lnTo>
                  <a:lnTo>
                    <a:pt x="1863" y="6394"/>
                  </a:lnTo>
                  <a:lnTo>
                    <a:pt x="1841" y="6406"/>
                  </a:lnTo>
                  <a:lnTo>
                    <a:pt x="1821" y="6419"/>
                  </a:lnTo>
                  <a:lnTo>
                    <a:pt x="1801" y="6431"/>
                  </a:lnTo>
                  <a:lnTo>
                    <a:pt x="1783" y="6443"/>
                  </a:lnTo>
                  <a:lnTo>
                    <a:pt x="1766" y="6456"/>
                  </a:lnTo>
                  <a:lnTo>
                    <a:pt x="1750" y="6470"/>
                  </a:lnTo>
                  <a:lnTo>
                    <a:pt x="1736" y="6485"/>
                  </a:lnTo>
                  <a:lnTo>
                    <a:pt x="1724" y="6498"/>
                  </a:lnTo>
                  <a:lnTo>
                    <a:pt x="1713" y="6513"/>
                  </a:lnTo>
                  <a:lnTo>
                    <a:pt x="1728" y="6485"/>
                  </a:lnTo>
                  <a:lnTo>
                    <a:pt x="1734" y="6471"/>
                  </a:lnTo>
                  <a:lnTo>
                    <a:pt x="1739" y="6459"/>
                  </a:lnTo>
                  <a:lnTo>
                    <a:pt x="1741" y="6449"/>
                  </a:lnTo>
                  <a:lnTo>
                    <a:pt x="1744" y="6438"/>
                  </a:lnTo>
                  <a:lnTo>
                    <a:pt x="1745" y="6430"/>
                  </a:lnTo>
                  <a:lnTo>
                    <a:pt x="1745" y="6421"/>
                  </a:lnTo>
                  <a:lnTo>
                    <a:pt x="1744" y="6412"/>
                  </a:lnTo>
                  <a:lnTo>
                    <a:pt x="1742" y="6406"/>
                  </a:lnTo>
                  <a:lnTo>
                    <a:pt x="1739" y="6399"/>
                  </a:lnTo>
                  <a:lnTo>
                    <a:pt x="1735" y="6394"/>
                  </a:lnTo>
                  <a:lnTo>
                    <a:pt x="1731" y="6389"/>
                  </a:lnTo>
                  <a:lnTo>
                    <a:pt x="1725" y="6384"/>
                  </a:lnTo>
                  <a:lnTo>
                    <a:pt x="1719" y="6381"/>
                  </a:lnTo>
                  <a:lnTo>
                    <a:pt x="1712" y="6378"/>
                  </a:lnTo>
                  <a:lnTo>
                    <a:pt x="1696" y="6375"/>
                  </a:lnTo>
                  <a:lnTo>
                    <a:pt x="1678" y="6372"/>
                  </a:lnTo>
                  <a:lnTo>
                    <a:pt x="1658" y="6372"/>
                  </a:lnTo>
                  <a:lnTo>
                    <a:pt x="1635" y="6375"/>
                  </a:lnTo>
                  <a:lnTo>
                    <a:pt x="1610" y="6377"/>
                  </a:lnTo>
                  <a:lnTo>
                    <a:pt x="1586" y="6382"/>
                  </a:lnTo>
                  <a:lnTo>
                    <a:pt x="1559" y="6389"/>
                  </a:lnTo>
                  <a:lnTo>
                    <a:pt x="1532" y="6397"/>
                  </a:lnTo>
                  <a:lnTo>
                    <a:pt x="1477" y="6414"/>
                  </a:lnTo>
                  <a:lnTo>
                    <a:pt x="1422" y="6433"/>
                  </a:lnTo>
                  <a:lnTo>
                    <a:pt x="1372" y="6454"/>
                  </a:lnTo>
                  <a:lnTo>
                    <a:pt x="1325" y="6474"/>
                  </a:lnTo>
                  <a:lnTo>
                    <a:pt x="1289" y="6491"/>
                  </a:lnTo>
                  <a:lnTo>
                    <a:pt x="1262" y="6505"/>
                  </a:lnTo>
                  <a:lnTo>
                    <a:pt x="1252" y="6511"/>
                  </a:lnTo>
                  <a:lnTo>
                    <a:pt x="1247" y="6515"/>
                  </a:lnTo>
                  <a:lnTo>
                    <a:pt x="1246" y="6518"/>
                  </a:lnTo>
                  <a:lnTo>
                    <a:pt x="1246" y="6519"/>
                  </a:lnTo>
                  <a:lnTo>
                    <a:pt x="1248" y="6519"/>
                  </a:lnTo>
                  <a:lnTo>
                    <a:pt x="1245" y="6518"/>
                  </a:lnTo>
                  <a:lnTo>
                    <a:pt x="1242" y="6515"/>
                  </a:lnTo>
                  <a:lnTo>
                    <a:pt x="1239" y="6513"/>
                  </a:lnTo>
                  <a:lnTo>
                    <a:pt x="1237" y="6508"/>
                  </a:lnTo>
                  <a:lnTo>
                    <a:pt x="1233" y="6496"/>
                  </a:lnTo>
                  <a:lnTo>
                    <a:pt x="1230" y="6480"/>
                  </a:lnTo>
                  <a:lnTo>
                    <a:pt x="1221" y="6442"/>
                  </a:lnTo>
                  <a:lnTo>
                    <a:pt x="1215" y="6422"/>
                  </a:lnTo>
                  <a:lnTo>
                    <a:pt x="1209" y="6403"/>
                  </a:lnTo>
                  <a:lnTo>
                    <a:pt x="1204" y="6394"/>
                  </a:lnTo>
                  <a:lnTo>
                    <a:pt x="1199" y="6386"/>
                  </a:lnTo>
                  <a:lnTo>
                    <a:pt x="1193" y="6378"/>
                  </a:lnTo>
                  <a:lnTo>
                    <a:pt x="1187" y="6371"/>
                  </a:lnTo>
                  <a:lnTo>
                    <a:pt x="1180" y="6365"/>
                  </a:lnTo>
                  <a:lnTo>
                    <a:pt x="1171" y="6360"/>
                  </a:lnTo>
                  <a:lnTo>
                    <a:pt x="1163" y="6355"/>
                  </a:lnTo>
                  <a:lnTo>
                    <a:pt x="1153" y="6353"/>
                  </a:lnTo>
                  <a:lnTo>
                    <a:pt x="1141" y="6351"/>
                  </a:lnTo>
                  <a:lnTo>
                    <a:pt x="1129" y="6351"/>
                  </a:lnTo>
                  <a:lnTo>
                    <a:pt x="1115" y="6354"/>
                  </a:lnTo>
                  <a:lnTo>
                    <a:pt x="1100" y="6357"/>
                  </a:lnTo>
                  <a:lnTo>
                    <a:pt x="1085" y="6364"/>
                  </a:lnTo>
                  <a:lnTo>
                    <a:pt x="1067" y="6371"/>
                  </a:lnTo>
                  <a:lnTo>
                    <a:pt x="1048" y="6381"/>
                  </a:lnTo>
                  <a:lnTo>
                    <a:pt x="1028" y="6393"/>
                  </a:lnTo>
                  <a:lnTo>
                    <a:pt x="1038" y="6384"/>
                  </a:lnTo>
                  <a:lnTo>
                    <a:pt x="1045" y="6376"/>
                  </a:lnTo>
                  <a:lnTo>
                    <a:pt x="1049" y="6368"/>
                  </a:lnTo>
                  <a:lnTo>
                    <a:pt x="1050" y="6361"/>
                  </a:lnTo>
                  <a:lnTo>
                    <a:pt x="1049" y="6354"/>
                  </a:lnTo>
                  <a:lnTo>
                    <a:pt x="1045" y="6348"/>
                  </a:lnTo>
                  <a:lnTo>
                    <a:pt x="1039" y="6343"/>
                  </a:lnTo>
                  <a:lnTo>
                    <a:pt x="1031" y="6337"/>
                  </a:lnTo>
                  <a:lnTo>
                    <a:pt x="1020" y="6332"/>
                  </a:lnTo>
                  <a:lnTo>
                    <a:pt x="1008" y="6328"/>
                  </a:lnTo>
                  <a:lnTo>
                    <a:pt x="994" y="6324"/>
                  </a:lnTo>
                  <a:lnTo>
                    <a:pt x="979" y="6321"/>
                  </a:lnTo>
                  <a:lnTo>
                    <a:pt x="945" y="6315"/>
                  </a:lnTo>
                  <a:lnTo>
                    <a:pt x="909" y="6310"/>
                  </a:lnTo>
                  <a:lnTo>
                    <a:pt x="871" y="6306"/>
                  </a:lnTo>
                  <a:lnTo>
                    <a:pt x="832" y="6302"/>
                  </a:lnTo>
                  <a:lnTo>
                    <a:pt x="761" y="6300"/>
                  </a:lnTo>
                  <a:lnTo>
                    <a:pt x="707" y="6299"/>
                  </a:lnTo>
                  <a:lnTo>
                    <a:pt x="684" y="6300"/>
                  </a:lnTo>
                  <a:lnTo>
                    <a:pt x="646" y="6306"/>
                  </a:lnTo>
                  <a:lnTo>
                    <a:pt x="607" y="6316"/>
                  </a:lnTo>
                  <a:lnTo>
                    <a:pt x="567" y="6328"/>
                  </a:lnTo>
                  <a:lnTo>
                    <a:pt x="526" y="6343"/>
                  </a:lnTo>
                  <a:lnTo>
                    <a:pt x="484" y="6357"/>
                  </a:lnTo>
                  <a:lnTo>
                    <a:pt x="442" y="6373"/>
                  </a:lnTo>
                  <a:lnTo>
                    <a:pt x="356" y="6408"/>
                  </a:lnTo>
                  <a:lnTo>
                    <a:pt x="313" y="6423"/>
                  </a:lnTo>
                  <a:lnTo>
                    <a:pt x="270" y="6438"/>
                  </a:lnTo>
                  <a:lnTo>
                    <a:pt x="229" y="6452"/>
                  </a:lnTo>
                  <a:lnTo>
                    <a:pt x="187" y="6464"/>
                  </a:lnTo>
                  <a:lnTo>
                    <a:pt x="146" y="6474"/>
                  </a:lnTo>
                  <a:lnTo>
                    <a:pt x="105" y="6480"/>
                  </a:lnTo>
                  <a:lnTo>
                    <a:pt x="86" y="6482"/>
                  </a:lnTo>
                  <a:lnTo>
                    <a:pt x="66" y="6483"/>
                  </a:lnTo>
                  <a:lnTo>
                    <a:pt x="48" y="6483"/>
                  </a:lnTo>
                  <a:lnTo>
                    <a:pt x="28" y="6482"/>
                  </a:lnTo>
                  <a:lnTo>
                    <a:pt x="37" y="6482"/>
                  </a:lnTo>
                  <a:lnTo>
                    <a:pt x="48" y="6478"/>
                  </a:lnTo>
                  <a:lnTo>
                    <a:pt x="61" y="6472"/>
                  </a:lnTo>
                  <a:lnTo>
                    <a:pt x="77" y="6465"/>
                  </a:lnTo>
                  <a:lnTo>
                    <a:pt x="115" y="6442"/>
                  </a:lnTo>
                  <a:lnTo>
                    <a:pt x="162" y="6412"/>
                  </a:lnTo>
                  <a:lnTo>
                    <a:pt x="213" y="6376"/>
                  </a:lnTo>
                  <a:lnTo>
                    <a:pt x="269" y="6335"/>
                  </a:lnTo>
                  <a:lnTo>
                    <a:pt x="327" y="6291"/>
                  </a:lnTo>
                  <a:lnTo>
                    <a:pt x="384" y="6244"/>
                  </a:lnTo>
                  <a:lnTo>
                    <a:pt x="442" y="6196"/>
                  </a:lnTo>
                  <a:lnTo>
                    <a:pt x="495" y="6148"/>
                  </a:lnTo>
                  <a:lnTo>
                    <a:pt x="544" y="6102"/>
                  </a:lnTo>
                  <a:lnTo>
                    <a:pt x="566" y="6080"/>
                  </a:lnTo>
                  <a:lnTo>
                    <a:pt x="586" y="6059"/>
                  </a:lnTo>
                  <a:lnTo>
                    <a:pt x="604" y="6038"/>
                  </a:lnTo>
                  <a:lnTo>
                    <a:pt x="620" y="6020"/>
                  </a:lnTo>
                  <a:lnTo>
                    <a:pt x="633" y="6002"/>
                  </a:lnTo>
                  <a:lnTo>
                    <a:pt x="643" y="5986"/>
                  </a:lnTo>
                  <a:lnTo>
                    <a:pt x="651" y="5970"/>
                  </a:lnTo>
                  <a:lnTo>
                    <a:pt x="655" y="5958"/>
                  </a:lnTo>
                  <a:lnTo>
                    <a:pt x="657" y="5952"/>
                  </a:lnTo>
                  <a:lnTo>
                    <a:pt x="657" y="5947"/>
                  </a:lnTo>
                  <a:lnTo>
                    <a:pt x="655" y="5942"/>
                  </a:lnTo>
                  <a:lnTo>
                    <a:pt x="654" y="5938"/>
                  </a:lnTo>
                  <a:lnTo>
                    <a:pt x="648" y="5928"/>
                  </a:lnTo>
                  <a:lnTo>
                    <a:pt x="641" y="5922"/>
                  </a:lnTo>
                  <a:lnTo>
                    <a:pt x="633" y="5917"/>
                  </a:lnTo>
                  <a:lnTo>
                    <a:pt x="624" y="5915"/>
                  </a:lnTo>
                  <a:lnTo>
                    <a:pt x="615" y="5914"/>
                  </a:lnTo>
                  <a:lnTo>
                    <a:pt x="605" y="5914"/>
                  </a:lnTo>
                  <a:lnTo>
                    <a:pt x="596" y="5915"/>
                  </a:lnTo>
                  <a:lnTo>
                    <a:pt x="585" y="5916"/>
                  </a:lnTo>
                  <a:lnTo>
                    <a:pt x="544" y="5925"/>
                  </a:lnTo>
                  <a:lnTo>
                    <a:pt x="534" y="5926"/>
                  </a:lnTo>
                  <a:lnTo>
                    <a:pt x="526" y="5926"/>
                  </a:lnTo>
                  <a:lnTo>
                    <a:pt x="517" y="5926"/>
                  </a:lnTo>
                  <a:lnTo>
                    <a:pt x="510" y="5925"/>
                  </a:lnTo>
                  <a:lnTo>
                    <a:pt x="521" y="5928"/>
                  </a:lnTo>
                  <a:lnTo>
                    <a:pt x="531" y="5931"/>
                  </a:lnTo>
                  <a:lnTo>
                    <a:pt x="542" y="5932"/>
                  </a:lnTo>
                  <a:lnTo>
                    <a:pt x="552" y="5932"/>
                  </a:lnTo>
                  <a:lnTo>
                    <a:pt x="561" y="5931"/>
                  </a:lnTo>
                  <a:lnTo>
                    <a:pt x="571" y="5928"/>
                  </a:lnTo>
                  <a:lnTo>
                    <a:pt x="581" y="5926"/>
                  </a:lnTo>
                  <a:lnTo>
                    <a:pt x="591" y="5921"/>
                  </a:lnTo>
                  <a:lnTo>
                    <a:pt x="599" y="5916"/>
                  </a:lnTo>
                  <a:lnTo>
                    <a:pt x="608" y="5910"/>
                  </a:lnTo>
                  <a:lnTo>
                    <a:pt x="618" y="5904"/>
                  </a:lnTo>
                  <a:lnTo>
                    <a:pt x="626" y="5895"/>
                  </a:lnTo>
                  <a:lnTo>
                    <a:pt x="642" y="5878"/>
                  </a:lnTo>
                  <a:lnTo>
                    <a:pt x="658" y="5859"/>
                  </a:lnTo>
                  <a:lnTo>
                    <a:pt x="673" y="5835"/>
                  </a:lnTo>
                  <a:lnTo>
                    <a:pt x="687" y="5811"/>
                  </a:lnTo>
                  <a:lnTo>
                    <a:pt x="699" y="5784"/>
                  </a:lnTo>
                  <a:lnTo>
                    <a:pt x="712" y="5756"/>
                  </a:lnTo>
                  <a:lnTo>
                    <a:pt x="721" y="5727"/>
                  </a:lnTo>
                  <a:lnTo>
                    <a:pt x="731" y="5696"/>
                  </a:lnTo>
                  <a:lnTo>
                    <a:pt x="740" y="5667"/>
                  </a:lnTo>
                  <a:lnTo>
                    <a:pt x="746" y="5635"/>
                  </a:lnTo>
                  <a:lnTo>
                    <a:pt x="752" y="5604"/>
                  </a:lnTo>
                  <a:lnTo>
                    <a:pt x="757" y="5575"/>
                  </a:lnTo>
                  <a:lnTo>
                    <a:pt x="759" y="5546"/>
                  </a:lnTo>
                  <a:lnTo>
                    <a:pt x="761" y="5518"/>
                  </a:lnTo>
                  <a:lnTo>
                    <a:pt x="761" y="5491"/>
                  </a:lnTo>
                  <a:lnTo>
                    <a:pt x="758" y="5466"/>
                  </a:lnTo>
                  <a:lnTo>
                    <a:pt x="756" y="5443"/>
                  </a:lnTo>
                  <a:lnTo>
                    <a:pt x="750" y="5424"/>
                  </a:lnTo>
                  <a:lnTo>
                    <a:pt x="743" y="5406"/>
                  </a:lnTo>
                  <a:lnTo>
                    <a:pt x="740" y="5398"/>
                  </a:lnTo>
                  <a:lnTo>
                    <a:pt x="735" y="5392"/>
                  </a:lnTo>
                  <a:lnTo>
                    <a:pt x="730" y="5386"/>
                  </a:lnTo>
                  <a:lnTo>
                    <a:pt x="725" y="5381"/>
                  </a:lnTo>
                  <a:lnTo>
                    <a:pt x="719" y="5376"/>
                  </a:lnTo>
                  <a:lnTo>
                    <a:pt x="713" y="5373"/>
                  </a:lnTo>
                  <a:lnTo>
                    <a:pt x="706" y="5371"/>
                  </a:lnTo>
                  <a:lnTo>
                    <a:pt x="698" y="5370"/>
                  </a:lnTo>
                  <a:lnTo>
                    <a:pt x="691" y="5370"/>
                  </a:lnTo>
                  <a:lnTo>
                    <a:pt x="682" y="5371"/>
                  </a:lnTo>
                  <a:lnTo>
                    <a:pt x="674" y="5373"/>
                  </a:lnTo>
                  <a:lnTo>
                    <a:pt x="664" y="5377"/>
                  </a:lnTo>
                  <a:lnTo>
                    <a:pt x="654" y="5382"/>
                  </a:lnTo>
                  <a:lnTo>
                    <a:pt x="643" y="5388"/>
                  </a:lnTo>
                  <a:lnTo>
                    <a:pt x="677" y="5367"/>
                  </a:lnTo>
                  <a:lnTo>
                    <a:pt x="710" y="5343"/>
                  </a:lnTo>
                  <a:lnTo>
                    <a:pt x="743" y="5315"/>
                  </a:lnTo>
                  <a:lnTo>
                    <a:pt x="775" y="5285"/>
                  </a:lnTo>
                  <a:lnTo>
                    <a:pt x="806" y="5254"/>
                  </a:lnTo>
                  <a:lnTo>
                    <a:pt x="819" y="5237"/>
                  </a:lnTo>
                  <a:lnTo>
                    <a:pt x="833" y="5219"/>
                  </a:lnTo>
                  <a:lnTo>
                    <a:pt x="845" y="5202"/>
                  </a:lnTo>
                  <a:lnTo>
                    <a:pt x="857" y="5185"/>
                  </a:lnTo>
                  <a:lnTo>
                    <a:pt x="868" y="5168"/>
                  </a:lnTo>
                  <a:lnTo>
                    <a:pt x="877" y="5150"/>
                  </a:lnTo>
                  <a:lnTo>
                    <a:pt x="885" y="5133"/>
                  </a:lnTo>
                  <a:lnTo>
                    <a:pt x="893" y="5114"/>
                  </a:lnTo>
                  <a:lnTo>
                    <a:pt x="899" y="5097"/>
                  </a:lnTo>
                  <a:lnTo>
                    <a:pt x="902" y="5080"/>
                  </a:lnTo>
                  <a:lnTo>
                    <a:pt x="905" y="5063"/>
                  </a:lnTo>
                  <a:lnTo>
                    <a:pt x="906" y="5046"/>
                  </a:lnTo>
                  <a:lnTo>
                    <a:pt x="906" y="5030"/>
                  </a:lnTo>
                  <a:lnTo>
                    <a:pt x="902" y="5014"/>
                  </a:lnTo>
                  <a:lnTo>
                    <a:pt x="899" y="4998"/>
                  </a:lnTo>
                  <a:lnTo>
                    <a:pt x="891" y="4983"/>
                  </a:lnTo>
                  <a:lnTo>
                    <a:pt x="883" y="4969"/>
                  </a:lnTo>
                  <a:lnTo>
                    <a:pt x="873" y="4955"/>
                  </a:lnTo>
                  <a:lnTo>
                    <a:pt x="860" y="4943"/>
                  </a:lnTo>
                  <a:lnTo>
                    <a:pt x="844" y="4931"/>
                  </a:lnTo>
                  <a:lnTo>
                    <a:pt x="827" y="4920"/>
                  </a:lnTo>
                  <a:lnTo>
                    <a:pt x="806" y="4909"/>
                  </a:lnTo>
                  <a:lnTo>
                    <a:pt x="814" y="4911"/>
                  </a:lnTo>
                  <a:lnTo>
                    <a:pt x="825" y="4913"/>
                  </a:lnTo>
                  <a:lnTo>
                    <a:pt x="838" y="4910"/>
                  </a:lnTo>
                  <a:lnTo>
                    <a:pt x="851" y="4906"/>
                  </a:lnTo>
                  <a:lnTo>
                    <a:pt x="866" y="4902"/>
                  </a:lnTo>
                  <a:lnTo>
                    <a:pt x="882" y="4894"/>
                  </a:lnTo>
                  <a:lnTo>
                    <a:pt x="899" y="4886"/>
                  </a:lnTo>
                  <a:lnTo>
                    <a:pt x="916" y="4875"/>
                  </a:lnTo>
                  <a:lnTo>
                    <a:pt x="933" y="4864"/>
                  </a:lnTo>
                  <a:lnTo>
                    <a:pt x="950" y="4850"/>
                  </a:lnTo>
                  <a:lnTo>
                    <a:pt x="968" y="4837"/>
                  </a:lnTo>
                  <a:lnTo>
                    <a:pt x="986" y="4821"/>
                  </a:lnTo>
                  <a:lnTo>
                    <a:pt x="1003" y="4805"/>
                  </a:lnTo>
                  <a:lnTo>
                    <a:pt x="1020" y="4788"/>
                  </a:lnTo>
                  <a:lnTo>
                    <a:pt x="1036" y="4770"/>
                  </a:lnTo>
                  <a:lnTo>
                    <a:pt x="1052" y="4751"/>
                  </a:lnTo>
                  <a:lnTo>
                    <a:pt x="1066" y="4732"/>
                  </a:lnTo>
                  <a:lnTo>
                    <a:pt x="1078" y="4712"/>
                  </a:lnTo>
                  <a:lnTo>
                    <a:pt x="1091" y="4693"/>
                  </a:lnTo>
                  <a:lnTo>
                    <a:pt x="1100" y="4673"/>
                  </a:lnTo>
                  <a:lnTo>
                    <a:pt x="1109" y="4652"/>
                  </a:lnTo>
                  <a:lnTo>
                    <a:pt x="1116" y="4633"/>
                  </a:lnTo>
                  <a:lnTo>
                    <a:pt x="1120" y="4612"/>
                  </a:lnTo>
                  <a:lnTo>
                    <a:pt x="1122" y="4592"/>
                  </a:lnTo>
                  <a:lnTo>
                    <a:pt x="1122" y="4573"/>
                  </a:lnTo>
                  <a:lnTo>
                    <a:pt x="1120" y="4553"/>
                  </a:lnTo>
                  <a:lnTo>
                    <a:pt x="1118" y="4543"/>
                  </a:lnTo>
                  <a:lnTo>
                    <a:pt x="1114" y="4535"/>
                  </a:lnTo>
                  <a:lnTo>
                    <a:pt x="1110" y="4525"/>
                  </a:lnTo>
                  <a:lnTo>
                    <a:pt x="1105" y="4517"/>
                  </a:lnTo>
                  <a:lnTo>
                    <a:pt x="1099" y="4507"/>
                  </a:lnTo>
                  <a:lnTo>
                    <a:pt x="1093" y="4498"/>
                  </a:lnTo>
                  <a:lnTo>
                    <a:pt x="1087" y="4491"/>
                  </a:lnTo>
                  <a:lnTo>
                    <a:pt x="1078" y="4482"/>
                  </a:lnTo>
                  <a:lnTo>
                    <a:pt x="1070" y="4474"/>
                  </a:lnTo>
                  <a:lnTo>
                    <a:pt x="1060" y="4466"/>
                  </a:lnTo>
                  <a:lnTo>
                    <a:pt x="1049" y="4459"/>
                  </a:lnTo>
                  <a:lnTo>
                    <a:pt x="1038" y="4452"/>
                  </a:lnTo>
                  <a:lnTo>
                    <a:pt x="1045" y="4455"/>
                  </a:lnTo>
                  <a:lnTo>
                    <a:pt x="1054" y="4457"/>
                  </a:lnTo>
                  <a:lnTo>
                    <a:pt x="1063" y="4457"/>
                  </a:lnTo>
                  <a:lnTo>
                    <a:pt x="1074" y="4455"/>
                  </a:lnTo>
                  <a:lnTo>
                    <a:pt x="1085" y="4454"/>
                  </a:lnTo>
                  <a:lnTo>
                    <a:pt x="1097" y="4451"/>
                  </a:lnTo>
                  <a:lnTo>
                    <a:pt x="1122" y="4442"/>
                  </a:lnTo>
                  <a:lnTo>
                    <a:pt x="1152" y="4428"/>
                  </a:lnTo>
                  <a:lnTo>
                    <a:pt x="1181" y="4414"/>
                  </a:lnTo>
                  <a:lnTo>
                    <a:pt x="1212" y="4395"/>
                  </a:lnTo>
                  <a:lnTo>
                    <a:pt x="1244" y="4377"/>
                  </a:lnTo>
                  <a:lnTo>
                    <a:pt x="1274" y="4356"/>
                  </a:lnTo>
                  <a:lnTo>
                    <a:pt x="1305" y="4336"/>
                  </a:lnTo>
                  <a:lnTo>
                    <a:pt x="1334" y="4314"/>
                  </a:lnTo>
                  <a:lnTo>
                    <a:pt x="1360" y="4294"/>
                  </a:lnTo>
                  <a:lnTo>
                    <a:pt x="1384" y="4274"/>
                  </a:lnTo>
                  <a:lnTo>
                    <a:pt x="1405" y="4257"/>
                  </a:lnTo>
                  <a:lnTo>
                    <a:pt x="1421" y="4241"/>
                  </a:lnTo>
                  <a:lnTo>
                    <a:pt x="1433" y="4229"/>
                  </a:lnTo>
                  <a:lnTo>
                    <a:pt x="1459" y="4200"/>
                  </a:lnTo>
                  <a:lnTo>
                    <a:pt x="1479" y="4174"/>
                  </a:lnTo>
                  <a:lnTo>
                    <a:pt x="1495" y="4152"/>
                  </a:lnTo>
                  <a:lnTo>
                    <a:pt x="1509" y="4133"/>
                  </a:lnTo>
                  <a:lnTo>
                    <a:pt x="1517" y="4117"/>
                  </a:lnTo>
                  <a:lnTo>
                    <a:pt x="1522" y="4101"/>
                  </a:lnTo>
                  <a:lnTo>
                    <a:pt x="1525" y="4094"/>
                  </a:lnTo>
                  <a:lnTo>
                    <a:pt x="1525" y="4087"/>
                  </a:lnTo>
                  <a:lnTo>
                    <a:pt x="1525" y="4080"/>
                  </a:lnTo>
                  <a:lnTo>
                    <a:pt x="1525" y="4074"/>
                  </a:lnTo>
                  <a:lnTo>
                    <a:pt x="1521" y="4061"/>
                  </a:lnTo>
                  <a:lnTo>
                    <a:pt x="1515" y="4047"/>
                  </a:lnTo>
                  <a:lnTo>
                    <a:pt x="1506" y="4032"/>
                  </a:lnTo>
                  <a:lnTo>
                    <a:pt x="1495" y="4015"/>
                  </a:lnTo>
                  <a:lnTo>
                    <a:pt x="1470" y="3976"/>
                  </a:lnTo>
                  <a:lnTo>
                    <a:pt x="1455" y="3952"/>
                  </a:lnTo>
                  <a:lnTo>
                    <a:pt x="1439" y="3925"/>
                  </a:lnTo>
                  <a:lnTo>
                    <a:pt x="1440" y="3927"/>
                  </a:lnTo>
                  <a:lnTo>
                    <a:pt x="1444" y="3931"/>
                  </a:lnTo>
                  <a:lnTo>
                    <a:pt x="1453" y="3936"/>
                  </a:lnTo>
                  <a:lnTo>
                    <a:pt x="1462" y="3940"/>
                  </a:lnTo>
                  <a:lnTo>
                    <a:pt x="1475" y="3942"/>
                  </a:lnTo>
                  <a:lnTo>
                    <a:pt x="1489" y="3942"/>
                  </a:lnTo>
                  <a:lnTo>
                    <a:pt x="1505" y="3942"/>
                  </a:lnTo>
                  <a:lnTo>
                    <a:pt x="1522" y="3941"/>
                  </a:lnTo>
                  <a:lnTo>
                    <a:pt x="1542" y="3937"/>
                  </a:lnTo>
                  <a:lnTo>
                    <a:pt x="1561" y="3933"/>
                  </a:lnTo>
                  <a:lnTo>
                    <a:pt x="1582" y="3929"/>
                  </a:lnTo>
                  <a:lnTo>
                    <a:pt x="1604" y="3922"/>
                  </a:lnTo>
                  <a:lnTo>
                    <a:pt x="1626" y="3915"/>
                  </a:lnTo>
                  <a:lnTo>
                    <a:pt x="1648" y="3907"/>
                  </a:lnTo>
                  <a:lnTo>
                    <a:pt x="1670" y="3897"/>
                  </a:lnTo>
                  <a:lnTo>
                    <a:pt x="1693" y="3886"/>
                  </a:lnTo>
                  <a:lnTo>
                    <a:pt x="1715" y="3875"/>
                  </a:lnTo>
                  <a:lnTo>
                    <a:pt x="1736" y="3863"/>
                  </a:lnTo>
                  <a:lnTo>
                    <a:pt x="1757" y="3849"/>
                  </a:lnTo>
                  <a:lnTo>
                    <a:pt x="1777" y="3834"/>
                  </a:lnTo>
                  <a:lnTo>
                    <a:pt x="1796" y="3820"/>
                  </a:lnTo>
                  <a:lnTo>
                    <a:pt x="1813" y="3804"/>
                  </a:lnTo>
                  <a:lnTo>
                    <a:pt x="1829" y="3787"/>
                  </a:lnTo>
                  <a:lnTo>
                    <a:pt x="1843" y="3770"/>
                  </a:lnTo>
                  <a:lnTo>
                    <a:pt x="1855" y="3751"/>
                  </a:lnTo>
                  <a:lnTo>
                    <a:pt x="1865" y="3732"/>
                  </a:lnTo>
                  <a:lnTo>
                    <a:pt x="1873" y="3712"/>
                  </a:lnTo>
                  <a:lnTo>
                    <a:pt x="1878" y="3693"/>
                  </a:lnTo>
                  <a:lnTo>
                    <a:pt x="1879" y="3682"/>
                  </a:lnTo>
                  <a:lnTo>
                    <a:pt x="1880" y="3672"/>
                  </a:lnTo>
                  <a:lnTo>
                    <a:pt x="1880" y="3661"/>
                  </a:lnTo>
                  <a:lnTo>
                    <a:pt x="1879" y="3650"/>
                  </a:lnTo>
                  <a:lnTo>
                    <a:pt x="1878" y="3640"/>
                  </a:lnTo>
                  <a:lnTo>
                    <a:pt x="1876" y="3629"/>
                  </a:lnTo>
                  <a:lnTo>
                    <a:pt x="1873" y="3617"/>
                  </a:lnTo>
                  <a:lnTo>
                    <a:pt x="1868" y="3606"/>
                  </a:lnTo>
                  <a:lnTo>
                    <a:pt x="1863" y="3595"/>
                  </a:lnTo>
                  <a:lnTo>
                    <a:pt x="1858" y="3584"/>
                  </a:lnTo>
                  <a:lnTo>
                    <a:pt x="1867" y="3596"/>
                  </a:lnTo>
                  <a:lnTo>
                    <a:pt x="1877" y="3606"/>
                  </a:lnTo>
                  <a:lnTo>
                    <a:pt x="1889" y="3613"/>
                  </a:lnTo>
                  <a:lnTo>
                    <a:pt x="1902" y="3619"/>
                  </a:lnTo>
                  <a:lnTo>
                    <a:pt x="1917" y="3624"/>
                  </a:lnTo>
                  <a:lnTo>
                    <a:pt x="1933" y="3627"/>
                  </a:lnTo>
                  <a:lnTo>
                    <a:pt x="1949" y="3627"/>
                  </a:lnTo>
                  <a:lnTo>
                    <a:pt x="1966" y="3627"/>
                  </a:lnTo>
                  <a:lnTo>
                    <a:pt x="1983" y="3624"/>
                  </a:lnTo>
                  <a:lnTo>
                    <a:pt x="2000" y="3622"/>
                  </a:lnTo>
                  <a:lnTo>
                    <a:pt x="2019" y="3617"/>
                  </a:lnTo>
                  <a:lnTo>
                    <a:pt x="2036" y="3611"/>
                  </a:lnTo>
                  <a:lnTo>
                    <a:pt x="2054" y="3605"/>
                  </a:lnTo>
                  <a:lnTo>
                    <a:pt x="2070" y="3596"/>
                  </a:lnTo>
                  <a:lnTo>
                    <a:pt x="2087" y="3587"/>
                  </a:lnTo>
                  <a:lnTo>
                    <a:pt x="2103" y="3579"/>
                  </a:lnTo>
                  <a:lnTo>
                    <a:pt x="2118" y="3569"/>
                  </a:lnTo>
                  <a:lnTo>
                    <a:pt x="2131" y="3558"/>
                  </a:lnTo>
                  <a:lnTo>
                    <a:pt x="2145" y="3547"/>
                  </a:lnTo>
                  <a:lnTo>
                    <a:pt x="2156" y="3536"/>
                  </a:lnTo>
                  <a:lnTo>
                    <a:pt x="2165" y="3525"/>
                  </a:lnTo>
                  <a:lnTo>
                    <a:pt x="2173" y="3513"/>
                  </a:lnTo>
                  <a:lnTo>
                    <a:pt x="2179" y="3502"/>
                  </a:lnTo>
                  <a:lnTo>
                    <a:pt x="2182" y="3490"/>
                  </a:lnTo>
                  <a:lnTo>
                    <a:pt x="2184" y="3479"/>
                  </a:lnTo>
                  <a:lnTo>
                    <a:pt x="2184" y="3468"/>
                  </a:lnTo>
                  <a:lnTo>
                    <a:pt x="2180" y="3457"/>
                  </a:lnTo>
                  <a:lnTo>
                    <a:pt x="2174" y="3447"/>
                  </a:lnTo>
                  <a:lnTo>
                    <a:pt x="2164" y="3437"/>
                  </a:lnTo>
                  <a:lnTo>
                    <a:pt x="2152" y="3429"/>
                  </a:lnTo>
                  <a:lnTo>
                    <a:pt x="2136" y="3420"/>
                  </a:lnTo>
                  <a:lnTo>
                    <a:pt x="2118" y="3413"/>
                  </a:lnTo>
                  <a:lnTo>
                    <a:pt x="2145" y="3421"/>
                  </a:lnTo>
                  <a:lnTo>
                    <a:pt x="2170" y="3429"/>
                  </a:lnTo>
                  <a:lnTo>
                    <a:pt x="2196" y="3433"/>
                  </a:lnTo>
                  <a:lnTo>
                    <a:pt x="2220" y="3437"/>
                  </a:lnTo>
                  <a:lnTo>
                    <a:pt x="2244" y="3441"/>
                  </a:lnTo>
                  <a:lnTo>
                    <a:pt x="2267" y="3442"/>
                  </a:lnTo>
                  <a:lnTo>
                    <a:pt x="2289" y="3442"/>
                  </a:lnTo>
                  <a:lnTo>
                    <a:pt x="2312" y="3441"/>
                  </a:lnTo>
                  <a:lnTo>
                    <a:pt x="2334" y="3440"/>
                  </a:lnTo>
                  <a:lnTo>
                    <a:pt x="2357" y="3437"/>
                  </a:lnTo>
                  <a:lnTo>
                    <a:pt x="2402" y="3430"/>
                  </a:lnTo>
                  <a:lnTo>
                    <a:pt x="2505" y="3410"/>
                  </a:lnTo>
                  <a:lnTo>
                    <a:pt x="2549" y="3400"/>
                  </a:lnTo>
                  <a:lnTo>
                    <a:pt x="2583" y="3391"/>
                  </a:lnTo>
                  <a:lnTo>
                    <a:pt x="2610" y="3381"/>
                  </a:lnTo>
                  <a:lnTo>
                    <a:pt x="2621" y="3376"/>
                  </a:lnTo>
                  <a:lnTo>
                    <a:pt x="2630" y="3371"/>
                  </a:lnTo>
                  <a:lnTo>
                    <a:pt x="2637" y="3366"/>
                  </a:lnTo>
                  <a:lnTo>
                    <a:pt x="2643" y="3361"/>
                  </a:lnTo>
                  <a:lnTo>
                    <a:pt x="2648" y="3356"/>
                  </a:lnTo>
                  <a:lnTo>
                    <a:pt x="2651" y="3352"/>
                  </a:lnTo>
                  <a:lnTo>
                    <a:pt x="2653" y="3347"/>
                  </a:lnTo>
                  <a:lnTo>
                    <a:pt x="2654" y="3342"/>
                  </a:lnTo>
                  <a:lnTo>
                    <a:pt x="2656" y="3337"/>
                  </a:lnTo>
                  <a:lnTo>
                    <a:pt x="2656" y="3332"/>
                  </a:lnTo>
                  <a:lnTo>
                    <a:pt x="2653" y="3322"/>
                  </a:lnTo>
                  <a:lnTo>
                    <a:pt x="2649" y="3312"/>
                  </a:lnTo>
                  <a:lnTo>
                    <a:pt x="2646" y="3303"/>
                  </a:lnTo>
                  <a:lnTo>
                    <a:pt x="2643" y="3293"/>
                  </a:lnTo>
                  <a:lnTo>
                    <a:pt x="2641" y="3283"/>
                  </a:lnTo>
                  <a:lnTo>
                    <a:pt x="2642" y="3278"/>
                  </a:lnTo>
                  <a:lnTo>
                    <a:pt x="2642" y="3272"/>
                  </a:lnTo>
                  <a:lnTo>
                    <a:pt x="2645" y="3267"/>
                  </a:lnTo>
                  <a:lnTo>
                    <a:pt x="2647" y="3262"/>
                  </a:lnTo>
                  <a:lnTo>
                    <a:pt x="2651" y="3257"/>
                  </a:lnTo>
                  <a:lnTo>
                    <a:pt x="2656" y="3251"/>
                  </a:lnTo>
                  <a:lnTo>
                    <a:pt x="2679" y="3257"/>
                  </a:lnTo>
                  <a:lnTo>
                    <a:pt x="2745" y="3272"/>
                  </a:lnTo>
                  <a:lnTo>
                    <a:pt x="2944" y="3316"/>
                  </a:lnTo>
                  <a:lnTo>
                    <a:pt x="3152" y="3361"/>
                  </a:lnTo>
                  <a:lnTo>
                    <a:pt x="3224" y="3377"/>
                  </a:lnTo>
                  <a:lnTo>
                    <a:pt x="3259" y="3386"/>
                  </a:lnTo>
                  <a:lnTo>
                    <a:pt x="3319" y="3403"/>
                  </a:lnTo>
                  <a:lnTo>
                    <a:pt x="3352" y="3411"/>
                  </a:lnTo>
                  <a:lnTo>
                    <a:pt x="3388" y="3420"/>
                  </a:lnTo>
                  <a:lnTo>
                    <a:pt x="3423" y="3429"/>
                  </a:lnTo>
                  <a:lnTo>
                    <a:pt x="3460" y="3435"/>
                  </a:lnTo>
                  <a:lnTo>
                    <a:pt x="3498" y="3440"/>
                  </a:lnTo>
                  <a:lnTo>
                    <a:pt x="3535" y="3442"/>
                  </a:lnTo>
                  <a:lnTo>
                    <a:pt x="3552" y="3441"/>
                  </a:lnTo>
                  <a:lnTo>
                    <a:pt x="3570" y="3441"/>
                  </a:lnTo>
                  <a:lnTo>
                    <a:pt x="3588" y="3438"/>
                  </a:lnTo>
                  <a:lnTo>
                    <a:pt x="3605" y="3436"/>
                  </a:lnTo>
                  <a:lnTo>
                    <a:pt x="3621" y="3432"/>
                  </a:lnTo>
                  <a:lnTo>
                    <a:pt x="3638" y="3427"/>
                  </a:lnTo>
                  <a:lnTo>
                    <a:pt x="3654" y="3421"/>
                  </a:lnTo>
                  <a:lnTo>
                    <a:pt x="3669" y="3414"/>
                  </a:lnTo>
                  <a:lnTo>
                    <a:pt x="3684" y="3405"/>
                  </a:lnTo>
                  <a:lnTo>
                    <a:pt x="3698" y="3396"/>
                  </a:lnTo>
                  <a:lnTo>
                    <a:pt x="3712" y="3385"/>
                  </a:lnTo>
                  <a:lnTo>
                    <a:pt x="3724" y="3371"/>
                  </a:lnTo>
                  <a:lnTo>
                    <a:pt x="3735" y="3356"/>
                  </a:lnTo>
                  <a:lnTo>
                    <a:pt x="3746" y="3341"/>
                  </a:lnTo>
                  <a:lnTo>
                    <a:pt x="3756" y="3323"/>
                  </a:lnTo>
                  <a:lnTo>
                    <a:pt x="3764" y="3304"/>
                  </a:lnTo>
                  <a:lnTo>
                    <a:pt x="3770" y="3288"/>
                  </a:lnTo>
                  <a:lnTo>
                    <a:pt x="3774" y="3273"/>
                  </a:lnTo>
                  <a:lnTo>
                    <a:pt x="3775" y="3259"/>
                  </a:lnTo>
                  <a:lnTo>
                    <a:pt x="3775" y="3245"/>
                  </a:lnTo>
                  <a:lnTo>
                    <a:pt x="3774" y="3233"/>
                  </a:lnTo>
                  <a:lnTo>
                    <a:pt x="3770" y="3221"/>
                  </a:lnTo>
                  <a:lnTo>
                    <a:pt x="3766" y="3210"/>
                  </a:lnTo>
                  <a:lnTo>
                    <a:pt x="3759" y="3200"/>
                  </a:lnTo>
                  <a:lnTo>
                    <a:pt x="3751" y="3190"/>
                  </a:lnTo>
                  <a:lnTo>
                    <a:pt x="3742" y="3182"/>
                  </a:lnTo>
                  <a:lnTo>
                    <a:pt x="3731" y="3174"/>
                  </a:lnTo>
                  <a:lnTo>
                    <a:pt x="3719" y="3167"/>
                  </a:lnTo>
                  <a:lnTo>
                    <a:pt x="3706" y="3160"/>
                  </a:lnTo>
                  <a:lnTo>
                    <a:pt x="3691" y="3155"/>
                  </a:lnTo>
                  <a:lnTo>
                    <a:pt x="3675" y="3149"/>
                  </a:lnTo>
                  <a:lnTo>
                    <a:pt x="3659" y="3144"/>
                  </a:lnTo>
                  <a:lnTo>
                    <a:pt x="3641" y="3140"/>
                  </a:lnTo>
                  <a:lnTo>
                    <a:pt x="3623" y="3136"/>
                  </a:lnTo>
                  <a:lnTo>
                    <a:pt x="3582" y="3132"/>
                  </a:lnTo>
                  <a:lnTo>
                    <a:pt x="3538" y="3128"/>
                  </a:lnTo>
                  <a:lnTo>
                    <a:pt x="3492" y="3125"/>
                  </a:lnTo>
                  <a:lnTo>
                    <a:pt x="3443" y="3125"/>
                  </a:lnTo>
                  <a:lnTo>
                    <a:pt x="3393" y="3128"/>
                  </a:lnTo>
                  <a:lnTo>
                    <a:pt x="3341" y="3130"/>
                  </a:lnTo>
                  <a:lnTo>
                    <a:pt x="3288" y="3134"/>
                  </a:lnTo>
                  <a:lnTo>
                    <a:pt x="3235" y="3139"/>
                  </a:lnTo>
                  <a:lnTo>
                    <a:pt x="3181" y="3145"/>
                  </a:lnTo>
                  <a:lnTo>
                    <a:pt x="3076" y="3160"/>
                  </a:lnTo>
                  <a:lnTo>
                    <a:pt x="2977" y="3174"/>
                  </a:lnTo>
                  <a:lnTo>
                    <a:pt x="2887" y="3190"/>
                  </a:lnTo>
                  <a:lnTo>
                    <a:pt x="2808" y="3204"/>
                  </a:lnTo>
                  <a:lnTo>
                    <a:pt x="2747" y="3216"/>
                  </a:lnTo>
                  <a:lnTo>
                    <a:pt x="2706" y="3224"/>
                  </a:lnTo>
                  <a:lnTo>
                    <a:pt x="2689" y="3227"/>
                  </a:lnTo>
                  <a:lnTo>
                    <a:pt x="2711" y="3227"/>
                  </a:lnTo>
                  <a:lnTo>
                    <a:pt x="2726" y="3224"/>
                  </a:lnTo>
                  <a:lnTo>
                    <a:pt x="2733" y="3222"/>
                  </a:lnTo>
                  <a:lnTo>
                    <a:pt x="2737" y="3221"/>
                  </a:lnTo>
                  <a:lnTo>
                    <a:pt x="2741" y="3218"/>
                  </a:lnTo>
                  <a:lnTo>
                    <a:pt x="2744" y="3216"/>
                  </a:lnTo>
                  <a:lnTo>
                    <a:pt x="2745" y="3212"/>
                  </a:lnTo>
                  <a:lnTo>
                    <a:pt x="2745" y="3209"/>
                  </a:lnTo>
                  <a:lnTo>
                    <a:pt x="2744" y="3205"/>
                  </a:lnTo>
                  <a:lnTo>
                    <a:pt x="2742" y="3201"/>
                  </a:lnTo>
                  <a:lnTo>
                    <a:pt x="2735" y="3191"/>
                  </a:lnTo>
                  <a:lnTo>
                    <a:pt x="2724" y="3182"/>
                  </a:lnTo>
                  <a:lnTo>
                    <a:pt x="2709" y="3172"/>
                  </a:lnTo>
                  <a:lnTo>
                    <a:pt x="2692" y="3160"/>
                  </a:lnTo>
                  <a:lnTo>
                    <a:pt x="2673" y="3149"/>
                  </a:lnTo>
                  <a:lnTo>
                    <a:pt x="2651" y="3136"/>
                  </a:lnTo>
                  <a:lnTo>
                    <a:pt x="2601" y="3111"/>
                  </a:lnTo>
                  <a:lnTo>
                    <a:pt x="2546" y="3085"/>
                  </a:lnTo>
                  <a:lnTo>
                    <a:pt x="2489" y="3061"/>
                  </a:lnTo>
                  <a:lnTo>
                    <a:pt x="2433" y="3039"/>
                  </a:lnTo>
                  <a:lnTo>
                    <a:pt x="2382" y="3020"/>
                  </a:lnTo>
                  <a:lnTo>
                    <a:pt x="2335" y="3006"/>
                  </a:lnTo>
                  <a:lnTo>
                    <a:pt x="2316" y="3000"/>
                  </a:lnTo>
                  <a:lnTo>
                    <a:pt x="2300" y="2996"/>
                  </a:lnTo>
                  <a:lnTo>
                    <a:pt x="2286" y="2993"/>
                  </a:lnTo>
                  <a:lnTo>
                    <a:pt x="2275" y="2993"/>
                  </a:lnTo>
                  <a:lnTo>
                    <a:pt x="2269" y="2995"/>
                  </a:lnTo>
                  <a:lnTo>
                    <a:pt x="2267" y="2996"/>
                  </a:lnTo>
                  <a:lnTo>
                    <a:pt x="2267" y="2998"/>
                  </a:lnTo>
                  <a:lnTo>
                    <a:pt x="2267" y="3000"/>
                  </a:lnTo>
                  <a:lnTo>
                    <a:pt x="2268" y="3003"/>
                  </a:lnTo>
                  <a:lnTo>
                    <a:pt x="2275" y="3011"/>
                  </a:lnTo>
                  <a:lnTo>
                    <a:pt x="2264" y="3000"/>
                  </a:lnTo>
                  <a:lnTo>
                    <a:pt x="2256" y="2990"/>
                  </a:lnTo>
                  <a:lnTo>
                    <a:pt x="2251" y="2979"/>
                  </a:lnTo>
                  <a:lnTo>
                    <a:pt x="2248" y="2968"/>
                  </a:lnTo>
                  <a:lnTo>
                    <a:pt x="2246" y="2958"/>
                  </a:lnTo>
                  <a:lnTo>
                    <a:pt x="2246" y="2948"/>
                  </a:lnTo>
                  <a:lnTo>
                    <a:pt x="2245" y="2937"/>
                  </a:lnTo>
                  <a:lnTo>
                    <a:pt x="2244" y="2927"/>
                  </a:lnTo>
                  <a:lnTo>
                    <a:pt x="2240" y="2916"/>
                  </a:lnTo>
                  <a:lnTo>
                    <a:pt x="2235" y="2907"/>
                  </a:lnTo>
                  <a:lnTo>
                    <a:pt x="2228" y="2896"/>
                  </a:lnTo>
                  <a:lnTo>
                    <a:pt x="2217" y="2886"/>
                  </a:lnTo>
                  <a:lnTo>
                    <a:pt x="2201" y="2875"/>
                  </a:lnTo>
                  <a:lnTo>
                    <a:pt x="2181" y="2864"/>
                  </a:lnTo>
                  <a:lnTo>
                    <a:pt x="2156" y="2854"/>
                  </a:lnTo>
                  <a:lnTo>
                    <a:pt x="2124" y="2842"/>
                  </a:lnTo>
                  <a:lnTo>
                    <a:pt x="2074" y="2827"/>
                  </a:lnTo>
                  <a:lnTo>
                    <a:pt x="2026" y="2816"/>
                  </a:lnTo>
                  <a:lnTo>
                    <a:pt x="1979" y="2808"/>
                  </a:lnTo>
                  <a:lnTo>
                    <a:pt x="1933" y="2800"/>
                  </a:lnTo>
                  <a:lnTo>
                    <a:pt x="1888" y="2797"/>
                  </a:lnTo>
                  <a:lnTo>
                    <a:pt x="1840" y="2793"/>
                  </a:lnTo>
                  <a:lnTo>
                    <a:pt x="1791" y="2792"/>
                  </a:lnTo>
                  <a:lnTo>
                    <a:pt x="1740" y="2792"/>
                  </a:lnTo>
                  <a:lnTo>
                    <a:pt x="1746" y="2792"/>
                  </a:lnTo>
                  <a:lnTo>
                    <a:pt x="1751" y="2790"/>
                  </a:lnTo>
                  <a:lnTo>
                    <a:pt x="1759" y="2786"/>
                  </a:lnTo>
                  <a:lnTo>
                    <a:pt x="1768" y="2779"/>
                  </a:lnTo>
                  <a:lnTo>
                    <a:pt x="1774" y="2771"/>
                  </a:lnTo>
                  <a:lnTo>
                    <a:pt x="1779" y="2761"/>
                  </a:lnTo>
                  <a:lnTo>
                    <a:pt x="1783" y="2749"/>
                  </a:lnTo>
                  <a:lnTo>
                    <a:pt x="1785" y="2737"/>
                  </a:lnTo>
                  <a:lnTo>
                    <a:pt x="1786" y="2723"/>
                  </a:lnTo>
                  <a:lnTo>
                    <a:pt x="1785" y="2710"/>
                  </a:lnTo>
                  <a:lnTo>
                    <a:pt x="1783" y="2696"/>
                  </a:lnTo>
                  <a:lnTo>
                    <a:pt x="1779" y="2683"/>
                  </a:lnTo>
                  <a:lnTo>
                    <a:pt x="1773" y="2671"/>
                  </a:lnTo>
                  <a:lnTo>
                    <a:pt x="1766" y="2658"/>
                  </a:lnTo>
                  <a:lnTo>
                    <a:pt x="1757" y="2649"/>
                  </a:lnTo>
                  <a:lnTo>
                    <a:pt x="1746" y="2640"/>
                  </a:lnTo>
                  <a:lnTo>
                    <a:pt x="1734" y="2634"/>
                  </a:lnTo>
                  <a:lnTo>
                    <a:pt x="1708" y="2624"/>
                  </a:lnTo>
                  <a:lnTo>
                    <a:pt x="1682" y="2616"/>
                  </a:lnTo>
                  <a:lnTo>
                    <a:pt x="1657" y="2610"/>
                  </a:lnTo>
                  <a:lnTo>
                    <a:pt x="1632" y="2603"/>
                  </a:lnTo>
                  <a:lnTo>
                    <a:pt x="1608" y="2600"/>
                  </a:lnTo>
                  <a:lnTo>
                    <a:pt x="1585" y="2596"/>
                  </a:lnTo>
                  <a:lnTo>
                    <a:pt x="1537" y="2590"/>
                  </a:lnTo>
                  <a:lnTo>
                    <a:pt x="1442" y="2583"/>
                  </a:lnTo>
                  <a:lnTo>
                    <a:pt x="1393" y="2578"/>
                  </a:lnTo>
                  <a:lnTo>
                    <a:pt x="1367" y="2574"/>
                  </a:lnTo>
                  <a:lnTo>
                    <a:pt x="1341" y="2569"/>
                  </a:lnTo>
                  <a:lnTo>
                    <a:pt x="1349" y="2569"/>
                  </a:lnTo>
                  <a:lnTo>
                    <a:pt x="1356" y="2569"/>
                  </a:lnTo>
                  <a:lnTo>
                    <a:pt x="1362" y="2568"/>
                  </a:lnTo>
                  <a:lnTo>
                    <a:pt x="1367" y="2567"/>
                  </a:lnTo>
                  <a:lnTo>
                    <a:pt x="1373" y="2564"/>
                  </a:lnTo>
                  <a:lnTo>
                    <a:pt x="1378" y="2561"/>
                  </a:lnTo>
                  <a:lnTo>
                    <a:pt x="1387" y="2552"/>
                  </a:lnTo>
                  <a:lnTo>
                    <a:pt x="1395" y="2542"/>
                  </a:lnTo>
                  <a:lnTo>
                    <a:pt x="1400" y="2531"/>
                  </a:lnTo>
                  <a:lnTo>
                    <a:pt x="1405" y="2518"/>
                  </a:lnTo>
                  <a:lnTo>
                    <a:pt x="1407" y="2503"/>
                  </a:lnTo>
                  <a:lnTo>
                    <a:pt x="1409" y="2490"/>
                  </a:lnTo>
                  <a:lnTo>
                    <a:pt x="1409" y="2474"/>
                  </a:lnTo>
                  <a:lnTo>
                    <a:pt x="1406" y="2460"/>
                  </a:lnTo>
                  <a:lnTo>
                    <a:pt x="1402" y="2446"/>
                  </a:lnTo>
                  <a:lnTo>
                    <a:pt x="1398" y="2432"/>
                  </a:lnTo>
                  <a:lnTo>
                    <a:pt x="1390" y="2421"/>
                  </a:lnTo>
                  <a:lnTo>
                    <a:pt x="1382" y="2410"/>
                  </a:lnTo>
                  <a:lnTo>
                    <a:pt x="1372" y="2402"/>
                  </a:lnTo>
                  <a:lnTo>
                    <a:pt x="1351" y="2390"/>
                  </a:lnTo>
                  <a:lnTo>
                    <a:pt x="1330" y="2379"/>
                  </a:lnTo>
                  <a:lnTo>
                    <a:pt x="1310" y="2370"/>
                  </a:lnTo>
                  <a:lnTo>
                    <a:pt x="1290" y="2363"/>
                  </a:lnTo>
                  <a:lnTo>
                    <a:pt x="1270" y="2358"/>
                  </a:lnTo>
                  <a:lnTo>
                    <a:pt x="1251" y="2353"/>
                  </a:lnTo>
                  <a:lnTo>
                    <a:pt x="1231" y="2349"/>
                  </a:lnTo>
                  <a:lnTo>
                    <a:pt x="1212" y="2348"/>
                  </a:lnTo>
                  <a:lnTo>
                    <a:pt x="1174" y="2344"/>
                  </a:lnTo>
                  <a:lnTo>
                    <a:pt x="1133" y="2342"/>
                  </a:lnTo>
                  <a:lnTo>
                    <a:pt x="1093" y="2339"/>
                  </a:lnTo>
                  <a:lnTo>
                    <a:pt x="1072" y="2336"/>
                  </a:lnTo>
                  <a:lnTo>
                    <a:pt x="1050" y="2333"/>
                  </a:lnTo>
                  <a:lnTo>
                    <a:pt x="1049" y="2332"/>
                  </a:lnTo>
                  <a:lnTo>
                    <a:pt x="1049" y="2331"/>
                  </a:lnTo>
                  <a:lnTo>
                    <a:pt x="1056" y="2324"/>
                  </a:lnTo>
                  <a:lnTo>
                    <a:pt x="1083" y="2304"/>
                  </a:lnTo>
                  <a:lnTo>
                    <a:pt x="1098" y="2291"/>
                  </a:lnTo>
                  <a:lnTo>
                    <a:pt x="1111" y="2277"/>
                  </a:lnTo>
                  <a:lnTo>
                    <a:pt x="1116" y="2271"/>
                  </a:lnTo>
                  <a:lnTo>
                    <a:pt x="1120" y="2264"/>
                  </a:lnTo>
                  <a:lnTo>
                    <a:pt x="1122" y="2258"/>
                  </a:lnTo>
                  <a:lnTo>
                    <a:pt x="1122" y="2253"/>
                  </a:lnTo>
                  <a:lnTo>
                    <a:pt x="1120" y="2242"/>
                  </a:lnTo>
                  <a:lnTo>
                    <a:pt x="1115" y="2231"/>
                  </a:lnTo>
                  <a:lnTo>
                    <a:pt x="1110" y="2222"/>
                  </a:lnTo>
                  <a:lnTo>
                    <a:pt x="1104" y="2214"/>
                  </a:lnTo>
                  <a:lnTo>
                    <a:pt x="1096" y="2205"/>
                  </a:lnTo>
                  <a:lnTo>
                    <a:pt x="1087" y="2199"/>
                  </a:lnTo>
                  <a:lnTo>
                    <a:pt x="1077" y="2192"/>
                  </a:lnTo>
                  <a:lnTo>
                    <a:pt x="1066" y="2187"/>
                  </a:lnTo>
                  <a:lnTo>
                    <a:pt x="1054" y="2181"/>
                  </a:lnTo>
                  <a:lnTo>
                    <a:pt x="1042" y="2176"/>
                  </a:lnTo>
                  <a:lnTo>
                    <a:pt x="1014" y="2168"/>
                  </a:lnTo>
                  <a:lnTo>
                    <a:pt x="986" y="2162"/>
                  </a:lnTo>
                  <a:lnTo>
                    <a:pt x="955" y="2157"/>
                  </a:lnTo>
                  <a:lnTo>
                    <a:pt x="923" y="2154"/>
                  </a:lnTo>
                  <a:lnTo>
                    <a:pt x="891" y="2151"/>
                  </a:lnTo>
                  <a:lnTo>
                    <a:pt x="832" y="2148"/>
                  </a:lnTo>
                  <a:lnTo>
                    <a:pt x="780" y="2145"/>
                  </a:lnTo>
                  <a:lnTo>
                    <a:pt x="759" y="2143"/>
                  </a:lnTo>
                  <a:lnTo>
                    <a:pt x="742" y="2140"/>
                  </a:lnTo>
                  <a:lnTo>
                    <a:pt x="772" y="2144"/>
                  </a:lnTo>
                  <a:lnTo>
                    <a:pt x="795" y="2145"/>
                  </a:lnTo>
                  <a:lnTo>
                    <a:pt x="805" y="2145"/>
                  </a:lnTo>
                  <a:lnTo>
                    <a:pt x="812" y="2144"/>
                  </a:lnTo>
                  <a:lnTo>
                    <a:pt x="819" y="2141"/>
                  </a:lnTo>
                  <a:lnTo>
                    <a:pt x="824" y="2139"/>
                  </a:lnTo>
                  <a:lnTo>
                    <a:pt x="828" y="2136"/>
                  </a:lnTo>
                  <a:lnTo>
                    <a:pt x="832" y="2133"/>
                  </a:lnTo>
                  <a:lnTo>
                    <a:pt x="833" y="2128"/>
                  </a:lnTo>
                  <a:lnTo>
                    <a:pt x="833" y="2123"/>
                  </a:lnTo>
                  <a:lnTo>
                    <a:pt x="833" y="2118"/>
                  </a:lnTo>
                  <a:lnTo>
                    <a:pt x="830" y="2112"/>
                  </a:lnTo>
                  <a:lnTo>
                    <a:pt x="824" y="2100"/>
                  </a:lnTo>
                  <a:lnTo>
                    <a:pt x="814" y="2085"/>
                  </a:lnTo>
                  <a:lnTo>
                    <a:pt x="801" y="2069"/>
                  </a:lnTo>
                  <a:lnTo>
                    <a:pt x="785" y="2053"/>
                  </a:lnTo>
                  <a:lnTo>
                    <a:pt x="765" y="2035"/>
                  </a:lnTo>
                  <a:lnTo>
                    <a:pt x="743" y="2017"/>
                  </a:lnTo>
                  <a:lnTo>
                    <a:pt x="720" y="1997"/>
                  </a:lnTo>
                  <a:lnTo>
                    <a:pt x="669" y="1958"/>
                  </a:lnTo>
                  <a:lnTo>
                    <a:pt x="615" y="1920"/>
                  </a:lnTo>
                  <a:lnTo>
                    <a:pt x="559" y="1883"/>
                  </a:lnTo>
                  <a:lnTo>
                    <a:pt x="505" y="1850"/>
                  </a:lnTo>
                  <a:lnTo>
                    <a:pt x="456" y="1822"/>
                  </a:lnTo>
                  <a:lnTo>
                    <a:pt x="434" y="1811"/>
                  </a:lnTo>
                  <a:lnTo>
                    <a:pt x="415" y="1802"/>
                  </a:lnTo>
                  <a:lnTo>
                    <a:pt x="398" y="1794"/>
                  </a:lnTo>
                  <a:lnTo>
                    <a:pt x="384" y="1789"/>
                  </a:lnTo>
                  <a:lnTo>
                    <a:pt x="373" y="1787"/>
                  </a:lnTo>
                  <a:lnTo>
                    <a:pt x="369" y="1787"/>
                  </a:lnTo>
                  <a:lnTo>
                    <a:pt x="366" y="1787"/>
                  </a:lnTo>
                  <a:lnTo>
                    <a:pt x="363" y="1788"/>
                  </a:lnTo>
                  <a:lnTo>
                    <a:pt x="362" y="1791"/>
                  </a:lnTo>
                  <a:lnTo>
                    <a:pt x="362" y="1793"/>
                  </a:lnTo>
                  <a:lnTo>
                    <a:pt x="363" y="1797"/>
                  </a:lnTo>
                  <a:lnTo>
                    <a:pt x="363" y="1795"/>
                  </a:lnTo>
                  <a:lnTo>
                    <a:pt x="364" y="1793"/>
                  </a:lnTo>
                  <a:lnTo>
                    <a:pt x="371" y="1788"/>
                  </a:lnTo>
                  <a:lnTo>
                    <a:pt x="390" y="1772"/>
                  </a:lnTo>
                  <a:lnTo>
                    <a:pt x="404" y="1762"/>
                  </a:lnTo>
                  <a:lnTo>
                    <a:pt x="417" y="1751"/>
                  </a:lnTo>
                  <a:lnTo>
                    <a:pt x="432" y="1739"/>
                  </a:lnTo>
                  <a:lnTo>
                    <a:pt x="445" y="1725"/>
                  </a:lnTo>
                  <a:lnTo>
                    <a:pt x="459" y="1709"/>
                  </a:lnTo>
                  <a:lnTo>
                    <a:pt x="464" y="1700"/>
                  </a:lnTo>
                  <a:lnTo>
                    <a:pt x="468" y="1692"/>
                  </a:lnTo>
                  <a:lnTo>
                    <a:pt x="472" y="1682"/>
                  </a:lnTo>
                  <a:lnTo>
                    <a:pt x="476" y="1672"/>
                  </a:lnTo>
                  <a:lnTo>
                    <a:pt x="477" y="1662"/>
                  </a:lnTo>
                  <a:lnTo>
                    <a:pt x="478" y="1652"/>
                  </a:lnTo>
                  <a:lnTo>
                    <a:pt x="478" y="1641"/>
                  </a:lnTo>
                  <a:lnTo>
                    <a:pt x="477" y="1630"/>
                  </a:lnTo>
                  <a:lnTo>
                    <a:pt x="475" y="1619"/>
                  </a:lnTo>
                  <a:lnTo>
                    <a:pt x="471" y="1607"/>
                  </a:lnTo>
                  <a:lnTo>
                    <a:pt x="465" y="1595"/>
                  </a:lnTo>
                  <a:lnTo>
                    <a:pt x="457" y="1583"/>
                  </a:lnTo>
                  <a:lnTo>
                    <a:pt x="449" y="1569"/>
                  </a:lnTo>
                  <a:lnTo>
                    <a:pt x="438" y="1557"/>
                  </a:lnTo>
                  <a:lnTo>
                    <a:pt x="416" y="1533"/>
                  </a:lnTo>
                  <a:lnTo>
                    <a:pt x="387" y="1505"/>
                  </a:lnTo>
                  <a:lnTo>
                    <a:pt x="352" y="1474"/>
                  </a:lnTo>
                  <a:lnTo>
                    <a:pt x="316" y="1445"/>
                  </a:lnTo>
                  <a:lnTo>
                    <a:pt x="279" y="1418"/>
                  </a:lnTo>
                  <a:lnTo>
                    <a:pt x="261" y="1406"/>
                  </a:lnTo>
                  <a:lnTo>
                    <a:pt x="243" y="1396"/>
                  </a:lnTo>
                  <a:lnTo>
                    <a:pt x="228" y="1387"/>
                  </a:lnTo>
                  <a:lnTo>
                    <a:pt x="213" y="1381"/>
                  </a:lnTo>
                  <a:lnTo>
                    <a:pt x="199" y="1377"/>
                  </a:lnTo>
                  <a:lnTo>
                    <a:pt x="188" y="1376"/>
                  </a:lnTo>
                  <a:lnTo>
                    <a:pt x="213" y="1375"/>
                  </a:lnTo>
                  <a:lnTo>
                    <a:pt x="236" y="1370"/>
                  </a:lnTo>
                  <a:lnTo>
                    <a:pt x="257" y="1364"/>
                  </a:lnTo>
                  <a:lnTo>
                    <a:pt x="274" y="1357"/>
                  </a:lnTo>
                  <a:lnTo>
                    <a:pt x="290" y="1347"/>
                  </a:lnTo>
                  <a:lnTo>
                    <a:pt x="305" y="1336"/>
                  </a:lnTo>
                  <a:lnTo>
                    <a:pt x="316" y="1324"/>
                  </a:lnTo>
                  <a:lnTo>
                    <a:pt x="325" y="1309"/>
                  </a:lnTo>
                  <a:lnTo>
                    <a:pt x="333" y="1294"/>
                  </a:lnTo>
                  <a:lnTo>
                    <a:pt x="339" y="1278"/>
                  </a:lnTo>
                  <a:lnTo>
                    <a:pt x="342" y="1261"/>
                  </a:lnTo>
                  <a:lnTo>
                    <a:pt x="345" y="1244"/>
                  </a:lnTo>
                  <a:lnTo>
                    <a:pt x="346" y="1226"/>
                  </a:lnTo>
                  <a:lnTo>
                    <a:pt x="345" y="1207"/>
                  </a:lnTo>
                  <a:lnTo>
                    <a:pt x="342" y="1189"/>
                  </a:lnTo>
                  <a:lnTo>
                    <a:pt x="339" y="1170"/>
                  </a:lnTo>
                  <a:lnTo>
                    <a:pt x="334" y="1151"/>
                  </a:lnTo>
                  <a:lnTo>
                    <a:pt x="328" y="1132"/>
                  </a:lnTo>
                  <a:lnTo>
                    <a:pt x="322" y="1113"/>
                  </a:lnTo>
                  <a:lnTo>
                    <a:pt x="313" y="1095"/>
                  </a:lnTo>
                  <a:lnTo>
                    <a:pt x="305" y="1078"/>
                  </a:lnTo>
                  <a:lnTo>
                    <a:pt x="294" y="1061"/>
                  </a:lnTo>
                  <a:lnTo>
                    <a:pt x="284" y="1045"/>
                  </a:lnTo>
                  <a:lnTo>
                    <a:pt x="272" y="1030"/>
                  </a:lnTo>
                  <a:lnTo>
                    <a:pt x="261" y="1016"/>
                  </a:lnTo>
                  <a:lnTo>
                    <a:pt x="248" y="1003"/>
                  </a:lnTo>
                  <a:lnTo>
                    <a:pt x="235" y="992"/>
                  </a:lnTo>
                  <a:lnTo>
                    <a:pt x="221" y="983"/>
                  </a:lnTo>
                  <a:lnTo>
                    <a:pt x="208" y="974"/>
                  </a:lnTo>
                  <a:lnTo>
                    <a:pt x="195" y="968"/>
                  </a:lnTo>
                  <a:lnTo>
                    <a:pt x="181" y="964"/>
                  </a:lnTo>
                  <a:lnTo>
                    <a:pt x="166" y="962"/>
                  </a:lnTo>
                  <a:lnTo>
                    <a:pt x="191" y="964"/>
                  </a:lnTo>
                  <a:lnTo>
                    <a:pt x="212" y="964"/>
                  </a:lnTo>
                  <a:lnTo>
                    <a:pt x="232" y="964"/>
                  </a:lnTo>
                  <a:lnTo>
                    <a:pt x="251" y="963"/>
                  </a:lnTo>
                  <a:lnTo>
                    <a:pt x="267" y="961"/>
                  </a:lnTo>
                  <a:lnTo>
                    <a:pt x="283" y="958"/>
                  </a:lnTo>
                  <a:lnTo>
                    <a:pt x="296" y="953"/>
                  </a:lnTo>
                  <a:lnTo>
                    <a:pt x="307" y="948"/>
                  </a:lnTo>
                  <a:lnTo>
                    <a:pt x="318" y="941"/>
                  </a:lnTo>
                  <a:lnTo>
                    <a:pt x="328" y="935"/>
                  </a:lnTo>
                  <a:lnTo>
                    <a:pt x="335" y="926"/>
                  </a:lnTo>
                  <a:lnTo>
                    <a:pt x="341" y="917"/>
                  </a:lnTo>
                  <a:lnTo>
                    <a:pt x="347" y="907"/>
                  </a:lnTo>
                  <a:lnTo>
                    <a:pt x="351" y="897"/>
                  </a:lnTo>
                  <a:lnTo>
                    <a:pt x="353" y="885"/>
                  </a:lnTo>
                  <a:lnTo>
                    <a:pt x="356" y="874"/>
                  </a:lnTo>
                  <a:lnTo>
                    <a:pt x="356" y="860"/>
                  </a:lnTo>
                  <a:lnTo>
                    <a:pt x="356" y="847"/>
                  </a:lnTo>
                  <a:lnTo>
                    <a:pt x="355" y="833"/>
                  </a:lnTo>
                  <a:lnTo>
                    <a:pt x="352" y="819"/>
                  </a:lnTo>
                  <a:lnTo>
                    <a:pt x="345" y="788"/>
                  </a:lnTo>
                  <a:lnTo>
                    <a:pt x="335" y="755"/>
                  </a:lnTo>
                  <a:lnTo>
                    <a:pt x="322" y="721"/>
                  </a:lnTo>
                  <a:lnTo>
                    <a:pt x="306" y="686"/>
                  </a:lnTo>
                  <a:lnTo>
                    <a:pt x="287" y="649"/>
                  </a:lnTo>
                  <a:lnTo>
                    <a:pt x="268" y="611"/>
                  </a:lnTo>
                  <a:lnTo>
                    <a:pt x="246" y="573"/>
                  </a:lnTo>
                  <a:lnTo>
                    <a:pt x="224" y="535"/>
                  </a:lnTo>
                  <a:lnTo>
                    <a:pt x="177" y="459"/>
                  </a:lnTo>
                  <a:lnTo>
                    <a:pt x="88" y="318"/>
                  </a:lnTo>
                  <a:lnTo>
                    <a:pt x="50" y="255"/>
                  </a:lnTo>
                  <a:lnTo>
                    <a:pt x="34" y="228"/>
                  </a:lnTo>
                  <a:lnTo>
                    <a:pt x="21" y="203"/>
                  </a:lnTo>
                  <a:lnTo>
                    <a:pt x="11" y="181"/>
                  </a:lnTo>
                  <a:lnTo>
                    <a:pt x="4" y="161"/>
                  </a:lnTo>
                  <a:lnTo>
                    <a:pt x="1" y="153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1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35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69536" y="2066673"/>
            <a:ext cx="1128713" cy="1128713"/>
            <a:chOff x="1845734" y="2255838"/>
            <a:chExt cx="1128713" cy="1128713"/>
          </a:xfrm>
        </p:grpSpPr>
        <p:sp>
          <p:nvSpPr>
            <p:cNvPr id="12" name="MH_Other_4"/>
            <p:cNvSpPr/>
            <p:nvPr>
              <p:custDataLst>
                <p:tags r:id="rId2"/>
              </p:custDataLst>
            </p:nvPr>
          </p:nvSpPr>
          <p:spPr>
            <a:xfrm rot="5400000">
              <a:off x="1845734" y="2255838"/>
              <a:ext cx="1128713" cy="1128713"/>
            </a:xfrm>
            <a:prstGeom prst="teardrop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 defTabSz="913765">
                <a:defRPr/>
              </a:pPr>
              <a:endParaRPr lang="th-TH" sz="3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2279792" y="2513545"/>
              <a:ext cx="323112" cy="699884"/>
            </a:xfrm>
            <a:custGeom>
              <a:avLst/>
              <a:gdLst>
                <a:gd name="T0" fmla="*/ 834078 w 9999"/>
                <a:gd name="T1" fmla="*/ 1190852 h 9435"/>
                <a:gd name="T2" fmla="*/ 794242 w 9999"/>
                <a:gd name="T3" fmla="*/ 0 h 9435"/>
                <a:gd name="T4" fmla="*/ 794242 w 9999"/>
                <a:gd name="T5" fmla="*/ 0 h 9435"/>
                <a:gd name="T6" fmla="*/ 169014 w 9999"/>
                <a:gd name="T7" fmla="*/ 495280 h 9435"/>
                <a:gd name="T8" fmla="*/ 264 w 9999"/>
                <a:gd name="T9" fmla="*/ 978849 h 9435"/>
                <a:gd name="T10" fmla="*/ 139116 w 9999"/>
                <a:gd name="T11" fmla="*/ 1756598 h 9435"/>
                <a:gd name="T12" fmla="*/ 139116 w 9999"/>
                <a:gd name="T13" fmla="*/ 1756598 h 9435"/>
                <a:gd name="T14" fmla="*/ 139116 w 9999"/>
                <a:gd name="T15" fmla="*/ 1756598 h 9435"/>
                <a:gd name="T16" fmla="*/ 139116 w 9999"/>
                <a:gd name="T17" fmla="*/ 1756598 h 9435"/>
                <a:gd name="T18" fmla="*/ 397297 w 9999"/>
                <a:gd name="T19" fmla="*/ 919488 h 9435"/>
                <a:gd name="T20" fmla="*/ 397297 w 9999"/>
                <a:gd name="T21" fmla="*/ 919488 h 9435"/>
                <a:gd name="T22" fmla="*/ 169981 w 9999"/>
                <a:gd name="T23" fmla="*/ 1901971 h 9435"/>
                <a:gd name="T24" fmla="*/ 834078 w 9999"/>
                <a:gd name="T25" fmla="*/ 1190852 h 9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99" h="9435">
                  <a:moveTo>
                    <a:pt x="9485" y="5898"/>
                  </a:moveTo>
                  <a:cubicBezTo>
                    <a:pt x="10836" y="4628"/>
                    <a:pt x="9108" y="983"/>
                    <a:pt x="9032" y="0"/>
                  </a:cubicBezTo>
                  <a:cubicBezTo>
                    <a:pt x="7848" y="409"/>
                    <a:pt x="2860" y="1899"/>
                    <a:pt x="1922" y="2453"/>
                  </a:cubicBezTo>
                  <a:cubicBezTo>
                    <a:pt x="982" y="3006"/>
                    <a:pt x="58" y="3806"/>
                    <a:pt x="3" y="4848"/>
                  </a:cubicBezTo>
                  <a:cubicBezTo>
                    <a:pt x="-54" y="5888"/>
                    <a:pt x="753" y="8078"/>
                    <a:pt x="1582" y="8700"/>
                  </a:cubicBezTo>
                  <a:lnTo>
                    <a:pt x="4518" y="4554"/>
                  </a:lnTo>
                  <a:lnTo>
                    <a:pt x="1933" y="9420"/>
                  </a:lnTo>
                  <a:cubicBezTo>
                    <a:pt x="2761" y="9644"/>
                    <a:pt x="8302" y="7468"/>
                    <a:pt x="9485" y="58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35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60159" y="3239834"/>
            <a:ext cx="1587500" cy="1587500"/>
            <a:chOff x="3036358" y="3429000"/>
            <a:chExt cx="1587500" cy="1587500"/>
          </a:xfrm>
        </p:grpSpPr>
        <p:sp>
          <p:nvSpPr>
            <p:cNvPr id="9" name="MH_Other_1"/>
            <p:cNvSpPr/>
            <p:nvPr>
              <p:custDataLst>
                <p:tags r:id="rId1"/>
              </p:custDataLst>
            </p:nvPr>
          </p:nvSpPr>
          <p:spPr>
            <a:xfrm rot="16200000">
              <a:off x="3036358" y="3429000"/>
              <a:ext cx="1587500" cy="1587500"/>
            </a:xfrm>
            <a:prstGeom prst="teardrop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" lIns="36000" tIns="36000" rIns="108000" anchor="ctr"/>
            <a:lstStyle/>
            <a:p>
              <a:pPr algn="ctr" defTabSz="913765">
                <a:defRPr/>
              </a:pPr>
              <a:endParaRPr lang="th-TH" sz="3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306440" y="3747483"/>
              <a:ext cx="860218" cy="649466"/>
            </a:xfrm>
            <a:custGeom>
              <a:avLst/>
              <a:gdLst>
                <a:gd name="T0" fmla="*/ 131779585 w 12600"/>
                <a:gd name="T1" fmla="*/ 176296350 h 9505"/>
                <a:gd name="T2" fmla="*/ 126659217 w 12600"/>
                <a:gd name="T3" fmla="*/ 185424592 h 9505"/>
                <a:gd name="T4" fmla="*/ 115184313 w 12600"/>
                <a:gd name="T5" fmla="*/ 191281345 h 9505"/>
                <a:gd name="T6" fmla="*/ 105766507 w 12600"/>
                <a:gd name="T7" fmla="*/ 195056117 h 9505"/>
                <a:gd name="T8" fmla="*/ 94337263 w 12600"/>
                <a:gd name="T9" fmla="*/ 177325916 h 9505"/>
                <a:gd name="T10" fmla="*/ 85239527 w 12600"/>
                <a:gd name="T11" fmla="*/ 172155540 h 9505"/>
                <a:gd name="T12" fmla="*/ 77970592 w 12600"/>
                <a:gd name="T13" fmla="*/ 203063397 h 9505"/>
                <a:gd name="T14" fmla="*/ 72827394 w 12600"/>
                <a:gd name="T15" fmla="*/ 215142940 h 9505"/>
                <a:gd name="T16" fmla="*/ 77719162 w 12600"/>
                <a:gd name="T17" fmla="*/ 174443313 h 9505"/>
                <a:gd name="T18" fmla="*/ 74518913 w 12600"/>
                <a:gd name="T19" fmla="*/ 164354204 h 9505"/>
                <a:gd name="T20" fmla="*/ 55591982 w 12600"/>
                <a:gd name="T21" fmla="*/ 173688389 h 9505"/>
                <a:gd name="T22" fmla="*/ 37968011 w 12600"/>
                <a:gd name="T23" fmla="*/ 165200675 h 9505"/>
                <a:gd name="T24" fmla="*/ 32344935 w 12600"/>
                <a:gd name="T25" fmla="*/ 158085716 h 9505"/>
                <a:gd name="T26" fmla="*/ 17441031 w 12600"/>
                <a:gd name="T27" fmla="*/ 141247533 h 9505"/>
                <a:gd name="T28" fmla="*/ 8891965 w 12600"/>
                <a:gd name="T29" fmla="*/ 130014613 h 9505"/>
                <a:gd name="T30" fmla="*/ 1371449 w 12600"/>
                <a:gd name="T31" fmla="*/ 117202995 h 9505"/>
                <a:gd name="T32" fmla="*/ 7703306 w 12600"/>
                <a:gd name="T33" fmla="*/ 112398657 h 9505"/>
                <a:gd name="T34" fmla="*/ 24207258 w 12600"/>
                <a:gd name="T35" fmla="*/ 112375808 h 9505"/>
                <a:gd name="T36" fmla="*/ 37670921 w 12600"/>
                <a:gd name="T37" fmla="*/ 112009770 h 9505"/>
                <a:gd name="T38" fmla="*/ 57054901 w 12600"/>
                <a:gd name="T39" fmla="*/ 116173580 h 9505"/>
                <a:gd name="T40" fmla="*/ 72713094 w 12600"/>
                <a:gd name="T41" fmla="*/ 126216840 h 9505"/>
                <a:gd name="T42" fmla="*/ 82839379 w 12600"/>
                <a:gd name="T43" fmla="*/ 138593722 h 9505"/>
                <a:gd name="T44" fmla="*/ 82496479 w 12600"/>
                <a:gd name="T45" fmla="*/ 159732809 h 9505"/>
                <a:gd name="T46" fmla="*/ 87959746 w 12600"/>
                <a:gd name="T47" fmla="*/ 142208400 h 9505"/>
                <a:gd name="T48" fmla="*/ 77170492 w 12600"/>
                <a:gd name="T49" fmla="*/ 114205996 h 9505"/>
                <a:gd name="T50" fmla="*/ 81239330 w 12600"/>
                <a:gd name="T51" fmla="*/ 81216159 h 9505"/>
                <a:gd name="T52" fmla="*/ 89034106 w 12600"/>
                <a:gd name="T53" fmla="*/ 62593637 h 9505"/>
                <a:gd name="T54" fmla="*/ 95365963 w 12600"/>
                <a:gd name="T55" fmla="*/ 47013964 h 9505"/>
                <a:gd name="T56" fmla="*/ 98451761 w 12600"/>
                <a:gd name="T57" fmla="*/ 40699627 h 9505"/>
                <a:gd name="T58" fmla="*/ 117904381 w 12600"/>
                <a:gd name="T59" fmla="*/ 14664655 h 9505"/>
                <a:gd name="T60" fmla="*/ 129310946 w 12600"/>
                <a:gd name="T61" fmla="*/ 983717 h 9505"/>
                <a:gd name="T62" fmla="*/ 140305820 w 12600"/>
                <a:gd name="T63" fmla="*/ 24570821 h 9505"/>
                <a:gd name="T64" fmla="*/ 146409077 w 12600"/>
                <a:gd name="T65" fmla="*/ 44405852 h 9505"/>
                <a:gd name="T66" fmla="*/ 149632156 w 12600"/>
                <a:gd name="T67" fmla="*/ 62319147 h 9505"/>
                <a:gd name="T68" fmla="*/ 152992364 w 12600"/>
                <a:gd name="T69" fmla="*/ 78379405 h 9505"/>
                <a:gd name="T70" fmla="*/ 151643745 w 12600"/>
                <a:gd name="T71" fmla="*/ 96795983 h 9505"/>
                <a:gd name="T72" fmla="*/ 145860407 w 12600"/>
                <a:gd name="T73" fmla="*/ 113039185 h 9505"/>
                <a:gd name="T74" fmla="*/ 139734320 w 12600"/>
                <a:gd name="T75" fmla="*/ 126102444 h 9505"/>
                <a:gd name="T76" fmla="*/ 122933279 w 12600"/>
                <a:gd name="T77" fmla="*/ 143581155 h 9505"/>
                <a:gd name="T78" fmla="*/ 98131842 w 12600"/>
                <a:gd name="T79" fmla="*/ 146463757 h 9505"/>
                <a:gd name="T80" fmla="*/ 87753976 w 12600"/>
                <a:gd name="T81" fmla="*/ 163736525 h 9505"/>
                <a:gd name="T82" fmla="*/ 96737412 w 12600"/>
                <a:gd name="T83" fmla="*/ 171034427 h 9505"/>
                <a:gd name="T84" fmla="*/ 107298067 w 12600"/>
                <a:gd name="T85" fmla="*/ 166870769 h 9505"/>
                <a:gd name="T86" fmla="*/ 125013508 w 12600"/>
                <a:gd name="T87" fmla="*/ 174077276 h 9505"/>
                <a:gd name="T88" fmla="*/ 133699704 w 12600"/>
                <a:gd name="T89" fmla="*/ 157856923 h 9505"/>
                <a:gd name="T90" fmla="*/ 145106118 w 12600"/>
                <a:gd name="T91" fmla="*/ 141545023 h 9505"/>
                <a:gd name="T92" fmla="*/ 159735611 w 12600"/>
                <a:gd name="T93" fmla="*/ 144633570 h 9505"/>
                <a:gd name="T94" fmla="*/ 150775005 w 12600"/>
                <a:gd name="T95" fmla="*/ 163141695 h 9505"/>
                <a:gd name="T96" fmla="*/ 146203307 w 12600"/>
                <a:gd name="T97" fmla="*/ 173139257 h 9505"/>
                <a:gd name="T98" fmla="*/ 161907160 w 12600"/>
                <a:gd name="T99" fmla="*/ 163072996 h 9505"/>
                <a:gd name="T100" fmla="*/ 172033595 w 12600"/>
                <a:gd name="T101" fmla="*/ 133286102 h 9505"/>
                <a:gd name="T102" fmla="*/ 205658508 w 12600"/>
                <a:gd name="T103" fmla="*/ 113885656 h 9505"/>
                <a:gd name="T104" fmla="*/ 239374892 w 12600"/>
                <a:gd name="T105" fmla="*/ 110660016 h 9505"/>
                <a:gd name="T106" fmla="*/ 255330174 w 12600"/>
                <a:gd name="T107" fmla="*/ 107983205 h 9505"/>
                <a:gd name="T108" fmla="*/ 271742505 w 12600"/>
                <a:gd name="T109" fmla="*/ 105741282 h 9505"/>
                <a:gd name="T110" fmla="*/ 288017857 w 12600"/>
                <a:gd name="T111" fmla="*/ 101302982 h 9505"/>
                <a:gd name="T112" fmla="*/ 245981008 w 12600"/>
                <a:gd name="T113" fmla="*/ 161700393 h 9505"/>
                <a:gd name="T114" fmla="*/ 228379867 w 12600"/>
                <a:gd name="T115" fmla="*/ 177691953 h 9505"/>
                <a:gd name="T116" fmla="*/ 210275865 w 12600"/>
                <a:gd name="T117" fmla="*/ 186980290 h 9505"/>
                <a:gd name="T118" fmla="*/ 194640654 w 12600"/>
                <a:gd name="T119" fmla="*/ 189862892 h 9505"/>
                <a:gd name="T120" fmla="*/ 170159136 w 12600"/>
                <a:gd name="T121" fmla="*/ 182038707 h 95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00" h="9505">
                  <a:moveTo>
                    <a:pt x="7155" y="7617"/>
                  </a:moveTo>
                  <a:lnTo>
                    <a:pt x="7155" y="7617"/>
                  </a:lnTo>
                  <a:lnTo>
                    <a:pt x="7091" y="7633"/>
                  </a:lnTo>
                  <a:lnTo>
                    <a:pt x="7028" y="7649"/>
                  </a:lnTo>
                  <a:lnTo>
                    <a:pt x="6964" y="7663"/>
                  </a:lnTo>
                  <a:lnTo>
                    <a:pt x="6899" y="7675"/>
                  </a:lnTo>
                  <a:lnTo>
                    <a:pt x="6836" y="7688"/>
                  </a:lnTo>
                  <a:lnTo>
                    <a:pt x="6771" y="7699"/>
                  </a:lnTo>
                  <a:lnTo>
                    <a:pt x="6706" y="7708"/>
                  </a:lnTo>
                  <a:lnTo>
                    <a:pt x="6641" y="7717"/>
                  </a:lnTo>
                  <a:lnTo>
                    <a:pt x="6575" y="7724"/>
                  </a:lnTo>
                  <a:lnTo>
                    <a:pt x="6510" y="7730"/>
                  </a:lnTo>
                  <a:lnTo>
                    <a:pt x="6444" y="7735"/>
                  </a:lnTo>
                  <a:lnTo>
                    <a:pt x="6380" y="7738"/>
                  </a:lnTo>
                  <a:lnTo>
                    <a:pt x="6314" y="7739"/>
                  </a:lnTo>
                  <a:lnTo>
                    <a:pt x="6249" y="7739"/>
                  </a:lnTo>
                  <a:lnTo>
                    <a:pt x="6183" y="7738"/>
                  </a:lnTo>
                  <a:lnTo>
                    <a:pt x="6118" y="7734"/>
                  </a:lnTo>
                  <a:lnTo>
                    <a:pt x="6076" y="7732"/>
                  </a:lnTo>
                  <a:lnTo>
                    <a:pt x="6032" y="7727"/>
                  </a:lnTo>
                  <a:lnTo>
                    <a:pt x="5944" y="7716"/>
                  </a:lnTo>
                  <a:lnTo>
                    <a:pt x="5899" y="7711"/>
                  </a:lnTo>
                  <a:lnTo>
                    <a:pt x="5854" y="7707"/>
                  </a:lnTo>
                  <a:lnTo>
                    <a:pt x="5810" y="7706"/>
                  </a:lnTo>
                  <a:lnTo>
                    <a:pt x="5765" y="7706"/>
                  </a:lnTo>
                  <a:lnTo>
                    <a:pt x="5743" y="7706"/>
                  </a:lnTo>
                  <a:lnTo>
                    <a:pt x="5721" y="7708"/>
                  </a:lnTo>
                  <a:lnTo>
                    <a:pt x="5700" y="7711"/>
                  </a:lnTo>
                  <a:lnTo>
                    <a:pt x="5678" y="7715"/>
                  </a:lnTo>
                  <a:lnTo>
                    <a:pt x="5657" y="7718"/>
                  </a:lnTo>
                  <a:lnTo>
                    <a:pt x="5636" y="7723"/>
                  </a:lnTo>
                  <a:lnTo>
                    <a:pt x="5617" y="7729"/>
                  </a:lnTo>
                  <a:lnTo>
                    <a:pt x="5597" y="7737"/>
                  </a:lnTo>
                  <a:lnTo>
                    <a:pt x="5578" y="7745"/>
                  </a:lnTo>
                  <a:lnTo>
                    <a:pt x="5558" y="7755"/>
                  </a:lnTo>
                  <a:lnTo>
                    <a:pt x="5540" y="7766"/>
                  </a:lnTo>
                  <a:lnTo>
                    <a:pt x="5523" y="7779"/>
                  </a:lnTo>
                  <a:lnTo>
                    <a:pt x="5506" y="7793"/>
                  </a:lnTo>
                  <a:lnTo>
                    <a:pt x="5488" y="7809"/>
                  </a:lnTo>
                  <a:lnTo>
                    <a:pt x="5473" y="7825"/>
                  </a:lnTo>
                  <a:lnTo>
                    <a:pt x="5458" y="7844"/>
                  </a:lnTo>
                  <a:lnTo>
                    <a:pt x="5487" y="7905"/>
                  </a:lnTo>
                  <a:lnTo>
                    <a:pt x="5501" y="7937"/>
                  </a:lnTo>
                  <a:lnTo>
                    <a:pt x="5514" y="7970"/>
                  </a:lnTo>
                  <a:lnTo>
                    <a:pt x="5525" y="8005"/>
                  </a:lnTo>
                  <a:lnTo>
                    <a:pt x="5529" y="8024"/>
                  </a:lnTo>
                  <a:lnTo>
                    <a:pt x="5534" y="8042"/>
                  </a:lnTo>
                  <a:lnTo>
                    <a:pt x="5536" y="8062"/>
                  </a:lnTo>
                  <a:lnTo>
                    <a:pt x="5539" y="8083"/>
                  </a:lnTo>
                  <a:lnTo>
                    <a:pt x="5541" y="8105"/>
                  </a:lnTo>
                  <a:lnTo>
                    <a:pt x="5541" y="8128"/>
                  </a:lnTo>
                  <a:lnTo>
                    <a:pt x="5518" y="8130"/>
                  </a:lnTo>
                  <a:lnTo>
                    <a:pt x="5495" y="8133"/>
                  </a:lnTo>
                  <a:lnTo>
                    <a:pt x="5471" y="8133"/>
                  </a:lnTo>
                  <a:lnTo>
                    <a:pt x="5448" y="8134"/>
                  </a:lnTo>
                  <a:lnTo>
                    <a:pt x="5402" y="8131"/>
                  </a:lnTo>
                  <a:lnTo>
                    <a:pt x="5355" y="8128"/>
                  </a:lnTo>
                  <a:lnTo>
                    <a:pt x="5310" y="8122"/>
                  </a:lnTo>
                  <a:lnTo>
                    <a:pt x="5265" y="8114"/>
                  </a:lnTo>
                  <a:lnTo>
                    <a:pt x="5219" y="8106"/>
                  </a:lnTo>
                  <a:lnTo>
                    <a:pt x="5174" y="8096"/>
                  </a:lnTo>
                  <a:lnTo>
                    <a:pt x="5087" y="8076"/>
                  </a:lnTo>
                  <a:lnTo>
                    <a:pt x="5045" y="8067"/>
                  </a:lnTo>
                  <a:lnTo>
                    <a:pt x="5003" y="8058"/>
                  </a:lnTo>
                  <a:lnTo>
                    <a:pt x="4962" y="8052"/>
                  </a:lnTo>
                  <a:lnTo>
                    <a:pt x="4921" y="8047"/>
                  </a:lnTo>
                  <a:lnTo>
                    <a:pt x="4882" y="8043"/>
                  </a:lnTo>
                  <a:lnTo>
                    <a:pt x="4844" y="8043"/>
                  </a:lnTo>
                  <a:lnTo>
                    <a:pt x="4865" y="8085"/>
                  </a:lnTo>
                  <a:lnTo>
                    <a:pt x="4887" y="8127"/>
                  </a:lnTo>
                  <a:lnTo>
                    <a:pt x="4910" y="8166"/>
                  </a:lnTo>
                  <a:lnTo>
                    <a:pt x="4935" y="8205"/>
                  </a:lnTo>
                  <a:lnTo>
                    <a:pt x="4987" y="8283"/>
                  </a:lnTo>
                  <a:lnTo>
                    <a:pt x="5039" y="8361"/>
                  </a:lnTo>
                  <a:lnTo>
                    <a:pt x="5063" y="8400"/>
                  </a:lnTo>
                  <a:lnTo>
                    <a:pt x="5086" y="8442"/>
                  </a:lnTo>
                  <a:lnTo>
                    <a:pt x="5108" y="8482"/>
                  </a:lnTo>
                  <a:lnTo>
                    <a:pt x="5128" y="8525"/>
                  </a:lnTo>
                  <a:lnTo>
                    <a:pt x="5136" y="8547"/>
                  </a:lnTo>
                  <a:lnTo>
                    <a:pt x="5144" y="8569"/>
                  </a:lnTo>
                  <a:lnTo>
                    <a:pt x="5151" y="8591"/>
                  </a:lnTo>
                  <a:lnTo>
                    <a:pt x="5158" y="8614"/>
                  </a:lnTo>
                  <a:lnTo>
                    <a:pt x="5164" y="8637"/>
                  </a:lnTo>
                  <a:lnTo>
                    <a:pt x="5168" y="8662"/>
                  </a:lnTo>
                  <a:lnTo>
                    <a:pt x="5173" y="8686"/>
                  </a:lnTo>
                  <a:lnTo>
                    <a:pt x="5175" y="8711"/>
                  </a:lnTo>
                  <a:lnTo>
                    <a:pt x="5108" y="8699"/>
                  </a:lnTo>
                  <a:lnTo>
                    <a:pt x="5041" y="8684"/>
                  </a:lnTo>
                  <a:lnTo>
                    <a:pt x="4975" y="8667"/>
                  </a:lnTo>
                  <a:lnTo>
                    <a:pt x="4909" y="8647"/>
                  </a:lnTo>
                  <a:lnTo>
                    <a:pt x="4876" y="8637"/>
                  </a:lnTo>
                  <a:lnTo>
                    <a:pt x="4843" y="8625"/>
                  </a:lnTo>
                  <a:lnTo>
                    <a:pt x="4811" y="8614"/>
                  </a:lnTo>
                  <a:lnTo>
                    <a:pt x="4779" y="8601"/>
                  </a:lnTo>
                  <a:lnTo>
                    <a:pt x="4748" y="8587"/>
                  </a:lnTo>
                  <a:lnTo>
                    <a:pt x="4717" y="8574"/>
                  </a:lnTo>
                  <a:lnTo>
                    <a:pt x="4686" y="8558"/>
                  </a:lnTo>
                  <a:lnTo>
                    <a:pt x="4656" y="8543"/>
                  </a:lnTo>
                  <a:lnTo>
                    <a:pt x="4627" y="8526"/>
                  </a:lnTo>
                  <a:lnTo>
                    <a:pt x="4597" y="8509"/>
                  </a:lnTo>
                  <a:lnTo>
                    <a:pt x="4569" y="8491"/>
                  </a:lnTo>
                  <a:lnTo>
                    <a:pt x="4541" y="8471"/>
                  </a:lnTo>
                  <a:lnTo>
                    <a:pt x="4514" y="8452"/>
                  </a:lnTo>
                  <a:lnTo>
                    <a:pt x="4488" y="8431"/>
                  </a:lnTo>
                  <a:lnTo>
                    <a:pt x="4463" y="8409"/>
                  </a:lnTo>
                  <a:lnTo>
                    <a:pt x="4437" y="8386"/>
                  </a:lnTo>
                  <a:lnTo>
                    <a:pt x="4414" y="8362"/>
                  </a:lnTo>
                  <a:lnTo>
                    <a:pt x="4389" y="8338"/>
                  </a:lnTo>
                  <a:lnTo>
                    <a:pt x="4367" y="8312"/>
                  </a:lnTo>
                  <a:lnTo>
                    <a:pt x="4347" y="8285"/>
                  </a:lnTo>
                  <a:lnTo>
                    <a:pt x="4326" y="8257"/>
                  </a:lnTo>
                  <a:lnTo>
                    <a:pt x="4306" y="8229"/>
                  </a:lnTo>
                  <a:lnTo>
                    <a:pt x="4288" y="8200"/>
                  </a:lnTo>
                  <a:lnTo>
                    <a:pt x="4270" y="8168"/>
                  </a:lnTo>
                  <a:lnTo>
                    <a:pt x="4257" y="8144"/>
                  </a:lnTo>
                  <a:lnTo>
                    <a:pt x="4246" y="8118"/>
                  </a:lnTo>
                  <a:lnTo>
                    <a:pt x="4235" y="8091"/>
                  </a:lnTo>
                  <a:lnTo>
                    <a:pt x="4226" y="8063"/>
                  </a:lnTo>
                  <a:lnTo>
                    <a:pt x="4207" y="8002"/>
                  </a:lnTo>
                  <a:lnTo>
                    <a:pt x="4188" y="7939"/>
                  </a:lnTo>
                  <a:lnTo>
                    <a:pt x="4169" y="7876"/>
                  </a:lnTo>
                  <a:lnTo>
                    <a:pt x="4150" y="7812"/>
                  </a:lnTo>
                  <a:lnTo>
                    <a:pt x="4139" y="7782"/>
                  </a:lnTo>
                  <a:lnTo>
                    <a:pt x="4127" y="7751"/>
                  </a:lnTo>
                  <a:lnTo>
                    <a:pt x="4114" y="7722"/>
                  </a:lnTo>
                  <a:lnTo>
                    <a:pt x="4102" y="7693"/>
                  </a:lnTo>
                  <a:lnTo>
                    <a:pt x="4087" y="7666"/>
                  </a:lnTo>
                  <a:lnTo>
                    <a:pt x="4072" y="7640"/>
                  </a:lnTo>
                  <a:lnTo>
                    <a:pt x="4056" y="7617"/>
                  </a:lnTo>
                  <a:lnTo>
                    <a:pt x="4037" y="7595"/>
                  </a:lnTo>
                  <a:lnTo>
                    <a:pt x="4018" y="7574"/>
                  </a:lnTo>
                  <a:lnTo>
                    <a:pt x="4007" y="7565"/>
                  </a:lnTo>
                  <a:lnTo>
                    <a:pt x="3996" y="7557"/>
                  </a:lnTo>
                  <a:lnTo>
                    <a:pt x="3985" y="7548"/>
                  </a:lnTo>
                  <a:lnTo>
                    <a:pt x="3972" y="7541"/>
                  </a:lnTo>
                  <a:lnTo>
                    <a:pt x="3960" y="7535"/>
                  </a:lnTo>
                  <a:lnTo>
                    <a:pt x="3948" y="7529"/>
                  </a:lnTo>
                  <a:lnTo>
                    <a:pt x="3935" y="7524"/>
                  </a:lnTo>
                  <a:lnTo>
                    <a:pt x="3920" y="7519"/>
                  </a:lnTo>
                  <a:lnTo>
                    <a:pt x="3906" y="7515"/>
                  </a:lnTo>
                  <a:lnTo>
                    <a:pt x="3891" y="7512"/>
                  </a:lnTo>
                  <a:lnTo>
                    <a:pt x="3876" y="7510"/>
                  </a:lnTo>
                  <a:lnTo>
                    <a:pt x="3860" y="7509"/>
                  </a:lnTo>
                  <a:lnTo>
                    <a:pt x="3843" y="7508"/>
                  </a:lnTo>
                  <a:lnTo>
                    <a:pt x="3826" y="7509"/>
                  </a:lnTo>
                  <a:lnTo>
                    <a:pt x="3807" y="7510"/>
                  </a:lnTo>
                  <a:lnTo>
                    <a:pt x="3789" y="7512"/>
                  </a:lnTo>
                  <a:lnTo>
                    <a:pt x="3770" y="7515"/>
                  </a:lnTo>
                  <a:lnTo>
                    <a:pt x="3750" y="7519"/>
                  </a:lnTo>
                  <a:lnTo>
                    <a:pt x="3729" y="7525"/>
                  </a:lnTo>
                  <a:lnTo>
                    <a:pt x="3708" y="7531"/>
                  </a:lnTo>
                  <a:lnTo>
                    <a:pt x="3686" y="7539"/>
                  </a:lnTo>
                  <a:lnTo>
                    <a:pt x="3663" y="7547"/>
                  </a:lnTo>
                  <a:lnTo>
                    <a:pt x="3636" y="7606"/>
                  </a:lnTo>
                  <a:lnTo>
                    <a:pt x="3611" y="7664"/>
                  </a:lnTo>
                  <a:lnTo>
                    <a:pt x="3587" y="7724"/>
                  </a:lnTo>
                  <a:lnTo>
                    <a:pt x="3567" y="7783"/>
                  </a:lnTo>
                  <a:lnTo>
                    <a:pt x="3546" y="7843"/>
                  </a:lnTo>
                  <a:lnTo>
                    <a:pt x="3527" y="7903"/>
                  </a:lnTo>
                  <a:lnTo>
                    <a:pt x="3512" y="7963"/>
                  </a:lnTo>
                  <a:lnTo>
                    <a:pt x="3496" y="8023"/>
                  </a:lnTo>
                  <a:lnTo>
                    <a:pt x="3482" y="8083"/>
                  </a:lnTo>
                  <a:lnTo>
                    <a:pt x="3470" y="8142"/>
                  </a:lnTo>
                  <a:lnTo>
                    <a:pt x="3459" y="8204"/>
                  </a:lnTo>
                  <a:lnTo>
                    <a:pt x="3449" y="8263"/>
                  </a:lnTo>
                  <a:lnTo>
                    <a:pt x="3441" y="8325"/>
                  </a:lnTo>
                  <a:lnTo>
                    <a:pt x="3433" y="8386"/>
                  </a:lnTo>
                  <a:lnTo>
                    <a:pt x="3428" y="8447"/>
                  </a:lnTo>
                  <a:lnTo>
                    <a:pt x="3422" y="8507"/>
                  </a:lnTo>
                  <a:lnTo>
                    <a:pt x="3419" y="8568"/>
                  </a:lnTo>
                  <a:lnTo>
                    <a:pt x="3416" y="8630"/>
                  </a:lnTo>
                  <a:lnTo>
                    <a:pt x="3414" y="8691"/>
                  </a:lnTo>
                  <a:lnTo>
                    <a:pt x="3413" y="8752"/>
                  </a:lnTo>
                  <a:lnTo>
                    <a:pt x="3411" y="8815"/>
                  </a:lnTo>
                  <a:lnTo>
                    <a:pt x="3411" y="8876"/>
                  </a:lnTo>
                  <a:lnTo>
                    <a:pt x="3414" y="8999"/>
                  </a:lnTo>
                  <a:lnTo>
                    <a:pt x="3419" y="9124"/>
                  </a:lnTo>
                  <a:lnTo>
                    <a:pt x="3425" y="9249"/>
                  </a:lnTo>
                  <a:lnTo>
                    <a:pt x="3432" y="9375"/>
                  </a:lnTo>
                  <a:lnTo>
                    <a:pt x="3441" y="9499"/>
                  </a:lnTo>
                  <a:lnTo>
                    <a:pt x="3422" y="9502"/>
                  </a:lnTo>
                  <a:lnTo>
                    <a:pt x="3404" y="9504"/>
                  </a:lnTo>
                  <a:lnTo>
                    <a:pt x="3387" y="9505"/>
                  </a:lnTo>
                  <a:lnTo>
                    <a:pt x="3370" y="9505"/>
                  </a:lnTo>
                  <a:lnTo>
                    <a:pt x="3354" y="9505"/>
                  </a:lnTo>
                  <a:lnTo>
                    <a:pt x="3339" y="9503"/>
                  </a:lnTo>
                  <a:lnTo>
                    <a:pt x="3325" y="9500"/>
                  </a:lnTo>
                  <a:lnTo>
                    <a:pt x="3310" y="9498"/>
                  </a:lnTo>
                  <a:lnTo>
                    <a:pt x="3296" y="9494"/>
                  </a:lnTo>
                  <a:lnTo>
                    <a:pt x="3284" y="9489"/>
                  </a:lnTo>
                  <a:lnTo>
                    <a:pt x="3272" y="9485"/>
                  </a:lnTo>
                  <a:lnTo>
                    <a:pt x="3260" y="9478"/>
                  </a:lnTo>
                  <a:lnTo>
                    <a:pt x="3249" y="9471"/>
                  </a:lnTo>
                  <a:lnTo>
                    <a:pt x="3239" y="9464"/>
                  </a:lnTo>
                  <a:lnTo>
                    <a:pt x="3229" y="9455"/>
                  </a:lnTo>
                  <a:lnTo>
                    <a:pt x="3219" y="9447"/>
                  </a:lnTo>
                  <a:lnTo>
                    <a:pt x="3211" y="9437"/>
                  </a:lnTo>
                  <a:lnTo>
                    <a:pt x="3202" y="9426"/>
                  </a:lnTo>
                  <a:lnTo>
                    <a:pt x="3194" y="9415"/>
                  </a:lnTo>
                  <a:lnTo>
                    <a:pt x="3186" y="9404"/>
                  </a:lnTo>
                  <a:lnTo>
                    <a:pt x="3174" y="9378"/>
                  </a:lnTo>
                  <a:lnTo>
                    <a:pt x="3162" y="9351"/>
                  </a:lnTo>
                  <a:lnTo>
                    <a:pt x="3153" y="9321"/>
                  </a:lnTo>
                  <a:lnTo>
                    <a:pt x="3145" y="9289"/>
                  </a:lnTo>
                  <a:lnTo>
                    <a:pt x="3139" y="9255"/>
                  </a:lnTo>
                  <a:lnTo>
                    <a:pt x="3135" y="9218"/>
                  </a:lnTo>
                  <a:lnTo>
                    <a:pt x="3133" y="9180"/>
                  </a:lnTo>
                  <a:lnTo>
                    <a:pt x="3130" y="9141"/>
                  </a:lnTo>
                  <a:lnTo>
                    <a:pt x="3130" y="9100"/>
                  </a:lnTo>
                  <a:lnTo>
                    <a:pt x="3131" y="9056"/>
                  </a:lnTo>
                  <a:lnTo>
                    <a:pt x="3135" y="9012"/>
                  </a:lnTo>
                  <a:lnTo>
                    <a:pt x="3139" y="8965"/>
                  </a:lnTo>
                  <a:lnTo>
                    <a:pt x="3144" y="8919"/>
                  </a:lnTo>
                  <a:lnTo>
                    <a:pt x="3148" y="8870"/>
                  </a:lnTo>
                  <a:lnTo>
                    <a:pt x="3156" y="8820"/>
                  </a:lnTo>
                  <a:lnTo>
                    <a:pt x="3163" y="8769"/>
                  </a:lnTo>
                  <a:lnTo>
                    <a:pt x="3180" y="8667"/>
                  </a:lnTo>
                  <a:lnTo>
                    <a:pt x="3201" y="8560"/>
                  </a:lnTo>
                  <a:lnTo>
                    <a:pt x="3223" y="8453"/>
                  </a:lnTo>
                  <a:lnTo>
                    <a:pt x="3246" y="8344"/>
                  </a:lnTo>
                  <a:lnTo>
                    <a:pt x="3271" y="8235"/>
                  </a:lnTo>
                  <a:lnTo>
                    <a:pt x="3320" y="8020"/>
                  </a:lnTo>
                  <a:lnTo>
                    <a:pt x="3343" y="7916"/>
                  </a:lnTo>
                  <a:lnTo>
                    <a:pt x="3364" y="7815"/>
                  </a:lnTo>
                  <a:lnTo>
                    <a:pt x="3383" y="7718"/>
                  </a:lnTo>
                  <a:lnTo>
                    <a:pt x="3400" y="7625"/>
                  </a:lnTo>
                  <a:lnTo>
                    <a:pt x="3414" y="7540"/>
                  </a:lnTo>
                  <a:lnTo>
                    <a:pt x="3419" y="7498"/>
                  </a:lnTo>
                  <a:lnTo>
                    <a:pt x="3422" y="7459"/>
                  </a:lnTo>
                  <a:lnTo>
                    <a:pt x="3426" y="7422"/>
                  </a:lnTo>
                  <a:lnTo>
                    <a:pt x="3427" y="7387"/>
                  </a:lnTo>
                  <a:lnTo>
                    <a:pt x="3427" y="7353"/>
                  </a:lnTo>
                  <a:lnTo>
                    <a:pt x="3427" y="7322"/>
                  </a:lnTo>
                  <a:lnTo>
                    <a:pt x="3425" y="7293"/>
                  </a:lnTo>
                  <a:lnTo>
                    <a:pt x="3420" y="7267"/>
                  </a:lnTo>
                  <a:lnTo>
                    <a:pt x="3415" y="7243"/>
                  </a:lnTo>
                  <a:lnTo>
                    <a:pt x="3408" y="7221"/>
                  </a:lnTo>
                  <a:lnTo>
                    <a:pt x="3399" y="7202"/>
                  </a:lnTo>
                  <a:lnTo>
                    <a:pt x="3394" y="7194"/>
                  </a:lnTo>
                  <a:lnTo>
                    <a:pt x="3388" y="7185"/>
                  </a:lnTo>
                  <a:lnTo>
                    <a:pt x="3382" y="7179"/>
                  </a:lnTo>
                  <a:lnTo>
                    <a:pt x="3376" y="7173"/>
                  </a:lnTo>
                  <a:lnTo>
                    <a:pt x="3369" y="7167"/>
                  </a:lnTo>
                  <a:lnTo>
                    <a:pt x="3361" y="7162"/>
                  </a:lnTo>
                  <a:lnTo>
                    <a:pt x="3345" y="7161"/>
                  </a:lnTo>
                  <a:lnTo>
                    <a:pt x="3331" y="7162"/>
                  </a:lnTo>
                  <a:lnTo>
                    <a:pt x="3316" y="7164"/>
                  </a:lnTo>
                  <a:lnTo>
                    <a:pt x="3301" y="7167"/>
                  </a:lnTo>
                  <a:lnTo>
                    <a:pt x="3287" y="7172"/>
                  </a:lnTo>
                  <a:lnTo>
                    <a:pt x="3273" y="7178"/>
                  </a:lnTo>
                  <a:lnTo>
                    <a:pt x="3260" y="7184"/>
                  </a:lnTo>
                  <a:lnTo>
                    <a:pt x="3248" y="7193"/>
                  </a:lnTo>
                  <a:lnTo>
                    <a:pt x="3234" y="7201"/>
                  </a:lnTo>
                  <a:lnTo>
                    <a:pt x="3222" y="7210"/>
                  </a:lnTo>
                  <a:lnTo>
                    <a:pt x="3197" y="7230"/>
                  </a:lnTo>
                  <a:lnTo>
                    <a:pt x="3174" y="7254"/>
                  </a:lnTo>
                  <a:lnTo>
                    <a:pt x="3151" y="7278"/>
                  </a:lnTo>
                  <a:lnTo>
                    <a:pt x="3107" y="7331"/>
                  </a:lnTo>
                  <a:lnTo>
                    <a:pt x="3085" y="7356"/>
                  </a:lnTo>
                  <a:lnTo>
                    <a:pt x="3063" y="7382"/>
                  </a:lnTo>
                  <a:lnTo>
                    <a:pt x="3041" y="7405"/>
                  </a:lnTo>
                  <a:lnTo>
                    <a:pt x="3019" y="7426"/>
                  </a:lnTo>
                  <a:lnTo>
                    <a:pt x="2996" y="7446"/>
                  </a:lnTo>
                  <a:lnTo>
                    <a:pt x="2985" y="7453"/>
                  </a:lnTo>
                  <a:lnTo>
                    <a:pt x="2972" y="7460"/>
                  </a:lnTo>
                  <a:lnTo>
                    <a:pt x="2935" y="7480"/>
                  </a:lnTo>
                  <a:lnTo>
                    <a:pt x="2892" y="7498"/>
                  </a:lnTo>
                  <a:lnTo>
                    <a:pt x="2845" y="7515"/>
                  </a:lnTo>
                  <a:lnTo>
                    <a:pt x="2795" y="7531"/>
                  </a:lnTo>
                  <a:lnTo>
                    <a:pt x="2743" y="7546"/>
                  </a:lnTo>
                  <a:lnTo>
                    <a:pt x="2688" y="7559"/>
                  </a:lnTo>
                  <a:lnTo>
                    <a:pt x="2631" y="7570"/>
                  </a:lnTo>
                  <a:lnTo>
                    <a:pt x="2574" y="7580"/>
                  </a:lnTo>
                  <a:lnTo>
                    <a:pt x="2516" y="7587"/>
                  </a:lnTo>
                  <a:lnTo>
                    <a:pt x="2459" y="7591"/>
                  </a:lnTo>
                  <a:lnTo>
                    <a:pt x="2432" y="7592"/>
                  </a:lnTo>
                  <a:lnTo>
                    <a:pt x="2404" y="7592"/>
                  </a:lnTo>
                  <a:lnTo>
                    <a:pt x="2377" y="7592"/>
                  </a:lnTo>
                  <a:lnTo>
                    <a:pt x="2350" y="7591"/>
                  </a:lnTo>
                  <a:lnTo>
                    <a:pt x="2324" y="7589"/>
                  </a:lnTo>
                  <a:lnTo>
                    <a:pt x="2300" y="7586"/>
                  </a:lnTo>
                  <a:lnTo>
                    <a:pt x="2276" y="7583"/>
                  </a:lnTo>
                  <a:lnTo>
                    <a:pt x="2252" y="7578"/>
                  </a:lnTo>
                  <a:lnTo>
                    <a:pt x="2229" y="7572"/>
                  </a:lnTo>
                  <a:lnTo>
                    <a:pt x="2208" y="7565"/>
                  </a:lnTo>
                  <a:lnTo>
                    <a:pt x="2188" y="7557"/>
                  </a:lnTo>
                  <a:lnTo>
                    <a:pt x="2169" y="7548"/>
                  </a:lnTo>
                  <a:lnTo>
                    <a:pt x="2135" y="7530"/>
                  </a:lnTo>
                  <a:lnTo>
                    <a:pt x="2102" y="7510"/>
                  </a:lnTo>
                  <a:lnTo>
                    <a:pt x="2070" y="7488"/>
                  </a:lnTo>
                  <a:lnTo>
                    <a:pt x="2037" y="7465"/>
                  </a:lnTo>
                  <a:lnTo>
                    <a:pt x="1974" y="7418"/>
                  </a:lnTo>
                  <a:lnTo>
                    <a:pt x="1910" y="7369"/>
                  </a:lnTo>
                  <a:lnTo>
                    <a:pt x="1878" y="7344"/>
                  </a:lnTo>
                  <a:lnTo>
                    <a:pt x="1846" y="7321"/>
                  </a:lnTo>
                  <a:lnTo>
                    <a:pt x="1815" y="7299"/>
                  </a:lnTo>
                  <a:lnTo>
                    <a:pt x="1782" y="7278"/>
                  </a:lnTo>
                  <a:lnTo>
                    <a:pt x="1747" y="7260"/>
                  </a:lnTo>
                  <a:lnTo>
                    <a:pt x="1713" y="7241"/>
                  </a:lnTo>
                  <a:lnTo>
                    <a:pt x="1679" y="7227"/>
                  </a:lnTo>
                  <a:lnTo>
                    <a:pt x="1661" y="7221"/>
                  </a:lnTo>
                  <a:lnTo>
                    <a:pt x="1644" y="7215"/>
                  </a:lnTo>
                  <a:lnTo>
                    <a:pt x="1624" y="7208"/>
                  </a:lnTo>
                  <a:lnTo>
                    <a:pt x="1607" y="7202"/>
                  </a:lnTo>
                  <a:lnTo>
                    <a:pt x="1592" y="7195"/>
                  </a:lnTo>
                  <a:lnTo>
                    <a:pt x="1579" y="7188"/>
                  </a:lnTo>
                  <a:lnTo>
                    <a:pt x="1567" y="7179"/>
                  </a:lnTo>
                  <a:lnTo>
                    <a:pt x="1556" y="7171"/>
                  </a:lnTo>
                  <a:lnTo>
                    <a:pt x="1547" y="7162"/>
                  </a:lnTo>
                  <a:lnTo>
                    <a:pt x="1538" y="7152"/>
                  </a:lnTo>
                  <a:lnTo>
                    <a:pt x="1532" y="7142"/>
                  </a:lnTo>
                  <a:lnTo>
                    <a:pt x="1526" y="7133"/>
                  </a:lnTo>
                  <a:lnTo>
                    <a:pt x="1520" y="7123"/>
                  </a:lnTo>
                  <a:lnTo>
                    <a:pt x="1516" y="7112"/>
                  </a:lnTo>
                  <a:lnTo>
                    <a:pt x="1508" y="7090"/>
                  </a:lnTo>
                  <a:lnTo>
                    <a:pt x="1502" y="7068"/>
                  </a:lnTo>
                  <a:lnTo>
                    <a:pt x="1496" y="7043"/>
                  </a:lnTo>
                  <a:lnTo>
                    <a:pt x="1487" y="7020"/>
                  </a:lnTo>
                  <a:lnTo>
                    <a:pt x="1478" y="6996"/>
                  </a:lnTo>
                  <a:lnTo>
                    <a:pt x="1472" y="6984"/>
                  </a:lnTo>
                  <a:lnTo>
                    <a:pt x="1466" y="6971"/>
                  </a:lnTo>
                  <a:lnTo>
                    <a:pt x="1459" y="6959"/>
                  </a:lnTo>
                  <a:lnTo>
                    <a:pt x="1449" y="6947"/>
                  </a:lnTo>
                  <a:lnTo>
                    <a:pt x="1439" y="6935"/>
                  </a:lnTo>
                  <a:lnTo>
                    <a:pt x="1428" y="6922"/>
                  </a:lnTo>
                  <a:lnTo>
                    <a:pt x="1415" y="6910"/>
                  </a:lnTo>
                  <a:lnTo>
                    <a:pt x="1401" y="6898"/>
                  </a:lnTo>
                  <a:lnTo>
                    <a:pt x="1384" y="6887"/>
                  </a:lnTo>
                  <a:lnTo>
                    <a:pt x="1366" y="6875"/>
                  </a:lnTo>
                  <a:lnTo>
                    <a:pt x="1351" y="6865"/>
                  </a:lnTo>
                  <a:lnTo>
                    <a:pt x="1335" y="6854"/>
                  </a:lnTo>
                  <a:lnTo>
                    <a:pt x="1320" y="6842"/>
                  </a:lnTo>
                  <a:lnTo>
                    <a:pt x="1304" y="6828"/>
                  </a:lnTo>
                  <a:lnTo>
                    <a:pt x="1272" y="6799"/>
                  </a:lnTo>
                  <a:lnTo>
                    <a:pt x="1240" y="6766"/>
                  </a:lnTo>
                  <a:lnTo>
                    <a:pt x="1208" y="6732"/>
                  </a:lnTo>
                  <a:lnTo>
                    <a:pt x="1178" y="6694"/>
                  </a:lnTo>
                  <a:lnTo>
                    <a:pt x="1147" y="6655"/>
                  </a:lnTo>
                  <a:lnTo>
                    <a:pt x="1117" y="6614"/>
                  </a:lnTo>
                  <a:lnTo>
                    <a:pt x="1087" y="6574"/>
                  </a:lnTo>
                  <a:lnTo>
                    <a:pt x="1059" y="6533"/>
                  </a:lnTo>
                  <a:lnTo>
                    <a:pt x="1004" y="6449"/>
                  </a:lnTo>
                  <a:lnTo>
                    <a:pt x="909" y="6301"/>
                  </a:lnTo>
                  <a:lnTo>
                    <a:pt x="893" y="6279"/>
                  </a:lnTo>
                  <a:lnTo>
                    <a:pt x="877" y="6261"/>
                  </a:lnTo>
                  <a:lnTo>
                    <a:pt x="859" y="6244"/>
                  </a:lnTo>
                  <a:lnTo>
                    <a:pt x="840" y="6228"/>
                  </a:lnTo>
                  <a:lnTo>
                    <a:pt x="822" y="6213"/>
                  </a:lnTo>
                  <a:lnTo>
                    <a:pt x="802" y="6200"/>
                  </a:lnTo>
                  <a:lnTo>
                    <a:pt x="763" y="6174"/>
                  </a:lnTo>
                  <a:lnTo>
                    <a:pt x="745" y="6161"/>
                  </a:lnTo>
                  <a:lnTo>
                    <a:pt x="725" y="6147"/>
                  </a:lnTo>
                  <a:lnTo>
                    <a:pt x="708" y="6133"/>
                  </a:lnTo>
                  <a:lnTo>
                    <a:pt x="691" y="6116"/>
                  </a:lnTo>
                  <a:lnTo>
                    <a:pt x="675" y="6099"/>
                  </a:lnTo>
                  <a:lnTo>
                    <a:pt x="661" y="6078"/>
                  </a:lnTo>
                  <a:lnTo>
                    <a:pt x="648" y="6056"/>
                  </a:lnTo>
                  <a:lnTo>
                    <a:pt x="642" y="6042"/>
                  </a:lnTo>
                  <a:lnTo>
                    <a:pt x="637" y="6030"/>
                  </a:lnTo>
                  <a:lnTo>
                    <a:pt x="615" y="5971"/>
                  </a:lnTo>
                  <a:lnTo>
                    <a:pt x="603" y="5937"/>
                  </a:lnTo>
                  <a:lnTo>
                    <a:pt x="588" y="5902"/>
                  </a:lnTo>
                  <a:lnTo>
                    <a:pt x="573" y="5868"/>
                  </a:lnTo>
                  <a:lnTo>
                    <a:pt x="557" y="5835"/>
                  </a:lnTo>
                  <a:lnTo>
                    <a:pt x="548" y="5820"/>
                  </a:lnTo>
                  <a:lnTo>
                    <a:pt x="538" y="5806"/>
                  </a:lnTo>
                  <a:lnTo>
                    <a:pt x="530" y="5794"/>
                  </a:lnTo>
                  <a:lnTo>
                    <a:pt x="521" y="5783"/>
                  </a:lnTo>
                  <a:lnTo>
                    <a:pt x="507" y="5769"/>
                  </a:lnTo>
                  <a:lnTo>
                    <a:pt x="491" y="5755"/>
                  </a:lnTo>
                  <a:lnTo>
                    <a:pt x="475" y="5742"/>
                  </a:lnTo>
                  <a:lnTo>
                    <a:pt x="458" y="5729"/>
                  </a:lnTo>
                  <a:lnTo>
                    <a:pt x="425" y="5705"/>
                  </a:lnTo>
                  <a:lnTo>
                    <a:pt x="389" y="5683"/>
                  </a:lnTo>
                  <a:lnTo>
                    <a:pt x="355" y="5660"/>
                  </a:lnTo>
                  <a:lnTo>
                    <a:pt x="321" y="5636"/>
                  </a:lnTo>
                  <a:lnTo>
                    <a:pt x="305" y="5623"/>
                  </a:lnTo>
                  <a:lnTo>
                    <a:pt x="289" y="5610"/>
                  </a:lnTo>
                  <a:lnTo>
                    <a:pt x="274" y="5595"/>
                  </a:lnTo>
                  <a:lnTo>
                    <a:pt x="261" y="5580"/>
                  </a:lnTo>
                  <a:lnTo>
                    <a:pt x="245" y="5561"/>
                  </a:lnTo>
                  <a:lnTo>
                    <a:pt x="232" y="5540"/>
                  </a:lnTo>
                  <a:lnTo>
                    <a:pt x="221" y="5520"/>
                  </a:lnTo>
                  <a:lnTo>
                    <a:pt x="211" y="5498"/>
                  </a:lnTo>
                  <a:lnTo>
                    <a:pt x="203" y="5478"/>
                  </a:lnTo>
                  <a:lnTo>
                    <a:pt x="196" y="5456"/>
                  </a:lnTo>
                  <a:lnTo>
                    <a:pt x="185" y="5413"/>
                  </a:lnTo>
                  <a:lnTo>
                    <a:pt x="173" y="5368"/>
                  </a:lnTo>
                  <a:lnTo>
                    <a:pt x="167" y="5346"/>
                  </a:lnTo>
                  <a:lnTo>
                    <a:pt x="159" y="5324"/>
                  </a:lnTo>
                  <a:lnTo>
                    <a:pt x="151" y="5302"/>
                  </a:lnTo>
                  <a:lnTo>
                    <a:pt x="141" y="5278"/>
                  </a:lnTo>
                  <a:lnTo>
                    <a:pt x="130" y="5256"/>
                  </a:lnTo>
                  <a:lnTo>
                    <a:pt x="115" y="5234"/>
                  </a:lnTo>
                  <a:lnTo>
                    <a:pt x="104" y="5216"/>
                  </a:lnTo>
                  <a:lnTo>
                    <a:pt x="91" y="5190"/>
                  </a:lnTo>
                  <a:lnTo>
                    <a:pt x="76" y="5159"/>
                  </a:lnTo>
                  <a:lnTo>
                    <a:pt x="60" y="5123"/>
                  </a:lnTo>
                  <a:lnTo>
                    <a:pt x="46" y="5084"/>
                  </a:lnTo>
                  <a:lnTo>
                    <a:pt x="32" y="5042"/>
                  </a:lnTo>
                  <a:lnTo>
                    <a:pt x="20" y="4998"/>
                  </a:lnTo>
                  <a:lnTo>
                    <a:pt x="10" y="4954"/>
                  </a:lnTo>
                  <a:lnTo>
                    <a:pt x="7" y="4932"/>
                  </a:lnTo>
                  <a:lnTo>
                    <a:pt x="3" y="4910"/>
                  </a:lnTo>
                  <a:lnTo>
                    <a:pt x="0" y="4890"/>
                  </a:lnTo>
                  <a:lnTo>
                    <a:pt x="0" y="4868"/>
                  </a:lnTo>
                  <a:lnTo>
                    <a:pt x="0" y="4848"/>
                  </a:lnTo>
                  <a:lnTo>
                    <a:pt x="2" y="4828"/>
                  </a:lnTo>
                  <a:lnTo>
                    <a:pt x="4" y="4809"/>
                  </a:lnTo>
                  <a:lnTo>
                    <a:pt x="8" y="4792"/>
                  </a:lnTo>
                  <a:lnTo>
                    <a:pt x="14" y="4775"/>
                  </a:lnTo>
                  <a:lnTo>
                    <a:pt x="21" y="4759"/>
                  </a:lnTo>
                  <a:lnTo>
                    <a:pt x="30" y="4745"/>
                  </a:lnTo>
                  <a:lnTo>
                    <a:pt x="40" y="4733"/>
                  </a:lnTo>
                  <a:lnTo>
                    <a:pt x="52" y="4722"/>
                  </a:lnTo>
                  <a:lnTo>
                    <a:pt x="66" y="4712"/>
                  </a:lnTo>
                  <a:lnTo>
                    <a:pt x="82" y="4705"/>
                  </a:lnTo>
                  <a:lnTo>
                    <a:pt x="101" y="4699"/>
                  </a:lnTo>
                  <a:lnTo>
                    <a:pt x="157" y="4755"/>
                  </a:lnTo>
                  <a:lnTo>
                    <a:pt x="216" y="4810"/>
                  </a:lnTo>
                  <a:lnTo>
                    <a:pt x="276" y="4863"/>
                  </a:lnTo>
                  <a:lnTo>
                    <a:pt x="337" y="4913"/>
                  </a:lnTo>
                  <a:lnTo>
                    <a:pt x="356" y="4919"/>
                  </a:lnTo>
                  <a:lnTo>
                    <a:pt x="376" y="4923"/>
                  </a:lnTo>
                  <a:lnTo>
                    <a:pt x="395" y="4925"/>
                  </a:lnTo>
                  <a:lnTo>
                    <a:pt x="416" y="4926"/>
                  </a:lnTo>
                  <a:lnTo>
                    <a:pt x="459" y="4926"/>
                  </a:lnTo>
                  <a:lnTo>
                    <a:pt x="502" y="4926"/>
                  </a:lnTo>
                  <a:lnTo>
                    <a:pt x="522" y="4926"/>
                  </a:lnTo>
                  <a:lnTo>
                    <a:pt x="543" y="4929"/>
                  </a:lnTo>
                  <a:lnTo>
                    <a:pt x="564" y="4931"/>
                  </a:lnTo>
                  <a:lnTo>
                    <a:pt x="584" y="4936"/>
                  </a:lnTo>
                  <a:lnTo>
                    <a:pt x="603" y="4942"/>
                  </a:lnTo>
                  <a:lnTo>
                    <a:pt x="621" y="4951"/>
                  </a:lnTo>
                  <a:lnTo>
                    <a:pt x="630" y="4957"/>
                  </a:lnTo>
                  <a:lnTo>
                    <a:pt x="639" y="4963"/>
                  </a:lnTo>
                  <a:lnTo>
                    <a:pt x="646" y="4970"/>
                  </a:lnTo>
                  <a:lnTo>
                    <a:pt x="655" y="4978"/>
                  </a:lnTo>
                  <a:lnTo>
                    <a:pt x="684" y="4969"/>
                  </a:lnTo>
                  <a:lnTo>
                    <a:pt x="718" y="4960"/>
                  </a:lnTo>
                  <a:lnTo>
                    <a:pt x="758" y="4952"/>
                  </a:lnTo>
                  <a:lnTo>
                    <a:pt x="804" y="4943"/>
                  </a:lnTo>
                  <a:lnTo>
                    <a:pt x="851" y="4935"/>
                  </a:lnTo>
                  <a:lnTo>
                    <a:pt x="903" y="4927"/>
                  </a:lnTo>
                  <a:lnTo>
                    <a:pt x="954" y="4920"/>
                  </a:lnTo>
                  <a:lnTo>
                    <a:pt x="1007" y="4915"/>
                  </a:lnTo>
                  <a:lnTo>
                    <a:pt x="1059" y="4912"/>
                  </a:lnTo>
                  <a:lnTo>
                    <a:pt x="1111" y="4909"/>
                  </a:lnTo>
                  <a:lnTo>
                    <a:pt x="1159" y="4909"/>
                  </a:lnTo>
                  <a:lnTo>
                    <a:pt x="1206" y="4912"/>
                  </a:lnTo>
                  <a:lnTo>
                    <a:pt x="1228" y="4914"/>
                  </a:lnTo>
                  <a:lnTo>
                    <a:pt x="1249" y="4916"/>
                  </a:lnTo>
                  <a:lnTo>
                    <a:pt x="1268" y="4920"/>
                  </a:lnTo>
                  <a:lnTo>
                    <a:pt x="1287" y="4924"/>
                  </a:lnTo>
                  <a:lnTo>
                    <a:pt x="1304" y="4930"/>
                  </a:lnTo>
                  <a:lnTo>
                    <a:pt x="1318" y="4935"/>
                  </a:lnTo>
                  <a:lnTo>
                    <a:pt x="1332" y="4942"/>
                  </a:lnTo>
                  <a:lnTo>
                    <a:pt x="1344" y="4949"/>
                  </a:lnTo>
                  <a:lnTo>
                    <a:pt x="1366" y="4956"/>
                  </a:lnTo>
                  <a:lnTo>
                    <a:pt x="1387" y="4958"/>
                  </a:lnTo>
                  <a:lnTo>
                    <a:pt x="1408" y="4958"/>
                  </a:lnTo>
                  <a:lnTo>
                    <a:pt x="1428" y="4956"/>
                  </a:lnTo>
                  <a:lnTo>
                    <a:pt x="1449" y="4953"/>
                  </a:lnTo>
                  <a:lnTo>
                    <a:pt x="1469" y="4948"/>
                  </a:lnTo>
                  <a:lnTo>
                    <a:pt x="1488" y="4942"/>
                  </a:lnTo>
                  <a:lnTo>
                    <a:pt x="1508" y="4935"/>
                  </a:lnTo>
                  <a:lnTo>
                    <a:pt x="1547" y="4921"/>
                  </a:lnTo>
                  <a:lnTo>
                    <a:pt x="1567" y="4914"/>
                  </a:lnTo>
                  <a:lnTo>
                    <a:pt x="1587" y="4908"/>
                  </a:lnTo>
                  <a:lnTo>
                    <a:pt x="1607" y="4902"/>
                  </a:lnTo>
                  <a:lnTo>
                    <a:pt x="1628" y="4898"/>
                  </a:lnTo>
                  <a:lnTo>
                    <a:pt x="1648" y="4896"/>
                  </a:lnTo>
                  <a:lnTo>
                    <a:pt x="1670" y="4896"/>
                  </a:lnTo>
                  <a:lnTo>
                    <a:pt x="1691" y="4897"/>
                  </a:lnTo>
                  <a:lnTo>
                    <a:pt x="1713" y="4902"/>
                  </a:lnTo>
                  <a:lnTo>
                    <a:pt x="1733" y="4907"/>
                  </a:lnTo>
                  <a:lnTo>
                    <a:pt x="1752" y="4915"/>
                  </a:lnTo>
                  <a:lnTo>
                    <a:pt x="1772" y="4924"/>
                  </a:lnTo>
                  <a:lnTo>
                    <a:pt x="1790" y="4934"/>
                  </a:lnTo>
                  <a:lnTo>
                    <a:pt x="1827" y="4954"/>
                  </a:lnTo>
                  <a:lnTo>
                    <a:pt x="1864" y="4976"/>
                  </a:lnTo>
                  <a:lnTo>
                    <a:pt x="1883" y="4986"/>
                  </a:lnTo>
                  <a:lnTo>
                    <a:pt x="1901" y="4996"/>
                  </a:lnTo>
                  <a:lnTo>
                    <a:pt x="1921" y="5005"/>
                  </a:lnTo>
                  <a:lnTo>
                    <a:pt x="1941" y="5011"/>
                  </a:lnTo>
                  <a:lnTo>
                    <a:pt x="1961" y="5016"/>
                  </a:lnTo>
                  <a:lnTo>
                    <a:pt x="1982" y="5019"/>
                  </a:lnTo>
                  <a:lnTo>
                    <a:pt x="2069" y="5024"/>
                  </a:lnTo>
                  <a:lnTo>
                    <a:pt x="2156" y="5029"/>
                  </a:lnTo>
                  <a:lnTo>
                    <a:pt x="2241" y="5036"/>
                  </a:lnTo>
                  <a:lnTo>
                    <a:pt x="2284" y="5040"/>
                  </a:lnTo>
                  <a:lnTo>
                    <a:pt x="2327" y="5046"/>
                  </a:lnTo>
                  <a:lnTo>
                    <a:pt x="2370" y="5052"/>
                  </a:lnTo>
                  <a:lnTo>
                    <a:pt x="2411" y="5060"/>
                  </a:lnTo>
                  <a:lnTo>
                    <a:pt x="2454" y="5068"/>
                  </a:lnTo>
                  <a:lnTo>
                    <a:pt x="2496" y="5078"/>
                  </a:lnTo>
                  <a:lnTo>
                    <a:pt x="2537" y="5090"/>
                  </a:lnTo>
                  <a:lnTo>
                    <a:pt x="2579" y="5102"/>
                  </a:lnTo>
                  <a:lnTo>
                    <a:pt x="2619" y="5117"/>
                  </a:lnTo>
                  <a:lnTo>
                    <a:pt x="2661" y="5134"/>
                  </a:lnTo>
                  <a:lnTo>
                    <a:pt x="2854" y="5314"/>
                  </a:lnTo>
                  <a:lnTo>
                    <a:pt x="2880" y="5311"/>
                  </a:lnTo>
                  <a:lnTo>
                    <a:pt x="2904" y="5313"/>
                  </a:lnTo>
                  <a:lnTo>
                    <a:pt x="2930" y="5314"/>
                  </a:lnTo>
                  <a:lnTo>
                    <a:pt x="2953" y="5319"/>
                  </a:lnTo>
                  <a:lnTo>
                    <a:pt x="2977" y="5325"/>
                  </a:lnTo>
                  <a:lnTo>
                    <a:pt x="2999" y="5333"/>
                  </a:lnTo>
                  <a:lnTo>
                    <a:pt x="3021" y="5343"/>
                  </a:lnTo>
                  <a:lnTo>
                    <a:pt x="3043" y="5355"/>
                  </a:lnTo>
                  <a:lnTo>
                    <a:pt x="3064" y="5368"/>
                  </a:lnTo>
                  <a:lnTo>
                    <a:pt x="3084" y="5382"/>
                  </a:lnTo>
                  <a:lnTo>
                    <a:pt x="3102" y="5399"/>
                  </a:lnTo>
                  <a:lnTo>
                    <a:pt x="3119" y="5416"/>
                  </a:lnTo>
                  <a:lnTo>
                    <a:pt x="3136" y="5435"/>
                  </a:lnTo>
                  <a:lnTo>
                    <a:pt x="3151" y="5454"/>
                  </a:lnTo>
                  <a:lnTo>
                    <a:pt x="3166" y="5474"/>
                  </a:lnTo>
                  <a:lnTo>
                    <a:pt x="3178" y="5495"/>
                  </a:lnTo>
                  <a:lnTo>
                    <a:pt x="3179" y="5506"/>
                  </a:lnTo>
                  <a:lnTo>
                    <a:pt x="3181" y="5517"/>
                  </a:lnTo>
                  <a:lnTo>
                    <a:pt x="3186" y="5529"/>
                  </a:lnTo>
                  <a:lnTo>
                    <a:pt x="3191" y="5544"/>
                  </a:lnTo>
                  <a:lnTo>
                    <a:pt x="3199" y="5558"/>
                  </a:lnTo>
                  <a:lnTo>
                    <a:pt x="3208" y="5574"/>
                  </a:lnTo>
                  <a:lnTo>
                    <a:pt x="3229" y="5608"/>
                  </a:lnTo>
                  <a:lnTo>
                    <a:pt x="3255" y="5645"/>
                  </a:lnTo>
                  <a:lnTo>
                    <a:pt x="3284" y="5683"/>
                  </a:lnTo>
                  <a:lnTo>
                    <a:pt x="3315" y="5722"/>
                  </a:lnTo>
                  <a:lnTo>
                    <a:pt x="3349" y="5760"/>
                  </a:lnTo>
                  <a:lnTo>
                    <a:pt x="3382" y="5798"/>
                  </a:lnTo>
                  <a:lnTo>
                    <a:pt x="3416" y="5833"/>
                  </a:lnTo>
                  <a:lnTo>
                    <a:pt x="3448" y="5865"/>
                  </a:lnTo>
                  <a:lnTo>
                    <a:pt x="3480" y="5893"/>
                  </a:lnTo>
                  <a:lnTo>
                    <a:pt x="3507" y="5918"/>
                  </a:lnTo>
                  <a:lnTo>
                    <a:pt x="3531" y="5935"/>
                  </a:lnTo>
                  <a:lnTo>
                    <a:pt x="3542" y="5942"/>
                  </a:lnTo>
                  <a:lnTo>
                    <a:pt x="3551" y="5947"/>
                  </a:lnTo>
                  <a:lnTo>
                    <a:pt x="3558" y="5949"/>
                  </a:lnTo>
                  <a:lnTo>
                    <a:pt x="3565" y="5951"/>
                  </a:lnTo>
                  <a:lnTo>
                    <a:pt x="3574" y="5962"/>
                  </a:lnTo>
                  <a:lnTo>
                    <a:pt x="3582" y="5975"/>
                  </a:lnTo>
                  <a:lnTo>
                    <a:pt x="3591" y="5987"/>
                  </a:lnTo>
                  <a:lnTo>
                    <a:pt x="3598" y="6001"/>
                  </a:lnTo>
                  <a:lnTo>
                    <a:pt x="3612" y="6029"/>
                  </a:lnTo>
                  <a:lnTo>
                    <a:pt x="3624" y="6058"/>
                  </a:lnTo>
                  <a:lnTo>
                    <a:pt x="3634" y="6090"/>
                  </a:lnTo>
                  <a:lnTo>
                    <a:pt x="3641" y="6122"/>
                  </a:lnTo>
                  <a:lnTo>
                    <a:pt x="3649" y="6155"/>
                  </a:lnTo>
                  <a:lnTo>
                    <a:pt x="3655" y="6189"/>
                  </a:lnTo>
                  <a:lnTo>
                    <a:pt x="3664" y="6257"/>
                  </a:lnTo>
                  <a:lnTo>
                    <a:pt x="3672" y="6325"/>
                  </a:lnTo>
                  <a:lnTo>
                    <a:pt x="3680" y="6391"/>
                  </a:lnTo>
                  <a:lnTo>
                    <a:pt x="3685" y="6422"/>
                  </a:lnTo>
                  <a:lnTo>
                    <a:pt x="3691" y="6453"/>
                  </a:lnTo>
                  <a:lnTo>
                    <a:pt x="3694" y="6466"/>
                  </a:lnTo>
                  <a:lnTo>
                    <a:pt x="3694" y="6482"/>
                  </a:lnTo>
                  <a:lnTo>
                    <a:pt x="3694" y="6499"/>
                  </a:lnTo>
                  <a:lnTo>
                    <a:pt x="3693" y="6518"/>
                  </a:lnTo>
                  <a:lnTo>
                    <a:pt x="3688" y="6557"/>
                  </a:lnTo>
                  <a:lnTo>
                    <a:pt x="3679" y="6600"/>
                  </a:lnTo>
                  <a:lnTo>
                    <a:pt x="3669" y="6644"/>
                  </a:lnTo>
                  <a:lnTo>
                    <a:pt x="3658" y="6690"/>
                  </a:lnTo>
                  <a:lnTo>
                    <a:pt x="3635" y="6784"/>
                  </a:lnTo>
                  <a:lnTo>
                    <a:pt x="3624" y="6830"/>
                  </a:lnTo>
                  <a:lnTo>
                    <a:pt x="3615" y="6874"/>
                  </a:lnTo>
                  <a:lnTo>
                    <a:pt x="3609" y="6914"/>
                  </a:lnTo>
                  <a:lnTo>
                    <a:pt x="3608" y="6932"/>
                  </a:lnTo>
                  <a:lnTo>
                    <a:pt x="3607" y="6951"/>
                  </a:lnTo>
                  <a:lnTo>
                    <a:pt x="3608" y="6966"/>
                  </a:lnTo>
                  <a:lnTo>
                    <a:pt x="3609" y="6982"/>
                  </a:lnTo>
                  <a:lnTo>
                    <a:pt x="3612" y="6996"/>
                  </a:lnTo>
                  <a:lnTo>
                    <a:pt x="3617" y="7008"/>
                  </a:lnTo>
                  <a:lnTo>
                    <a:pt x="3622" y="7018"/>
                  </a:lnTo>
                  <a:lnTo>
                    <a:pt x="3629" y="7026"/>
                  </a:lnTo>
                  <a:lnTo>
                    <a:pt x="3639" y="7034"/>
                  </a:lnTo>
                  <a:lnTo>
                    <a:pt x="3649" y="7039"/>
                  </a:lnTo>
                  <a:lnTo>
                    <a:pt x="3649" y="7025"/>
                  </a:lnTo>
                  <a:lnTo>
                    <a:pt x="3650" y="7012"/>
                  </a:lnTo>
                  <a:lnTo>
                    <a:pt x="3651" y="6996"/>
                  </a:lnTo>
                  <a:lnTo>
                    <a:pt x="3653" y="6981"/>
                  </a:lnTo>
                  <a:lnTo>
                    <a:pt x="3661" y="6947"/>
                  </a:lnTo>
                  <a:lnTo>
                    <a:pt x="3671" y="6911"/>
                  </a:lnTo>
                  <a:lnTo>
                    <a:pt x="3683" y="6874"/>
                  </a:lnTo>
                  <a:lnTo>
                    <a:pt x="3697" y="6834"/>
                  </a:lnTo>
                  <a:lnTo>
                    <a:pt x="3713" y="6794"/>
                  </a:lnTo>
                  <a:lnTo>
                    <a:pt x="3730" y="6754"/>
                  </a:lnTo>
                  <a:lnTo>
                    <a:pt x="3768" y="6672"/>
                  </a:lnTo>
                  <a:lnTo>
                    <a:pt x="3806" y="6592"/>
                  </a:lnTo>
                  <a:lnTo>
                    <a:pt x="3875" y="6457"/>
                  </a:lnTo>
                  <a:lnTo>
                    <a:pt x="3872" y="6398"/>
                  </a:lnTo>
                  <a:lnTo>
                    <a:pt x="3867" y="6344"/>
                  </a:lnTo>
                  <a:lnTo>
                    <a:pt x="3862" y="6297"/>
                  </a:lnTo>
                  <a:lnTo>
                    <a:pt x="3855" y="6255"/>
                  </a:lnTo>
                  <a:lnTo>
                    <a:pt x="3848" y="6216"/>
                  </a:lnTo>
                  <a:lnTo>
                    <a:pt x="3837" y="6180"/>
                  </a:lnTo>
                  <a:lnTo>
                    <a:pt x="3826" y="6146"/>
                  </a:lnTo>
                  <a:lnTo>
                    <a:pt x="3812" y="6114"/>
                  </a:lnTo>
                  <a:lnTo>
                    <a:pt x="3798" y="6083"/>
                  </a:lnTo>
                  <a:lnTo>
                    <a:pt x="3782" y="6051"/>
                  </a:lnTo>
                  <a:lnTo>
                    <a:pt x="3745" y="5982"/>
                  </a:lnTo>
                  <a:lnTo>
                    <a:pt x="3701" y="5903"/>
                  </a:lnTo>
                  <a:lnTo>
                    <a:pt x="3677" y="5857"/>
                  </a:lnTo>
                  <a:lnTo>
                    <a:pt x="3651" y="5805"/>
                  </a:lnTo>
                  <a:lnTo>
                    <a:pt x="3624" y="5750"/>
                  </a:lnTo>
                  <a:lnTo>
                    <a:pt x="3598" y="5695"/>
                  </a:lnTo>
                  <a:lnTo>
                    <a:pt x="3574" y="5641"/>
                  </a:lnTo>
                  <a:lnTo>
                    <a:pt x="3551" y="5589"/>
                  </a:lnTo>
                  <a:lnTo>
                    <a:pt x="3529" y="5536"/>
                  </a:lnTo>
                  <a:lnTo>
                    <a:pt x="3509" y="5485"/>
                  </a:lnTo>
                  <a:lnTo>
                    <a:pt x="3490" y="5434"/>
                  </a:lnTo>
                  <a:lnTo>
                    <a:pt x="3472" y="5383"/>
                  </a:lnTo>
                  <a:lnTo>
                    <a:pt x="3455" y="5335"/>
                  </a:lnTo>
                  <a:lnTo>
                    <a:pt x="3441" y="5284"/>
                  </a:lnTo>
                  <a:lnTo>
                    <a:pt x="3426" y="5236"/>
                  </a:lnTo>
                  <a:lnTo>
                    <a:pt x="3414" y="5187"/>
                  </a:lnTo>
                  <a:lnTo>
                    <a:pt x="3403" y="5138"/>
                  </a:lnTo>
                  <a:lnTo>
                    <a:pt x="3392" y="5090"/>
                  </a:lnTo>
                  <a:lnTo>
                    <a:pt x="3383" y="5041"/>
                  </a:lnTo>
                  <a:lnTo>
                    <a:pt x="3376" y="4992"/>
                  </a:lnTo>
                  <a:lnTo>
                    <a:pt x="3369" y="4945"/>
                  </a:lnTo>
                  <a:lnTo>
                    <a:pt x="3364" y="4896"/>
                  </a:lnTo>
                  <a:lnTo>
                    <a:pt x="3359" y="4847"/>
                  </a:lnTo>
                  <a:lnTo>
                    <a:pt x="3356" y="4797"/>
                  </a:lnTo>
                  <a:lnTo>
                    <a:pt x="3355" y="4747"/>
                  </a:lnTo>
                  <a:lnTo>
                    <a:pt x="3354" y="4696"/>
                  </a:lnTo>
                  <a:lnTo>
                    <a:pt x="3355" y="4646"/>
                  </a:lnTo>
                  <a:lnTo>
                    <a:pt x="3356" y="4595"/>
                  </a:lnTo>
                  <a:lnTo>
                    <a:pt x="3359" y="4542"/>
                  </a:lnTo>
                  <a:lnTo>
                    <a:pt x="3364" y="4490"/>
                  </a:lnTo>
                  <a:lnTo>
                    <a:pt x="3369" y="4436"/>
                  </a:lnTo>
                  <a:lnTo>
                    <a:pt x="3375" y="4381"/>
                  </a:lnTo>
                  <a:lnTo>
                    <a:pt x="3382" y="4326"/>
                  </a:lnTo>
                  <a:lnTo>
                    <a:pt x="3391" y="4270"/>
                  </a:lnTo>
                  <a:lnTo>
                    <a:pt x="3400" y="4211"/>
                  </a:lnTo>
                  <a:lnTo>
                    <a:pt x="3411" y="4152"/>
                  </a:lnTo>
                  <a:lnTo>
                    <a:pt x="3443" y="3979"/>
                  </a:lnTo>
                  <a:lnTo>
                    <a:pt x="3461" y="3882"/>
                  </a:lnTo>
                  <a:lnTo>
                    <a:pt x="3472" y="3832"/>
                  </a:lnTo>
                  <a:lnTo>
                    <a:pt x="3483" y="3782"/>
                  </a:lnTo>
                  <a:lnTo>
                    <a:pt x="3496" y="3733"/>
                  </a:lnTo>
                  <a:lnTo>
                    <a:pt x="3509" y="3684"/>
                  </a:lnTo>
                  <a:lnTo>
                    <a:pt x="3523" y="3638"/>
                  </a:lnTo>
                  <a:lnTo>
                    <a:pt x="3537" y="3593"/>
                  </a:lnTo>
                  <a:lnTo>
                    <a:pt x="3554" y="3550"/>
                  </a:lnTo>
                  <a:lnTo>
                    <a:pt x="3571" y="3510"/>
                  </a:lnTo>
                  <a:lnTo>
                    <a:pt x="3590" y="3473"/>
                  </a:lnTo>
                  <a:lnTo>
                    <a:pt x="3600" y="3456"/>
                  </a:lnTo>
                  <a:lnTo>
                    <a:pt x="3609" y="3440"/>
                  </a:lnTo>
                  <a:lnTo>
                    <a:pt x="3631" y="3404"/>
                  </a:lnTo>
                  <a:lnTo>
                    <a:pt x="3651" y="3370"/>
                  </a:lnTo>
                  <a:lnTo>
                    <a:pt x="3667" y="3337"/>
                  </a:lnTo>
                  <a:lnTo>
                    <a:pt x="3680" y="3304"/>
                  </a:lnTo>
                  <a:lnTo>
                    <a:pt x="3693" y="3271"/>
                  </a:lnTo>
                  <a:lnTo>
                    <a:pt x="3702" y="3239"/>
                  </a:lnTo>
                  <a:lnTo>
                    <a:pt x="3711" y="3208"/>
                  </a:lnTo>
                  <a:lnTo>
                    <a:pt x="3718" y="3176"/>
                  </a:lnTo>
                  <a:lnTo>
                    <a:pt x="3732" y="3113"/>
                  </a:lnTo>
                  <a:lnTo>
                    <a:pt x="3746" y="3050"/>
                  </a:lnTo>
                  <a:lnTo>
                    <a:pt x="3755" y="3018"/>
                  </a:lnTo>
                  <a:lnTo>
                    <a:pt x="3763" y="2985"/>
                  </a:lnTo>
                  <a:lnTo>
                    <a:pt x="3774" y="2952"/>
                  </a:lnTo>
                  <a:lnTo>
                    <a:pt x="3787" y="2919"/>
                  </a:lnTo>
                  <a:lnTo>
                    <a:pt x="3798" y="2893"/>
                  </a:lnTo>
                  <a:lnTo>
                    <a:pt x="3810" y="2869"/>
                  </a:lnTo>
                  <a:lnTo>
                    <a:pt x="3823" y="2845"/>
                  </a:lnTo>
                  <a:lnTo>
                    <a:pt x="3837" y="2823"/>
                  </a:lnTo>
                  <a:lnTo>
                    <a:pt x="3866" y="2779"/>
                  </a:lnTo>
                  <a:lnTo>
                    <a:pt x="3895" y="2736"/>
                  </a:lnTo>
                  <a:lnTo>
                    <a:pt x="3924" y="2693"/>
                  </a:lnTo>
                  <a:lnTo>
                    <a:pt x="3937" y="2670"/>
                  </a:lnTo>
                  <a:lnTo>
                    <a:pt x="3949" y="2646"/>
                  </a:lnTo>
                  <a:lnTo>
                    <a:pt x="3960" y="2623"/>
                  </a:lnTo>
                  <a:lnTo>
                    <a:pt x="3970" y="2598"/>
                  </a:lnTo>
                  <a:lnTo>
                    <a:pt x="3979" y="2571"/>
                  </a:lnTo>
                  <a:lnTo>
                    <a:pt x="3986" y="2543"/>
                  </a:lnTo>
                  <a:lnTo>
                    <a:pt x="3990" y="2517"/>
                  </a:lnTo>
                  <a:lnTo>
                    <a:pt x="3993" y="2492"/>
                  </a:lnTo>
                  <a:lnTo>
                    <a:pt x="3998" y="2445"/>
                  </a:lnTo>
                  <a:lnTo>
                    <a:pt x="4003" y="2398"/>
                  </a:lnTo>
                  <a:lnTo>
                    <a:pt x="4007" y="2353"/>
                  </a:lnTo>
                  <a:lnTo>
                    <a:pt x="4010" y="2331"/>
                  </a:lnTo>
                  <a:lnTo>
                    <a:pt x="4014" y="2310"/>
                  </a:lnTo>
                  <a:lnTo>
                    <a:pt x="4019" y="2288"/>
                  </a:lnTo>
                  <a:lnTo>
                    <a:pt x="4025" y="2266"/>
                  </a:lnTo>
                  <a:lnTo>
                    <a:pt x="4032" y="2246"/>
                  </a:lnTo>
                  <a:lnTo>
                    <a:pt x="4042" y="2225"/>
                  </a:lnTo>
                  <a:lnTo>
                    <a:pt x="4053" y="2203"/>
                  </a:lnTo>
                  <a:lnTo>
                    <a:pt x="4067" y="2182"/>
                  </a:lnTo>
                  <a:lnTo>
                    <a:pt x="4083" y="2161"/>
                  </a:lnTo>
                  <a:lnTo>
                    <a:pt x="4098" y="2140"/>
                  </a:lnTo>
                  <a:lnTo>
                    <a:pt x="4134" y="2099"/>
                  </a:lnTo>
                  <a:lnTo>
                    <a:pt x="4172" y="2055"/>
                  </a:lnTo>
                  <a:lnTo>
                    <a:pt x="4211" y="2011"/>
                  </a:lnTo>
                  <a:lnTo>
                    <a:pt x="4230" y="1988"/>
                  </a:lnTo>
                  <a:lnTo>
                    <a:pt x="4249" y="1963"/>
                  </a:lnTo>
                  <a:lnTo>
                    <a:pt x="4266" y="1939"/>
                  </a:lnTo>
                  <a:lnTo>
                    <a:pt x="4283" y="1913"/>
                  </a:lnTo>
                  <a:lnTo>
                    <a:pt x="4298" y="1887"/>
                  </a:lnTo>
                  <a:lnTo>
                    <a:pt x="4311" y="1860"/>
                  </a:lnTo>
                  <a:lnTo>
                    <a:pt x="4323" y="1832"/>
                  </a:lnTo>
                  <a:lnTo>
                    <a:pt x="4333" y="1803"/>
                  </a:lnTo>
                  <a:lnTo>
                    <a:pt x="4326" y="1804"/>
                  </a:lnTo>
                  <a:lnTo>
                    <a:pt x="4318" y="1805"/>
                  </a:lnTo>
                  <a:lnTo>
                    <a:pt x="4314" y="1807"/>
                  </a:lnTo>
                  <a:lnTo>
                    <a:pt x="4310" y="1810"/>
                  </a:lnTo>
                  <a:lnTo>
                    <a:pt x="4307" y="1813"/>
                  </a:lnTo>
                  <a:lnTo>
                    <a:pt x="4305" y="1816"/>
                  </a:lnTo>
                  <a:lnTo>
                    <a:pt x="4303" y="1824"/>
                  </a:lnTo>
                  <a:lnTo>
                    <a:pt x="4301" y="1831"/>
                  </a:lnTo>
                  <a:lnTo>
                    <a:pt x="4299" y="1834"/>
                  </a:lnTo>
                  <a:lnTo>
                    <a:pt x="4298" y="1837"/>
                  </a:lnTo>
                  <a:lnTo>
                    <a:pt x="4295" y="1838"/>
                  </a:lnTo>
                  <a:lnTo>
                    <a:pt x="4290" y="1840"/>
                  </a:lnTo>
                  <a:lnTo>
                    <a:pt x="4285" y="1841"/>
                  </a:lnTo>
                  <a:lnTo>
                    <a:pt x="4279" y="1840"/>
                  </a:lnTo>
                  <a:lnTo>
                    <a:pt x="4307" y="1779"/>
                  </a:lnTo>
                  <a:lnTo>
                    <a:pt x="4337" y="1715"/>
                  </a:lnTo>
                  <a:lnTo>
                    <a:pt x="4369" y="1651"/>
                  </a:lnTo>
                  <a:lnTo>
                    <a:pt x="4403" y="1585"/>
                  </a:lnTo>
                  <a:lnTo>
                    <a:pt x="4437" y="1521"/>
                  </a:lnTo>
                  <a:lnTo>
                    <a:pt x="4474" y="1455"/>
                  </a:lnTo>
                  <a:lnTo>
                    <a:pt x="4512" y="1389"/>
                  </a:lnTo>
                  <a:lnTo>
                    <a:pt x="4550" y="1324"/>
                  </a:lnTo>
                  <a:lnTo>
                    <a:pt x="4590" y="1259"/>
                  </a:lnTo>
                  <a:lnTo>
                    <a:pt x="4630" y="1196"/>
                  </a:lnTo>
                  <a:lnTo>
                    <a:pt x="4672" y="1133"/>
                  </a:lnTo>
                  <a:lnTo>
                    <a:pt x="4715" y="1073"/>
                  </a:lnTo>
                  <a:lnTo>
                    <a:pt x="4757" y="1015"/>
                  </a:lnTo>
                  <a:lnTo>
                    <a:pt x="4801" y="958"/>
                  </a:lnTo>
                  <a:lnTo>
                    <a:pt x="4844" y="906"/>
                  </a:lnTo>
                  <a:lnTo>
                    <a:pt x="4889" y="856"/>
                  </a:lnTo>
                  <a:lnTo>
                    <a:pt x="4908" y="847"/>
                  </a:lnTo>
                  <a:lnTo>
                    <a:pt x="4925" y="839"/>
                  </a:lnTo>
                  <a:lnTo>
                    <a:pt x="4959" y="820"/>
                  </a:lnTo>
                  <a:lnTo>
                    <a:pt x="4992" y="799"/>
                  </a:lnTo>
                  <a:lnTo>
                    <a:pt x="5023" y="776"/>
                  </a:lnTo>
                  <a:lnTo>
                    <a:pt x="5052" y="752"/>
                  </a:lnTo>
                  <a:lnTo>
                    <a:pt x="5080" y="726"/>
                  </a:lnTo>
                  <a:lnTo>
                    <a:pt x="5107" y="698"/>
                  </a:lnTo>
                  <a:lnTo>
                    <a:pt x="5134" y="670"/>
                  </a:lnTo>
                  <a:lnTo>
                    <a:pt x="5158" y="641"/>
                  </a:lnTo>
                  <a:lnTo>
                    <a:pt x="5183" y="611"/>
                  </a:lnTo>
                  <a:lnTo>
                    <a:pt x="5230" y="549"/>
                  </a:lnTo>
                  <a:lnTo>
                    <a:pt x="5278" y="488"/>
                  </a:lnTo>
                  <a:lnTo>
                    <a:pt x="5326" y="428"/>
                  </a:lnTo>
                  <a:lnTo>
                    <a:pt x="5344" y="405"/>
                  </a:lnTo>
                  <a:lnTo>
                    <a:pt x="5360" y="379"/>
                  </a:lnTo>
                  <a:lnTo>
                    <a:pt x="5377" y="352"/>
                  </a:lnTo>
                  <a:lnTo>
                    <a:pt x="5392" y="323"/>
                  </a:lnTo>
                  <a:lnTo>
                    <a:pt x="5424" y="262"/>
                  </a:lnTo>
                  <a:lnTo>
                    <a:pt x="5455" y="198"/>
                  </a:lnTo>
                  <a:lnTo>
                    <a:pt x="5471" y="167"/>
                  </a:lnTo>
                  <a:lnTo>
                    <a:pt x="5488" y="137"/>
                  </a:lnTo>
                  <a:lnTo>
                    <a:pt x="5506" y="109"/>
                  </a:lnTo>
                  <a:lnTo>
                    <a:pt x="5525" y="82"/>
                  </a:lnTo>
                  <a:lnTo>
                    <a:pt x="5545" y="57"/>
                  </a:lnTo>
                  <a:lnTo>
                    <a:pt x="5554" y="45"/>
                  </a:lnTo>
                  <a:lnTo>
                    <a:pt x="5565" y="34"/>
                  </a:lnTo>
                  <a:lnTo>
                    <a:pt x="5576" y="24"/>
                  </a:lnTo>
                  <a:lnTo>
                    <a:pt x="5587" y="16"/>
                  </a:lnTo>
                  <a:lnTo>
                    <a:pt x="5600" y="7"/>
                  </a:lnTo>
                  <a:lnTo>
                    <a:pt x="5612" y="0"/>
                  </a:lnTo>
                  <a:lnTo>
                    <a:pt x="5628" y="12"/>
                  </a:lnTo>
                  <a:lnTo>
                    <a:pt x="5642" y="27"/>
                  </a:lnTo>
                  <a:lnTo>
                    <a:pt x="5657" y="43"/>
                  </a:lnTo>
                  <a:lnTo>
                    <a:pt x="5671" y="59"/>
                  </a:lnTo>
                  <a:lnTo>
                    <a:pt x="5684" y="77"/>
                  </a:lnTo>
                  <a:lnTo>
                    <a:pt x="5696" y="95"/>
                  </a:lnTo>
                  <a:lnTo>
                    <a:pt x="5708" y="115"/>
                  </a:lnTo>
                  <a:lnTo>
                    <a:pt x="5719" y="134"/>
                  </a:lnTo>
                  <a:lnTo>
                    <a:pt x="5730" y="155"/>
                  </a:lnTo>
                  <a:lnTo>
                    <a:pt x="5740" y="177"/>
                  </a:lnTo>
                  <a:lnTo>
                    <a:pt x="5760" y="222"/>
                  </a:lnTo>
                  <a:lnTo>
                    <a:pt x="5777" y="269"/>
                  </a:lnTo>
                  <a:lnTo>
                    <a:pt x="5794" y="318"/>
                  </a:lnTo>
                  <a:lnTo>
                    <a:pt x="5826" y="414"/>
                  </a:lnTo>
                  <a:lnTo>
                    <a:pt x="5842" y="463"/>
                  </a:lnTo>
                  <a:lnTo>
                    <a:pt x="5858" y="510"/>
                  </a:lnTo>
                  <a:lnTo>
                    <a:pt x="5875" y="555"/>
                  </a:lnTo>
                  <a:lnTo>
                    <a:pt x="5892" y="598"/>
                  </a:lnTo>
                  <a:lnTo>
                    <a:pt x="5910" y="637"/>
                  </a:lnTo>
                  <a:lnTo>
                    <a:pt x="5921" y="656"/>
                  </a:lnTo>
                  <a:lnTo>
                    <a:pt x="5931" y="674"/>
                  </a:lnTo>
                  <a:lnTo>
                    <a:pt x="5953" y="709"/>
                  </a:lnTo>
                  <a:lnTo>
                    <a:pt x="5974" y="746"/>
                  </a:lnTo>
                  <a:lnTo>
                    <a:pt x="5996" y="785"/>
                  </a:lnTo>
                  <a:lnTo>
                    <a:pt x="6017" y="824"/>
                  </a:lnTo>
                  <a:lnTo>
                    <a:pt x="6058" y="905"/>
                  </a:lnTo>
                  <a:lnTo>
                    <a:pt x="6098" y="989"/>
                  </a:lnTo>
                  <a:lnTo>
                    <a:pt x="6138" y="1074"/>
                  </a:lnTo>
                  <a:lnTo>
                    <a:pt x="6175" y="1159"/>
                  </a:lnTo>
                  <a:lnTo>
                    <a:pt x="6248" y="1320"/>
                  </a:lnTo>
                  <a:lnTo>
                    <a:pt x="6275" y="1379"/>
                  </a:lnTo>
                  <a:lnTo>
                    <a:pt x="6308" y="1458"/>
                  </a:lnTo>
                  <a:lnTo>
                    <a:pt x="6326" y="1504"/>
                  </a:lnTo>
                  <a:lnTo>
                    <a:pt x="6344" y="1550"/>
                  </a:lnTo>
                  <a:lnTo>
                    <a:pt x="6361" y="1598"/>
                  </a:lnTo>
                  <a:lnTo>
                    <a:pt x="6376" y="1645"/>
                  </a:lnTo>
                  <a:lnTo>
                    <a:pt x="6391" y="1692"/>
                  </a:lnTo>
                  <a:lnTo>
                    <a:pt x="6400" y="1736"/>
                  </a:lnTo>
                  <a:lnTo>
                    <a:pt x="6405" y="1757"/>
                  </a:lnTo>
                  <a:lnTo>
                    <a:pt x="6408" y="1776"/>
                  </a:lnTo>
                  <a:lnTo>
                    <a:pt x="6410" y="1794"/>
                  </a:lnTo>
                  <a:lnTo>
                    <a:pt x="6411" y="1813"/>
                  </a:lnTo>
                  <a:lnTo>
                    <a:pt x="6411" y="1829"/>
                  </a:lnTo>
                  <a:lnTo>
                    <a:pt x="6410" y="1843"/>
                  </a:lnTo>
                  <a:lnTo>
                    <a:pt x="6407" y="1856"/>
                  </a:lnTo>
                  <a:lnTo>
                    <a:pt x="6403" y="1867"/>
                  </a:lnTo>
                  <a:lnTo>
                    <a:pt x="6397" y="1876"/>
                  </a:lnTo>
                  <a:lnTo>
                    <a:pt x="6389" y="1884"/>
                  </a:lnTo>
                  <a:lnTo>
                    <a:pt x="6381" y="1889"/>
                  </a:lnTo>
                  <a:lnTo>
                    <a:pt x="6370" y="1891"/>
                  </a:lnTo>
                  <a:lnTo>
                    <a:pt x="6388" y="1917"/>
                  </a:lnTo>
                  <a:lnTo>
                    <a:pt x="6405" y="1941"/>
                  </a:lnTo>
                  <a:lnTo>
                    <a:pt x="6421" y="1964"/>
                  </a:lnTo>
                  <a:lnTo>
                    <a:pt x="6436" y="1988"/>
                  </a:lnTo>
                  <a:lnTo>
                    <a:pt x="6449" y="2010"/>
                  </a:lnTo>
                  <a:lnTo>
                    <a:pt x="6462" y="2032"/>
                  </a:lnTo>
                  <a:lnTo>
                    <a:pt x="6471" y="2052"/>
                  </a:lnTo>
                  <a:lnTo>
                    <a:pt x="6481" y="2073"/>
                  </a:lnTo>
                  <a:lnTo>
                    <a:pt x="6490" y="2094"/>
                  </a:lnTo>
                  <a:lnTo>
                    <a:pt x="6496" y="2114"/>
                  </a:lnTo>
                  <a:lnTo>
                    <a:pt x="6502" y="2133"/>
                  </a:lnTo>
                  <a:lnTo>
                    <a:pt x="6508" y="2153"/>
                  </a:lnTo>
                  <a:lnTo>
                    <a:pt x="6512" y="2172"/>
                  </a:lnTo>
                  <a:lnTo>
                    <a:pt x="6515" y="2192"/>
                  </a:lnTo>
                  <a:lnTo>
                    <a:pt x="6520" y="2231"/>
                  </a:lnTo>
                  <a:lnTo>
                    <a:pt x="6523" y="2270"/>
                  </a:lnTo>
                  <a:lnTo>
                    <a:pt x="6524" y="2310"/>
                  </a:lnTo>
                  <a:lnTo>
                    <a:pt x="6524" y="2353"/>
                  </a:lnTo>
                  <a:lnTo>
                    <a:pt x="6521" y="2398"/>
                  </a:lnTo>
                  <a:lnTo>
                    <a:pt x="6519" y="2496"/>
                  </a:lnTo>
                  <a:lnTo>
                    <a:pt x="6518" y="2551"/>
                  </a:lnTo>
                  <a:lnTo>
                    <a:pt x="6518" y="2610"/>
                  </a:lnTo>
                  <a:lnTo>
                    <a:pt x="6519" y="2637"/>
                  </a:lnTo>
                  <a:lnTo>
                    <a:pt x="6523" y="2661"/>
                  </a:lnTo>
                  <a:lnTo>
                    <a:pt x="6529" y="2684"/>
                  </a:lnTo>
                  <a:lnTo>
                    <a:pt x="6537" y="2704"/>
                  </a:lnTo>
                  <a:lnTo>
                    <a:pt x="6546" y="2724"/>
                  </a:lnTo>
                  <a:lnTo>
                    <a:pt x="6558" y="2741"/>
                  </a:lnTo>
                  <a:lnTo>
                    <a:pt x="6570" y="2757"/>
                  </a:lnTo>
                  <a:lnTo>
                    <a:pt x="6584" y="2771"/>
                  </a:lnTo>
                  <a:lnTo>
                    <a:pt x="6600" y="2785"/>
                  </a:lnTo>
                  <a:lnTo>
                    <a:pt x="6616" y="2798"/>
                  </a:lnTo>
                  <a:lnTo>
                    <a:pt x="6651" y="2823"/>
                  </a:lnTo>
                  <a:lnTo>
                    <a:pt x="6689" y="2848"/>
                  </a:lnTo>
                  <a:lnTo>
                    <a:pt x="6728" y="2876"/>
                  </a:lnTo>
                  <a:lnTo>
                    <a:pt x="6738" y="2898"/>
                  </a:lnTo>
                  <a:lnTo>
                    <a:pt x="6746" y="2920"/>
                  </a:lnTo>
                  <a:lnTo>
                    <a:pt x="6753" y="2942"/>
                  </a:lnTo>
                  <a:lnTo>
                    <a:pt x="6757" y="2964"/>
                  </a:lnTo>
                  <a:lnTo>
                    <a:pt x="6761" y="2986"/>
                  </a:lnTo>
                  <a:lnTo>
                    <a:pt x="6764" y="3008"/>
                  </a:lnTo>
                  <a:lnTo>
                    <a:pt x="6765" y="3030"/>
                  </a:lnTo>
                  <a:lnTo>
                    <a:pt x="6765" y="3052"/>
                  </a:lnTo>
                  <a:lnTo>
                    <a:pt x="6764" y="3074"/>
                  </a:lnTo>
                  <a:lnTo>
                    <a:pt x="6761" y="3096"/>
                  </a:lnTo>
                  <a:lnTo>
                    <a:pt x="6755" y="3140"/>
                  </a:lnTo>
                  <a:lnTo>
                    <a:pt x="6746" y="3184"/>
                  </a:lnTo>
                  <a:lnTo>
                    <a:pt x="6737" y="3228"/>
                  </a:lnTo>
                  <a:lnTo>
                    <a:pt x="6715" y="3316"/>
                  </a:lnTo>
                  <a:lnTo>
                    <a:pt x="6705" y="3360"/>
                  </a:lnTo>
                  <a:lnTo>
                    <a:pt x="6696" y="3404"/>
                  </a:lnTo>
                  <a:lnTo>
                    <a:pt x="6693" y="3426"/>
                  </a:lnTo>
                  <a:lnTo>
                    <a:pt x="6690" y="3448"/>
                  </a:lnTo>
                  <a:lnTo>
                    <a:pt x="6689" y="3470"/>
                  </a:lnTo>
                  <a:lnTo>
                    <a:pt x="6688" y="3494"/>
                  </a:lnTo>
                  <a:lnTo>
                    <a:pt x="6688" y="3516"/>
                  </a:lnTo>
                  <a:lnTo>
                    <a:pt x="6689" y="3538"/>
                  </a:lnTo>
                  <a:lnTo>
                    <a:pt x="6693" y="3561"/>
                  </a:lnTo>
                  <a:lnTo>
                    <a:pt x="6696" y="3583"/>
                  </a:lnTo>
                  <a:lnTo>
                    <a:pt x="6701" y="3611"/>
                  </a:lnTo>
                  <a:lnTo>
                    <a:pt x="6705" y="3638"/>
                  </a:lnTo>
                  <a:lnTo>
                    <a:pt x="6707" y="3664"/>
                  </a:lnTo>
                  <a:lnTo>
                    <a:pt x="6709" y="3689"/>
                  </a:lnTo>
                  <a:lnTo>
                    <a:pt x="6710" y="3714"/>
                  </a:lnTo>
                  <a:lnTo>
                    <a:pt x="6710" y="3737"/>
                  </a:lnTo>
                  <a:lnTo>
                    <a:pt x="6710" y="3760"/>
                  </a:lnTo>
                  <a:lnTo>
                    <a:pt x="6707" y="3783"/>
                  </a:lnTo>
                  <a:lnTo>
                    <a:pt x="6704" y="3826"/>
                  </a:lnTo>
                  <a:lnTo>
                    <a:pt x="6696" y="3869"/>
                  </a:lnTo>
                  <a:lnTo>
                    <a:pt x="6689" y="3909"/>
                  </a:lnTo>
                  <a:lnTo>
                    <a:pt x="6679" y="3950"/>
                  </a:lnTo>
                  <a:lnTo>
                    <a:pt x="6661" y="4031"/>
                  </a:lnTo>
                  <a:lnTo>
                    <a:pt x="6652" y="4073"/>
                  </a:lnTo>
                  <a:lnTo>
                    <a:pt x="6645" y="4116"/>
                  </a:lnTo>
                  <a:lnTo>
                    <a:pt x="6639" y="4160"/>
                  </a:lnTo>
                  <a:lnTo>
                    <a:pt x="6635" y="4206"/>
                  </a:lnTo>
                  <a:lnTo>
                    <a:pt x="6634" y="4231"/>
                  </a:lnTo>
                  <a:lnTo>
                    <a:pt x="6634" y="4256"/>
                  </a:lnTo>
                  <a:lnTo>
                    <a:pt x="6634" y="4282"/>
                  </a:lnTo>
                  <a:lnTo>
                    <a:pt x="6636" y="4309"/>
                  </a:lnTo>
                  <a:lnTo>
                    <a:pt x="6638" y="4337"/>
                  </a:lnTo>
                  <a:lnTo>
                    <a:pt x="6638" y="4364"/>
                  </a:lnTo>
                  <a:lnTo>
                    <a:pt x="6636" y="4388"/>
                  </a:lnTo>
                  <a:lnTo>
                    <a:pt x="6635" y="4413"/>
                  </a:lnTo>
                  <a:lnTo>
                    <a:pt x="6633" y="4436"/>
                  </a:lnTo>
                  <a:lnTo>
                    <a:pt x="6629" y="4459"/>
                  </a:lnTo>
                  <a:lnTo>
                    <a:pt x="6624" y="4480"/>
                  </a:lnTo>
                  <a:lnTo>
                    <a:pt x="6618" y="4501"/>
                  </a:lnTo>
                  <a:lnTo>
                    <a:pt x="6612" y="4522"/>
                  </a:lnTo>
                  <a:lnTo>
                    <a:pt x="6605" y="4541"/>
                  </a:lnTo>
                  <a:lnTo>
                    <a:pt x="6597" y="4560"/>
                  </a:lnTo>
                  <a:lnTo>
                    <a:pt x="6589" y="4578"/>
                  </a:lnTo>
                  <a:lnTo>
                    <a:pt x="6570" y="4613"/>
                  </a:lnTo>
                  <a:lnTo>
                    <a:pt x="6551" y="4649"/>
                  </a:lnTo>
                  <a:lnTo>
                    <a:pt x="6529" y="4683"/>
                  </a:lnTo>
                  <a:lnTo>
                    <a:pt x="6506" y="4718"/>
                  </a:lnTo>
                  <a:lnTo>
                    <a:pt x="6482" y="4754"/>
                  </a:lnTo>
                  <a:lnTo>
                    <a:pt x="6459" y="4791"/>
                  </a:lnTo>
                  <a:lnTo>
                    <a:pt x="6436" y="4830"/>
                  </a:lnTo>
                  <a:lnTo>
                    <a:pt x="6413" y="4871"/>
                  </a:lnTo>
                  <a:lnTo>
                    <a:pt x="6392" y="4916"/>
                  </a:lnTo>
                  <a:lnTo>
                    <a:pt x="6381" y="4941"/>
                  </a:lnTo>
                  <a:lnTo>
                    <a:pt x="6371" y="4967"/>
                  </a:lnTo>
                  <a:lnTo>
                    <a:pt x="6363" y="4994"/>
                  </a:lnTo>
                  <a:lnTo>
                    <a:pt x="6356" y="5019"/>
                  </a:lnTo>
                  <a:lnTo>
                    <a:pt x="6353" y="5045"/>
                  </a:lnTo>
                  <a:lnTo>
                    <a:pt x="6350" y="5069"/>
                  </a:lnTo>
                  <a:lnTo>
                    <a:pt x="6349" y="5094"/>
                  </a:lnTo>
                  <a:lnTo>
                    <a:pt x="6348" y="5118"/>
                  </a:lnTo>
                  <a:lnTo>
                    <a:pt x="6347" y="5165"/>
                  </a:lnTo>
                  <a:lnTo>
                    <a:pt x="6345" y="5188"/>
                  </a:lnTo>
                  <a:lnTo>
                    <a:pt x="6342" y="5210"/>
                  </a:lnTo>
                  <a:lnTo>
                    <a:pt x="6337" y="5232"/>
                  </a:lnTo>
                  <a:lnTo>
                    <a:pt x="6331" y="5254"/>
                  </a:lnTo>
                  <a:lnTo>
                    <a:pt x="6321" y="5277"/>
                  </a:lnTo>
                  <a:lnTo>
                    <a:pt x="6315" y="5288"/>
                  </a:lnTo>
                  <a:lnTo>
                    <a:pt x="6308" y="5299"/>
                  </a:lnTo>
                  <a:lnTo>
                    <a:pt x="6300" y="5310"/>
                  </a:lnTo>
                  <a:lnTo>
                    <a:pt x="6292" y="5321"/>
                  </a:lnTo>
                  <a:lnTo>
                    <a:pt x="6282" y="5332"/>
                  </a:lnTo>
                  <a:lnTo>
                    <a:pt x="6271" y="5343"/>
                  </a:lnTo>
                  <a:lnTo>
                    <a:pt x="6200" y="5412"/>
                  </a:lnTo>
                  <a:lnTo>
                    <a:pt x="6169" y="5445"/>
                  </a:lnTo>
                  <a:lnTo>
                    <a:pt x="6140" y="5476"/>
                  </a:lnTo>
                  <a:lnTo>
                    <a:pt x="6127" y="5493"/>
                  </a:lnTo>
                  <a:lnTo>
                    <a:pt x="6113" y="5512"/>
                  </a:lnTo>
                  <a:lnTo>
                    <a:pt x="6101" y="5530"/>
                  </a:lnTo>
                  <a:lnTo>
                    <a:pt x="6089" y="5550"/>
                  </a:lnTo>
                  <a:lnTo>
                    <a:pt x="6078" y="5569"/>
                  </a:lnTo>
                  <a:lnTo>
                    <a:pt x="6067" y="5591"/>
                  </a:lnTo>
                  <a:lnTo>
                    <a:pt x="6057" y="5616"/>
                  </a:lnTo>
                  <a:lnTo>
                    <a:pt x="6048" y="5640"/>
                  </a:lnTo>
                  <a:lnTo>
                    <a:pt x="6041" y="5660"/>
                  </a:lnTo>
                  <a:lnTo>
                    <a:pt x="6031" y="5679"/>
                  </a:lnTo>
                  <a:lnTo>
                    <a:pt x="6019" y="5700"/>
                  </a:lnTo>
                  <a:lnTo>
                    <a:pt x="6006" y="5722"/>
                  </a:lnTo>
                  <a:lnTo>
                    <a:pt x="5990" y="5744"/>
                  </a:lnTo>
                  <a:lnTo>
                    <a:pt x="5973" y="5767"/>
                  </a:lnTo>
                  <a:lnTo>
                    <a:pt x="5953" y="5792"/>
                  </a:lnTo>
                  <a:lnTo>
                    <a:pt x="5933" y="5816"/>
                  </a:lnTo>
                  <a:lnTo>
                    <a:pt x="5888" y="5866"/>
                  </a:lnTo>
                  <a:lnTo>
                    <a:pt x="5838" y="5918"/>
                  </a:lnTo>
                  <a:lnTo>
                    <a:pt x="5784" y="5968"/>
                  </a:lnTo>
                  <a:lnTo>
                    <a:pt x="5729" y="6019"/>
                  </a:lnTo>
                  <a:lnTo>
                    <a:pt x="5672" y="6068"/>
                  </a:lnTo>
                  <a:lnTo>
                    <a:pt x="5614" y="6114"/>
                  </a:lnTo>
                  <a:lnTo>
                    <a:pt x="5558" y="6158"/>
                  </a:lnTo>
                  <a:lnTo>
                    <a:pt x="5502" y="6198"/>
                  </a:lnTo>
                  <a:lnTo>
                    <a:pt x="5449" y="6233"/>
                  </a:lnTo>
                  <a:lnTo>
                    <a:pt x="5400" y="6262"/>
                  </a:lnTo>
                  <a:lnTo>
                    <a:pt x="5378" y="6276"/>
                  </a:lnTo>
                  <a:lnTo>
                    <a:pt x="5356" y="6287"/>
                  </a:lnTo>
                  <a:lnTo>
                    <a:pt x="5337" y="6295"/>
                  </a:lnTo>
                  <a:lnTo>
                    <a:pt x="5318" y="6303"/>
                  </a:lnTo>
                  <a:lnTo>
                    <a:pt x="5257" y="6325"/>
                  </a:lnTo>
                  <a:lnTo>
                    <a:pt x="5196" y="6345"/>
                  </a:lnTo>
                  <a:lnTo>
                    <a:pt x="5135" y="6364"/>
                  </a:lnTo>
                  <a:lnTo>
                    <a:pt x="5073" y="6381"/>
                  </a:lnTo>
                  <a:lnTo>
                    <a:pt x="5010" y="6396"/>
                  </a:lnTo>
                  <a:lnTo>
                    <a:pt x="4948" y="6409"/>
                  </a:lnTo>
                  <a:lnTo>
                    <a:pt x="4886" y="6420"/>
                  </a:lnTo>
                  <a:lnTo>
                    <a:pt x="4822" y="6429"/>
                  </a:lnTo>
                  <a:lnTo>
                    <a:pt x="4759" y="6435"/>
                  </a:lnTo>
                  <a:lnTo>
                    <a:pt x="4696" y="6438"/>
                  </a:lnTo>
                  <a:lnTo>
                    <a:pt x="4633" y="6441"/>
                  </a:lnTo>
                  <a:lnTo>
                    <a:pt x="4569" y="6440"/>
                  </a:lnTo>
                  <a:lnTo>
                    <a:pt x="4507" y="6435"/>
                  </a:lnTo>
                  <a:lnTo>
                    <a:pt x="4475" y="6432"/>
                  </a:lnTo>
                  <a:lnTo>
                    <a:pt x="4443" y="6429"/>
                  </a:lnTo>
                  <a:lnTo>
                    <a:pt x="4413" y="6424"/>
                  </a:lnTo>
                  <a:lnTo>
                    <a:pt x="4381" y="6418"/>
                  </a:lnTo>
                  <a:lnTo>
                    <a:pt x="4350" y="6411"/>
                  </a:lnTo>
                  <a:lnTo>
                    <a:pt x="4320" y="6405"/>
                  </a:lnTo>
                  <a:lnTo>
                    <a:pt x="4306" y="6403"/>
                  </a:lnTo>
                  <a:lnTo>
                    <a:pt x="4293" y="6402"/>
                  </a:lnTo>
                  <a:lnTo>
                    <a:pt x="4281" y="6400"/>
                  </a:lnTo>
                  <a:lnTo>
                    <a:pt x="4267" y="6402"/>
                  </a:lnTo>
                  <a:lnTo>
                    <a:pt x="4255" y="6403"/>
                  </a:lnTo>
                  <a:lnTo>
                    <a:pt x="4243" y="6407"/>
                  </a:lnTo>
                  <a:lnTo>
                    <a:pt x="4232" y="6410"/>
                  </a:lnTo>
                  <a:lnTo>
                    <a:pt x="4219" y="6415"/>
                  </a:lnTo>
                  <a:lnTo>
                    <a:pt x="4208" y="6420"/>
                  </a:lnTo>
                  <a:lnTo>
                    <a:pt x="4197" y="6426"/>
                  </a:lnTo>
                  <a:lnTo>
                    <a:pt x="4186" y="6435"/>
                  </a:lnTo>
                  <a:lnTo>
                    <a:pt x="4175" y="6442"/>
                  </a:lnTo>
                  <a:lnTo>
                    <a:pt x="4155" y="6462"/>
                  </a:lnTo>
                  <a:lnTo>
                    <a:pt x="4135" y="6484"/>
                  </a:lnTo>
                  <a:lnTo>
                    <a:pt x="4116" y="6508"/>
                  </a:lnTo>
                  <a:lnTo>
                    <a:pt x="4097" y="6535"/>
                  </a:lnTo>
                  <a:lnTo>
                    <a:pt x="4079" y="6564"/>
                  </a:lnTo>
                  <a:lnTo>
                    <a:pt x="4062" y="6596"/>
                  </a:lnTo>
                  <a:lnTo>
                    <a:pt x="4045" y="6629"/>
                  </a:lnTo>
                  <a:lnTo>
                    <a:pt x="4029" y="6665"/>
                  </a:lnTo>
                  <a:lnTo>
                    <a:pt x="4013" y="6701"/>
                  </a:lnTo>
                  <a:lnTo>
                    <a:pt x="3997" y="6738"/>
                  </a:lnTo>
                  <a:lnTo>
                    <a:pt x="3968" y="6816"/>
                  </a:lnTo>
                  <a:lnTo>
                    <a:pt x="3938" y="6894"/>
                  </a:lnTo>
                  <a:lnTo>
                    <a:pt x="3910" y="6974"/>
                  </a:lnTo>
                  <a:lnTo>
                    <a:pt x="3882" y="7051"/>
                  </a:lnTo>
                  <a:lnTo>
                    <a:pt x="3854" y="7123"/>
                  </a:lnTo>
                  <a:lnTo>
                    <a:pt x="3839" y="7157"/>
                  </a:lnTo>
                  <a:lnTo>
                    <a:pt x="3825" y="7190"/>
                  </a:lnTo>
                  <a:lnTo>
                    <a:pt x="3810" y="7221"/>
                  </a:lnTo>
                  <a:lnTo>
                    <a:pt x="3795" y="7249"/>
                  </a:lnTo>
                  <a:lnTo>
                    <a:pt x="3781" y="7276"/>
                  </a:lnTo>
                  <a:lnTo>
                    <a:pt x="3765" y="7299"/>
                  </a:lnTo>
                  <a:lnTo>
                    <a:pt x="3794" y="7298"/>
                  </a:lnTo>
                  <a:lnTo>
                    <a:pt x="3823" y="7298"/>
                  </a:lnTo>
                  <a:lnTo>
                    <a:pt x="3850" y="7300"/>
                  </a:lnTo>
                  <a:lnTo>
                    <a:pt x="3877" y="7304"/>
                  </a:lnTo>
                  <a:lnTo>
                    <a:pt x="3904" y="7309"/>
                  </a:lnTo>
                  <a:lnTo>
                    <a:pt x="3930" y="7315"/>
                  </a:lnTo>
                  <a:lnTo>
                    <a:pt x="3955" y="7323"/>
                  </a:lnTo>
                  <a:lnTo>
                    <a:pt x="3980" y="7332"/>
                  </a:lnTo>
                  <a:lnTo>
                    <a:pt x="4004" y="7342"/>
                  </a:lnTo>
                  <a:lnTo>
                    <a:pt x="4027" y="7353"/>
                  </a:lnTo>
                  <a:lnTo>
                    <a:pt x="4051" y="7365"/>
                  </a:lnTo>
                  <a:lnTo>
                    <a:pt x="4075" y="7378"/>
                  </a:lnTo>
                  <a:lnTo>
                    <a:pt x="4098" y="7393"/>
                  </a:lnTo>
                  <a:lnTo>
                    <a:pt x="4120" y="7409"/>
                  </a:lnTo>
                  <a:lnTo>
                    <a:pt x="4167" y="7442"/>
                  </a:lnTo>
                  <a:lnTo>
                    <a:pt x="4184" y="7453"/>
                  </a:lnTo>
                  <a:lnTo>
                    <a:pt x="4200" y="7463"/>
                  </a:lnTo>
                  <a:lnTo>
                    <a:pt x="4216" y="7470"/>
                  </a:lnTo>
                  <a:lnTo>
                    <a:pt x="4232" y="7476"/>
                  </a:lnTo>
                  <a:lnTo>
                    <a:pt x="4246" y="7480"/>
                  </a:lnTo>
                  <a:lnTo>
                    <a:pt x="4260" y="7482"/>
                  </a:lnTo>
                  <a:lnTo>
                    <a:pt x="4274" y="7482"/>
                  </a:lnTo>
                  <a:lnTo>
                    <a:pt x="4288" y="7481"/>
                  </a:lnTo>
                  <a:lnTo>
                    <a:pt x="4301" y="7479"/>
                  </a:lnTo>
                  <a:lnTo>
                    <a:pt x="4314" y="7475"/>
                  </a:lnTo>
                  <a:lnTo>
                    <a:pt x="4327" y="7470"/>
                  </a:lnTo>
                  <a:lnTo>
                    <a:pt x="4339" y="7465"/>
                  </a:lnTo>
                  <a:lnTo>
                    <a:pt x="4351" y="7458"/>
                  </a:lnTo>
                  <a:lnTo>
                    <a:pt x="4365" y="7451"/>
                  </a:lnTo>
                  <a:lnTo>
                    <a:pt x="4389" y="7433"/>
                  </a:lnTo>
                  <a:lnTo>
                    <a:pt x="4441" y="7394"/>
                  </a:lnTo>
                  <a:lnTo>
                    <a:pt x="4469" y="7374"/>
                  </a:lnTo>
                  <a:lnTo>
                    <a:pt x="4498" y="7354"/>
                  </a:lnTo>
                  <a:lnTo>
                    <a:pt x="4513" y="7344"/>
                  </a:lnTo>
                  <a:lnTo>
                    <a:pt x="4529" y="7336"/>
                  </a:lnTo>
                  <a:lnTo>
                    <a:pt x="4545" y="7327"/>
                  </a:lnTo>
                  <a:lnTo>
                    <a:pt x="4562" y="7320"/>
                  </a:lnTo>
                  <a:lnTo>
                    <a:pt x="4579" y="7314"/>
                  </a:lnTo>
                  <a:lnTo>
                    <a:pt x="4597" y="7308"/>
                  </a:lnTo>
                  <a:lnTo>
                    <a:pt x="4617" y="7303"/>
                  </a:lnTo>
                  <a:lnTo>
                    <a:pt x="4636" y="7299"/>
                  </a:lnTo>
                  <a:lnTo>
                    <a:pt x="4656" y="7297"/>
                  </a:lnTo>
                  <a:lnTo>
                    <a:pt x="4675" y="7295"/>
                  </a:lnTo>
                  <a:lnTo>
                    <a:pt x="4694" y="7294"/>
                  </a:lnTo>
                  <a:lnTo>
                    <a:pt x="4713" y="7294"/>
                  </a:lnTo>
                  <a:lnTo>
                    <a:pt x="4732" y="7295"/>
                  </a:lnTo>
                  <a:lnTo>
                    <a:pt x="4750" y="7297"/>
                  </a:lnTo>
                  <a:lnTo>
                    <a:pt x="4785" y="7301"/>
                  </a:lnTo>
                  <a:lnTo>
                    <a:pt x="4821" y="7310"/>
                  </a:lnTo>
                  <a:lnTo>
                    <a:pt x="4855" y="7320"/>
                  </a:lnTo>
                  <a:lnTo>
                    <a:pt x="4889" y="7332"/>
                  </a:lnTo>
                  <a:lnTo>
                    <a:pt x="4921" y="7347"/>
                  </a:lnTo>
                  <a:lnTo>
                    <a:pt x="4954" y="7363"/>
                  </a:lnTo>
                  <a:lnTo>
                    <a:pt x="4985" y="7380"/>
                  </a:lnTo>
                  <a:lnTo>
                    <a:pt x="5017" y="7397"/>
                  </a:lnTo>
                  <a:lnTo>
                    <a:pt x="5046" y="7416"/>
                  </a:lnTo>
                  <a:lnTo>
                    <a:pt x="5106" y="7455"/>
                  </a:lnTo>
                  <a:lnTo>
                    <a:pt x="5163" y="7493"/>
                  </a:lnTo>
                  <a:lnTo>
                    <a:pt x="5219" y="7530"/>
                  </a:lnTo>
                  <a:lnTo>
                    <a:pt x="5248" y="7547"/>
                  </a:lnTo>
                  <a:lnTo>
                    <a:pt x="5276" y="7562"/>
                  </a:lnTo>
                  <a:lnTo>
                    <a:pt x="5303" y="7575"/>
                  </a:lnTo>
                  <a:lnTo>
                    <a:pt x="5331" y="7587"/>
                  </a:lnTo>
                  <a:lnTo>
                    <a:pt x="5358" y="7597"/>
                  </a:lnTo>
                  <a:lnTo>
                    <a:pt x="5386" y="7605"/>
                  </a:lnTo>
                  <a:lnTo>
                    <a:pt x="5413" y="7609"/>
                  </a:lnTo>
                  <a:lnTo>
                    <a:pt x="5427" y="7611"/>
                  </a:lnTo>
                  <a:lnTo>
                    <a:pt x="5441" y="7611"/>
                  </a:lnTo>
                  <a:lnTo>
                    <a:pt x="5455" y="7611"/>
                  </a:lnTo>
                  <a:lnTo>
                    <a:pt x="5469" y="7609"/>
                  </a:lnTo>
                  <a:lnTo>
                    <a:pt x="5484" y="7608"/>
                  </a:lnTo>
                  <a:lnTo>
                    <a:pt x="5497" y="7605"/>
                  </a:lnTo>
                  <a:lnTo>
                    <a:pt x="5512" y="7601"/>
                  </a:lnTo>
                  <a:lnTo>
                    <a:pt x="5526" y="7596"/>
                  </a:lnTo>
                  <a:lnTo>
                    <a:pt x="5540" y="7590"/>
                  </a:lnTo>
                  <a:lnTo>
                    <a:pt x="5554" y="7584"/>
                  </a:lnTo>
                  <a:lnTo>
                    <a:pt x="5569" y="7575"/>
                  </a:lnTo>
                  <a:lnTo>
                    <a:pt x="5584" y="7567"/>
                  </a:lnTo>
                  <a:lnTo>
                    <a:pt x="5598" y="7557"/>
                  </a:lnTo>
                  <a:lnTo>
                    <a:pt x="5613" y="7546"/>
                  </a:lnTo>
                  <a:lnTo>
                    <a:pt x="5639" y="7524"/>
                  </a:lnTo>
                  <a:lnTo>
                    <a:pt x="5661" y="7501"/>
                  </a:lnTo>
                  <a:lnTo>
                    <a:pt x="5682" y="7476"/>
                  </a:lnTo>
                  <a:lnTo>
                    <a:pt x="5700" y="7451"/>
                  </a:lnTo>
                  <a:lnTo>
                    <a:pt x="5717" y="7422"/>
                  </a:lnTo>
                  <a:lnTo>
                    <a:pt x="5732" y="7393"/>
                  </a:lnTo>
                  <a:lnTo>
                    <a:pt x="5746" y="7363"/>
                  </a:lnTo>
                  <a:lnTo>
                    <a:pt x="5759" y="7332"/>
                  </a:lnTo>
                  <a:lnTo>
                    <a:pt x="5770" y="7299"/>
                  </a:lnTo>
                  <a:lnTo>
                    <a:pt x="5779" y="7266"/>
                  </a:lnTo>
                  <a:lnTo>
                    <a:pt x="5789" y="7232"/>
                  </a:lnTo>
                  <a:lnTo>
                    <a:pt x="5798" y="7196"/>
                  </a:lnTo>
                  <a:lnTo>
                    <a:pt x="5812" y="7124"/>
                  </a:lnTo>
                  <a:lnTo>
                    <a:pt x="5825" y="7051"/>
                  </a:lnTo>
                  <a:lnTo>
                    <a:pt x="5849" y="6900"/>
                  </a:lnTo>
                  <a:lnTo>
                    <a:pt x="5863" y="6826"/>
                  </a:lnTo>
                  <a:lnTo>
                    <a:pt x="5871" y="6789"/>
                  </a:lnTo>
                  <a:lnTo>
                    <a:pt x="5878" y="6754"/>
                  </a:lnTo>
                  <a:lnTo>
                    <a:pt x="5888" y="6717"/>
                  </a:lnTo>
                  <a:lnTo>
                    <a:pt x="5898" y="6683"/>
                  </a:lnTo>
                  <a:lnTo>
                    <a:pt x="5909" y="6649"/>
                  </a:lnTo>
                  <a:lnTo>
                    <a:pt x="5922" y="6614"/>
                  </a:lnTo>
                  <a:lnTo>
                    <a:pt x="5936" y="6581"/>
                  </a:lnTo>
                  <a:lnTo>
                    <a:pt x="5951" y="6551"/>
                  </a:lnTo>
                  <a:lnTo>
                    <a:pt x="5968" y="6520"/>
                  </a:lnTo>
                  <a:lnTo>
                    <a:pt x="5987" y="6491"/>
                  </a:lnTo>
                  <a:lnTo>
                    <a:pt x="6008" y="6462"/>
                  </a:lnTo>
                  <a:lnTo>
                    <a:pt x="6029" y="6433"/>
                  </a:lnTo>
                  <a:lnTo>
                    <a:pt x="6052" y="6407"/>
                  </a:lnTo>
                  <a:lnTo>
                    <a:pt x="6075" y="6381"/>
                  </a:lnTo>
                  <a:lnTo>
                    <a:pt x="6100" y="6356"/>
                  </a:lnTo>
                  <a:lnTo>
                    <a:pt x="6124" y="6332"/>
                  </a:lnTo>
                  <a:lnTo>
                    <a:pt x="6150" y="6310"/>
                  </a:lnTo>
                  <a:lnTo>
                    <a:pt x="6177" y="6289"/>
                  </a:lnTo>
                  <a:lnTo>
                    <a:pt x="6204" y="6270"/>
                  </a:lnTo>
                  <a:lnTo>
                    <a:pt x="6231" y="6250"/>
                  </a:lnTo>
                  <a:lnTo>
                    <a:pt x="6260" y="6233"/>
                  </a:lnTo>
                  <a:lnTo>
                    <a:pt x="6288" y="6216"/>
                  </a:lnTo>
                  <a:lnTo>
                    <a:pt x="6317" y="6200"/>
                  </a:lnTo>
                  <a:lnTo>
                    <a:pt x="6348" y="6187"/>
                  </a:lnTo>
                  <a:lnTo>
                    <a:pt x="6378" y="6173"/>
                  </a:lnTo>
                  <a:lnTo>
                    <a:pt x="6409" y="6161"/>
                  </a:lnTo>
                  <a:lnTo>
                    <a:pt x="6441" y="6150"/>
                  </a:lnTo>
                  <a:lnTo>
                    <a:pt x="6473" y="6140"/>
                  </a:lnTo>
                  <a:lnTo>
                    <a:pt x="6504" y="6130"/>
                  </a:lnTo>
                  <a:lnTo>
                    <a:pt x="6536" y="6123"/>
                  </a:lnTo>
                  <a:lnTo>
                    <a:pt x="6569" y="6117"/>
                  </a:lnTo>
                  <a:lnTo>
                    <a:pt x="6603" y="6111"/>
                  </a:lnTo>
                  <a:lnTo>
                    <a:pt x="6636" y="6106"/>
                  </a:lnTo>
                  <a:lnTo>
                    <a:pt x="6671" y="6102"/>
                  </a:lnTo>
                  <a:lnTo>
                    <a:pt x="6704" y="6100"/>
                  </a:lnTo>
                  <a:lnTo>
                    <a:pt x="6738" y="6099"/>
                  </a:lnTo>
                  <a:lnTo>
                    <a:pt x="6773" y="6099"/>
                  </a:lnTo>
                  <a:lnTo>
                    <a:pt x="6808" y="6100"/>
                  </a:lnTo>
                  <a:lnTo>
                    <a:pt x="6842" y="6101"/>
                  </a:lnTo>
                  <a:lnTo>
                    <a:pt x="6877" y="6105"/>
                  </a:lnTo>
                  <a:lnTo>
                    <a:pt x="6911" y="6108"/>
                  </a:lnTo>
                  <a:lnTo>
                    <a:pt x="6947" y="6113"/>
                  </a:lnTo>
                  <a:lnTo>
                    <a:pt x="6957" y="6143"/>
                  </a:lnTo>
                  <a:lnTo>
                    <a:pt x="6965" y="6173"/>
                  </a:lnTo>
                  <a:lnTo>
                    <a:pt x="6973" y="6204"/>
                  </a:lnTo>
                  <a:lnTo>
                    <a:pt x="6979" y="6233"/>
                  </a:lnTo>
                  <a:lnTo>
                    <a:pt x="6984" y="6262"/>
                  </a:lnTo>
                  <a:lnTo>
                    <a:pt x="6987" y="6293"/>
                  </a:lnTo>
                  <a:lnTo>
                    <a:pt x="6988" y="6322"/>
                  </a:lnTo>
                  <a:lnTo>
                    <a:pt x="6990" y="6352"/>
                  </a:lnTo>
                  <a:lnTo>
                    <a:pt x="6990" y="6381"/>
                  </a:lnTo>
                  <a:lnTo>
                    <a:pt x="6988" y="6410"/>
                  </a:lnTo>
                  <a:lnTo>
                    <a:pt x="6986" y="6440"/>
                  </a:lnTo>
                  <a:lnTo>
                    <a:pt x="6984" y="6468"/>
                  </a:lnTo>
                  <a:lnTo>
                    <a:pt x="6979" y="6497"/>
                  </a:lnTo>
                  <a:lnTo>
                    <a:pt x="6974" y="6525"/>
                  </a:lnTo>
                  <a:lnTo>
                    <a:pt x="6966" y="6553"/>
                  </a:lnTo>
                  <a:lnTo>
                    <a:pt x="6959" y="6581"/>
                  </a:lnTo>
                  <a:lnTo>
                    <a:pt x="6951" y="6610"/>
                  </a:lnTo>
                  <a:lnTo>
                    <a:pt x="6942" y="6638"/>
                  </a:lnTo>
                  <a:lnTo>
                    <a:pt x="6931" y="6665"/>
                  </a:lnTo>
                  <a:lnTo>
                    <a:pt x="6920" y="6691"/>
                  </a:lnTo>
                  <a:lnTo>
                    <a:pt x="6908" y="6718"/>
                  </a:lnTo>
                  <a:lnTo>
                    <a:pt x="6896" y="6745"/>
                  </a:lnTo>
                  <a:lnTo>
                    <a:pt x="6881" y="6772"/>
                  </a:lnTo>
                  <a:lnTo>
                    <a:pt x="6867" y="6798"/>
                  </a:lnTo>
                  <a:lnTo>
                    <a:pt x="6852" y="6825"/>
                  </a:lnTo>
                  <a:lnTo>
                    <a:pt x="6836" y="6850"/>
                  </a:lnTo>
                  <a:lnTo>
                    <a:pt x="6819" y="6875"/>
                  </a:lnTo>
                  <a:lnTo>
                    <a:pt x="6801" y="6900"/>
                  </a:lnTo>
                  <a:lnTo>
                    <a:pt x="6765" y="6949"/>
                  </a:lnTo>
                  <a:lnTo>
                    <a:pt x="6726" y="6997"/>
                  </a:lnTo>
                  <a:lnTo>
                    <a:pt x="6684" y="7043"/>
                  </a:lnTo>
                  <a:lnTo>
                    <a:pt x="6641" y="7089"/>
                  </a:lnTo>
                  <a:lnTo>
                    <a:pt x="6596" y="7131"/>
                  </a:lnTo>
                  <a:lnTo>
                    <a:pt x="6548" y="7173"/>
                  </a:lnTo>
                  <a:lnTo>
                    <a:pt x="6501" y="7213"/>
                  </a:lnTo>
                  <a:lnTo>
                    <a:pt x="6451" y="7251"/>
                  </a:lnTo>
                  <a:lnTo>
                    <a:pt x="6400" y="7288"/>
                  </a:lnTo>
                  <a:lnTo>
                    <a:pt x="6349" y="7322"/>
                  </a:lnTo>
                  <a:lnTo>
                    <a:pt x="6298" y="7354"/>
                  </a:lnTo>
                  <a:lnTo>
                    <a:pt x="6245" y="7385"/>
                  </a:lnTo>
                  <a:lnTo>
                    <a:pt x="6193" y="7413"/>
                  </a:lnTo>
                  <a:lnTo>
                    <a:pt x="6140" y="7438"/>
                  </a:lnTo>
                  <a:lnTo>
                    <a:pt x="6087" y="7463"/>
                  </a:lnTo>
                  <a:lnTo>
                    <a:pt x="6035" y="7484"/>
                  </a:lnTo>
                  <a:lnTo>
                    <a:pt x="5984" y="7503"/>
                  </a:lnTo>
                  <a:lnTo>
                    <a:pt x="5932" y="7519"/>
                  </a:lnTo>
                  <a:lnTo>
                    <a:pt x="5966" y="7526"/>
                  </a:lnTo>
                  <a:lnTo>
                    <a:pt x="6001" y="7534"/>
                  </a:lnTo>
                  <a:lnTo>
                    <a:pt x="6037" y="7541"/>
                  </a:lnTo>
                  <a:lnTo>
                    <a:pt x="6074" y="7546"/>
                  </a:lnTo>
                  <a:lnTo>
                    <a:pt x="6112" y="7552"/>
                  </a:lnTo>
                  <a:lnTo>
                    <a:pt x="6151" y="7556"/>
                  </a:lnTo>
                  <a:lnTo>
                    <a:pt x="6190" y="7559"/>
                  </a:lnTo>
                  <a:lnTo>
                    <a:pt x="6231" y="7563"/>
                  </a:lnTo>
                  <a:lnTo>
                    <a:pt x="6272" y="7565"/>
                  </a:lnTo>
                  <a:lnTo>
                    <a:pt x="6312" y="7567"/>
                  </a:lnTo>
                  <a:lnTo>
                    <a:pt x="6354" y="7568"/>
                  </a:lnTo>
                  <a:lnTo>
                    <a:pt x="6396" y="7568"/>
                  </a:lnTo>
                  <a:lnTo>
                    <a:pt x="6438" y="7567"/>
                  </a:lnTo>
                  <a:lnTo>
                    <a:pt x="6480" y="7565"/>
                  </a:lnTo>
                  <a:lnTo>
                    <a:pt x="6521" y="7563"/>
                  </a:lnTo>
                  <a:lnTo>
                    <a:pt x="6563" y="7561"/>
                  </a:lnTo>
                  <a:lnTo>
                    <a:pt x="6605" y="7557"/>
                  </a:lnTo>
                  <a:lnTo>
                    <a:pt x="6646" y="7552"/>
                  </a:lnTo>
                  <a:lnTo>
                    <a:pt x="6688" y="7547"/>
                  </a:lnTo>
                  <a:lnTo>
                    <a:pt x="6728" y="7541"/>
                  </a:lnTo>
                  <a:lnTo>
                    <a:pt x="6767" y="7534"/>
                  </a:lnTo>
                  <a:lnTo>
                    <a:pt x="6806" y="7525"/>
                  </a:lnTo>
                  <a:lnTo>
                    <a:pt x="6844" y="7517"/>
                  </a:lnTo>
                  <a:lnTo>
                    <a:pt x="6882" y="7508"/>
                  </a:lnTo>
                  <a:lnTo>
                    <a:pt x="6919" y="7497"/>
                  </a:lnTo>
                  <a:lnTo>
                    <a:pt x="6953" y="7486"/>
                  </a:lnTo>
                  <a:lnTo>
                    <a:pt x="6987" y="7474"/>
                  </a:lnTo>
                  <a:lnTo>
                    <a:pt x="7020" y="7462"/>
                  </a:lnTo>
                  <a:lnTo>
                    <a:pt x="7052" y="7448"/>
                  </a:lnTo>
                  <a:lnTo>
                    <a:pt x="7081" y="7433"/>
                  </a:lnTo>
                  <a:lnTo>
                    <a:pt x="7110" y="7418"/>
                  </a:lnTo>
                  <a:lnTo>
                    <a:pt x="7136" y="7402"/>
                  </a:lnTo>
                  <a:lnTo>
                    <a:pt x="7123" y="7347"/>
                  </a:lnTo>
                  <a:lnTo>
                    <a:pt x="7110" y="7292"/>
                  </a:lnTo>
                  <a:lnTo>
                    <a:pt x="7099" y="7237"/>
                  </a:lnTo>
                  <a:lnTo>
                    <a:pt x="7090" y="7183"/>
                  </a:lnTo>
                  <a:lnTo>
                    <a:pt x="7083" y="7128"/>
                  </a:lnTo>
                  <a:lnTo>
                    <a:pt x="7077" y="7073"/>
                  </a:lnTo>
                  <a:lnTo>
                    <a:pt x="7073" y="7019"/>
                  </a:lnTo>
                  <a:lnTo>
                    <a:pt x="7070" y="6964"/>
                  </a:lnTo>
                  <a:lnTo>
                    <a:pt x="7069" y="6910"/>
                  </a:lnTo>
                  <a:lnTo>
                    <a:pt x="7070" y="6855"/>
                  </a:lnTo>
                  <a:lnTo>
                    <a:pt x="7073" y="6801"/>
                  </a:lnTo>
                  <a:lnTo>
                    <a:pt x="7078" y="6749"/>
                  </a:lnTo>
                  <a:lnTo>
                    <a:pt x="7085" y="6695"/>
                  </a:lnTo>
                  <a:lnTo>
                    <a:pt x="7094" y="6643"/>
                  </a:lnTo>
                  <a:lnTo>
                    <a:pt x="7103" y="6590"/>
                  </a:lnTo>
                  <a:lnTo>
                    <a:pt x="7116" y="6537"/>
                  </a:lnTo>
                  <a:lnTo>
                    <a:pt x="7129" y="6486"/>
                  </a:lnTo>
                  <a:lnTo>
                    <a:pt x="7145" y="6435"/>
                  </a:lnTo>
                  <a:lnTo>
                    <a:pt x="7162" y="6383"/>
                  </a:lnTo>
                  <a:lnTo>
                    <a:pt x="7182" y="6333"/>
                  </a:lnTo>
                  <a:lnTo>
                    <a:pt x="7204" y="6283"/>
                  </a:lnTo>
                  <a:lnTo>
                    <a:pt x="7227" y="6234"/>
                  </a:lnTo>
                  <a:lnTo>
                    <a:pt x="7253" y="6187"/>
                  </a:lnTo>
                  <a:lnTo>
                    <a:pt x="7279" y="6139"/>
                  </a:lnTo>
                  <a:lnTo>
                    <a:pt x="7309" y="6091"/>
                  </a:lnTo>
                  <a:lnTo>
                    <a:pt x="7341" y="6045"/>
                  </a:lnTo>
                  <a:lnTo>
                    <a:pt x="7374" y="6000"/>
                  </a:lnTo>
                  <a:lnTo>
                    <a:pt x="7409" y="5956"/>
                  </a:lnTo>
                  <a:lnTo>
                    <a:pt x="7446" y="5912"/>
                  </a:lnTo>
                  <a:lnTo>
                    <a:pt x="7485" y="5869"/>
                  </a:lnTo>
                  <a:lnTo>
                    <a:pt x="7526" y="5826"/>
                  </a:lnTo>
                  <a:lnTo>
                    <a:pt x="7569" y="5786"/>
                  </a:lnTo>
                  <a:lnTo>
                    <a:pt x="7644" y="5717"/>
                  </a:lnTo>
                  <a:lnTo>
                    <a:pt x="7718" y="5654"/>
                  </a:lnTo>
                  <a:lnTo>
                    <a:pt x="7755" y="5622"/>
                  </a:lnTo>
                  <a:lnTo>
                    <a:pt x="7793" y="5592"/>
                  </a:lnTo>
                  <a:lnTo>
                    <a:pt x="7831" y="5563"/>
                  </a:lnTo>
                  <a:lnTo>
                    <a:pt x="7869" y="5534"/>
                  </a:lnTo>
                  <a:lnTo>
                    <a:pt x="7908" y="5507"/>
                  </a:lnTo>
                  <a:lnTo>
                    <a:pt x="7947" y="5480"/>
                  </a:lnTo>
                  <a:lnTo>
                    <a:pt x="7986" y="5454"/>
                  </a:lnTo>
                  <a:lnTo>
                    <a:pt x="8028" y="5430"/>
                  </a:lnTo>
                  <a:lnTo>
                    <a:pt x="8069" y="5405"/>
                  </a:lnTo>
                  <a:lnTo>
                    <a:pt x="8112" y="5383"/>
                  </a:lnTo>
                  <a:lnTo>
                    <a:pt x="8156" y="5361"/>
                  </a:lnTo>
                  <a:lnTo>
                    <a:pt x="8201" y="5341"/>
                  </a:lnTo>
                  <a:lnTo>
                    <a:pt x="8303" y="5295"/>
                  </a:lnTo>
                  <a:lnTo>
                    <a:pt x="8403" y="5251"/>
                  </a:lnTo>
                  <a:lnTo>
                    <a:pt x="8603" y="5165"/>
                  </a:lnTo>
                  <a:lnTo>
                    <a:pt x="8704" y="5122"/>
                  </a:lnTo>
                  <a:lnTo>
                    <a:pt x="8803" y="5077"/>
                  </a:lnTo>
                  <a:lnTo>
                    <a:pt x="8852" y="5053"/>
                  </a:lnTo>
                  <a:lnTo>
                    <a:pt x="8901" y="5029"/>
                  </a:lnTo>
                  <a:lnTo>
                    <a:pt x="8948" y="5003"/>
                  </a:lnTo>
                  <a:lnTo>
                    <a:pt x="8997" y="4978"/>
                  </a:lnTo>
                  <a:lnTo>
                    <a:pt x="9012" y="4969"/>
                  </a:lnTo>
                  <a:lnTo>
                    <a:pt x="9029" y="4962"/>
                  </a:lnTo>
                  <a:lnTo>
                    <a:pt x="9068" y="4946"/>
                  </a:lnTo>
                  <a:lnTo>
                    <a:pt x="9111" y="4931"/>
                  </a:lnTo>
                  <a:lnTo>
                    <a:pt x="9158" y="4916"/>
                  </a:lnTo>
                  <a:lnTo>
                    <a:pt x="9210" y="4903"/>
                  </a:lnTo>
                  <a:lnTo>
                    <a:pt x="9264" y="4891"/>
                  </a:lnTo>
                  <a:lnTo>
                    <a:pt x="9320" y="4879"/>
                  </a:lnTo>
                  <a:lnTo>
                    <a:pt x="9376" y="4868"/>
                  </a:lnTo>
                  <a:lnTo>
                    <a:pt x="9434" y="4857"/>
                  </a:lnTo>
                  <a:lnTo>
                    <a:pt x="9490" y="4847"/>
                  </a:lnTo>
                  <a:lnTo>
                    <a:pt x="9599" y="4830"/>
                  </a:lnTo>
                  <a:lnTo>
                    <a:pt x="9696" y="4817"/>
                  </a:lnTo>
                  <a:lnTo>
                    <a:pt x="9777" y="4808"/>
                  </a:lnTo>
                  <a:lnTo>
                    <a:pt x="9806" y="4804"/>
                  </a:lnTo>
                  <a:lnTo>
                    <a:pt x="9837" y="4803"/>
                  </a:lnTo>
                  <a:lnTo>
                    <a:pt x="9897" y="4800"/>
                  </a:lnTo>
                  <a:lnTo>
                    <a:pt x="9959" y="4800"/>
                  </a:lnTo>
                  <a:lnTo>
                    <a:pt x="10022" y="4802"/>
                  </a:lnTo>
                  <a:lnTo>
                    <a:pt x="10085" y="4805"/>
                  </a:lnTo>
                  <a:lnTo>
                    <a:pt x="10149" y="4810"/>
                  </a:lnTo>
                  <a:lnTo>
                    <a:pt x="10278" y="4822"/>
                  </a:lnTo>
                  <a:lnTo>
                    <a:pt x="10407" y="4833"/>
                  </a:lnTo>
                  <a:lnTo>
                    <a:pt x="10472" y="4837"/>
                  </a:lnTo>
                  <a:lnTo>
                    <a:pt x="10535" y="4841"/>
                  </a:lnTo>
                  <a:lnTo>
                    <a:pt x="10599" y="4842"/>
                  </a:lnTo>
                  <a:lnTo>
                    <a:pt x="10661" y="4841"/>
                  </a:lnTo>
                  <a:lnTo>
                    <a:pt x="10693" y="4839"/>
                  </a:lnTo>
                  <a:lnTo>
                    <a:pt x="10723" y="4837"/>
                  </a:lnTo>
                  <a:lnTo>
                    <a:pt x="10754" y="4833"/>
                  </a:lnTo>
                  <a:lnTo>
                    <a:pt x="10783" y="4830"/>
                  </a:lnTo>
                  <a:lnTo>
                    <a:pt x="10799" y="4828"/>
                  </a:lnTo>
                  <a:lnTo>
                    <a:pt x="10813" y="4826"/>
                  </a:lnTo>
                  <a:lnTo>
                    <a:pt x="10841" y="4819"/>
                  </a:lnTo>
                  <a:lnTo>
                    <a:pt x="10868" y="4810"/>
                  </a:lnTo>
                  <a:lnTo>
                    <a:pt x="10892" y="4800"/>
                  </a:lnTo>
                  <a:lnTo>
                    <a:pt x="10917" y="4789"/>
                  </a:lnTo>
                  <a:lnTo>
                    <a:pt x="10941" y="4777"/>
                  </a:lnTo>
                  <a:lnTo>
                    <a:pt x="10987" y="4754"/>
                  </a:lnTo>
                  <a:lnTo>
                    <a:pt x="11012" y="4743"/>
                  </a:lnTo>
                  <a:lnTo>
                    <a:pt x="11035" y="4733"/>
                  </a:lnTo>
                  <a:lnTo>
                    <a:pt x="11060" y="4726"/>
                  </a:lnTo>
                  <a:lnTo>
                    <a:pt x="11085" y="4720"/>
                  </a:lnTo>
                  <a:lnTo>
                    <a:pt x="11099" y="4717"/>
                  </a:lnTo>
                  <a:lnTo>
                    <a:pt x="11112" y="4716"/>
                  </a:lnTo>
                  <a:lnTo>
                    <a:pt x="11126" y="4716"/>
                  </a:lnTo>
                  <a:lnTo>
                    <a:pt x="11140" y="4716"/>
                  </a:lnTo>
                  <a:lnTo>
                    <a:pt x="11155" y="4717"/>
                  </a:lnTo>
                  <a:lnTo>
                    <a:pt x="11170" y="4720"/>
                  </a:lnTo>
                  <a:lnTo>
                    <a:pt x="11185" y="4722"/>
                  </a:lnTo>
                  <a:lnTo>
                    <a:pt x="11201" y="4727"/>
                  </a:lnTo>
                  <a:lnTo>
                    <a:pt x="11227" y="4733"/>
                  </a:lnTo>
                  <a:lnTo>
                    <a:pt x="11253" y="4738"/>
                  </a:lnTo>
                  <a:lnTo>
                    <a:pt x="11277" y="4742"/>
                  </a:lnTo>
                  <a:lnTo>
                    <a:pt x="11300" y="4742"/>
                  </a:lnTo>
                  <a:lnTo>
                    <a:pt x="11322" y="4742"/>
                  </a:lnTo>
                  <a:lnTo>
                    <a:pt x="11344" y="4739"/>
                  </a:lnTo>
                  <a:lnTo>
                    <a:pt x="11365" y="4734"/>
                  </a:lnTo>
                  <a:lnTo>
                    <a:pt x="11386" y="4729"/>
                  </a:lnTo>
                  <a:lnTo>
                    <a:pt x="11408" y="4723"/>
                  </a:lnTo>
                  <a:lnTo>
                    <a:pt x="11429" y="4716"/>
                  </a:lnTo>
                  <a:lnTo>
                    <a:pt x="11470" y="4699"/>
                  </a:lnTo>
                  <a:lnTo>
                    <a:pt x="11561" y="4657"/>
                  </a:lnTo>
                  <a:lnTo>
                    <a:pt x="11588" y="4648"/>
                  </a:lnTo>
                  <a:lnTo>
                    <a:pt x="11615" y="4639"/>
                  </a:lnTo>
                  <a:lnTo>
                    <a:pt x="11643" y="4633"/>
                  </a:lnTo>
                  <a:lnTo>
                    <a:pt x="11670" y="4629"/>
                  </a:lnTo>
                  <a:lnTo>
                    <a:pt x="11696" y="4626"/>
                  </a:lnTo>
                  <a:lnTo>
                    <a:pt x="11723" y="4624"/>
                  </a:lnTo>
                  <a:lnTo>
                    <a:pt x="11778" y="4623"/>
                  </a:lnTo>
                  <a:lnTo>
                    <a:pt x="11833" y="4623"/>
                  </a:lnTo>
                  <a:lnTo>
                    <a:pt x="11862" y="4623"/>
                  </a:lnTo>
                  <a:lnTo>
                    <a:pt x="11888" y="4622"/>
                  </a:lnTo>
                  <a:lnTo>
                    <a:pt x="11917" y="4619"/>
                  </a:lnTo>
                  <a:lnTo>
                    <a:pt x="11943" y="4616"/>
                  </a:lnTo>
                  <a:lnTo>
                    <a:pt x="11972" y="4611"/>
                  </a:lnTo>
                  <a:lnTo>
                    <a:pt x="11998" y="4605"/>
                  </a:lnTo>
                  <a:lnTo>
                    <a:pt x="12034" y="4591"/>
                  </a:lnTo>
                  <a:lnTo>
                    <a:pt x="12069" y="4577"/>
                  </a:lnTo>
                  <a:lnTo>
                    <a:pt x="12140" y="4545"/>
                  </a:lnTo>
                  <a:lnTo>
                    <a:pt x="12212" y="4513"/>
                  </a:lnTo>
                  <a:lnTo>
                    <a:pt x="12285" y="4480"/>
                  </a:lnTo>
                  <a:lnTo>
                    <a:pt x="12321" y="4464"/>
                  </a:lnTo>
                  <a:lnTo>
                    <a:pt x="12358" y="4450"/>
                  </a:lnTo>
                  <a:lnTo>
                    <a:pt x="12396" y="4435"/>
                  </a:lnTo>
                  <a:lnTo>
                    <a:pt x="12432" y="4423"/>
                  </a:lnTo>
                  <a:lnTo>
                    <a:pt x="12469" y="4412"/>
                  </a:lnTo>
                  <a:lnTo>
                    <a:pt x="12506" y="4401"/>
                  </a:lnTo>
                  <a:lnTo>
                    <a:pt x="12544" y="4393"/>
                  </a:lnTo>
                  <a:lnTo>
                    <a:pt x="12580" y="4387"/>
                  </a:lnTo>
                  <a:lnTo>
                    <a:pt x="12587" y="4390"/>
                  </a:lnTo>
                  <a:lnTo>
                    <a:pt x="12590" y="4395"/>
                  </a:lnTo>
                  <a:lnTo>
                    <a:pt x="12594" y="4399"/>
                  </a:lnTo>
                  <a:lnTo>
                    <a:pt x="12596" y="4406"/>
                  </a:lnTo>
                  <a:lnTo>
                    <a:pt x="12599" y="4412"/>
                  </a:lnTo>
                  <a:lnTo>
                    <a:pt x="12600" y="4419"/>
                  </a:lnTo>
                  <a:lnTo>
                    <a:pt x="12600" y="4428"/>
                  </a:lnTo>
                  <a:lnTo>
                    <a:pt x="12600" y="4436"/>
                  </a:lnTo>
                  <a:lnTo>
                    <a:pt x="12596" y="4456"/>
                  </a:lnTo>
                  <a:lnTo>
                    <a:pt x="12591" y="4479"/>
                  </a:lnTo>
                  <a:lnTo>
                    <a:pt x="12583" y="4505"/>
                  </a:lnTo>
                  <a:lnTo>
                    <a:pt x="12572" y="4534"/>
                  </a:lnTo>
                  <a:lnTo>
                    <a:pt x="12558" y="4564"/>
                  </a:lnTo>
                  <a:lnTo>
                    <a:pt x="12542" y="4599"/>
                  </a:lnTo>
                  <a:lnTo>
                    <a:pt x="12523" y="4635"/>
                  </a:lnTo>
                  <a:lnTo>
                    <a:pt x="12502" y="4673"/>
                  </a:lnTo>
                  <a:lnTo>
                    <a:pt x="12480" y="4714"/>
                  </a:lnTo>
                  <a:lnTo>
                    <a:pt x="12454" y="4756"/>
                  </a:lnTo>
                  <a:lnTo>
                    <a:pt x="12398" y="4848"/>
                  </a:lnTo>
                  <a:lnTo>
                    <a:pt x="12336" y="4947"/>
                  </a:lnTo>
                  <a:lnTo>
                    <a:pt x="12266" y="5052"/>
                  </a:lnTo>
                  <a:lnTo>
                    <a:pt x="12190" y="5162"/>
                  </a:lnTo>
                  <a:lnTo>
                    <a:pt x="12110" y="5278"/>
                  </a:lnTo>
                  <a:lnTo>
                    <a:pt x="12025" y="5397"/>
                  </a:lnTo>
                  <a:lnTo>
                    <a:pt x="11937" y="5519"/>
                  </a:lnTo>
                  <a:lnTo>
                    <a:pt x="11847" y="5643"/>
                  </a:lnTo>
                  <a:lnTo>
                    <a:pt x="11754" y="5769"/>
                  </a:lnTo>
                  <a:lnTo>
                    <a:pt x="11566" y="6019"/>
                  </a:lnTo>
                  <a:lnTo>
                    <a:pt x="11379" y="6266"/>
                  </a:lnTo>
                  <a:lnTo>
                    <a:pt x="11199" y="6501"/>
                  </a:lnTo>
                  <a:lnTo>
                    <a:pt x="11031" y="6717"/>
                  </a:lnTo>
                  <a:lnTo>
                    <a:pt x="10885" y="6909"/>
                  </a:lnTo>
                  <a:lnTo>
                    <a:pt x="10761" y="7068"/>
                  </a:lnTo>
                  <a:lnTo>
                    <a:pt x="10671" y="7190"/>
                  </a:lnTo>
                  <a:lnTo>
                    <a:pt x="10639" y="7234"/>
                  </a:lnTo>
                  <a:lnTo>
                    <a:pt x="10617" y="7266"/>
                  </a:lnTo>
                  <a:lnTo>
                    <a:pt x="10602" y="7287"/>
                  </a:lnTo>
                  <a:lnTo>
                    <a:pt x="10588" y="7306"/>
                  </a:lnTo>
                  <a:lnTo>
                    <a:pt x="10572" y="7325"/>
                  </a:lnTo>
                  <a:lnTo>
                    <a:pt x="10556" y="7343"/>
                  </a:lnTo>
                  <a:lnTo>
                    <a:pt x="10539" y="7360"/>
                  </a:lnTo>
                  <a:lnTo>
                    <a:pt x="10522" y="7377"/>
                  </a:lnTo>
                  <a:lnTo>
                    <a:pt x="10503" y="7393"/>
                  </a:lnTo>
                  <a:lnTo>
                    <a:pt x="10484" y="7409"/>
                  </a:lnTo>
                  <a:lnTo>
                    <a:pt x="10445" y="7440"/>
                  </a:lnTo>
                  <a:lnTo>
                    <a:pt x="10404" y="7468"/>
                  </a:lnTo>
                  <a:lnTo>
                    <a:pt x="10361" y="7496"/>
                  </a:lnTo>
                  <a:lnTo>
                    <a:pt x="10319" y="7523"/>
                  </a:lnTo>
                  <a:lnTo>
                    <a:pt x="10232" y="7578"/>
                  </a:lnTo>
                  <a:lnTo>
                    <a:pt x="10188" y="7605"/>
                  </a:lnTo>
                  <a:lnTo>
                    <a:pt x="10145" y="7634"/>
                  </a:lnTo>
                  <a:lnTo>
                    <a:pt x="10105" y="7663"/>
                  </a:lnTo>
                  <a:lnTo>
                    <a:pt x="10064" y="7696"/>
                  </a:lnTo>
                  <a:lnTo>
                    <a:pt x="10045" y="7712"/>
                  </a:lnTo>
                  <a:lnTo>
                    <a:pt x="10027" y="7730"/>
                  </a:lnTo>
                  <a:lnTo>
                    <a:pt x="10008" y="7748"/>
                  </a:lnTo>
                  <a:lnTo>
                    <a:pt x="9991" y="7767"/>
                  </a:lnTo>
                  <a:lnTo>
                    <a:pt x="9969" y="7789"/>
                  </a:lnTo>
                  <a:lnTo>
                    <a:pt x="9947" y="7809"/>
                  </a:lnTo>
                  <a:lnTo>
                    <a:pt x="9924" y="7825"/>
                  </a:lnTo>
                  <a:lnTo>
                    <a:pt x="9902" y="7839"/>
                  </a:lnTo>
                  <a:lnTo>
                    <a:pt x="9877" y="7851"/>
                  </a:lnTo>
                  <a:lnTo>
                    <a:pt x="9854" y="7862"/>
                  </a:lnTo>
                  <a:lnTo>
                    <a:pt x="9830" y="7871"/>
                  </a:lnTo>
                  <a:lnTo>
                    <a:pt x="9805" y="7880"/>
                  </a:lnTo>
                  <a:lnTo>
                    <a:pt x="9755" y="7893"/>
                  </a:lnTo>
                  <a:lnTo>
                    <a:pt x="9703" y="7906"/>
                  </a:lnTo>
                  <a:lnTo>
                    <a:pt x="9676" y="7915"/>
                  </a:lnTo>
                  <a:lnTo>
                    <a:pt x="9649" y="7924"/>
                  </a:lnTo>
                  <a:lnTo>
                    <a:pt x="9622" y="7933"/>
                  </a:lnTo>
                  <a:lnTo>
                    <a:pt x="9595" y="7944"/>
                  </a:lnTo>
                  <a:lnTo>
                    <a:pt x="9556" y="7964"/>
                  </a:lnTo>
                  <a:lnTo>
                    <a:pt x="9520" y="7985"/>
                  </a:lnTo>
                  <a:lnTo>
                    <a:pt x="9485" y="8007"/>
                  </a:lnTo>
                  <a:lnTo>
                    <a:pt x="9451" y="8029"/>
                  </a:lnTo>
                  <a:lnTo>
                    <a:pt x="9385" y="8073"/>
                  </a:lnTo>
                  <a:lnTo>
                    <a:pt x="9352" y="8095"/>
                  </a:lnTo>
                  <a:lnTo>
                    <a:pt x="9320" y="8114"/>
                  </a:lnTo>
                  <a:lnTo>
                    <a:pt x="9287" y="8134"/>
                  </a:lnTo>
                  <a:lnTo>
                    <a:pt x="9253" y="8151"/>
                  </a:lnTo>
                  <a:lnTo>
                    <a:pt x="9217" y="8166"/>
                  </a:lnTo>
                  <a:lnTo>
                    <a:pt x="9199" y="8173"/>
                  </a:lnTo>
                  <a:lnTo>
                    <a:pt x="9181" y="8178"/>
                  </a:lnTo>
                  <a:lnTo>
                    <a:pt x="9161" y="8184"/>
                  </a:lnTo>
                  <a:lnTo>
                    <a:pt x="9141" y="8189"/>
                  </a:lnTo>
                  <a:lnTo>
                    <a:pt x="9122" y="8193"/>
                  </a:lnTo>
                  <a:lnTo>
                    <a:pt x="9101" y="8195"/>
                  </a:lnTo>
                  <a:lnTo>
                    <a:pt x="9080" y="8197"/>
                  </a:lnTo>
                  <a:lnTo>
                    <a:pt x="9058" y="8199"/>
                  </a:lnTo>
                  <a:lnTo>
                    <a:pt x="9035" y="8199"/>
                  </a:lnTo>
                  <a:lnTo>
                    <a:pt x="9012" y="8197"/>
                  </a:lnTo>
                  <a:lnTo>
                    <a:pt x="8995" y="8197"/>
                  </a:lnTo>
                  <a:lnTo>
                    <a:pt x="8978" y="8197"/>
                  </a:lnTo>
                  <a:lnTo>
                    <a:pt x="8945" y="8200"/>
                  </a:lnTo>
                  <a:lnTo>
                    <a:pt x="8913" y="8205"/>
                  </a:lnTo>
                  <a:lnTo>
                    <a:pt x="8880" y="8211"/>
                  </a:lnTo>
                  <a:lnTo>
                    <a:pt x="8848" y="8219"/>
                  </a:lnTo>
                  <a:lnTo>
                    <a:pt x="8817" y="8229"/>
                  </a:lnTo>
                  <a:lnTo>
                    <a:pt x="8755" y="8251"/>
                  </a:lnTo>
                  <a:lnTo>
                    <a:pt x="8693" y="8272"/>
                  </a:lnTo>
                  <a:lnTo>
                    <a:pt x="8662" y="8281"/>
                  </a:lnTo>
                  <a:lnTo>
                    <a:pt x="8630" y="8289"/>
                  </a:lnTo>
                  <a:lnTo>
                    <a:pt x="8599" y="8294"/>
                  </a:lnTo>
                  <a:lnTo>
                    <a:pt x="8566" y="8298"/>
                  </a:lnTo>
                  <a:lnTo>
                    <a:pt x="8548" y="8299"/>
                  </a:lnTo>
                  <a:lnTo>
                    <a:pt x="8533" y="8299"/>
                  </a:lnTo>
                  <a:lnTo>
                    <a:pt x="8515" y="8299"/>
                  </a:lnTo>
                  <a:lnTo>
                    <a:pt x="8498" y="8296"/>
                  </a:lnTo>
                  <a:lnTo>
                    <a:pt x="8425" y="8288"/>
                  </a:lnTo>
                  <a:lnTo>
                    <a:pt x="8348" y="8277"/>
                  </a:lnTo>
                  <a:lnTo>
                    <a:pt x="8267" y="8263"/>
                  </a:lnTo>
                  <a:lnTo>
                    <a:pt x="8185" y="8249"/>
                  </a:lnTo>
                  <a:lnTo>
                    <a:pt x="8103" y="8232"/>
                  </a:lnTo>
                  <a:lnTo>
                    <a:pt x="8024" y="8215"/>
                  </a:lnTo>
                  <a:lnTo>
                    <a:pt x="7948" y="8196"/>
                  </a:lnTo>
                  <a:lnTo>
                    <a:pt x="7877" y="8177"/>
                  </a:lnTo>
                  <a:lnTo>
                    <a:pt x="7841" y="8164"/>
                  </a:lnTo>
                  <a:lnTo>
                    <a:pt x="7806" y="8151"/>
                  </a:lnTo>
                  <a:lnTo>
                    <a:pt x="7776" y="8136"/>
                  </a:lnTo>
                  <a:lnTo>
                    <a:pt x="7746" y="8120"/>
                  </a:lnTo>
                  <a:lnTo>
                    <a:pt x="7718" y="8103"/>
                  </a:lnTo>
                  <a:lnTo>
                    <a:pt x="7693" y="8086"/>
                  </a:lnTo>
                  <a:lnTo>
                    <a:pt x="7643" y="8051"/>
                  </a:lnTo>
                  <a:lnTo>
                    <a:pt x="7618" y="8034"/>
                  </a:lnTo>
                  <a:lnTo>
                    <a:pt x="7592" y="8018"/>
                  </a:lnTo>
                  <a:lnTo>
                    <a:pt x="7567" y="8002"/>
                  </a:lnTo>
                  <a:lnTo>
                    <a:pt x="7539" y="7988"/>
                  </a:lnTo>
                  <a:lnTo>
                    <a:pt x="7509" y="7976"/>
                  </a:lnTo>
                  <a:lnTo>
                    <a:pt x="7479" y="7965"/>
                  </a:lnTo>
                  <a:lnTo>
                    <a:pt x="7462" y="7961"/>
                  </a:lnTo>
                  <a:lnTo>
                    <a:pt x="7444" y="7957"/>
                  </a:lnTo>
                  <a:lnTo>
                    <a:pt x="7426" y="7954"/>
                  </a:lnTo>
                  <a:lnTo>
                    <a:pt x="7407" y="7952"/>
                  </a:lnTo>
                  <a:lnTo>
                    <a:pt x="7391" y="7949"/>
                  </a:lnTo>
                  <a:lnTo>
                    <a:pt x="7376" y="7947"/>
                  </a:lnTo>
                  <a:lnTo>
                    <a:pt x="7361" y="7942"/>
                  </a:lnTo>
                  <a:lnTo>
                    <a:pt x="7347" y="7938"/>
                  </a:lnTo>
                  <a:lnTo>
                    <a:pt x="7333" y="7932"/>
                  </a:lnTo>
                  <a:lnTo>
                    <a:pt x="7320" y="7927"/>
                  </a:lnTo>
                  <a:lnTo>
                    <a:pt x="7308" y="7920"/>
                  </a:lnTo>
                  <a:lnTo>
                    <a:pt x="7297" y="7913"/>
                  </a:lnTo>
                  <a:lnTo>
                    <a:pt x="7284" y="7905"/>
                  </a:lnTo>
                  <a:lnTo>
                    <a:pt x="7275" y="7897"/>
                  </a:lnTo>
                  <a:lnTo>
                    <a:pt x="7264" y="7887"/>
                  </a:lnTo>
                  <a:lnTo>
                    <a:pt x="7254" y="7877"/>
                  </a:lnTo>
                  <a:lnTo>
                    <a:pt x="7235" y="7856"/>
                  </a:lnTo>
                  <a:lnTo>
                    <a:pt x="7220" y="7834"/>
                  </a:lnTo>
                  <a:lnTo>
                    <a:pt x="7206" y="7810"/>
                  </a:lnTo>
                  <a:lnTo>
                    <a:pt x="7194" y="7784"/>
                  </a:lnTo>
                  <a:lnTo>
                    <a:pt x="7183" y="7759"/>
                  </a:lnTo>
                  <a:lnTo>
                    <a:pt x="7174" y="7730"/>
                  </a:lnTo>
                  <a:lnTo>
                    <a:pt x="7167" y="7702"/>
                  </a:lnTo>
                  <a:lnTo>
                    <a:pt x="7161" y="7674"/>
                  </a:lnTo>
                  <a:lnTo>
                    <a:pt x="7157" y="7645"/>
                  </a:lnTo>
                  <a:lnTo>
                    <a:pt x="7155" y="7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35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7717156" y="1598529"/>
            <a:ext cx="944396" cy="36194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  <a:endParaRPr lang="en-US" altLang="zh-CN" sz="14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068092" y="3359221"/>
            <a:ext cx="944396" cy="36194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  <a:endParaRPr lang="en-US" altLang="zh-CN" sz="14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7717156" y="3359221"/>
            <a:ext cx="944396" cy="36194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  <a:endParaRPr lang="en-US" altLang="zh-CN" sz="1400" b="1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75787" y="2055558"/>
            <a:ext cx="1611828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1" name="矩形 40"/>
          <p:cNvSpPr/>
          <p:nvPr/>
        </p:nvSpPr>
        <p:spPr>
          <a:xfrm>
            <a:off x="7724851" y="2059904"/>
            <a:ext cx="1611828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724851" y="3820597"/>
            <a:ext cx="1611828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3" name="矩形 42"/>
          <p:cNvSpPr/>
          <p:nvPr/>
        </p:nvSpPr>
        <p:spPr>
          <a:xfrm>
            <a:off x="5075787" y="3820597"/>
            <a:ext cx="1611828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22" name="椭圆 21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4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4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4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4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accel="40000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accel="4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60209" y="2473162"/>
            <a:ext cx="1809233" cy="1655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4" tIns="32512" rIns="65024" bIns="3251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705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33233" y="2211865"/>
            <a:ext cx="1807727" cy="1655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4" tIns="32512" rIns="65024" bIns="3251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705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9953" y="4520214"/>
            <a:ext cx="1809233" cy="1655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4" tIns="32512" rIns="65024" bIns="3251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705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98621" y="4025007"/>
            <a:ext cx="1809233" cy="180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4" tIns="32512" rIns="65024" bIns="3251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705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16"/>
          <p:cNvSpPr txBox="1"/>
          <p:nvPr/>
        </p:nvSpPr>
        <p:spPr>
          <a:xfrm>
            <a:off x="1173466" y="1800606"/>
            <a:ext cx="1275542" cy="342658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7" name="文本框 17"/>
          <p:cNvSpPr txBox="1"/>
          <p:nvPr/>
        </p:nvSpPr>
        <p:spPr>
          <a:xfrm>
            <a:off x="1164360" y="3732510"/>
            <a:ext cx="1275542" cy="342658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8" name="文本框 18"/>
          <p:cNvSpPr txBox="1"/>
          <p:nvPr/>
        </p:nvSpPr>
        <p:spPr>
          <a:xfrm>
            <a:off x="9194560" y="1701910"/>
            <a:ext cx="1277772" cy="342658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9" name="文本框 19"/>
          <p:cNvSpPr txBox="1"/>
          <p:nvPr/>
        </p:nvSpPr>
        <p:spPr>
          <a:xfrm>
            <a:off x="9199021" y="3666806"/>
            <a:ext cx="1273311" cy="342658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0" name="文本框 20"/>
          <p:cNvSpPr txBox="1"/>
          <p:nvPr/>
        </p:nvSpPr>
        <p:spPr>
          <a:xfrm>
            <a:off x="5657230" y="2929360"/>
            <a:ext cx="920523" cy="765851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275" b="1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153899" y="2057992"/>
            <a:ext cx="2090672" cy="1091133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4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44794" y="4009464"/>
            <a:ext cx="2099777" cy="1091133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4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194560" y="1995420"/>
            <a:ext cx="2245167" cy="1091133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4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197515" y="3967841"/>
            <a:ext cx="2242212" cy="1091133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4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712054" y="1971935"/>
            <a:ext cx="2680734" cy="2680735"/>
            <a:chOff x="3134916" y="1290638"/>
            <a:chExt cx="2827734" cy="2826544"/>
          </a:xfrm>
          <a:solidFill>
            <a:schemeClr val="accent2"/>
          </a:solidFill>
        </p:grpSpPr>
        <p:sp>
          <p:nvSpPr>
            <p:cNvPr id="16" name="箭头1"/>
            <p:cNvSpPr>
              <a:spLocks noChangeAspect="1"/>
            </p:cNvSpPr>
            <p:nvPr/>
          </p:nvSpPr>
          <p:spPr bwMode="auto">
            <a:xfrm>
              <a:off x="4571805" y="1290638"/>
              <a:ext cx="1390845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00" tIns="256000" rIns="65024" bIns="32512"/>
            <a:lstStyle/>
            <a:p>
              <a:pPr algn="ctr">
                <a:defRPr/>
              </a:pPr>
              <a:endParaRPr lang="en-US" sz="388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197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00" tIns="256000" rIns="65024" bIns="32512"/>
            <a:lstStyle/>
            <a:p>
              <a:pPr algn="ctr">
                <a:defRPr/>
              </a:pPr>
              <a:endParaRPr lang="en-US" sz="388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39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00" tIns="256000" rIns="65024" bIns="32512"/>
            <a:lstStyle/>
            <a:p>
              <a:pPr algn="ctr">
                <a:defRPr/>
              </a:pPr>
              <a:endParaRPr lang="en-US" sz="388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箭头2"/>
            <p:cNvSpPr>
              <a:spLocks noChangeAspect="1"/>
            </p:cNvSpPr>
            <p:nvPr/>
          </p:nvSpPr>
          <p:spPr bwMode="auto">
            <a:xfrm>
              <a:off x="4432085" y="2752315"/>
              <a:ext cx="1528978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00" tIns="256000" rIns="65024" bIns="32512"/>
            <a:lstStyle/>
            <a:p>
              <a:pPr algn="ctr">
                <a:defRPr/>
              </a:pPr>
              <a:endParaRPr lang="en-US" sz="3885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6"/>
            <p:cNvSpPr txBox="1"/>
            <p:nvPr/>
          </p:nvSpPr>
          <p:spPr>
            <a:xfrm>
              <a:off x="4584507" y="3552191"/>
              <a:ext cx="480082" cy="438369"/>
            </a:xfrm>
            <a:prstGeom prst="rect">
              <a:avLst/>
            </a:prstGeom>
            <a:grpFill/>
          </p:spPr>
          <p:txBody>
            <a:bodyPr wrap="none" lIns="65024" tIns="32512" rIns="65024" bIns="3251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275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02</a:t>
              </a:r>
              <a:endParaRPr lang="zh-CN" altLang="en-US" sz="2275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16"/>
            <p:cNvSpPr txBox="1"/>
            <p:nvPr/>
          </p:nvSpPr>
          <p:spPr>
            <a:xfrm>
              <a:off x="3292101" y="2834768"/>
              <a:ext cx="480082" cy="438369"/>
            </a:xfrm>
            <a:prstGeom prst="rect">
              <a:avLst/>
            </a:prstGeom>
            <a:noFill/>
          </p:spPr>
          <p:txBody>
            <a:bodyPr wrap="none" lIns="65024" tIns="32512" rIns="65024" bIns="3251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275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03</a:t>
              </a:r>
              <a:endParaRPr lang="zh-CN" altLang="en-US" sz="2275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3975139" y="1462038"/>
              <a:ext cx="480082" cy="438369"/>
            </a:xfrm>
            <a:prstGeom prst="rect">
              <a:avLst/>
            </a:prstGeom>
            <a:grpFill/>
          </p:spPr>
          <p:txBody>
            <a:bodyPr wrap="none" lIns="65024" tIns="32512" rIns="65024" bIns="3251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275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04</a:t>
              </a:r>
              <a:endParaRPr lang="zh-CN" altLang="en-US" sz="2275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5381543" y="2266675"/>
              <a:ext cx="480082" cy="438369"/>
            </a:xfrm>
            <a:prstGeom prst="rect">
              <a:avLst/>
            </a:prstGeom>
            <a:noFill/>
          </p:spPr>
          <p:txBody>
            <a:bodyPr wrap="none" lIns="65024" tIns="32512" rIns="65024" bIns="3251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275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01</a:t>
              </a:r>
              <a:endParaRPr lang="zh-CN" altLang="en-US" sz="2275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活动效果展望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535038"/>
            <a:ext cx="12191999" cy="1322962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45" b="79007"/>
          <a:stretch>
            <a:fillRect/>
          </a:stretch>
        </p:blipFill>
        <p:spPr>
          <a:xfrm>
            <a:off x="0" y="0"/>
            <a:ext cx="3871609" cy="1439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4270442" y="457200"/>
            <a:ext cx="7921557" cy="59046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64595" y="1381323"/>
            <a:ext cx="7046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371" y="2972113"/>
            <a:ext cx="5126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圣诞活动策划</a:t>
            </a:r>
            <a:r>
              <a:rPr lang="en-US" altLang="zh-CN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sz="2600" dirty="0">
                <a:solidFill>
                  <a:srgbClr val="FFFF9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通用模板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8371" y="3643378"/>
            <a:ext cx="51264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策划人：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</a:t>
            </a: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时    间：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月</a:t>
            </a:r>
            <a:r>
              <a:rPr lang="en-US" altLang="zh-CN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</a:t>
            </a:r>
            <a:r>
              <a:rPr lang="zh-CN" altLang="en-US" sz="20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日</a:t>
            </a:r>
            <a:endParaRPr lang="zh-CN" altLang="en-US" sz="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177064"/>
            <a:ext cx="12191999" cy="680936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5"/>
          <p:cNvSpPr txBox="1"/>
          <p:nvPr/>
        </p:nvSpPr>
        <p:spPr>
          <a:xfrm>
            <a:off x="1968380" y="808555"/>
            <a:ext cx="32746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1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998" y="3572822"/>
            <a:ext cx="6105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6241044" y="2144950"/>
            <a:ext cx="5950955" cy="443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7"/>
          <p:cNvCxnSpPr/>
          <p:nvPr/>
        </p:nvCxnSpPr>
        <p:spPr>
          <a:xfrm rot="16200000" flipH="1">
            <a:off x="7984671" y="-676729"/>
            <a:ext cx="457200" cy="6680200"/>
          </a:xfrm>
          <a:prstGeom prst="bentConnector2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16396" y="3401559"/>
            <a:ext cx="719138" cy="719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59246" y="3344409"/>
            <a:ext cx="835025" cy="835025"/>
          </a:xfrm>
          <a:prstGeom prst="ellipse">
            <a:avLst/>
          </a:prstGeom>
          <a:noFill/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1284" y="3401559"/>
            <a:ext cx="717550" cy="719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52546" y="3344409"/>
            <a:ext cx="835025" cy="835025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0859" y="3401559"/>
            <a:ext cx="719137" cy="719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73709" y="3344409"/>
            <a:ext cx="835025" cy="835025"/>
          </a:xfrm>
          <a:prstGeom prst="ellipse">
            <a:avLst/>
          </a:prstGeom>
          <a:noFill/>
          <a:ln w="63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79709" y="3401559"/>
            <a:ext cx="719137" cy="7191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20971" y="3344409"/>
            <a:ext cx="835025" cy="835025"/>
          </a:xfrm>
          <a:prstGeom prst="ellipse">
            <a:avLst/>
          </a:prstGeom>
          <a:noFill/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623096" y="3401559"/>
            <a:ext cx="719138" cy="719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564359" y="3344409"/>
            <a:ext cx="836612" cy="835025"/>
          </a:xfrm>
          <a:prstGeom prst="ellipse">
            <a:avLst/>
          </a:prstGeom>
          <a:noFill/>
          <a:ln w="63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95446" y="2818946"/>
            <a:ext cx="169863" cy="16986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89446" y="2818946"/>
            <a:ext cx="169863" cy="169863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57521" y="2818946"/>
            <a:ext cx="169863" cy="16986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497559" y="2818946"/>
            <a:ext cx="169862" cy="169863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81859" y="2818946"/>
            <a:ext cx="169862" cy="169863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7" name="Straight Connector 22"/>
          <p:cNvCxnSpPr/>
          <p:nvPr/>
        </p:nvCxnSpPr>
        <p:spPr>
          <a:xfrm rot="16200000" flipH="1">
            <a:off x="5197021" y="3099934"/>
            <a:ext cx="365125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7992608" y="3099934"/>
            <a:ext cx="365125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9402308" y="3099934"/>
            <a:ext cx="365125" cy="0"/>
          </a:xfrm>
          <a:prstGeom prst="line">
            <a:avLst/>
          </a:prstGeom>
          <a:ln w="9525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0789783" y="3099934"/>
            <a:ext cx="365125" cy="0"/>
          </a:xfrm>
          <a:prstGeom prst="line">
            <a:avLst/>
          </a:prstGeom>
          <a:ln w="9525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6546396" y="3099934"/>
            <a:ext cx="365125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396921" y="1329871"/>
            <a:ext cx="973138" cy="973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321" y="1244146"/>
            <a:ext cx="3582988" cy="1418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输入标题</a:t>
            </a:r>
            <a:endParaRPr lang="en-US" sz="13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endParaRPr lang="en-US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25534" y="4439784"/>
            <a:ext cx="1285875" cy="101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en-US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28884" y="4439784"/>
            <a:ext cx="1285875" cy="101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30646" y="4439784"/>
            <a:ext cx="1285875" cy="101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33996" y="4439784"/>
            <a:ext cx="1285875" cy="101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324646" y="4439784"/>
            <a:ext cx="1285875" cy="101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0896" y="3850821"/>
            <a:ext cx="288925" cy="1174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96521" y="4603296"/>
            <a:ext cx="288925" cy="4222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752146" y="4319134"/>
            <a:ext cx="288925" cy="70643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296659" y="4106409"/>
            <a:ext cx="288925" cy="919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850696" y="4754109"/>
            <a:ext cx="288925" cy="2714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2674" y="5101771"/>
            <a:ext cx="35298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AU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54306" y="5101771"/>
            <a:ext cx="32573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KL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9077" y="5101771"/>
            <a:ext cx="3706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MN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59907" y="5101771"/>
            <a:ext cx="34496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US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29944" y="5101771"/>
            <a:ext cx="31931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JP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5198" y="3577771"/>
            <a:ext cx="4219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85%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06216" y="4330246"/>
            <a:ext cx="4219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7398" y="4036559"/>
            <a:ext cx="4219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68%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0166" y="3827009"/>
            <a:ext cx="4219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83410" y="4477884"/>
            <a:ext cx="4219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47" name="椭圆 46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2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7631" y="1398368"/>
            <a:ext cx="2627576" cy="25768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26396" y="1300687"/>
            <a:ext cx="2844648" cy="3971718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0655" y="5577224"/>
            <a:ext cx="10650690" cy="33246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6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03622" y="4132939"/>
            <a:ext cx="2477704" cy="978073"/>
            <a:chOff x="680210" y="1949615"/>
            <a:chExt cx="1718591" cy="734128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80210" y="2171520"/>
              <a:ext cx="1718591" cy="5122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76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2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4806546" y="1398368"/>
            <a:ext cx="2627576" cy="2576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685312" y="1300687"/>
            <a:ext cx="2844648" cy="3971718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4905471" y="4132937"/>
            <a:ext cx="2436658" cy="978075"/>
            <a:chOff x="578159" y="1949614"/>
            <a:chExt cx="1777231" cy="734130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777231" cy="5122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76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2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265462" y="1398368"/>
            <a:ext cx="2627576" cy="25768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144227" y="1300687"/>
            <a:ext cx="2844648" cy="3971718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366273" y="4132937"/>
            <a:ext cx="2436656" cy="978075"/>
            <a:chOff x="578159" y="1949614"/>
            <a:chExt cx="1971069" cy="734130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51222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76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2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325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2"/>
          <p:cNvSpPr/>
          <p:nvPr/>
        </p:nvSpPr>
        <p:spPr>
          <a:xfrm>
            <a:off x="4554663" y="4279144"/>
            <a:ext cx="3082684" cy="816579"/>
          </a:xfrm>
          <a:custGeom>
            <a:avLst/>
            <a:gdLst>
              <a:gd name="connsiteX0" fmla="*/ 0 w 4780608"/>
              <a:gd name="connsiteY0" fmla="*/ 0 h 1266177"/>
              <a:gd name="connsiteX1" fmla="*/ 9039 w 4780608"/>
              <a:gd name="connsiteY1" fmla="*/ 14387 h 1266177"/>
              <a:gd name="connsiteX2" fmla="*/ 2390304 w 4780608"/>
              <a:gd name="connsiteY2" fmla="*/ 1101077 h 1266177"/>
              <a:gd name="connsiteX3" fmla="*/ 4771569 w 4780608"/>
              <a:gd name="connsiteY3" fmla="*/ 14387 h 1266177"/>
              <a:gd name="connsiteX4" fmla="*/ 4780608 w 4780608"/>
              <a:gd name="connsiteY4" fmla="*/ 0 h 1266177"/>
              <a:gd name="connsiteX5" fmla="*/ 4748251 w 4780608"/>
              <a:gd name="connsiteY5" fmla="*/ 67785 h 1266177"/>
              <a:gd name="connsiteX6" fmla="*/ 2390304 w 4780608"/>
              <a:gd name="connsiteY6" fmla="*/ 1266177 h 1266177"/>
              <a:gd name="connsiteX7" fmla="*/ 32357 w 4780608"/>
              <a:gd name="connsiteY7" fmla="*/ 67785 h 1266177"/>
              <a:gd name="connsiteX8" fmla="*/ 0 w 4780608"/>
              <a:gd name="connsiteY8" fmla="*/ 0 h 12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608" h="1266177">
                <a:moveTo>
                  <a:pt x="0" y="0"/>
                </a:moveTo>
                <a:lnTo>
                  <a:pt x="9039" y="14387"/>
                </a:lnTo>
                <a:cubicBezTo>
                  <a:pt x="467630" y="661669"/>
                  <a:pt x="1362042" y="1101077"/>
                  <a:pt x="2390304" y="1101077"/>
                </a:cubicBezTo>
                <a:cubicBezTo>
                  <a:pt x="3418566" y="1101077"/>
                  <a:pt x="4312978" y="661669"/>
                  <a:pt x="4771569" y="14387"/>
                </a:cubicBezTo>
                <a:lnTo>
                  <a:pt x="4780608" y="0"/>
                </a:lnTo>
                <a:lnTo>
                  <a:pt x="4748251" y="67785"/>
                </a:lnTo>
                <a:cubicBezTo>
                  <a:pt x="4359766" y="772030"/>
                  <a:pt x="3450297" y="1266177"/>
                  <a:pt x="2390304" y="1266177"/>
                </a:cubicBezTo>
                <a:cubicBezTo>
                  <a:pt x="1330311" y="1266177"/>
                  <a:pt x="420842" y="772030"/>
                  <a:pt x="32357" y="677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16707" y="2641733"/>
            <a:ext cx="2158591" cy="2045703"/>
            <a:chOff x="7410825" y="2727325"/>
            <a:chExt cx="7237414" cy="6858001"/>
          </a:xfrm>
          <a:solidFill>
            <a:schemeClr val="accent2"/>
          </a:solidFill>
        </p:grpSpPr>
        <p:sp>
          <p:nvSpPr>
            <p:cNvPr id="4" name="任意多边形 8"/>
            <p:cNvSpPr/>
            <p:nvPr/>
          </p:nvSpPr>
          <p:spPr>
            <a:xfrm>
              <a:off x="7410825" y="3128963"/>
              <a:ext cx="2333625" cy="6456362"/>
            </a:xfrm>
            <a:custGeom>
              <a:avLst/>
              <a:gdLst>
                <a:gd name="connsiteX0" fmla="*/ 1045369 w 2333625"/>
                <a:gd name="connsiteY0" fmla="*/ 1287462 h 6456362"/>
                <a:gd name="connsiteX1" fmla="*/ 1260475 w 2333625"/>
                <a:gd name="connsiteY1" fmla="*/ 2108074 h 6456362"/>
                <a:gd name="connsiteX2" fmla="*/ 1377156 w 2333625"/>
                <a:gd name="connsiteY2" fmla="*/ 1538249 h 6456362"/>
                <a:gd name="connsiteX3" fmla="*/ 1262856 w 2333625"/>
                <a:gd name="connsiteY3" fmla="*/ 1424760 h 6456362"/>
                <a:gd name="connsiteX4" fmla="*/ 1391444 w 2333625"/>
                <a:gd name="connsiteY4" fmla="*/ 1296986 h 6456362"/>
                <a:gd name="connsiteX5" fmla="*/ 1458119 w 2333625"/>
                <a:gd name="connsiteY5" fmla="*/ 1296986 h 6456362"/>
                <a:gd name="connsiteX6" fmla="*/ 1524794 w 2333625"/>
                <a:gd name="connsiteY6" fmla="*/ 1296986 h 6456362"/>
                <a:gd name="connsiteX7" fmla="*/ 1652588 w 2333625"/>
                <a:gd name="connsiteY7" fmla="*/ 1424760 h 6456362"/>
                <a:gd name="connsiteX8" fmla="*/ 1539081 w 2333625"/>
                <a:gd name="connsiteY8" fmla="*/ 1538249 h 6456362"/>
                <a:gd name="connsiteX9" fmla="*/ 1655763 w 2333625"/>
                <a:gd name="connsiteY9" fmla="*/ 2108074 h 6456362"/>
                <a:gd name="connsiteX10" fmla="*/ 1871663 w 2333625"/>
                <a:gd name="connsiteY10" fmla="*/ 1287462 h 6456362"/>
                <a:gd name="connsiteX11" fmla="*/ 2153444 w 2333625"/>
                <a:gd name="connsiteY11" fmla="*/ 1348572 h 6456362"/>
                <a:gd name="connsiteX12" fmla="*/ 2170113 w 2333625"/>
                <a:gd name="connsiteY12" fmla="*/ 1354127 h 6456362"/>
                <a:gd name="connsiteX13" fmla="*/ 2186781 w 2333625"/>
                <a:gd name="connsiteY13" fmla="*/ 1358095 h 6456362"/>
                <a:gd name="connsiteX14" fmla="*/ 2175669 w 2333625"/>
                <a:gd name="connsiteY14" fmla="*/ 1393015 h 6456362"/>
                <a:gd name="connsiteX15" fmla="*/ 2166144 w 2333625"/>
                <a:gd name="connsiteY15" fmla="*/ 1429522 h 6456362"/>
                <a:gd name="connsiteX16" fmla="*/ 2156619 w 2333625"/>
                <a:gd name="connsiteY16" fmla="*/ 1466029 h 6456362"/>
                <a:gd name="connsiteX17" fmla="*/ 2150269 w 2333625"/>
                <a:gd name="connsiteY17" fmla="*/ 1501742 h 6456362"/>
                <a:gd name="connsiteX18" fmla="*/ 1829594 w 2333625"/>
                <a:gd name="connsiteY18" fmla="*/ 3485018 h 6456362"/>
                <a:gd name="connsiteX19" fmla="*/ 1826419 w 2333625"/>
                <a:gd name="connsiteY19" fmla="*/ 3508827 h 6456362"/>
                <a:gd name="connsiteX20" fmla="*/ 1824038 w 2333625"/>
                <a:gd name="connsiteY20" fmla="*/ 3533430 h 6456362"/>
                <a:gd name="connsiteX21" fmla="*/ 1824038 w 2333625"/>
                <a:gd name="connsiteY21" fmla="*/ 3557239 h 6456362"/>
                <a:gd name="connsiteX22" fmla="*/ 1824038 w 2333625"/>
                <a:gd name="connsiteY22" fmla="*/ 3581841 h 6456362"/>
                <a:gd name="connsiteX23" fmla="*/ 1824831 w 2333625"/>
                <a:gd name="connsiteY23" fmla="*/ 3604856 h 6456362"/>
                <a:gd name="connsiteX24" fmla="*/ 1827213 w 2333625"/>
                <a:gd name="connsiteY24" fmla="*/ 3628665 h 6456362"/>
                <a:gd name="connsiteX25" fmla="*/ 1830388 w 2333625"/>
                <a:gd name="connsiteY25" fmla="*/ 3651680 h 6456362"/>
                <a:gd name="connsiteX26" fmla="*/ 1835150 w 2333625"/>
                <a:gd name="connsiteY26" fmla="*/ 3674696 h 6456362"/>
                <a:gd name="connsiteX27" fmla="*/ 1840706 w 2333625"/>
                <a:gd name="connsiteY27" fmla="*/ 3696917 h 6456362"/>
                <a:gd name="connsiteX28" fmla="*/ 1846263 w 2333625"/>
                <a:gd name="connsiteY28" fmla="*/ 3719932 h 6456362"/>
                <a:gd name="connsiteX29" fmla="*/ 1853406 w 2333625"/>
                <a:gd name="connsiteY29" fmla="*/ 3742154 h 6456362"/>
                <a:gd name="connsiteX30" fmla="*/ 1862138 w 2333625"/>
                <a:gd name="connsiteY30" fmla="*/ 3762788 h 6456362"/>
                <a:gd name="connsiteX31" fmla="*/ 1871663 w 2333625"/>
                <a:gd name="connsiteY31" fmla="*/ 3783423 h 6456362"/>
                <a:gd name="connsiteX32" fmla="*/ 1881188 w 2333625"/>
                <a:gd name="connsiteY32" fmla="*/ 3804851 h 6456362"/>
                <a:gd name="connsiteX33" fmla="*/ 1893094 w 2333625"/>
                <a:gd name="connsiteY33" fmla="*/ 3825485 h 6456362"/>
                <a:gd name="connsiteX34" fmla="*/ 1904206 w 2333625"/>
                <a:gd name="connsiteY34" fmla="*/ 3845326 h 6456362"/>
                <a:gd name="connsiteX35" fmla="*/ 1917700 w 2333625"/>
                <a:gd name="connsiteY35" fmla="*/ 3863579 h 6456362"/>
                <a:gd name="connsiteX36" fmla="*/ 1931988 w 2333625"/>
                <a:gd name="connsiteY36" fmla="*/ 3882626 h 6456362"/>
                <a:gd name="connsiteX37" fmla="*/ 1946275 w 2333625"/>
                <a:gd name="connsiteY37" fmla="*/ 3900086 h 6456362"/>
                <a:gd name="connsiteX38" fmla="*/ 1961356 w 2333625"/>
                <a:gd name="connsiteY38" fmla="*/ 3917546 h 6456362"/>
                <a:gd name="connsiteX39" fmla="*/ 1976438 w 2333625"/>
                <a:gd name="connsiteY39" fmla="*/ 3934212 h 6456362"/>
                <a:gd name="connsiteX40" fmla="*/ 1994694 w 2333625"/>
                <a:gd name="connsiteY40" fmla="*/ 3949291 h 6456362"/>
                <a:gd name="connsiteX41" fmla="*/ 2012156 w 2333625"/>
                <a:gd name="connsiteY41" fmla="*/ 3965163 h 6456362"/>
                <a:gd name="connsiteX42" fmla="*/ 2030413 w 2333625"/>
                <a:gd name="connsiteY42" fmla="*/ 3979449 h 6456362"/>
                <a:gd name="connsiteX43" fmla="*/ 2049463 w 2333625"/>
                <a:gd name="connsiteY43" fmla="*/ 3992147 h 6456362"/>
                <a:gd name="connsiteX44" fmla="*/ 2069306 w 2333625"/>
                <a:gd name="connsiteY44" fmla="*/ 4005638 h 6456362"/>
                <a:gd name="connsiteX45" fmla="*/ 2089944 w 2333625"/>
                <a:gd name="connsiteY45" fmla="*/ 4017543 h 6456362"/>
                <a:gd name="connsiteX46" fmla="*/ 2110581 w 2333625"/>
                <a:gd name="connsiteY46" fmla="*/ 4028654 h 6456362"/>
                <a:gd name="connsiteX47" fmla="*/ 2132013 w 2333625"/>
                <a:gd name="connsiteY47" fmla="*/ 4038177 h 6456362"/>
                <a:gd name="connsiteX48" fmla="*/ 2155031 w 2333625"/>
                <a:gd name="connsiteY48" fmla="*/ 4047701 h 6456362"/>
                <a:gd name="connsiteX49" fmla="*/ 2178050 w 2333625"/>
                <a:gd name="connsiteY49" fmla="*/ 4056431 h 6456362"/>
                <a:gd name="connsiteX50" fmla="*/ 2201069 w 2333625"/>
                <a:gd name="connsiteY50" fmla="*/ 4062780 h 6456362"/>
                <a:gd name="connsiteX51" fmla="*/ 2201863 w 2333625"/>
                <a:gd name="connsiteY51" fmla="*/ 4062780 h 6456362"/>
                <a:gd name="connsiteX52" fmla="*/ 2332831 w 2333625"/>
                <a:gd name="connsiteY52" fmla="*/ 6119070 h 6456362"/>
                <a:gd name="connsiteX53" fmla="*/ 2333625 w 2333625"/>
                <a:gd name="connsiteY53" fmla="*/ 6136530 h 6456362"/>
                <a:gd name="connsiteX54" fmla="*/ 2332831 w 2333625"/>
                <a:gd name="connsiteY54" fmla="*/ 6153196 h 6456362"/>
                <a:gd name="connsiteX55" fmla="*/ 2332038 w 2333625"/>
                <a:gd name="connsiteY55" fmla="*/ 6169862 h 6456362"/>
                <a:gd name="connsiteX56" fmla="*/ 2330450 w 2333625"/>
                <a:gd name="connsiteY56" fmla="*/ 6185735 h 6456362"/>
                <a:gd name="connsiteX57" fmla="*/ 2327275 w 2333625"/>
                <a:gd name="connsiteY57" fmla="*/ 6202401 h 6456362"/>
                <a:gd name="connsiteX58" fmla="*/ 2324100 w 2333625"/>
                <a:gd name="connsiteY58" fmla="*/ 6218273 h 6456362"/>
                <a:gd name="connsiteX59" fmla="*/ 2319338 w 2333625"/>
                <a:gd name="connsiteY59" fmla="*/ 6234146 h 6456362"/>
                <a:gd name="connsiteX60" fmla="*/ 2313781 w 2333625"/>
                <a:gd name="connsiteY60" fmla="*/ 6248431 h 6456362"/>
                <a:gd name="connsiteX61" fmla="*/ 2308225 w 2333625"/>
                <a:gd name="connsiteY61" fmla="*/ 6264304 h 6456362"/>
                <a:gd name="connsiteX62" fmla="*/ 2301875 w 2333625"/>
                <a:gd name="connsiteY62" fmla="*/ 6278589 h 6456362"/>
                <a:gd name="connsiteX63" fmla="*/ 2293938 w 2333625"/>
                <a:gd name="connsiteY63" fmla="*/ 6292875 h 6456362"/>
                <a:gd name="connsiteX64" fmla="*/ 2286794 w 2333625"/>
                <a:gd name="connsiteY64" fmla="*/ 6305573 h 6456362"/>
                <a:gd name="connsiteX65" fmla="*/ 2278063 w 2333625"/>
                <a:gd name="connsiteY65" fmla="*/ 6319065 h 6456362"/>
                <a:gd name="connsiteX66" fmla="*/ 2267744 w 2333625"/>
                <a:gd name="connsiteY66" fmla="*/ 6332556 h 6456362"/>
                <a:gd name="connsiteX67" fmla="*/ 2258219 w 2333625"/>
                <a:gd name="connsiteY67" fmla="*/ 6344461 h 6456362"/>
                <a:gd name="connsiteX68" fmla="*/ 2247900 w 2333625"/>
                <a:gd name="connsiteY68" fmla="*/ 6356365 h 6456362"/>
                <a:gd name="connsiteX69" fmla="*/ 2237581 w 2333625"/>
                <a:gd name="connsiteY69" fmla="*/ 6367475 h 6456362"/>
                <a:gd name="connsiteX70" fmla="*/ 2224881 w 2333625"/>
                <a:gd name="connsiteY70" fmla="*/ 6378587 h 6456362"/>
                <a:gd name="connsiteX71" fmla="*/ 2212975 w 2333625"/>
                <a:gd name="connsiteY71" fmla="*/ 6388110 h 6456362"/>
                <a:gd name="connsiteX72" fmla="*/ 2199481 w 2333625"/>
                <a:gd name="connsiteY72" fmla="*/ 6398427 h 6456362"/>
                <a:gd name="connsiteX73" fmla="*/ 2186781 w 2333625"/>
                <a:gd name="connsiteY73" fmla="*/ 6407157 h 6456362"/>
                <a:gd name="connsiteX74" fmla="*/ 2173288 w 2333625"/>
                <a:gd name="connsiteY74" fmla="*/ 6414299 h 6456362"/>
                <a:gd name="connsiteX75" fmla="*/ 2159000 w 2333625"/>
                <a:gd name="connsiteY75" fmla="*/ 6422236 h 6456362"/>
                <a:gd name="connsiteX76" fmla="*/ 2144713 w 2333625"/>
                <a:gd name="connsiteY76" fmla="*/ 6428585 h 6456362"/>
                <a:gd name="connsiteX77" fmla="*/ 2130425 w 2333625"/>
                <a:gd name="connsiteY77" fmla="*/ 6435727 h 6456362"/>
                <a:gd name="connsiteX78" fmla="*/ 2115344 w 2333625"/>
                <a:gd name="connsiteY78" fmla="*/ 6441283 h 6456362"/>
                <a:gd name="connsiteX79" fmla="*/ 2099469 w 2333625"/>
                <a:gd name="connsiteY79" fmla="*/ 6445251 h 6456362"/>
                <a:gd name="connsiteX80" fmla="*/ 2083594 w 2333625"/>
                <a:gd name="connsiteY80" fmla="*/ 6450013 h 6456362"/>
                <a:gd name="connsiteX81" fmla="*/ 2066925 w 2333625"/>
                <a:gd name="connsiteY81" fmla="*/ 6451600 h 6456362"/>
                <a:gd name="connsiteX82" fmla="*/ 2050256 w 2333625"/>
                <a:gd name="connsiteY82" fmla="*/ 6453981 h 6456362"/>
                <a:gd name="connsiteX83" fmla="*/ 2033588 w 2333625"/>
                <a:gd name="connsiteY83" fmla="*/ 6455569 h 6456362"/>
                <a:gd name="connsiteX84" fmla="*/ 2017713 w 2333625"/>
                <a:gd name="connsiteY84" fmla="*/ 6456362 h 6456362"/>
                <a:gd name="connsiteX85" fmla="*/ 2001838 w 2333625"/>
                <a:gd name="connsiteY85" fmla="*/ 6456362 h 6456362"/>
                <a:gd name="connsiteX86" fmla="*/ 1986756 w 2333625"/>
                <a:gd name="connsiteY86" fmla="*/ 6455569 h 6456362"/>
                <a:gd name="connsiteX87" fmla="*/ 1972469 w 2333625"/>
                <a:gd name="connsiteY87" fmla="*/ 6453187 h 6456362"/>
                <a:gd name="connsiteX88" fmla="*/ 1957388 w 2333625"/>
                <a:gd name="connsiteY88" fmla="*/ 6450807 h 6456362"/>
                <a:gd name="connsiteX89" fmla="*/ 1943100 w 2333625"/>
                <a:gd name="connsiteY89" fmla="*/ 6447632 h 6456362"/>
                <a:gd name="connsiteX90" fmla="*/ 1929606 w 2333625"/>
                <a:gd name="connsiteY90" fmla="*/ 6444457 h 6456362"/>
                <a:gd name="connsiteX91" fmla="*/ 1915319 w 2333625"/>
                <a:gd name="connsiteY91" fmla="*/ 6439696 h 6456362"/>
                <a:gd name="connsiteX92" fmla="*/ 1901825 w 2333625"/>
                <a:gd name="connsiteY92" fmla="*/ 6434141 h 6456362"/>
                <a:gd name="connsiteX93" fmla="*/ 1875631 w 2333625"/>
                <a:gd name="connsiteY93" fmla="*/ 6423029 h 6456362"/>
                <a:gd name="connsiteX94" fmla="*/ 1850231 w 2333625"/>
                <a:gd name="connsiteY94" fmla="*/ 6408745 h 6456362"/>
                <a:gd name="connsiteX95" fmla="*/ 1827213 w 2333625"/>
                <a:gd name="connsiteY95" fmla="*/ 6392871 h 6456362"/>
                <a:gd name="connsiteX96" fmla="*/ 1804988 w 2333625"/>
                <a:gd name="connsiteY96" fmla="*/ 6375412 h 6456362"/>
                <a:gd name="connsiteX97" fmla="*/ 1784350 w 2333625"/>
                <a:gd name="connsiteY97" fmla="*/ 6355571 h 6456362"/>
                <a:gd name="connsiteX98" fmla="*/ 1766094 w 2333625"/>
                <a:gd name="connsiteY98" fmla="*/ 6333349 h 6456362"/>
                <a:gd name="connsiteX99" fmla="*/ 1749425 w 2333625"/>
                <a:gd name="connsiteY99" fmla="*/ 6309541 h 6456362"/>
                <a:gd name="connsiteX100" fmla="*/ 1735138 w 2333625"/>
                <a:gd name="connsiteY100" fmla="*/ 6284939 h 6456362"/>
                <a:gd name="connsiteX101" fmla="*/ 1729581 w 2333625"/>
                <a:gd name="connsiteY101" fmla="*/ 6271447 h 6456362"/>
                <a:gd name="connsiteX102" fmla="*/ 1723231 w 2333625"/>
                <a:gd name="connsiteY102" fmla="*/ 6258749 h 6456362"/>
                <a:gd name="connsiteX103" fmla="*/ 1718469 w 2333625"/>
                <a:gd name="connsiteY103" fmla="*/ 6244463 h 6456362"/>
                <a:gd name="connsiteX104" fmla="*/ 1714500 w 2333625"/>
                <a:gd name="connsiteY104" fmla="*/ 6230971 h 6456362"/>
                <a:gd name="connsiteX105" fmla="*/ 1709738 w 2333625"/>
                <a:gd name="connsiteY105" fmla="*/ 6216687 h 6456362"/>
                <a:gd name="connsiteX106" fmla="*/ 1706563 w 2333625"/>
                <a:gd name="connsiteY106" fmla="*/ 6202401 h 6456362"/>
                <a:gd name="connsiteX107" fmla="*/ 1704181 w 2333625"/>
                <a:gd name="connsiteY107" fmla="*/ 6187322 h 6456362"/>
                <a:gd name="connsiteX108" fmla="*/ 1701800 w 2333625"/>
                <a:gd name="connsiteY108" fmla="*/ 6171449 h 6456362"/>
                <a:gd name="connsiteX109" fmla="*/ 1458119 w 2333625"/>
                <a:gd name="connsiteY109" fmla="*/ 3814374 h 6456362"/>
                <a:gd name="connsiteX110" fmla="*/ 1212850 w 2333625"/>
                <a:gd name="connsiteY110" fmla="*/ 6171449 h 6456362"/>
                <a:gd name="connsiteX111" fmla="*/ 1212056 w 2333625"/>
                <a:gd name="connsiteY111" fmla="*/ 6187322 h 6456362"/>
                <a:gd name="connsiteX112" fmla="*/ 1208881 w 2333625"/>
                <a:gd name="connsiteY112" fmla="*/ 6202401 h 6456362"/>
                <a:gd name="connsiteX113" fmla="*/ 1205706 w 2333625"/>
                <a:gd name="connsiteY113" fmla="*/ 6216687 h 6456362"/>
                <a:gd name="connsiteX114" fmla="*/ 1201738 w 2333625"/>
                <a:gd name="connsiteY114" fmla="*/ 6230971 h 6456362"/>
                <a:gd name="connsiteX115" fmla="*/ 1197769 w 2333625"/>
                <a:gd name="connsiteY115" fmla="*/ 6244463 h 6456362"/>
                <a:gd name="connsiteX116" fmla="*/ 1192213 w 2333625"/>
                <a:gd name="connsiteY116" fmla="*/ 6258749 h 6456362"/>
                <a:gd name="connsiteX117" fmla="*/ 1186656 w 2333625"/>
                <a:gd name="connsiteY117" fmla="*/ 6271447 h 6456362"/>
                <a:gd name="connsiteX118" fmla="*/ 1180306 w 2333625"/>
                <a:gd name="connsiteY118" fmla="*/ 6284939 h 6456362"/>
                <a:gd name="connsiteX119" fmla="*/ 1166019 w 2333625"/>
                <a:gd name="connsiteY119" fmla="*/ 6309541 h 6456362"/>
                <a:gd name="connsiteX120" fmla="*/ 1149350 w 2333625"/>
                <a:gd name="connsiteY120" fmla="*/ 6333349 h 6456362"/>
                <a:gd name="connsiteX121" fmla="*/ 1130300 w 2333625"/>
                <a:gd name="connsiteY121" fmla="*/ 6355571 h 6456362"/>
                <a:gd name="connsiteX122" fmla="*/ 1111250 w 2333625"/>
                <a:gd name="connsiteY122" fmla="*/ 6375412 h 6456362"/>
                <a:gd name="connsiteX123" fmla="*/ 1089025 w 2333625"/>
                <a:gd name="connsiteY123" fmla="*/ 6392871 h 6456362"/>
                <a:gd name="connsiteX124" fmla="*/ 1064419 w 2333625"/>
                <a:gd name="connsiteY124" fmla="*/ 6408745 h 6456362"/>
                <a:gd name="connsiteX125" fmla="*/ 1040606 w 2333625"/>
                <a:gd name="connsiteY125" fmla="*/ 6423029 h 6456362"/>
                <a:gd name="connsiteX126" fmla="*/ 1014413 w 2333625"/>
                <a:gd name="connsiteY126" fmla="*/ 6434141 h 6456362"/>
                <a:gd name="connsiteX127" fmla="*/ 1000125 w 2333625"/>
                <a:gd name="connsiteY127" fmla="*/ 6439696 h 6456362"/>
                <a:gd name="connsiteX128" fmla="*/ 986631 w 2333625"/>
                <a:gd name="connsiteY128" fmla="*/ 6444457 h 6456362"/>
                <a:gd name="connsiteX129" fmla="*/ 972344 w 2333625"/>
                <a:gd name="connsiteY129" fmla="*/ 6447632 h 6456362"/>
                <a:gd name="connsiteX130" fmla="*/ 958056 w 2333625"/>
                <a:gd name="connsiteY130" fmla="*/ 6450807 h 6456362"/>
                <a:gd name="connsiteX131" fmla="*/ 943769 w 2333625"/>
                <a:gd name="connsiteY131" fmla="*/ 6453187 h 6456362"/>
                <a:gd name="connsiteX132" fmla="*/ 928688 w 2333625"/>
                <a:gd name="connsiteY132" fmla="*/ 6455569 h 6456362"/>
                <a:gd name="connsiteX133" fmla="*/ 914400 w 2333625"/>
                <a:gd name="connsiteY133" fmla="*/ 6456362 h 6456362"/>
                <a:gd name="connsiteX134" fmla="*/ 898525 w 2333625"/>
                <a:gd name="connsiteY134" fmla="*/ 6456362 h 6456362"/>
                <a:gd name="connsiteX135" fmla="*/ 881063 w 2333625"/>
                <a:gd name="connsiteY135" fmla="*/ 6455569 h 6456362"/>
                <a:gd name="connsiteX136" fmla="*/ 864394 w 2333625"/>
                <a:gd name="connsiteY136" fmla="*/ 6453981 h 6456362"/>
                <a:gd name="connsiteX137" fmla="*/ 848519 w 2333625"/>
                <a:gd name="connsiteY137" fmla="*/ 6451600 h 6456362"/>
                <a:gd name="connsiteX138" fmla="*/ 831850 w 2333625"/>
                <a:gd name="connsiteY138" fmla="*/ 6450013 h 6456362"/>
                <a:gd name="connsiteX139" fmla="*/ 816769 w 2333625"/>
                <a:gd name="connsiteY139" fmla="*/ 6445251 h 6456362"/>
                <a:gd name="connsiteX140" fmla="*/ 800894 w 2333625"/>
                <a:gd name="connsiteY140" fmla="*/ 6441283 h 6456362"/>
                <a:gd name="connsiteX141" fmla="*/ 785813 w 2333625"/>
                <a:gd name="connsiteY141" fmla="*/ 6435727 h 6456362"/>
                <a:gd name="connsiteX142" fmla="*/ 769938 w 2333625"/>
                <a:gd name="connsiteY142" fmla="*/ 6428585 h 6456362"/>
                <a:gd name="connsiteX143" fmla="*/ 755650 w 2333625"/>
                <a:gd name="connsiteY143" fmla="*/ 6422236 h 6456362"/>
                <a:gd name="connsiteX144" fmla="*/ 741363 w 2333625"/>
                <a:gd name="connsiteY144" fmla="*/ 6414299 h 6456362"/>
                <a:gd name="connsiteX145" fmla="*/ 728663 w 2333625"/>
                <a:gd name="connsiteY145" fmla="*/ 6407157 h 6456362"/>
                <a:gd name="connsiteX146" fmla="*/ 715169 w 2333625"/>
                <a:gd name="connsiteY146" fmla="*/ 6398427 h 6456362"/>
                <a:gd name="connsiteX147" fmla="*/ 702469 w 2333625"/>
                <a:gd name="connsiteY147" fmla="*/ 6388110 h 6456362"/>
                <a:gd name="connsiteX148" fmla="*/ 689769 w 2333625"/>
                <a:gd name="connsiteY148" fmla="*/ 6378587 h 6456362"/>
                <a:gd name="connsiteX149" fmla="*/ 679450 w 2333625"/>
                <a:gd name="connsiteY149" fmla="*/ 6367475 h 6456362"/>
                <a:gd name="connsiteX150" fmla="*/ 668338 w 2333625"/>
                <a:gd name="connsiteY150" fmla="*/ 6356365 h 6456362"/>
                <a:gd name="connsiteX151" fmla="*/ 657225 w 2333625"/>
                <a:gd name="connsiteY151" fmla="*/ 6344461 h 6456362"/>
                <a:gd name="connsiteX152" fmla="*/ 646906 w 2333625"/>
                <a:gd name="connsiteY152" fmla="*/ 6332556 h 6456362"/>
                <a:gd name="connsiteX153" fmla="*/ 638175 w 2333625"/>
                <a:gd name="connsiteY153" fmla="*/ 6319065 h 6456362"/>
                <a:gd name="connsiteX154" fmla="*/ 629444 w 2333625"/>
                <a:gd name="connsiteY154" fmla="*/ 6305573 h 6456362"/>
                <a:gd name="connsiteX155" fmla="*/ 622300 w 2333625"/>
                <a:gd name="connsiteY155" fmla="*/ 6292875 h 6456362"/>
                <a:gd name="connsiteX156" fmla="*/ 614363 w 2333625"/>
                <a:gd name="connsiteY156" fmla="*/ 6278589 h 6456362"/>
                <a:gd name="connsiteX157" fmla="*/ 608012 w 2333625"/>
                <a:gd name="connsiteY157" fmla="*/ 6264304 h 6456362"/>
                <a:gd name="connsiteX158" fmla="*/ 600869 w 2333625"/>
                <a:gd name="connsiteY158" fmla="*/ 6248431 h 6456362"/>
                <a:gd name="connsiteX159" fmla="*/ 596900 w 2333625"/>
                <a:gd name="connsiteY159" fmla="*/ 6234146 h 6456362"/>
                <a:gd name="connsiteX160" fmla="*/ 592137 w 2333625"/>
                <a:gd name="connsiteY160" fmla="*/ 6218273 h 6456362"/>
                <a:gd name="connsiteX161" fmla="*/ 588169 w 2333625"/>
                <a:gd name="connsiteY161" fmla="*/ 6202401 h 6456362"/>
                <a:gd name="connsiteX162" fmla="*/ 585788 w 2333625"/>
                <a:gd name="connsiteY162" fmla="*/ 6185735 h 6456362"/>
                <a:gd name="connsiteX163" fmla="*/ 583406 w 2333625"/>
                <a:gd name="connsiteY163" fmla="*/ 6169862 h 6456362"/>
                <a:gd name="connsiteX164" fmla="*/ 582613 w 2333625"/>
                <a:gd name="connsiteY164" fmla="*/ 6153196 h 6456362"/>
                <a:gd name="connsiteX165" fmla="*/ 582613 w 2333625"/>
                <a:gd name="connsiteY165" fmla="*/ 6136530 h 6456362"/>
                <a:gd name="connsiteX166" fmla="*/ 582613 w 2333625"/>
                <a:gd name="connsiteY166" fmla="*/ 6119070 h 6456362"/>
                <a:gd name="connsiteX167" fmla="*/ 746125 w 2333625"/>
                <a:gd name="connsiteY167" fmla="*/ 3549302 h 6456362"/>
                <a:gd name="connsiteX168" fmla="*/ 749300 w 2333625"/>
                <a:gd name="connsiteY168" fmla="*/ 3496129 h 6456362"/>
                <a:gd name="connsiteX169" fmla="*/ 750888 w 2333625"/>
                <a:gd name="connsiteY169" fmla="*/ 3440575 h 6456362"/>
                <a:gd name="connsiteX170" fmla="*/ 750888 w 2333625"/>
                <a:gd name="connsiteY170" fmla="*/ 3387402 h 6456362"/>
                <a:gd name="connsiteX171" fmla="*/ 749300 w 2333625"/>
                <a:gd name="connsiteY171" fmla="*/ 3331848 h 6456362"/>
                <a:gd name="connsiteX172" fmla="*/ 723900 w 2333625"/>
                <a:gd name="connsiteY172" fmla="*/ 2545363 h 6456362"/>
                <a:gd name="connsiteX173" fmla="*/ 500063 w 2333625"/>
                <a:gd name="connsiteY173" fmla="*/ 3781835 h 6456362"/>
                <a:gd name="connsiteX174" fmla="*/ 496888 w 2333625"/>
                <a:gd name="connsiteY174" fmla="*/ 3794533 h 6456362"/>
                <a:gd name="connsiteX175" fmla="*/ 493713 w 2333625"/>
                <a:gd name="connsiteY175" fmla="*/ 3808025 h 6456362"/>
                <a:gd name="connsiteX176" fmla="*/ 488950 w 2333625"/>
                <a:gd name="connsiteY176" fmla="*/ 3820723 h 6456362"/>
                <a:gd name="connsiteX177" fmla="*/ 484188 w 2333625"/>
                <a:gd name="connsiteY177" fmla="*/ 3833421 h 6456362"/>
                <a:gd name="connsiteX178" fmla="*/ 479425 w 2333625"/>
                <a:gd name="connsiteY178" fmla="*/ 3845326 h 6456362"/>
                <a:gd name="connsiteX179" fmla="*/ 473869 w 2333625"/>
                <a:gd name="connsiteY179" fmla="*/ 3857230 h 6456362"/>
                <a:gd name="connsiteX180" fmla="*/ 466725 w 2333625"/>
                <a:gd name="connsiteY180" fmla="*/ 3868341 h 6456362"/>
                <a:gd name="connsiteX181" fmla="*/ 459581 w 2333625"/>
                <a:gd name="connsiteY181" fmla="*/ 3879452 h 6456362"/>
                <a:gd name="connsiteX182" fmla="*/ 451644 w 2333625"/>
                <a:gd name="connsiteY182" fmla="*/ 3888975 h 6456362"/>
                <a:gd name="connsiteX183" fmla="*/ 443706 w 2333625"/>
                <a:gd name="connsiteY183" fmla="*/ 3900086 h 6456362"/>
                <a:gd name="connsiteX184" fmla="*/ 426244 w 2333625"/>
                <a:gd name="connsiteY184" fmla="*/ 3917546 h 6456362"/>
                <a:gd name="connsiteX185" fmla="*/ 406400 w 2333625"/>
                <a:gd name="connsiteY185" fmla="*/ 3935006 h 6456362"/>
                <a:gd name="connsiteX186" fmla="*/ 385763 w 2333625"/>
                <a:gd name="connsiteY186" fmla="*/ 3949291 h 6456362"/>
                <a:gd name="connsiteX187" fmla="*/ 363538 w 2333625"/>
                <a:gd name="connsiteY187" fmla="*/ 3961989 h 6456362"/>
                <a:gd name="connsiteX188" fmla="*/ 340519 w 2333625"/>
                <a:gd name="connsiteY188" fmla="*/ 3972306 h 6456362"/>
                <a:gd name="connsiteX189" fmla="*/ 315119 w 2333625"/>
                <a:gd name="connsiteY189" fmla="*/ 3980242 h 6456362"/>
                <a:gd name="connsiteX190" fmla="*/ 303213 w 2333625"/>
                <a:gd name="connsiteY190" fmla="*/ 3982623 h 6456362"/>
                <a:gd name="connsiteX191" fmla="*/ 289719 w 2333625"/>
                <a:gd name="connsiteY191" fmla="*/ 3985004 h 6456362"/>
                <a:gd name="connsiteX192" fmla="*/ 277812 w 2333625"/>
                <a:gd name="connsiteY192" fmla="*/ 3986591 h 6456362"/>
                <a:gd name="connsiteX193" fmla="*/ 265112 w 2333625"/>
                <a:gd name="connsiteY193" fmla="*/ 3988179 h 6456362"/>
                <a:gd name="connsiteX194" fmla="*/ 251619 w 2333625"/>
                <a:gd name="connsiteY194" fmla="*/ 3988179 h 6456362"/>
                <a:gd name="connsiteX195" fmla="*/ 238125 w 2333625"/>
                <a:gd name="connsiteY195" fmla="*/ 3988179 h 6456362"/>
                <a:gd name="connsiteX196" fmla="*/ 225425 w 2333625"/>
                <a:gd name="connsiteY196" fmla="*/ 3986591 h 6456362"/>
                <a:gd name="connsiteX197" fmla="*/ 211931 w 2333625"/>
                <a:gd name="connsiteY197" fmla="*/ 3985004 h 6456362"/>
                <a:gd name="connsiteX198" fmla="*/ 197644 w 2333625"/>
                <a:gd name="connsiteY198" fmla="*/ 3982623 h 6456362"/>
                <a:gd name="connsiteX199" fmla="*/ 184944 w 2333625"/>
                <a:gd name="connsiteY199" fmla="*/ 3979449 h 6456362"/>
                <a:gd name="connsiteX200" fmla="*/ 162719 w 2333625"/>
                <a:gd name="connsiteY200" fmla="*/ 3971512 h 6456362"/>
                <a:gd name="connsiteX201" fmla="*/ 140494 w 2333625"/>
                <a:gd name="connsiteY201" fmla="*/ 3961989 h 6456362"/>
                <a:gd name="connsiteX202" fmla="*/ 120650 w 2333625"/>
                <a:gd name="connsiteY202" fmla="*/ 3950878 h 6456362"/>
                <a:gd name="connsiteX203" fmla="*/ 100806 w 2333625"/>
                <a:gd name="connsiteY203" fmla="*/ 3938180 h 6456362"/>
                <a:gd name="connsiteX204" fmla="*/ 83344 w 2333625"/>
                <a:gd name="connsiteY204" fmla="*/ 3923101 h 6456362"/>
                <a:gd name="connsiteX205" fmla="*/ 68262 w 2333625"/>
                <a:gd name="connsiteY205" fmla="*/ 3908022 h 6456362"/>
                <a:gd name="connsiteX206" fmla="*/ 52387 w 2333625"/>
                <a:gd name="connsiteY206" fmla="*/ 3890562 h 6456362"/>
                <a:gd name="connsiteX207" fmla="*/ 39687 w 2333625"/>
                <a:gd name="connsiteY207" fmla="*/ 3872309 h 6456362"/>
                <a:gd name="connsiteX208" fmla="*/ 28575 w 2333625"/>
                <a:gd name="connsiteY208" fmla="*/ 3853262 h 6456362"/>
                <a:gd name="connsiteX209" fmla="*/ 19050 w 2333625"/>
                <a:gd name="connsiteY209" fmla="*/ 3831834 h 6456362"/>
                <a:gd name="connsiteX210" fmla="*/ 11112 w 2333625"/>
                <a:gd name="connsiteY210" fmla="*/ 3811200 h 6456362"/>
                <a:gd name="connsiteX211" fmla="*/ 5556 w 2333625"/>
                <a:gd name="connsiteY211" fmla="*/ 3788978 h 6456362"/>
                <a:gd name="connsiteX212" fmla="*/ 2381 w 2333625"/>
                <a:gd name="connsiteY212" fmla="*/ 3765963 h 6456362"/>
                <a:gd name="connsiteX213" fmla="*/ 0 w 2333625"/>
                <a:gd name="connsiteY213" fmla="*/ 3742948 h 6456362"/>
                <a:gd name="connsiteX214" fmla="*/ 794 w 2333625"/>
                <a:gd name="connsiteY214" fmla="*/ 3719932 h 6456362"/>
                <a:gd name="connsiteX215" fmla="*/ 3175 w 2333625"/>
                <a:gd name="connsiteY215" fmla="*/ 3696123 h 6456362"/>
                <a:gd name="connsiteX216" fmla="*/ 304006 w 2333625"/>
                <a:gd name="connsiteY216" fmla="*/ 1830304 h 6456362"/>
                <a:gd name="connsiteX217" fmla="*/ 308769 w 2333625"/>
                <a:gd name="connsiteY217" fmla="*/ 1807289 h 6456362"/>
                <a:gd name="connsiteX218" fmla="*/ 313531 w 2333625"/>
                <a:gd name="connsiteY218" fmla="*/ 1785861 h 6456362"/>
                <a:gd name="connsiteX219" fmla="*/ 318294 w 2333625"/>
                <a:gd name="connsiteY219" fmla="*/ 1764433 h 6456362"/>
                <a:gd name="connsiteX220" fmla="*/ 325437 w 2333625"/>
                <a:gd name="connsiteY220" fmla="*/ 1743005 h 6456362"/>
                <a:gd name="connsiteX221" fmla="*/ 332581 w 2333625"/>
                <a:gd name="connsiteY221" fmla="*/ 1721577 h 6456362"/>
                <a:gd name="connsiteX222" fmla="*/ 340519 w 2333625"/>
                <a:gd name="connsiteY222" fmla="*/ 1700942 h 6456362"/>
                <a:gd name="connsiteX223" fmla="*/ 349250 w 2333625"/>
                <a:gd name="connsiteY223" fmla="*/ 1681102 h 6456362"/>
                <a:gd name="connsiteX224" fmla="*/ 359569 w 2333625"/>
                <a:gd name="connsiteY224" fmla="*/ 1661261 h 6456362"/>
                <a:gd name="connsiteX225" fmla="*/ 369094 w 2333625"/>
                <a:gd name="connsiteY225" fmla="*/ 1641420 h 6456362"/>
                <a:gd name="connsiteX226" fmla="*/ 380206 w 2333625"/>
                <a:gd name="connsiteY226" fmla="*/ 1623167 h 6456362"/>
                <a:gd name="connsiteX227" fmla="*/ 391319 w 2333625"/>
                <a:gd name="connsiteY227" fmla="*/ 1604120 h 6456362"/>
                <a:gd name="connsiteX228" fmla="*/ 403225 w 2333625"/>
                <a:gd name="connsiteY228" fmla="*/ 1585866 h 6456362"/>
                <a:gd name="connsiteX229" fmla="*/ 416719 w 2333625"/>
                <a:gd name="connsiteY229" fmla="*/ 1567613 h 6456362"/>
                <a:gd name="connsiteX230" fmla="*/ 429419 w 2333625"/>
                <a:gd name="connsiteY230" fmla="*/ 1551740 h 6456362"/>
                <a:gd name="connsiteX231" fmla="*/ 443706 w 2333625"/>
                <a:gd name="connsiteY231" fmla="*/ 1535074 h 6456362"/>
                <a:gd name="connsiteX232" fmla="*/ 459581 w 2333625"/>
                <a:gd name="connsiteY232" fmla="*/ 1518408 h 6456362"/>
                <a:gd name="connsiteX233" fmla="*/ 474663 w 2333625"/>
                <a:gd name="connsiteY233" fmla="*/ 1503329 h 6456362"/>
                <a:gd name="connsiteX234" fmla="*/ 489744 w 2333625"/>
                <a:gd name="connsiteY234" fmla="*/ 1487457 h 6456362"/>
                <a:gd name="connsiteX235" fmla="*/ 506413 w 2333625"/>
                <a:gd name="connsiteY235" fmla="*/ 1473171 h 6456362"/>
                <a:gd name="connsiteX236" fmla="*/ 523081 w 2333625"/>
                <a:gd name="connsiteY236" fmla="*/ 1460473 h 6456362"/>
                <a:gd name="connsiteX237" fmla="*/ 540544 w 2333625"/>
                <a:gd name="connsiteY237" fmla="*/ 1446981 h 6456362"/>
                <a:gd name="connsiteX238" fmla="*/ 558006 w 2333625"/>
                <a:gd name="connsiteY238" fmla="*/ 1435077 h 6456362"/>
                <a:gd name="connsiteX239" fmla="*/ 577056 w 2333625"/>
                <a:gd name="connsiteY239" fmla="*/ 1423173 h 6456362"/>
                <a:gd name="connsiteX240" fmla="*/ 595313 w 2333625"/>
                <a:gd name="connsiteY240" fmla="*/ 1412062 h 6456362"/>
                <a:gd name="connsiteX241" fmla="*/ 615156 w 2333625"/>
                <a:gd name="connsiteY241" fmla="*/ 1400951 h 6456362"/>
                <a:gd name="connsiteX242" fmla="*/ 635000 w 2333625"/>
                <a:gd name="connsiteY242" fmla="*/ 1391428 h 6456362"/>
                <a:gd name="connsiteX243" fmla="*/ 654844 w 2333625"/>
                <a:gd name="connsiteY243" fmla="*/ 1382698 h 6456362"/>
                <a:gd name="connsiteX244" fmla="*/ 675481 w 2333625"/>
                <a:gd name="connsiteY244" fmla="*/ 1373174 h 6456362"/>
                <a:gd name="connsiteX245" fmla="*/ 696913 w 2333625"/>
                <a:gd name="connsiteY245" fmla="*/ 1366825 h 6456362"/>
                <a:gd name="connsiteX246" fmla="*/ 718344 w 2333625"/>
                <a:gd name="connsiteY246" fmla="*/ 1358889 h 6456362"/>
                <a:gd name="connsiteX247" fmla="*/ 740569 w 2333625"/>
                <a:gd name="connsiteY247" fmla="*/ 1354127 h 6456362"/>
                <a:gd name="connsiteX248" fmla="*/ 762794 w 2333625"/>
                <a:gd name="connsiteY248" fmla="*/ 1348572 h 6456362"/>
                <a:gd name="connsiteX249" fmla="*/ 1457276 w 2333625"/>
                <a:gd name="connsiteY249" fmla="*/ 0 h 6456362"/>
                <a:gd name="connsiteX250" fmla="*/ 2022476 w 2333625"/>
                <a:gd name="connsiteY250" fmla="*/ 565200 h 6456362"/>
                <a:gd name="connsiteX251" fmla="*/ 1457276 w 2333625"/>
                <a:gd name="connsiteY251" fmla="*/ 1130400 h 6456362"/>
                <a:gd name="connsiteX252" fmla="*/ 892076 w 2333625"/>
                <a:gd name="connsiteY252" fmla="*/ 565200 h 6456362"/>
                <a:gd name="connsiteX253" fmla="*/ 1457276 w 2333625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3625" h="6456362">
                  <a:moveTo>
                    <a:pt x="1045369" y="1287462"/>
                  </a:moveTo>
                  <a:lnTo>
                    <a:pt x="1260475" y="2108074"/>
                  </a:lnTo>
                  <a:lnTo>
                    <a:pt x="1377156" y="1538249"/>
                  </a:lnTo>
                  <a:lnTo>
                    <a:pt x="1262856" y="1424760"/>
                  </a:lnTo>
                  <a:lnTo>
                    <a:pt x="1391444" y="1296986"/>
                  </a:lnTo>
                  <a:lnTo>
                    <a:pt x="1458119" y="1296986"/>
                  </a:lnTo>
                  <a:lnTo>
                    <a:pt x="1524794" y="1296986"/>
                  </a:lnTo>
                  <a:lnTo>
                    <a:pt x="1652588" y="1424760"/>
                  </a:lnTo>
                  <a:lnTo>
                    <a:pt x="1539081" y="1538249"/>
                  </a:lnTo>
                  <a:lnTo>
                    <a:pt x="1655763" y="2108074"/>
                  </a:lnTo>
                  <a:lnTo>
                    <a:pt x="1871663" y="1287462"/>
                  </a:lnTo>
                  <a:lnTo>
                    <a:pt x="2153444" y="1348572"/>
                  </a:lnTo>
                  <a:lnTo>
                    <a:pt x="2170113" y="1354127"/>
                  </a:lnTo>
                  <a:lnTo>
                    <a:pt x="2186781" y="1358095"/>
                  </a:lnTo>
                  <a:lnTo>
                    <a:pt x="2175669" y="1393015"/>
                  </a:lnTo>
                  <a:lnTo>
                    <a:pt x="2166144" y="1429522"/>
                  </a:lnTo>
                  <a:lnTo>
                    <a:pt x="2156619" y="1466029"/>
                  </a:lnTo>
                  <a:lnTo>
                    <a:pt x="2150269" y="1501742"/>
                  </a:lnTo>
                  <a:lnTo>
                    <a:pt x="1829594" y="3485018"/>
                  </a:lnTo>
                  <a:lnTo>
                    <a:pt x="1826419" y="3508827"/>
                  </a:lnTo>
                  <a:lnTo>
                    <a:pt x="1824038" y="3533430"/>
                  </a:lnTo>
                  <a:lnTo>
                    <a:pt x="1824038" y="3557239"/>
                  </a:lnTo>
                  <a:lnTo>
                    <a:pt x="1824038" y="3581841"/>
                  </a:lnTo>
                  <a:lnTo>
                    <a:pt x="1824831" y="3604856"/>
                  </a:lnTo>
                  <a:lnTo>
                    <a:pt x="1827213" y="3628665"/>
                  </a:lnTo>
                  <a:lnTo>
                    <a:pt x="1830388" y="3651680"/>
                  </a:lnTo>
                  <a:lnTo>
                    <a:pt x="1835150" y="3674696"/>
                  </a:lnTo>
                  <a:lnTo>
                    <a:pt x="1840706" y="3696917"/>
                  </a:lnTo>
                  <a:lnTo>
                    <a:pt x="1846263" y="3719932"/>
                  </a:lnTo>
                  <a:lnTo>
                    <a:pt x="1853406" y="3742154"/>
                  </a:lnTo>
                  <a:lnTo>
                    <a:pt x="1862138" y="3762788"/>
                  </a:lnTo>
                  <a:lnTo>
                    <a:pt x="1871663" y="3783423"/>
                  </a:lnTo>
                  <a:lnTo>
                    <a:pt x="1881188" y="3804851"/>
                  </a:lnTo>
                  <a:lnTo>
                    <a:pt x="1893094" y="3825485"/>
                  </a:lnTo>
                  <a:lnTo>
                    <a:pt x="1904206" y="3845326"/>
                  </a:lnTo>
                  <a:lnTo>
                    <a:pt x="1917700" y="3863579"/>
                  </a:lnTo>
                  <a:lnTo>
                    <a:pt x="1931988" y="3882626"/>
                  </a:lnTo>
                  <a:lnTo>
                    <a:pt x="1946275" y="3900086"/>
                  </a:lnTo>
                  <a:lnTo>
                    <a:pt x="1961356" y="3917546"/>
                  </a:lnTo>
                  <a:lnTo>
                    <a:pt x="1976438" y="3934212"/>
                  </a:lnTo>
                  <a:lnTo>
                    <a:pt x="1994694" y="3949291"/>
                  </a:lnTo>
                  <a:lnTo>
                    <a:pt x="2012156" y="3965163"/>
                  </a:lnTo>
                  <a:lnTo>
                    <a:pt x="2030413" y="3979449"/>
                  </a:lnTo>
                  <a:lnTo>
                    <a:pt x="2049463" y="3992147"/>
                  </a:lnTo>
                  <a:lnTo>
                    <a:pt x="2069306" y="4005638"/>
                  </a:lnTo>
                  <a:lnTo>
                    <a:pt x="2089944" y="4017543"/>
                  </a:lnTo>
                  <a:lnTo>
                    <a:pt x="2110581" y="4028654"/>
                  </a:lnTo>
                  <a:lnTo>
                    <a:pt x="2132013" y="4038177"/>
                  </a:lnTo>
                  <a:lnTo>
                    <a:pt x="2155031" y="4047701"/>
                  </a:lnTo>
                  <a:lnTo>
                    <a:pt x="2178050" y="4056431"/>
                  </a:lnTo>
                  <a:lnTo>
                    <a:pt x="2201069" y="4062780"/>
                  </a:lnTo>
                  <a:lnTo>
                    <a:pt x="2201863" y="4062780"/>
                  </a:lnTo>
                  <a:lnTo>
                    <a:pt x="2332831" y="6119070"/>
                  </a:lnTo>
                  <a:lnTo>
                    <a:pt x="2333625" y="6136530"/>
                  </a:lnTo>
                  <a:lnTo>
                    <a:pt x="2332831" y="6153196"/>
                  </a:lnTo>
                  <a:lnTo>
                    <a:pt x="2332038" y="6169862"/>
                  </a:lnTo>
                  <a:lnTo>
                    <a:pt x="2330450" y="6185735"/>
                  </a:lnTo>
                  <a:lnTo>
                    <a:pt x="2327275" y="6202401"/>
                  </a:lnTo>
                  <a:lnTo>
                    <a:pt x="2324100" y="6218273"/>
                  </a:lnTo>
                  <a:lnTo>
                    <a:pt x="2319338" y="6234146"/>
                  </a:lnTo>
                  <a:lnTo>
                    <a:pt x="2313781" y="6248431"/>
                  </a:lnTo>
                  <a:lnTo>
                    <a:pt x="2308225" y="6264304"/>
                  </a:lnTo>
                  <a:lnTo>
                    <a:pt x="2301875" y="6278589"/>
                  </a:lnTo>
                  <a:lnTo>
                    <a:pt x="2293938" y="6292875"/>
                  </a:lnTo>
                  <a:lnTo>
                    <a:pt x="2286794" y="6305573"/>
                  </a:lnTo>
                  <a:lnTo>
                    <a:pt x="2278063" y="6319065"/>
                  </a:lnTo>
                  <a:lnTo>
                    <a:pt x="2267744" y="6332556"/>
                  </a:lnTo>
                  <a:lnTo>
                    <a:pt x="2258219" y="6344461"/>
                  </a:lnTo>
                  <a:lnTo>
                    <a:pt x="2247900" y="6356365"/>
                  </a:lnTo>
                  <a:lnTo>
                    <a:pt x="2237581" y="6367475"/>
                  </a:lnTo>
                  <a:lnTo>
                    <a:pt x="2224881" y="6378587"/>
                  </a:lnTo>
                  <a:lnTo>
                    <a:pt x="2212975" y="6388110"/>
                  </a:lnTo>
                  <a:lnTo>
                    <a:pt x="2199481" y="6398427"/>
                  </a:lnTo>
                  <a:lnTo>
                    <a:pt x="2186781" y="6407157"/>
                  </a:lnTo>
                  <a:lnTo>
                    <a:pt x="2173288" y="6414299"/>
                  </a:lnTo>
                  <a:lnTo>
                    <a:pt x="2159000" y="6422236"/>
                  </a:lnTo>
                  <a:lnTo>
                    <a:pt x="2144713" y="6428585"/>
                  </a:lnTo>
                  <a:lnTo>
                    <a:pt x="2130425" y="6435727"/>
                  </a:lnTo>
                  <a:lnTo>
                    <a:pt x="2115344" y="6441283"/>
                  </a:lnTo>
                  <a:lnTo>
                    <a:pt x="2099469" y="6445251"/>
                  </a:lnTo>
                  <a:lnTo>
                    <a:pt x="2083594" y="6450013"/>
                  </a:lnTo>
                  <a:lnTo>
                    <a:pt x="2066925" y="6451600"/>
                  </a:lnTo>
                  <a:lnTo>
                    <a:pt x="2050256" y="6453981"/>
                  </a:lnTo>
                  <a:lnTo>
                    <a:pt x="2033588" y="6455569"/>
                  </a:lnTo>
                  <a:lnTo>
                    <a:pt x="2017713" y="6456362"/>
                  </a:lnTo>
                  <a:lnTo>
                    <a:pt x="2001838" y="6456362"/>
                  </a:lnTo>
                  <a:lnTo>
                    <a:pt x="1986756" y="6455569"/>
                  </a:lnTo>
                  <a:lnTo>
                    <a:pt x="1972469" y="6453187"/>
                  </a:lnTo>
                  <a:lnTo>
                    <a:pt x="1957388" y="6450807"/>
                  </a:lnTo>
                  <a:lnTo>
                    <a:pt x="1943100" y="6447632"/>
                  </a:lnTo>
                  <a:lnTo>
                    <a:pt x="1929606" y="6444457"/>
                  </a:lnTo>
                  <a:lnTo>
                    <a:pt x="1915319" y="6439696"/>
                  </a:lnTo>
                  <a:lnTo>
                    <a:pt x="1901825" y="6434141"/>
                  </a:lnTo>
                  <a:lnTo>
                    <a:pt x="1875631" y="6423029"/>
                  </a:lnTo>
                  <a:lnTo>
                    <a:pt x="1850231" y="6408745"/>
                  </a:lnTo>
                  <a:lnTo>
                    <a:pt x="1827213" y="6392871"/>
                  </a:lnTo>
                  <a:lnTo>
                    <a:pt x="1804988" y="6375412"/>
                  </a:lnTo>
                  <a:lnTo>
                    <a:pt x="1784350" y="6355571"/>
                  </a:lnTo>
                  <a:lnTo>
                    <a:pt x="1766094" y="6333349"/>
                  </a:lnTo>
                  <a:lnTo>
                    <a:pt x="1749425" y="6309541"/>
                  </a:lnTo>
                  <a:lnTo>
                    <a:pt x="1735138" y="6284939"/>
                  </a:lnTo>
                  <a:lnTo>
                    <a:pt x="1729581" y="6271447"/>
                  </a:lnTo>
                  <a:lnTo>
                    <a:pt x="1723231" y="6258749"/>
                  </a:lnTo>
                  <a:lnTo>
                    <a:pt x="1718469" y="6244463"/>
                  </a:lnTo>
                  <a:lnTo>
                    <a:pt x="1714500" y="6230971"/>
                  </a:lnTo>
                  <a:lnTo>
                    <a:pt x="1709738" y="6216687"/>
                  </a:lnTo>
                  <a:lnTo>
                    <a:pt x="1706563" y="6202401"/>
                  </a:lnTo>
                  <a:lnTo>
                    <a:pt x="1704181" y="6187322"/>
                  </a:lnTo>
                  <a:lnTo>
                    <a:pt x="1701800" y="6171449"/>
                  </a:lnTo>
                  <a:lnTo>
                    <a:pt x="1458119" y="3814374"/>
                  </a:lnTo>
                  <a:lnTo>
                    <a:pt x="1212850" y="6171449"/>
                  </a:lnTo>
                  <a:lnTo>
                    <a:pt x="1212056" y="6187322"/>
                  </a:lnTo>
                  <a:lnTo>
                    <a:pt x="1208881" y="6202401"/>
                  </a:lnTo>
                  <a:lnTo>
                    <a:pt x="1205706" y="6216687"/>
                  </a:lnTo>
                  <a:lnTo>
                    <a:pt x="1201738" y="6230971"/>
                  </a:lnTo>
                  <a:lnTo>
                    <a:pt x="1197769" y="6244463"/>
                  </a:lnTo>
                  <a:lnTo>
                    <a:pt x="1192213" y="6258749"/>
                  </a:lnTo>
                  <a:lnTo>
                    <a:pt x="1186656" y="6271447"/>
                  </a:lnTo>
                  <a:lnTo>
                    <a:pt x="1180306" y="6284939"/>
                  </a:lnTo>
                  <a:lnTo>
                    <a:pt x="1166019" y="6309541"/>
                  </a:lnTo>
                  <a:lnTo>
                    <a:pt x="1149350" y="6333349"/>
                  </a:lnTo>
                  <a:lnTo>
                    <a:pt x="1130300" y="6355571"/>
                  </a:lnTo>
                  <a:lnTo>
                    <a:pt x="1111250" y="6375412"/>
                  </a:lnTo>
                  <a:lnTo>
                    <a:pt x="1089025" y="6392871"/>
                  </a:lnTo>
                  <a:lnTo>
                    <a:pt x="1064419" y="6408745"/>
                  </a:lnTo>
                  <a:lnTo>
                    <a:pt x="1040606" y="6423029"/>
                  </a:lnTo>
                  <a:lnTo>
                    <a:pt x="1014413" y="6434141"/>
                  </a:lnTo>
                  <a:lnTo>
                    <a:pt x="1000125" y="6439696"/>
                  </a:lnTo>
                  <a:lnTo>
                    <a:pt x="986631" y="6444457"/>
                  </a:lnTo>
                  <a:lnTo>
                    <a:pt x="972344" y="6447632"/>
                  </a:lnTo>
                  <a:lnTo>
                    <a:pt x="958056" y="6450807"/>
                  </a:lnTo>
                  <a:lnTo>
                    <a:pt x="943769" y="6453187"/>
                  </a:lnTo>
                  <a:lnTo>
                    <a:pt x="928688" y="6455569"/>
                  </a:lnTo>
                  <a:lnTo>
                    <a:pt x="914400" y="6456362"/>
                  </a:lnTo>
                  <a:lnTo>
                    <a:pt x="898525" y="6456362"/>
                  </a:lnTo>
                  <a:lnTo>
                    <a:pt x="881063" y="6455569"/>
                  </a:lnTo>
                  <a:lnTo>
                    <a:pt x="864394" y="6453981"/>
                  </a:lnTo>
                  <a:lnTo>
                    <a:pt x="848519" y="6451600"/>
                  </a:lnTo>
                  <a:lnTo>
                    <a:pt x="831850" y="6450013"/>
                  </a:lnTo>
                  <a:lnTo>
                    <a:pt x="816769" y="6445251"/>
                  </a:lnTo>
                  <a:lnTo>
                    <a:pt x="800894" y="6441283"/>
                  </a:lnTo>
                  <a:lnTo>
                    <a:pt x="785813" y="6435727"/>
                  </a:lnTo>
                  <a:lnTo>
                    <a:pt x="769938" y="6428585"/>
                  </a:lnTo>
                  <a:lnTo>
                    <a:pt x="755650" y="6422236"/>
                  </a:lnTo>
                  <a:lnTo>
                    <a:pt x="741363" y="6414299"/>
                  </a:lnTo>
                  <a:lnTo>
                    <a:pt x="728663" y="6407157"/>
                  </a:lnTo>
                  <a:lnTo>
                    <a:pt x="715169" y="6398427"/>
                  </a:lnTo>
                  <a:lnTo>
                    <a:pt x="702469" y="6388110"/>
                  </a:lnTo>
                  <a:lnTo>
                    <a:pt x="689769" y="6378587"/>
                  </a:lnTo>
                  <a:lnTo>
                    <a:pt x="679450" y="6367475"/>
                  </a:lnTo>
                  <a:lnTo>
                    <a:pt x="668338" y="6356365"/>
                  </a:lnTo>
                  <a:lnTo>
                    <a:pt x="657225" y="6344461"/>
                  </a:lnTo>
                  <a:lnTo>
                    <a:pt x="646906" y="6332556"/>
                  </a:lnTo>
                  <a:lnTo>
                    <a:pt x="638175" y="6319065"/>
                  </a:lnTo>
                  <a:lnTo>
                    <a:pt x="629444" y="6305573"/>
                  </a:lnTo>
                  <a:lnTo>
                    <a:pt x="622300" y="6292875"/>
                  </a:lnTo>
                  <a:lnTo>
                    <a:pt x="614363" y="6278589"/>
                  </a:lnTo>
                  <a:lnTo>
                    <a:pt x="608012" y="6264304"/>
                  </a:lnTo>
                  <a:lnTo>
                    <a:pt x="600869" y="6248431"/>
                  </a:lnTo>
                  <a:lnTo>
                    <a:pt x="596900" y="6234146"/>
                  </a:lnTo>
                  <a:lnTo>
                    <a:pt x="592137" y="6218273"/>
                  </a:lnTo>
                  <a:lnTo>
                    <a:pt x="588169" y="6202401"/>
                  </a:lnTo>
                  <a:lnTo>
                    <a:pt x="585788" y="6185735"/>
                  </a:lnTo>
                  <a:lnTo>
                    <a:pt x="583406" y="6169862"/>
                  </a:lnTo>
                  <a:lnTo>
                    <a:pt x="582613" y="6153196"/>
                  </a:lnTo>
                  <a:lnTo>
                    <a:pt x="582613" y="6136530"/>
                  </a:lnTo>
                  <a:lnTo>
                    <a:pt x="582613" y="6119070"/>
                  </a:lnTo>
                  <a:lnTo>
                    <a:pt x="746125" y="3549302"/>
                  </a:lnTo>
                  <a:lnTo>
                    <a:pt x="749300" y="3496129"/>
                  </a:lnTo>
                  <a:lnTo>
                    <a:pt x="750888" y="3440575"/>
                  </a:lnTo>
                  <a:lnTo>
                    <a:pt x="750888" y="3387402"/>
                  </a:lnTo>
                  <a:lnTo>
                    <a:pt x="749300" y="3331848"/>
                  </a:lnTo>
                  <a:lnTo>
                    <a:pt x="723900" y="2545363"/>
                  </a:lnTo>
                  <a:lnTo>
                    <a:pt x="500063" y="3781835"/>
                  </a:lnTo>
                  <a:lnTo>
                    <a:pt x="496888" y="3794533"/>
                  </a:lnTo>
                  <a:lnTo>
                    <a:pt x="493713" y="3808025"/>
                  </a:lnTo>
                  <a:lnTo>
                    <a:pt x="488950" y="3820723"/>
                  </a:lnTo>
                  <a:lnTo>
                    <a:pt x="484188" y="3833421"/>
                  </a:lnTo>
                  <a:lnTo>
                    <a:pt x="479425" y="3845326"/>
                  </a:lnTo>
                  <a:lnTo>
                    <a:pt x="473869" y="3857230"/>
                  </a:lnTo>
                  <a:lnTo>
                    <a:pt x="466725" y="3868341"/>
                  </a:lnTo>
                  <a:lnTo>
                    <a:pt x="459581" y="3879452"/>
                  </a:lnTo>
                  <a:lnTo>
                    <a:pt x="451644" y="3888975"/>
                  </a:lnTo>
                  <a:lnTo>
                    <a:pt x="443706" y="3900086"/>
                  </a:lnTo>
                  <a:lnTo>
                    <a:pt x="426244" y="3917546"/>
                  </a:lnTo>
                  <a:lnTo>
                    <a:pt x="406400" y="3935006"/>
                  </a:lnTo>
                  <a:lnTo>
                    <a:pt x="385763" y="3949291"/>
                  </a:lnTo>
                  <a:lnTo>
                    <a:pt x="363538" y="3961989"/>
                  </a:lnTo>
                  <a:lnTo>
                    <a:pt x="340519" y="3972306"/>
                  </a:lnTo>
                  <a:lnTo>
                    <a:pt x="315119" y="3980242"/>
                  </a:lnTo>
                  <a:lnTo>
                    <a:pt x="303213" y="3982623"/>
                  </a:lnTo>
                  <a:lnTo>
                    <a:pt x="289719" y="3985004"/>
                  </a:lnTo>
                  <a:lnTo>
                    <a:pt x="277812" y="3986591"/>
                  </a:lnTo>
                  <a:lnTo>
                    <a:pt x="265112" y="3988179"/>
                  </a:lnTo>
                  <a:lnTo>
                    <a:pt x="251619" y="3988179"/>
                  </a:lnTo>
                  <a:lnTo>
                    <a:pt x="238125" y="3988179"/>
                  </a:lnTo>
                  <a:lnTo>
                    <a:pt x="225425" y="3986591"/>
                  </a:lnTo>
                  <a:lnTo>
                    <a:pt x="211931" y="3985004"/>
                  </a:lnTo>
                  <a:lnTo>
                    <a:pt x="197644" y="3982623"/>
                  </a:lnTo>
                  <a:lnTo>
                    <a:pt x="184944" y="3979449"/>
                  </a:lnTo>
                  <a:lnTo>
                    <a:pt x="162719" y="3971512"/>
                  </a:lnTo>
                  <a:lnTo>
                    <a:pt x="140494" y="3961989"/>
                  </a:lnTo>
                  <a:lnTo>
                    <a:pt x="120650" y="3950878"/>
                  </a:lnTo>
                  <a:lnTo>
                    <a:pt x="100806" y="3938180"/>
                  </a:lnTo>
                  <a:lnTo>
                    <a:pt x="83344" y="3923101"/>
                  </a:lnTo>
                  <a:lnTo>
                    <a:pt x="68262" y="3908022"/>
                  </a:lnTo>
                  <a:lnTo>
                    <a:pt x="52387" y="3890562"/>
                  </a:lnTo>
                  <a:lnTo>
                    <a:pt x="39687" y="3872309"/>
                  </a:lnTo>
                  <a:lnTo>
                    <a:pt x="28575" y="3853262"/>
                  </a:lnTo>
                  <a:lnTo>
                    <a:pt x="19050" y="3831834"/>
                  </a:lnTo>
                  <a:lnTo>
                    <a:pt x="11112" y="3811200"/>
                  </a:lnTo>
                  <a:lnTo>
                    <a:pt x="5556" y="3788978"/>
                  </a:lnTo>
                  <a:lnTo>
                    <a:pt x="2381" y="3765963"/>
                  </a:lnTo>
                  <a:lnTo>
                    <a:pt x="0" y="3742948"/>
                  </a:lnTo>
                  <a:lnTo>
                    <a:pt x="794" y="3719932"/>
                  </a:lnTo>
                  <a:lnTo>
                    <a:pt x="3175" y="3696123"/>
                  </a:lnTo>
                  <a:lnTo>
                    <a:pt x="304006" y="1830304"/>
                  </a:lnTo>
                  <a:lnTo>
                    <a:pt x="308769" y="1807289"/>
                  </a:lnTo>
                  <a:lnTo>
                    <a:pt x="313531" y="1785861"/>
                  </a:lnTo>
                  <a:lnTo>
                    <a:pt x="318294" y="1764433"/>
                  </a:lnTo>
                  <a:lnTo>
                    <a:pt x="325437" y="1743005"/>
                  </a:lnTo>
                  <a:lnTo>
                    <a:pt x="332581" y="1721577"/>
                  </a:lnTo>
                  <a:lnTo>
                    <a:pt x="340519" y="1700942"/>
                  </a:lnTo>
                  <a:lnTo>
                    <a:pt x="349250" y="1681102"/>
                  </a:lnTo>
                  <a:lnTo>
                    <a:pt x="359569" y="1661261"/>
                  </a:lnTo>
                  <a:lnTo>
                    <a:pt x="369094" y="1641420"/>
                  </a:lnTo>
                  <a:lnTo>
                    <a:pt x="380206" y="1623167"/>
                  </a:lnTo>
                  <a:lnTo>
                    <a:pt x="391319" y="1604120"/>
                  </a:lnTo>
                  <a:lnTo>
                    <a:pt x="403225" y="1585866"/>
                  </a:lnTo>
                  <a:lnTo>
                    <a:pt x="416719" y="1567613"/>
                  </a:lnTo>
                  <a:lnTo>
                    <a:pt x="429419" y="1551740"/>
                  </a:lnTo>
                  <a:lnTo>
                    <a:pt x="443706" y="1535074"/>
                  </a:lnTo>
                  <a:lnTo>
                    <a:pt x="459581" y="1518408"/>
                  </a:lnTo>
                  <a:lnTo>
                    <a:pt x="474663" y="1503329"/>
                  </a:lnTo>
                  <a:lnTo>
                    <a:pt x="489744" y="1487457"/>
                  </a:lnTo>
                  <a:lnTo>
                    <a:pt x="506413" y="1473171"/>
                  </a:lnTo>
                  <a:lnTo>
                    <a:pt x="523081" y="1460473"/>
                  </a:lnTo>
                  <a:lnTo>
                    <a:pt x="540544" y="1446981"/>
                  </a:lnTo>
                  <a:lnTo>
                    <a:pt x="558006" y="1435077"/>
                  </a:lnTo>
                  <a:lnTo>
                    <a:pt x="577056" y="1423173"/>
                  </a:lnTo>
                  <a:lnTo>
                    <a:pt x="595313" y="1412062"/>
                  </a:lnTo>
                  <a:lnTo>
                    <a:pt x="615156" y="1400951"/>
                  </a:lnTo>
                  <a:lnTo>
                    <a:pt x="635000" y="1391428"/>
                  </a:lnTo>
                  <a:lnTo>
                    <a:pt x="654844" y="1382698"/>
                  </a:lnTo>
                  <a:lnTo>
                    <a:pt x="675481" y="1373174"/>
                  </a:lnTo>
                  <a:lnTo>
                    <a:pt x="696913" y="1366825"/>
                  </a:lnTo>
                  <a:lnTo>
                    <a:pt x="718344" y="1358889"/>
                  </a:lnTo>
                  <a:lnTo>
                    <a:pt x="740569" y="1354127"/>
                  </a:lnTo>
                  <a:lnTo>
                    <a:pt x="762794" y="1348572"/>
                  </a:lnTo>
                  <a:close/>
                  <a:moveTo>
                    <a:pt x="1457276" y="0"/>
                  </a:moveTo>
                  <a:cubicBezTo>
                    <a:pt x="1769427" y="0"/>
                    <a:pt x="2022476" y="253049"/>
                    <a:pt x="2022476" y="565200"/>
                  </a:cubicBezTo>
                  <a:cubicBezTo>
                    <a:pt x="2022476" y="877351"/>
                    <a:pt x="1769427" y="1130400"/>
                    <a:pt x="1457276" y="1130400"/>
                  </a:cubicBezTo>
                  <a:cubicBezTo>
                    <a:pt x="1145125" y="1130400"/>
                    <a:pt x="892076" y="877351"/>
                    <a:pt x="892076" y="565200"/>
                  </a:cubicBezTo>
                  <a:cubicBezTo>
                    <a:pt x="892076" y="253049"/>
                    <a:pt x="1145125" y="0"/>
                    <a:pt x="1457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>
              <a:off x="12316201" y="3128963"/>
              <a:ext cx="2332038" cy="6456362"/>
            </a:xfrm>
            <a:custGeom>
              <a:avLst/>
              <a:gdLst>
                <a:gd name="connsiteX0" fmla="*/ 461806 w 2332038"/>
                <a:gd name="connsiteY0" fmla="*/ 1287462 h 6456362"/>
                <a:gd name="connsiteX1" fmla="*/ 677632 w 2332038"/>
                <a:gd name="connsiteY1" fmla="*/ 2108074 h 6456362"/>
                <a:gd name="connsiteX2" fmla="*/ 794274 w 2332038"/>
                <a:gd name="connsiteY2" fmla="*/ 1538249 h 6456362"/>
                <a:gd name="connsiteX3" fmla="*/ 680013 w 2332038"/>
                <a:gd name="connsiteY3" fmla="*/ 1424760 h 6456362"/>
                <a:gd name="connsiteX4" fmla="*/ 808556 w 2332038"/>
                <a:gd name="connsiteY4" fmla="*/ 1296986 h 6456362"/>
                <a:gd name="connsiteX5" fmla="*/ 875209 w 2332038"/>
                <a:gd name="connsiteY5" fmla="*/ 1296986 h 6456362"/>
                <a:gd name="connsiteX6" fmla="*/ 941861 w 2332038"/>
                <a:gd name="connsiteY6" fmla="*/ 1296986 h 6456362"/>
                <a:gd name="connsiteX7" fmla="*/ 1069611 w 2332038"/>
                <a:gd name="connsiteY7" fmla="*/ 1424760 h 6456362"/>
                <a:gd name="connsiteX8" fmla="*/ 956144 w 2332038"/>
                <a:gd name="connsiteY8" fmla="*/ 1538249 h 6456362"/>
                <a:gd name="connsiteX9" fmla="*/ 1072785 w 2332038"/>
                <a:gd name="connsiteY9" fmla="*/ 2108074 h 6456362"/>
                <a:gd name="connsiteX10" fmla="*/ 1287818 w 2332038"/>
                <a:gd name="connsiteY10" fmla="*/ 1287462 h 6456362"/>
                <a:gd name="connsiteX11" fmla="*/ 1570297 w 2332038"/>
                <a:gd name="connsiteY11" fmla="*/ 1348572 h 6456362"/>
                <a:gd name="connsiteX12" fmla="*/ 1592515 w 2332038"/>
                <a:gd name="connsiteY12" fmla="*/ 1354127 h 6456362"/>
                <a:gd name="connsiteX13" fmla="*/ 1614732 w 2332038"/>
                <a:gd name="connsiteY13" fmla="*/ 1358889 h 6456362"/>
                <a:gd name="connsiteX14" fmla="*/ 1635363 w 2332038"/>
                <a:gd name="connsiteY14" fmla="*/ 1366825 h 6456362"/>
                <a:gd name="connsiteX15" fmla="*/ 1657580 w 2332038"/>
                <a:gd name="connsiteY15" fmla="*/ 1373174 h 6456362"/>
                <a:gd name="connsiteX16" fmla="*/ 1677417 w 2332038"/>
                <a:gd name="connsiteY16" fmla="*/ 1382698 h 6456362"/>
                <a:gd name="connsiteX17" fmla="*/ 1698048 w 2332038"/>
                <a:gd name="connsiteY17" fmla="*/ 1391428 h 6456362"/>
                <a:gd name="connsiteX18" fmla="*/ 1717885 w 2332038"/>
                <a:gd name="connsiteY18" fmla="*/ 1400951 h 6456362"/>
                <a:gd name="connsiteX19" fmla="*/ 1736135 w 2332038"/>
                <a:gd name="connsiteY19" fmla="*/ 1412062 h 6456362"/>
                <a:gd name="connsiteX20" fmla="*/ 1755178 w 2332038"/>
                <a:gd name="connsiteY20" fmla="*/ 1423173 h 6456362"/>
                <a:gd name="connsiteX21" fmla="*/ 1773428 w 2332038"/>
                <a:gd name="connsiteY21" fmla="*/ 1435077 h 6456362"/>
                <a:gd name="connsiteX22" fmla="*/ 1792472 w 2332038"/>
                <a:gd name="connsiteY22" fmla="*/ 1446981 h 6456362"/>
                <a:gd name="connsiteX23" fmla="*/ 1809135 w 2332038"/>
                <a:gd name="connsiteY23" fmla="*/ 1460473 h 6456362"/>
                <a:gd name="connsiteX24" fmla="*/ 1826591 w 2332038"/>
                <a:gd name="connsiteY24" fmla="*/ 1473171 h 6456362"/>
                <a:gd name="connsiteX25" fmla="*/ 1843254 w 2332038"/>
                <a:gd name="connsiteY25" fmla="*/ 1487457 h 6456362"/>
                <a:gd name="connsiteX26" fmla="*/ 1858331 w 2332038"/>
                <a:gd name="connsiteY26" fmla="*/ 1503329 h 6456362"/>
                <a:gd name="connsiteX27" fmla="*/ 1873407 w 2332038"/>
                <a:gd name="connsiteY27" fmla="*/ 1518408 h 6456362"/>
                <a:gd name="connsiteX28" fmla="*/ 1887689 w 2332038"/>
                <a:gd name="connsiteY28" fmla="*/ 1535074 h 6456362"/>
                <a:gd name="connsiteX29" fmla="*/ 1901972 w 2332038"/>
                <a:gd name="connsiteY29" fmla="*/ 1551740 h 6456362"/>
                <a:gd name="connsiteX30" fmla="*/ 1916255 w 2332038"/>
                <a:gd name="connsiteY30" fmla="*/ 1567613 h 6456362"/>
                <a:gd name="connsiteX31" fmla="*/ 1928950 w 2332038"/>
                <a:gd name="connsiteY31" fmla="*/ 1585866 h 6456362"/>
                <a:gd name="connsiteX32" fmla="*/ 1940853 w 2332038"/>
                <a:gd name="connsiteY32" fmla="*/ 1604120 h 6456362"/>
                <a:gd name="connsiteX33" fmla="*/ 1952755 w 2332038"/>
                <a:gd name="connsiteY33" fmla="*/ 1623167 h 6456362"/>
                <a:gd name="connsiteX34" fmla="*/ 1963863 w 2332038"/>
                <a:gd name="connsiteY34" fmla="*/ 1641420 h 6456362"/>
                <a:gd name="connsiteX35" fmla="*/ 1973385 w 2332038"/>
                <a:gd name="connsiteY35" fmla="*/ 1661261 h 6456362"/>
                <a:gd name="connsiteX36" fmla="*/ 1983700 w 2332038"/>
                <a:gd name="connsiteY36" fmla="*/ 1681102 h 6456362"/>
                <a:gd name="connsiteX37" fmla="*/ 1990842 w 2332038"/>
                <a:gd name="connsiteY37" fmla="*/ 1700942 h 6456362"/>
                <a:gd name="connsiteX38" fmla="*/ 2000364 w 2332038"/>
                <a:gd name="connsiteY38" fmla="*/ 1721577 h 6456362"/>
                <a:gd name="connsiteX39" fmla="*/ 2006711 w 2332038"/>
                <a:gd name="connsiteY39" fmla="*/ 1743005 h 6456362"/>
                <a:gd name="connsiteX40" fmla="*/ 2013059 w 2332038"/>
                <a:gd name="connsiteY40" fmla="*/ 1764433 h 6456362"/>
                <a:gd name="connsiteX41" fmla="*/ 2018614 w 2332038"/>
                <a:gd name="connsiteY41" fmla="*/ 1785861 h 6456362"/>
                <a:gd name="connsiteX42" fmla="*/ 2024168 w 2332038"/>
                <a:gd name="connsiteY42" fmla="*/ 1807289 h 6456362"/>
                <a:gd name="connsiteX43" fmla="*/ 2027342 w 2332038"/>
                <a:gd name="connsiteY43" fmla="*/ 1830304 h 6456362"/>
                <a:gd name="connsiteX44" fmla="*/ 2329658 w 2332038"/>
                <a:gd name="connsiteY44" fmla="*/ 3696123 h 6456362"/>
                <a:gd name="connsiteX45" fmla="*/ 2332038 w 2332038"/>
                <a:gd name="connsiteY45" fmla="*/ 3719932 h 6456362"/>
                <a:gd name="connsiteX46" fmla="*/ 2332038 w 2332038"/>
                <a:gd name="connsiteY46" fmla="*/ 3742948 h 6456362"/>
                <a:gd name="connsiteX47" fmla="*/ 2330451 w 2332038"/>
                <a:gd name="connsiteY47" fmla="*/ 3765963 h 6456362"/>
                <a:gd name="connsiteX48" fmla="*/ 2326484 w 2332038"/>
                <a:gd name="connsiteY48" fmla="*/ 3788978 h 6456362"/>
                <a:gd name="connsiteX49" fmla="*/ 2320929 w 2332038"/>
                <a:gd name="connsiteY49" fmla="*/ 3811200 h 6456362"/>
                <a:gd name="connsiteX50" fmla="*/ 2312995 w 2332038"/>
                <a:gd name="connsiteY50" fmla="*/ 3831834 h 6456362"/>
                <a:gd name="connsiteX51" fmla="*/ 2304266 w 2332038"/>
                <a:gd name="connsiteY51" fmla="*/ 3853262 h 6456362"/>
                <a:gd name="connsiteX52" fmla="*/ 2292364 w 2332038"/>
                <a:gd name="connsiteY52" fmla="*/ 3872309 h 6456362"/>
                <a:gd name="connsiteX53" fmla="*/ 2278875 w 2332038"/>
                <a:gd name="connsiteY53" fmla="*/ 3890562 h 6456362"/>
                <a:gd name="connsiteX54" fmla="*/ 2264592 w 2332038"/>
                <a:gd name="connsiteY54" fmla="*/ 3908022 h 6456362"/>
                <a:gd name="connsiteX55" fmla="*/ 2247929 w 2332038"/>
                <a:gd name="connsiteY55" fmla="*/ 3923101 h 6456362"/>
                <a:gd name="connsiteX56" fmla="*/ 2230473 w 2332038"/>
                <a:gd name="connsiteY56" fmla="*/ 3938180 h 6456362"/>
                <a:gd name="connsiteX57" fmla="*/ 2212223 w 2332038"/>
                <a:gd name="connsiteY57" fmla="*/ 3950878 h 6456362"/>
                <a:gd name="connsiteX58" fmla="*/ 2192386 w 2332038"/>
                <a:gd name="connsiteY58" fmla="*/ 3961989 h 6456362"/>
                <a:gd name="connsiteX59" fmla="*/ 2170168 w 2332038"/>
                <a:gd name="connsiteY59" fmla="*/ 3971512 h 6456362"/>
                <a:gd name="connsiteX60" fmla="*/ 2147157 w 2332038"/>
                <a:gd name="connsiteY60" fmla="*/ 3979449 h 6456362"/>
                <a:gd name="connsiteX61" fmla="*/ 2133668 w 2332038"/>
                <a:gd name="connsiteY61" fmla="*/ 3982623 h 6456362"/>
                <a:gd name="connsiteX62" fmla="*/ 2120972 w 2332038"/>
                <a:gd name="connsiteY62" fmla="*/ 3985004 h 6456362"/>
                <a:gd name="connsiteX63" fmla="*/ 2107483 w 2332038"/>
                <a:gd name="connsiteY63" fmla="*/ 3986591 h 6456362"/>
                <a:gd name="connsiteX64" fmla="*/ 2094788 w 2332038"/>
                <a:gd name="connsiteY64" fmla="*/ 3988179 h 6456362"/>
                <a:gd name="connsiteX65" fmla="*/ 2081298 w 2332038"/>
                <a:gd name="connsiteY65" fmla="*/ 3988179 h 6456362"/>
                <a:gd name="connsiteX66" fmla="*/ 2067809 w 2332038"/>
                <a:gd name="connsiteY66" fmla="*/ 3988179 h 6456362"/>
                <a:gd name="connsiteX67" fmla="*/ 2055114 w 2332038"/>
                <a:gd name="connsiteY67" fmla="*/ 3986591 h 6456362"/>
                <a:gd name="connsiteX68" fmla="*/ 2041624 w 2332038"/>
                <a:gd name="connsiteY68" fmla="*/ 3985004 h 6456362"/>
                <a:gd name="connsiteX69" fmla="*/ 2029722 w 2332038"/>
                <a:gd name="connsiteY69" fmla="*/ 3982623 h 6456362"/>
                <a:gd name="connsiteX70" fmla="*/ 2016233 w 2332038"/>
                <a:gd name="connsiteY70" fmla="*/ 3980242 h 6456362"/>
                <a:gd name="connsiteX71" fmla="*/ 1992429 w 2332038"/>
                <a:gd name="connsiteY71" fmla="*/ 3972306 h 6456362"/>
                <a:gd name="connsiteX72" fmla="*/ 1969418 w 2332038"/>
                <a:gd name="connsiteY72" fmla="*/ 3961989 h 6456362"/>
                <a:gd name="connsiteX73" fmla="*/ 1946407 w 2332038"/>
                <a:gd name="connsiteY73" fmla="*/ 3949291 h 6456362"/>
                <a:gd name="connsiteX74" fmla="*/ 1924983 w 2332038"/>
                <a:gd name="connsiteY74" fmla="*/ 3935006 h 6456362"/>
                <a:gd name="connsiteX75" fmla="*/ 1906733 w 2332038"/>
                <a:gd name="connsiteY75" fmla="*/ 3917546 h 6456362"/>
                <a:gd name="connsiteX76" fmla="*/ 1889276 w 2332038"/>
                <a:gd name="connsiteY76" fmla="*/ 3900086 h 6456362"/>
                <a:gd name="connsiteX77" fmla="*/ 1880548 w 2332038"/>
                <a:gd name="connsiteY77" fmla="*/ 3888975 h 6456362"/>
                <a:gd name="connsiteX78" fmla="*/ 1872613 w 2332038"/>
                <a:gd name="connsiteY78" fmla="*/ 3879452 h 6456362"/>
                <a:gd name="connsiteX79" fmla="*/ 1866265 w 2332038"/>
                <a:gd name="connsiteY79" fmla="*/ 3868341 h 6456362"/>
                <a:gd name="connsiteX80" fmla="*/ 1859124 w 2332038"/>
                <a:gd name="connsiteY80" fmla="*/ 3857230 h 6456362"/>
                <a:gd name="connsiteX81" fmla="*/ 1853570 w 2332038"/>
                <a:gd name="connsiteY81" fmla="*/ 3845326 h 6456362"/>
                <a:gd name="connsiteX82" fmla="*/ 1848809 w 2332038"/>
                <a:gd name="connsiteY82" fmla="*/ 3833421 h 6456362"/>
                <a:gd name="connsiteX83" fmla="*/ 1843254 w 2332038"/>
                <a:gd name="connsiteY83" fmla="*/ 3820723 h 6456362"/>
                <a:gd name="connsiteX84" fmla="*/ 1838494 w 2332038"/>
                <a:gd name="connsiteY84" fmla="*/ 3808025 h 6456362"/>
                <a:gd name="connsiteX85" fmla="*/ 1835320 w 2332038"/>
                <a:gd name="connsiteY85" fmla="*/ 3794533 h 6456362"/>
                <a:gd name="connsiteX86" fmla="*/ 1832939 w 2332038"/>
                <a:gd name="connsiteY86" fmla="*/ 3781835 h 6456362"/>
                <a:gd name="connsiteX87" fmla="*/ 1609178 w 2332038"/>
                <a:gd name="connsiteY87" fmla="*/ 2545363 h 6456362"/>
                <a:gd name="connsiteX88" fmla="*/ 1582199 w 2332038"/>
                <a:gd name="connsiteY88" fmla="*/ 3331848 h 6456362"/>
                <a:gd name="connsiteX89" fmla="*/ 1581406 w 2332038"/>
                <a:gd name="connsiteY89" fmla="*/ 3387402 h 6456362"/>
                <a:gd name="connsiteX90" fmla="*/ 1581406 w 2332038"/>
                <a:gd name="connsiteY90" fmla="*/ 3440575 h 6456362"/>
                <a:gd name="connsiteX91" fmla="*/ 1583786 w 2332038"/>
                <a:gd name="connsiteY91" fmla="*/ 3496129 h 6456362"/>
                <a:gd name="connsiteX92" fmla="*/ 1586167 w 2332038"/>
                <a:gd name="connsiteY92" fmla="*/ 3549302 h 6456362"/>
                <a:gd name="connsiteX93" fmla="*/ 1749624 w 2332038"/>
                <a:gd name="connsiteY93" fmla="*/ 6119070 h 6456362"/>
                <a:gd name="connsiteX94" fmla="*/ 1750417 w 2332038"/>
                <a:gd name="connsiteY94" fmla="*/ 6136530 h 6456362"/>
                <a:gd name="connsiteX95" fmla="*/ 1750417 w 2332038"/>
                <a:gd name="connsiteY95" fmla="*/ 6153196 h 6456362"/>
                <a:gd name="connsiteX96" fmla="*/ 1749624 w 2332038"/>
                <a:gd name="connsiteY96" fmla="*/ 6169862 h 6456362"/>
                <a:gd name="connsiteX97" fmla="*/ 1747243 w 2332038"/>
                <a:gd name="connsiteY97" fmla="*/ 6185735 h 6456362"/>
                <a:gd name="connsiteX98" fmla="*/ 1744069 w 2332038"/>
                <a:gd name="connsiteY98" fmla="*/ 6202401 h 6456362"/>
                <a:gd name="connsiteX99" fmla="*/ 1740896 w 2332038"/>
                <a:gd name="connsiteY99" fmla="*/ 6218273 h 6456362"/>
                <a:gd name="connsiteX100" fmla="*/ 1736135 w 2332038"/>
                <a:gd name="connsiteY100" fmla="*/ 6234146 h 6456362"/>
                <a:gd name="connsiteX101" fmla="*/ 1730580 w 2332038"/>
                <a:gd name="connsiteY101" fmla="*/ 6248431 h 6456362"/>
                <a:gd name="connsiteX102" fmla="*/ 1725026 w 2332038"/>
                <a:gd name="connsiteY102" fmla="*/ 6264304 h 6456362"/>
                <a:gd name="connsiteX103" fmla="*/ 1718678 w 2332038"/>
                <a:gd name="connsiteY103" fmla="*/ 6278589 h 6456362"/>
                <a:gd name="connsiteX104" fmla="*/ 1710743 w 2332038"/>
                <a:gd name="connsiteY104" fmla="*/ 6292875 h 6456362"/>
                <a:gd name="connsiteX105" fmla="*/ 1703602 w 2332038"/>
                <a:gd name="connsiteY105" fmla="*/ 6305573 h 6456362"/>
                <a:gd name="connsiteX106" fmla="*/ 1694874 w 2332038"/>
                <a:gd name="connsiteY106" fmla="*/ 6319065 h 6456362"/>
                <a:gd name="connsiteX107" fmla="*/ 1686145 w 2332038"/>
                <a:gd name="connsiteY107" fmla="*/ 6332556 h 6456362"/>
                <a:gd name="connsiteX108" fmla="*/ 1675037 w 2332038"/>
                <a:gd name="connsiteY108" fmla="*/ 6344461 h 6456362"/>
                <a:gd name="connsiteX109" fmla="*/ 1664721 w 2332038"/>
                <a:gd name="connsiteY109" fmla="*/ 6356365 h 6456362"/>
                <a:gd name="connsiteX110" fmla="*/ 1653613 w 2332038"/>
                <a:gd name="connsiteY110" fmla="*/ 6367475 h 6456362"/>
                <a:gd name="connsiteX111" fmla="*/ 1641711 w 2332038"/>
                <a:gd name="connsiteY111" fmla="*/ 6378587 h 6456362"/>
                <a:gd name="connsiteX112" fmla="*/ 1629808 w 2332038"/>
                <a:gd name="connsiteY112" fmla="*/ 6388110 h 6456362"/>
                <a:gd name="connsiteX113" fmla="*/ 1617906 w 2332038"/>
                <a:gd name="connsiteY113" fmla="*/ 6398427 h 6456362"/>
                <a:gd name="connsiteX114" fmla="*/ 1604417 w 2332038"/>
                <a:gd name="connsiteY114" fmla="*/ 6407157 h 6456362"/>
                <a:gd name="connsiteX115" fmla="*/ 1590134 w 2332038"/>
                <a:gd name="connsiteY115" fmla="*/ 6414299 h 6456362"/>
                <a:gd name="connsiteX116" fmla="*/ 1577439 w 2332038"/>
                <a:gd name="connsiteY116" fmla="*/ 6422236 h 6456362"/>
                <a:gd name="connsiteX117" fmla="*/ 1561569 w 2332038"/>
                <a:gd name="connsiteY117" fmla="*/ 6428585 h 6456362"/>
                <a:gd name="connsiteX118" fmla="*/ 1547286 w 2332038"/>
                <a:gd name="connsiteY118" fmla="*/ 6435727 h 6456362"/>
                <a:gd name="connsiteX119" fmla="*/ 1532210 w 2332038"/>
                <a:gd name="connsiteY119" fmla="*/ 6441283 h 6456362"/>
                <a:gd name="connsiteX120" fmla="*/ 1516341 w 2332038"/>
                <a:gd name="connsiteY120" fmla="*/ 6445251 h 6456362"/>
                <a:gd name="connsiteX121" fmla="*/ 1500471 w 2332038"/>
                <a:gd name="connsiteY121" fmla="*/ 6450013 h 6456362"/>
                <a:gd name="connsiteX122" fmla="*/ 1484601 w 2332038"/>
                <a:gd name="connsiteY122" fmla="*/ 6451600 h 6456362"/>
                <a:gd name="connsiteX123" fmla="*/ 1468732 w 2332038"/>
                <a:gd name="connsiteY123" fmla="*/ 6453981 h 6456362"/>
                <a:gd name="connsiteX124" fmla="*/ 1450482 w 2332038"/>
                <a:gd name="connsiteY124" fmla="*/ 6455569 h 6456362"/>
                <a:gd name="connsiteX125" fmla="*/ 1434612 w 2332038"/>
                <a:gd name="connsiteY125" fmla="*/ 6456362 h 6456362"/>
                <a:gd name="connsiteX126" fmla="*/ 1418743 w 2332038"/>
                <a:gd name="connsiteY126" fmla="*/ 6456362 h 6456362"/>
                <a:gd name="connsiteX127" fmla="*/ 1403666 w 2332038"/>
                <a:gd name="connsiteY127" fmla="*/ 6455569 h 6456362"/>
                <a:gd name="connsiteX128" fmla="*/ 1389384 w 2332038"/>
                <a:gd name="connsiteY128" fmla="*/ 6453187 h 6456362"/>
                <a:gd name="connsiteX129" fmla="*/ 1375101 w 2332038"/>
                <a:gd name="connsiteY129" fmla="*/ 6450807 h 6456362"/>
                <a:gd name="connsiteX130" fmla="*/ 1360819 w 2332038"/>
                <a:gd name="connsiteY130" fmla="*/ 6447632 h 6456362"/>
                <a:gd name="connsiteX131" fmla="*/ 1346536 w 2332038"/>
                <a:gd name="connsiteY131" fmla="*/ 6444457 h 6456362"/>
                <a:gd name="connsiteX132" fmla="*/ 1332253 w 2332038"/>
                <a:gd name="connsiteY132" fmla="*/ 6439696 h 6456362"/>
                <a:gd name="connsiteX133" fmla="*/ 1318764 w 2332038"/>
                <a:gd name="connsiteY133" fmla="*/ 6434141 h 6456362"/>
                <a:gd name="connsiteX134" fmla="*/ 1292579 w 2332038"/>
                <a:gd name="connsiteY134" fmla="*/ 6423029 h 6456362"/>
                <a:gd name="connsiteX135" fmla="*/ 1267188 w 2332038"/>
                <a:gd name="connsiteY135" fmla="*/ 6408745 h 6456362"/>
                <a:gd name="connsiteX136" fmla="*/ 1244177 w 2332038"/>
                <a:gd name="connsiteY136" fmla="*/ 6392871 h 6456362"/>
                <a:gd name="connsiteX137" fmla="*/ 1221960 w 2332038"/>
                <a:gd name="connsiteY137" fmla="*/ 6375412 h 6456362"/>
                <a:gd name="connsiteX138" fmla="*/ 1201329 w 2332038"/>
                <a:gd name="connsiteY138" fmla="*/ 6355571 h 6456362"/>
                <a:gd name="connsiteX139" fmla="*/ 1183872 w 2332038"/>
                <a:gd name="connsiteY139" fmla="*/ 6333349 h 6456362"/>
                <a:gd name="connsiteX140" fmla="*/ 1167209 w 2332038"/>
                <a:gd name="connsiteY140" fmla="*/ 6309541 h 6456362"/>
                <a:gd name="connsiteX141" fmla="*/ 1152927 w 2332038"/>
                <a:gd name="connsiteY141" fmla="*/ 6284939 h 6456362"/>
                <a:gd name="connsiteX142" fmla="*/ 1146579 w 2332038"/>
                <a:gd name="connsiteY142" fmla="*/ 6271447 h 6456362"/>
                <a:gd name="connsiteX143" fmla="*/ 1141025 w 2332038"/>
                <a:gd name="connsiteY143" fmla="*/ 6258749 h 6456362"/>
                <a:gd name="connsiteX144" fmla="*/ 1135470 w 2332038"/>
                <a:gd name="connsiteY144" fmla="*/ 6244463 h 6456362"/>
                <a:gd name="connsiteX145" fmla="*/ 1131503 w 2332038"/>
                <a:gd name="connsiteY145" fmla="*/ 6230971 h 6456362"/>
                <a:gd name="connsiteX146" fmla="*/ 1126742 w 2332038"/>
                <a:gd name="connsiteY146" fmla="*/ 6216687 h 6456362"/>
                <a:gd name="connsiteX147" fmla="*/ 1123568 w 2332038"/>
                <a:gd name="connsiteY147" fmla="*/ 6202401 h 6456362"/>
                <a:gd name="connsiteX148" fmla="*/ 1121188 w 2332038"/>
                <a:gd name="connsiteY148" fmla="*/ 6187322 h 6456362"/>
                <a:gd name="connsiteX149" fmla="*/ 1118807 w 2332038"/>
                <a:gd name="connsiteY149" fmla="*/ 6171449 h 6456362"/>
                <a:gd name="connsiteX150" fmla="*/ 875209 w 2332038"/>
                <a:gd name="connsiteY150" fmla="*/ 3814374 h 6456362"/>
                <a:gd name="connsiteX151" fmla="*/ 631610 w 2332038"/>
                <a:gd name="connsiteY151" fmla="*/ 6171449 h 6456362"/>
                <a:gd name="connsiteX152" fmla="*/ 629230 w 2332038"/>
                <a:gd name="connsiteY152" fmla="*/ 6187322 h 6456362"/>
                <a:gd name="connsiteX153" fmla="*/ 626849 w 2332038"/>
                <a:gd name="connsiteY153" fmla="*/ 6202401 h 6456362"/>
                <a:gd name="connsiteX154" fmla="*/ 623676 w 2332038"/>
                <a:gd name="connsiteY154" fmla="*/ 6216687 h 6456362"/>
                <a:gd name="connsiteX155" fmla="*/ 618915 w 2332038"/>
                <a:gd name="connsiteY155" fmla="*/ 6230971 h 6456362"/>
                <a:gd name="connsiteX156" fmla="*/ 614947 w 2332038"/>
                <a:gd name="connsiteY156" fmla="*/ 6244463 h 6456362"/>
                <a:gd name="connsiteX157" fmla="*/ 609393 w 2332038"/>
                <a:gd name="connsiteY157" fmla="*/ 6258749 h 6456362"/>
                <a:gd name="connsiteX158" fmla="*/ 603839 w 2332038"/>
                <a:gd name="connsiteY158" fmla="*/ 6271447 h 6456362"/>
                <a:gd name="connsiteX159" fmla="*/ 597491 w 2332038"/>
                <a:gd name="connsiteY159" fmla="*/ 6284939 h 6456362"/>
                <a:gd name="connsiteX160" fmla="*/ 583208 w 2332038"/>
                <a:gd name="connsiteY160" fmla="*/ 6309541 h 6456362"/>
                <a:gd name="connsiteX161" fmla="*/ 566545 w 2332038"/>
                <a:gd name="connsiteY161" fmla="*/ 6333349 h 6456362"/>
                <a:gd name="connsiteX162" fmla="*/ 549088 w 2332038"/>
                <a:gd name="connsiteY162" fmla="*/ 6355571 h 6456362"/>
                <a:gd name="connsiteX163" fmla="*/ 528458 w 2332038"/>
                <a:gd name="connsiteY163" fmla="*/ 6375412 h 6456362"/>
                <a:gd name="connsiteX164" fmla="*/ 506241 w 2332038"/>
                <a:gd name="connsiteY164" fmla="*/ 6392871 h 6456362"/>
                <a:gd name="connsiteX165" fmla="*/ 483230 w 2332038"/>
                <a:gd name="connsiteY165" fmla="*/ 6408745 h 6456362"/>
                <a:gd name="connsiteX166" fmla="*/ 457838 w 2332038"/>
                <a:gd name="connsiteY166" fmla="*/ 6423029 h 6456362"/>
                <a:gd name="connsiteX167" fmla="*/ 431653 w 2332038"/>
                <a:gd name="connsiteY167" fmla="*/ 6434141 h 6456362"/>
                <a:gd name="connsiteX168" fmla="*/ 418164 w 2332038"/>
                <a:gd name="connsiteY168" fmla="*/ 6439696 h 6456362"/>
                <a:gd name="connsiteX169" fmla="*/ 403882 w 2332038"/>
                <a:gd name="connsiteY169" fmla="*/ 6444457 h 6456362"/>
                <a:gd name="connsiteX170" fmla="*/ 389599 w 2332038"/>
                <a:gd name="connsiteY170" fmla="*/ 6447632 h 6456362"/>
                <a:gd name="connsiteX171" fmla="*/ 375316 w 2332038"/>
                <a:gd name="connsiteY171" fmla="*/ 6450807 h 6456362"/>
                <a:gd name="connsiteX172" fmla="*/ 361034 w 2332038"/>
                <a:gd name="connsiteY172" fmla="*/ 6453187 h 6456362"/>
                <a:gd name="connsiteX173" fmla="*/ 346751 w 2332038"/>
                <a:gd name="connsiteY173" fmla="*/ 6455569 h 6456362"/>
                <a:gd name="connsiteX174" fmla="*/ 331675 w 2332038"/>
                <a:gd name="connsiteY174" fmla="*/ 6456362 h 6456362"/>
                <a:gd name="connsiteX175" fmla="*/ 315805 w 2332038"/>
                <a:gd name="connsiteY175" fmla="*/ 6456362 h 6456362"/>
                <a:gd name="connsiteX176" fmla="*/ 299935 w 2332038"/>
                <a:gd name="connsiteY176" fmla="*/ 6455569 h 6456362"/>
                <a:gd name="connsiteX177" fmla="*/ 281685 w 2332038"/>
                <a:gd name="connsiteY177" fmla="*/ 6453981 h 6456362"/>
                <a:gd name="connsiteX178" fmla="*/ 265816 w 2332038"/>
                <a:gd name="connsiteY178" fmla="*/ 6451600 h 6456362"/>
                <a:gd name="connsiteX179" fmla="*/ 249946 w 2332038"/>
                <a:gd name="connsiteY179" fmla="*/ 6450013 h 6456362"/>
                <a:gd name="connsiteX180" fmla="*/ 234076 w 2332038"/>
                <a:gd name="connsiteY180" fmla="*/ 6445251 h 6456362"/>
                <a:gd name="connsiteX181" fmla="*/ 218207 w 2332038"/>
                <a:gd name="connsiteY181" fmla="*/ 6441283 h 6456362"/>
                <a:gd name="connsiteX182" fmla="*/ 203131 w 2332038"/>
                <a:gd name="connsiteY182" fmla="*/ 6435727 h 6456362"/>
                <a:gd name="connsiteX183" fmla="*/ 188848 w 2332038"/>
                <a:gd name="connsiteY183" fmla="*/ 6428585 h 6456362"/>
                <a:gd name="connsiteX184" fmla="*/ 172978 w 2332038"/>
                <a:gd name="connsiteY184" fmla="*/ 6422236 h 6456362"/>
                <a:gd name="connsiteX185" fmla="*/ 160283 w 2332038"/>
                <a:gd name="connsiteY185" fmla="*/ 6414299 h 6456362"/>
                <a:gd name="connsiteX186" fmla="*/ 146000 w 2332038"/>
                <a:gd name="connsiteY186" fmla="*/ 6407157 h 6456362"/>
                <a:gd name="connsiteX187" fmla="*/ 132511 w 2332038"/>
                <a:gd name="connsiteY187" fmla="*/ 6398427 h 6456362"/>
                <a:gd name="connsiteX188" fmla="*/ 120609 w 2332038"/>
                <a:gd name="connsiteY188" fmla="*/ 6388110 h 6456362"/>
                <a:gd name="connsiteX189" fmla="*/ 108707 w 2332038"/>
                <a:gd name="connsiteY189" fmla="*/ 6378587 h 6456362"/>
                <a:gd name="connsiteX190" fmla="*/ 96011 w 2332038"/>
                <a:gd name="connsiteY190" fmla="*/ 6367475 h 6456362"/>
                <a:gd name="connsiteX191" fmla="*/ 85696 w 2332038"/>
                <a:gd name="connsiteY191" fmla="*/ 6356365 h 6456362"/>
                <a:gd name="connsiteX192" fmla="*/ 74587 w 2332038"/>
                <a:gd name="connsiteY192" fmla="*/ 6344461 h 6456362"/>
                <a:gd name="connsiteX193" fmla="*/ 64272 w 2332038"/>
                <a:gd name="connsiteY193" fmla="*/ 6332556 h 6456362"/>
                <a:gd name="connsiteX194" fmla="*/ 55543 w 2332038"/>
                <a:gd name="connsiteY194" fmla="*/ 6319065 h 6456362"/>
                <a:gd name="connsiteX195" fmla="*/ 46815 w 2332038"/>
                <a:gd name="connsiteY195" fmla="*/ 6305573 h 6456362"/>
                <a:gd name="connsiteX196" fmla="*/ 39674 w 2332038"/>
                <a:gd name="connsiteY196" fmla="*/ 6292875 h 6456362"/>
                <a:gd name="connsiteX197" fmla="*/ 31739 w 2332038"/>
                <a:gd name="connsiteY197" fmla="*/ 6278589 h 6456362"/>
                <a:gd name="connsiteX198" fmla="*/ 25391 w 2332038"/>
                <a:gd name="connsiteY198" fmla="*/ 6264304 h 6456362"/>
                <a:gd name="connsiteX199" fmla="*/ 19837 w 2332038"/>
                <a:gd name="connsiteY199" fmla="*/ 6248431 h 6456362"/>
                <a:gd name="connsiteX200" fmla="*/ 14282 w 2332038"/>
                <a:gd name="connsiteY200" fmla="*/ 6234146 h 6456362"/>
                <a:gd name="connsiteX201" fmla="*/ 9522 w 2332038"/>
                <a:gd name="connsiteY201" fmla="*/ 6218273 h 6456362"/>
                <a:gd name="connsiteX202" fmla="*/ 6348 w 2332038"/>
                <a:gd name="connsiteY202" fmla="*/ 6202401 h 6456362"/>
                <a:gd name="connsiteX203" fmla="*/ 3174 w 2332038"/>
                <a:gd name="connsiteY203" fmla="*/ 6185735 h 6456362"/>
                <a:gd name="connsiteX204" fmla="*/ 793 w 2332038"/>
                <a:gd name="connsiteY204" fmla="*/ 6169862 h 6456362"/>
                <a:gd name="connsiteX205" fmla="*/ 0 w 2332038"/>
                <a:gd name="connsiteY205" fmla="*/ 6153196 h 6456362"/>
                <a:gd name="connsiteX206" fmla="*/ 0 w 2332038"/>
                <a:gd name="connsiteY206" fmla="*/ 6136530 h 6456362"/>
                <a:gd name="connsiteX207" fmla="*/ 793 w 2332038"/>
                <a:gd name="connsiteY207" fmla="*/ 6119070 h 6456362"/>
                <a:gd name="connsiteX208" fmla="*/ 131717 w 2332038"/>
                <a:gd name="connsiteY208" fmla="*/ 4062780 h 6456362"/>
                <a:gd name="connsiteX209" fmla="*/ 132511 w 2332038"/>
                <a:gd name="connsiteY209" fmla="*/ 4062780 h 6456362"/>
                <a:gd name="connsiteX210" fmla="*/ 155522 w 2332038"/>
                <a:gd name="connsiteY210" fmla="*/ 4056431 h 6456362"/>
                <a:gd name="connsiteX211" fmla="*/ 178533 w 2332038"/>
                <a:gd name="connsiteY211" fmla="*/ 4047701 h 6456362"/>
                <a:gd name="connsiteX212" fmla="*/ 200750 w 2332038"/>
                <a:gd name="connsiteY212" fmla="*/ 4038177 h 6456362"/>
                <a:gd name="connsiteX213" fmla="*/ 222968 w 2332038"/>
                <a:gd name="connsiteY213" fmla="*/ 4028654 h 6456362"/>
                <a:gd name="connsiteX214" fmla="*/ 243598 w 2332038"/>
                <a:gd name="connsiteY214" fmla="*/ 4017543 h 6456362"/>
                <a:gd name="connsiteX215" fmla="*/ 264229 w 2332038"/>
                <a:gd name="connsiteY215" fmla="*/ 4005638 h 6456362"/>
                <a:gd name="connsiteX216" fmla="*/ 284066 w 2332038"/>
                <a:gd name="connsiteY216" fmla="*/ 3992147 h 6456362"/>
                <a:gd name="connsiteX217" fmla="*/ 303109 w 2332038"/>
                <a:gd name="connsiteY217" fmla="*/ 3979449 h 6456362"/>
                <a:gd name="connsiteX218" fmla="*/ 321360 w 2332038"/>
                <a:gd name="connsiteY218" fmla="*/ 3965163 h 6456362"/>
                <a:gd name="connsiteX219" fmla="*/ 338816 w 2332038"/>
                <a:gd name="connsiteY219" fmla="*/ 3949291 h 6456362"/>
                <a:gd name="connsiteX220" fmla="*/ 355479 w 2332038"/>
                <a:gd name="connsiteY220" fmla="*/ 3934212 h 6456362"/>
                <a:gd name="connsiteX221" fmla="*/ 372142 w 2332038"/>
                <a:gd name="connsiteY221" fmla="*/ 3917546 h 6456362"/>
                <a:gd name="connsiteX222" fmla="*/ 387219 w 2332038"/>
                <a:gd name="connsiteY222" fmla="*/ 3900086 h 6456362"/>
                <a:gd name="connsiteX223" fmla="*/ 401501 w 2332038"/>
                <a:gd name="connsiteY223" fmla="*/ 3882626 h 6456362"/>
                <a:gd name="connsiteX224" fmla="*/ 415784 w 2332038"/>
                <a:gd name="connsiteY224" fmla="*/ 3863579 h 6456362"/>
                <a:gd name="connsiteX225" fmla="*/ 428479 w 2332038"/>
                <a:gd name="connsiteY225" fmla="*/ 3845326 h 6456362"/>
                <a:gd name="connsiteX226" fmla="*/ 440382 w 2332038"/>
                <a:gd name="connsiteY226" fmla="*/ 3825485 h 6456362"/>
                <a:gd name="connsiteX227" fmla="*/ 451490 w 2332038"/>
                <a:gd name="connsiteY227" fmla="*/ 3804851 h 6456362"/>
                <a:gd name="connsiteX228" fmla="*/ 461806 w 2332038"/>
                <a:gd name="connsiteY228" fmla="*/ 3783423 h 6456362"/>
                <a:gd name="connsiteX229" fmla="*/ 471327 w 2332038"/>
                <a:gd name="connsiteY229" fmla="*/ 3762788 h 6456362"/>
                <a:gd name="connsiteX230" fmla="*/ 480056 w 2332038"/>
                <a:gd name="connsiteY230" fmla="*/ 3742154 h 6456362"/>
                <a:gd name="connsiteX231" fmla="*/ 486404 w 2332038"/>
                <a:gd name="connsiteY231" fmla="*/ 3719932 h 6456362"/>
                <a:gd name="connsiteX232" fmla="*/ 492751 w 2332038"/>
                <a:gd name="connsiteY232" fmla="*/ 3696917 h 6456362"/>
                <a:gd name="connsiteX233" fmla="*/ 498306 w 2332038"/>
                <a:gd name="connsiteY233" fmla="*/ 3674696 h 6456362"/>
                <a:gd name="connsiteX234" fmla="*/ 503067 w 2332038"/>
                <a:gd name="connsiteY234" fmla="*/ 3651680 h 6456362"/>
                <a:gd name="connsiteX235" fmla="*/ 506241 w 2332038"/>
                <a:gd name="connsiteY235" fmla="*/ 3628665 h 6456362"/>
                <a:gd name="connsiteX236" fmla="*/ 508621 w 2332038"/>
                <a:gd name="connsiteY236" fmla="*/ 3604856 h 6456362"/>
                <a:gd name="connsiteX237" fmla="*/ 509414 w 2332038"/>
                <a:gd name="connsiteY237" fmla="*/ 3581841 h 6456362"/>
                <a:gd name="connsiteX238" fmla="*/ 509414 w 2332038"/>
                <a:gd name="connsiteY238" fmla="*/ 3557239 h 6456362"/>
                <a:gd name="connsiteX239" fmla="*/ 508621 w 2332038"/>
                <a:gd name="connsiteY239" fmla="*/ 3533430 h 6456362"/>
                <a:gd name="connsiteX240" fmla="*/ 506241 w 2332038"/>
                <a:gd name="connsiteY240" fmla="*/ 3508827 h 6456362"/>
                <a:gd name="connsiteX241" fmla="*/ 503067 w 2332038"/>
                <a:gd name="connsiteY241" fmla="*/ 3485018 h 6456362"/>
                <a:gd name="connsiteX242" fmla="*/ 183294 w 2332038"/>
                <a:gd name="connsiteY242" fmla="*/ 1501742 h 6456362"/>
                <a:gd name="connsiteX243" fmla="*/ 176946 w 2332038"/>
                <a:gd name="connsiteY243" fmla="*/ 1466029 h 6456362"/>
                <a:gd name="connsiteX244" fmla="*/ 167424 w 2332038"/>
                <a:gd name="connsiteY244" fmla="*/ 1429522 h 6456362"/>
                <a:gd name="connsiteX245" fmla="*/ 157902 w 2332038"/>
                <a:gd name="connsiteY245" fmla="*/ 1393015 h 6456362"/>
                <a:gd name="connsiteX246" fmla="*/ 146794 w 2332038"/>
                <a:gd name="connsiteY246" fmla="*/ 1358095 h 6456362"/>
                <a:gd name="connsiteX247" fmla="*/ 163457 w 2332038"/>
                <a:gd name="connsiteY247" fmla="*/ 1354127 h 6456362"/>
                <a:gd name="connsiteX248" fmla="*/ 180120 w 2332038"/>
                <a:gd name="connsiteY248" fmla="*/ 1348572 h 6456362"/>
                <a:gd name="connsiteX249" fmla="*/ 874663 w 2332038"/>
                <a:gd name="connsiteY249" fmla="*/ 0 h 6456362"/>
                <a:gd name="connsiteX250" fmla="*/ 1439863 w 2332038"/>
                <a:gd name="connsiteY250" fmla="*/ 565200 h 6456362"/>
                <a:gd name="connsiteX251" fmla="*/ 874663 w 2332038"/>
                <a:gd name="connsiteY251" fmla="*/ 1130400 h 6456362"/>
                <a:gd name="connsiteX252" fmla="*/ 309463 w 2332038"/>
                <a:gd name="connsiteY252" fmla="*/ 565200 h 6456362"/>
                <a:gd name="connsiteX253" fmla="*/ 874663 w 2332038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2038" h="6456362">
                  <a:moveTo>
                    <a:pt x="461806" y="1287462"/>
                  </a:moveTo>
                  <a:lnTo>
                    <a:pt x="677632" y="2108074"/>
                  </a:lnTo>
                  <a:lnTo>
                    <a:pt x="794274" y="1538249"/>
                  </a:lnTo>
                  <a:lnTo>
                    <a:pt x="680013" y="1424760"/>
                  </a:lnTo>
                  <a:lnTo>
                    <a:pt x="808556" y="1296986"/>
                  </a:lnTo>
                  <a:lnTo>
                    <a:pt x="875209" y="1296986"/>
                  </a:lnTo>
                  <a:lnTo>
                    <a:pt x="941861" y="1296986"/>
                  </a:lnTo>
                  <a:lnTo>
                    <a:pt x="1069611" y="1424760"/>
                  </a:lnTo>
                  <a:lnTo>
                    <a:pt x="956144" y="1538249"/>
                  </a:lnTo>
                  <a:lnTo>
                    <a:pt x="1072785" y="2108074"/>
                  </a:lnTo>
                  <a:lnTo>
                    <a:pt x="1287818" y="1287462"/>
                  </a:lnTo>
                  <a:lnTo>
                    <a:pt x="1570297" y="1348572"/>
                  </a:lnTo>
                  <a:lnTo>
                    <a:pt x="1592515" y="1354127"/>
                  </a:lnTo>
                  <a:lnTo>
                    <a:pt x="1614732" y="1358889"/>
                  </a:lnTo>
                  <a:lnTo>
                    <a:pt x="1635363" y="1366825"/>
                  </a:lnTo>
                  <a:lnTo>
                    <a:pt x="1657580" y="1373174"/>
                  </a:lnTo>
                  <a:lnTo>
                    <a:pt x="1677417" y="1382698"/>
                  </a:lnTo>
                  <a:lnTo>
                    <a:pt x="1698048" y="1391428"/>
                  </a:lnTo>
                  <a:lnTo>
                    <a:pt x="1717885" y="1400951"/>
                  </a:lnTo>
                  <a:lnTo>
                    <a:pt x="1736135" y="1412062"/>
                  </a:lnTo>
                  <a:lnTo>
                    <a:pt x="1755178" y="1423173"/>
                  </a:lnTo>
                  <a:lnTo>
                    <a:pt x="1773428" y="1435077"/>
                  </a:lnTo>
                  <a:lnTo>
                    <a:pt x="1792472" y="1446981"/>
                  </a:lnTo>
                  <a:lnTo>
                    <a:pt x="1809135" y="1460473"/>
                  </a:lnTo>
                  <a:lnTo>
                    <a:pt x="1826591" y="1473171"/>
                  </a:lnTo>
                  <a:lnTo>
                    <a:pt x="1843254" y="1487457"/>
                  </a:lnTo>
                  <a:lnTo>
                    <a:pt x="1858331" y="1503329"/>
                  </a:lnTo>
                  <a:lnTo>
                    <a:pt x="1873407" y="1518408"/>
                  </a:lnTo>
                  <a:lnTo>
                    <a:pt x="1887689" y="1535074"/>
                  </a:lnTo>
                  <a:lnTo>
                    <a:pt x="1901972" y="1551740"/>
                  </a:lnTo>
                  <a:lnTo>
                    <a:pt x="1916255" y="1567613"/>
                  </a:lnTo>
                  <a:lnTo>
                    <a:pt x="1928950" y="1585866"/>
                  </a:lnTo>
                  <a:lnTo>
                    <a:pt x="1940853" y="1604120"/>
                  </a:lnTo>
                  <a:lnTo>
                    <a:pt x="1952755" y="1623167"/>
                  </a:lnTo>
                  <a:lnTo>
                    <a:pt x="1963863" y="1641420"/>
                  </a:lnTo>
                  <a:lnTo>
                    <a:pt x="1973385" y="1661261"/>
                  </a:lnTo>
                  <a:lnTo>
                    <a:pt x="1983700" y="1681102"/>
                  </a:lnTo>
                  <a:lnTo>
                    <a:pt x="1990842" y="1700942"/>
                  </a:lnTo>
                  <a:lnTo>
                    <a:pt x="2000364" y="1721577"/>
                  </a:lnTo>
                  <a:lnTo>
                    <a:pt x="2006711" y="1743005"/>
                  </a:lnTo>
                  <a:lnTo>
                    <a:pt x="2013059" y="1764433"/>
                  </a:lnTo>
                  <a:lnTo>
                    <a:pt x="2018614" y="1785861"/>
                  </a:lnTo>
                  <a:lnTo>
                    <a:pt x="2024168" y="1807289"/>
                  </a:lnTo>
                  <a:lnTo>
                    <a:pt x="2027342" y="1830304"/>
                  </a:lnTo>
                  <a:lnTo>
                    <a:pt x="2329658" y="3696123"/>
                  </a:lnTo>
                  <a:lnTo>
                    <a:pt x="2332038" y="3719932"/>
                  </a:lnTo>
                  <a:lnTo>
                    <a:pt x="2332038" y="3742948"/>
                  </a:lnTo>
                  <a:lnTo>
                    <a:pt x="2330451" y="3765963"/>
                  </a:lnTo>
                  <a:lnTo>
                    <a:pt x="2326484" y="3788978"/>
                  </a:lnTo>
                  <a:lnTo>
                    <a:pt x="2320929" y="3811200"/>
                  </a:lnTo>
                  <a:lnTo>
                    <a:pt x="2312995" y="3831834"/>
                  </a:lnTo>
                  <a:lnTo>
                    <a:pt x="2304266" y="3853262"/>
                  </a:lnTo>
                  <a:lnTo>
                    <a:pt x="2292364" y="3872309"/>
                  </a:lnTo>
                  <a:lnTo>
                    <a:pt x="2278875" y="3890562"/>
                  </a:lnTo>
                  <a:lnTo>
                    <a:pt x="2264592" y="3908022"/>
                  </a:lnTo>
                  <a:lnTo>
                    <a:pt x="2247929" y="3923101"/>
                  </a:lnTo>
                  <a:lnTo>
                    <a:pt x="2230473" y="3938180"/>
                  </a:lnTo>
                  <a:lnTo>
                    <a:pt x="2212223" y="3950878"/>
                  </a:lnTo>
                  <a:lnTo>
                    <a:pt x="2192386" y="3961989"/>
                  </a:lnTo>
                  <a:lnTo>
                    <a:pt x="2170168" y="3971512"/>
                  </a:lnTo>
                  <a:lnTo>
                    <a:pt x="2147157" y="3979449"/>
                  </a:lnTo>
                  <a:lnTo>
                    <a:pt x="2133668" y="3982623"/>
                  </a:lnTo>
                  <a:lnTo>
                    <a:pt x="2120972" y="3985004"/>
                  </a:lnTo>
                  <a:lnTo>
                    <a:pt x="2107483" y="3986591"/>
                  </a:lnTo>
                  <a:lnTo>
                    <a:pt x="2094788" y="3988179"/>
                  </a:lnTo>
                  <a:lnTo>
                    <a:pt x="2081298" y="3988179"/>
                  </a:lnTo>
                  <a:lnTo>
                    <a:pt x="2067809" y="3988179"/>
                  </a:lnTo>
                  <a:lnTo>
                    <a:pt x="2055114" y="3986591"/>
                  </a:lnTo>
                  <a:lnTo>
                    <a:pt x="2041624" y="3985004"/>
                  </a:lnTo>
                  <a:lnTo>
                    <a:pt x="2029722" y="3982623"/>
                  </a:lnTo>
                  <a:lnTo>
                    <a:pt x="2016233" y="3980242"/>
                  </a:lnTo>
                  <a:lnTo>
                    <a:pt x="1992429" y="3972306"/>
                  </a:lnTo>
                  <a:lnTo>
                    <a:pt x="1969418" y="3961989"/>
                  </a:lnTo>
                  <a:lnTo>
                    <a:pt x="1946407" y="3949291"/>
                  </a:lnTo>
                  <a:lnTo>
                    <a:pt x="1924983" y="3935006"/>
                  </a:lnTo>
                  <a:lnTo>
                    <a:pt x="1906733" y="3917546"/>
                  </a:lnTo>
                  <a:lnTo>
                    <a:pt x="1889276" y="3900086"/>
                  </a:lnTo>
                  <a:lnTo>
                    <a:pt x="1880548" y="3888975"/>
                  </a:lnTo>
                  <a:lnTo>
                    <a:pt x="1872613" y="3879452"/>
                  </a:lnTo>
                  <a:lnTo>
                    <a:pt x="1866265" y="3868341"/>
                  </a:lnTo>
                  <a:lnTo>
                    <a:pt x="1859124" y="3857230"/>
                  </a:lnTo>
                  <a:lnTo>
                    <a:pt x="1853570" y="3845326"/>
                  </a:lnTo>
                  <a:lnTo>
                    <a:pt x="1848809" y="3833421"/>
                  </a:lnTo>
                  <a:lnTo>
                    <a:pt x="1843254" y="3820723"/>
                  </a:lnTo>
                  <a:lnTo>
                    <a:pt x="1838494" y="3808025"/>
                  </a:lnTo>
                  <a:lnTo>
                    <a:pt x="1835320" y="3794533"/>
                  </a:lnTo>
                  <a:lnTo>
                    <a:pt x="1832939" y="3781835"/>
                  </a:lnTo>
                  <a:lnTo>
                    <a:pt x="1609178" y="2545363"/>
                  </a:lnTo>
                  <a:lnTo>
                    <a:pt x="1582199" y="3331848"/>
                  </a:lnTo>
                  <a:lnTo>
                    <a:pt x="1581406" y="3387402"/>
                  </a:lnTo>
                  <a:lnTo>
                    <a:pt x="1581406" y="3440575"/>
                  </a:lnTo>
                  <a:lnTo>
                    <a:pt x="1583786" y="3496129"/>
                  </a:lnTo>
                  <a:lnTo>
                    <a:pt x="1586167" y="3549302"/>
                  </a:lnTo>
                  <a:lnTo>
                    <a:pt x="1749624" y="6119070"/>
                  </a:lnTo>
                  <a:lnTo>
                    <a:pt x="1750417" y="6136530"/>
                  </a:lnTo>
                  <a:lnTo>
                    <a:pt x="1750417" y="6153196"/>
                  </a:lnTo>
                  <a:lnTo>
                    <a:pt x="1749624" y="6169862"/>
                  </a:lnTo>
                  <a:lnTo>
                    <a:pt x="1747243" y="6185735"/>
                  </a:lnTo>
                  <a:lnTo>
                    <a:pt x="1744069" y="6202401"/>
                  </a:lnTo>
                  <a:lnTo>
                    <a:pt x="1740896" y="6218273"/>
                  </a:lnTo>
                  <a:lnTo>
                    <a:pt x="1736135" y="6234146"/>
                  </a:lnTo>
                  <a:lnTo>
                    <a:pt x="1730580" y="6248431"/>
                  </a:lnTo>
                  <a:lnTo>
                    <a:pt x="1725026" y="6264304"/>
                  </a:lnTo>
                  <a:lnTo>
                    <a:pt x="1718678" y="6278589"/>
                  </a:lnTo>
                  <a:lnTo>
                    <a:pt x="1710743" y="6292875"/>
                  </a:lnTo>
                  <a:lnTo>
                    <a:pt x="1703602" y="6305573"/>
                  </a:lnTo>
                  <a:lnTo>
                    <a:pt x="1694874" y="6319065"/>
                  </a:lnTo>
                  <a:lnTo>
                    <a:pt x="1686145" y="6332556"/>
                  </a:lnTo>
                  <a:lnTo>
                    <a:pt x="1675037" y="6344461"/>
                  </a:lnTo>
                  <a:lnTo>
                    <a:pt x="1664721" y="6356365"/>
                  </a:lnTo>
                  <a:lnTo>
                    <a:pt x="1653613" y="6367475"/>
                  </a:lnTo>
                  <a:lnTo>
                    <a:pt x="1641711" y="6378587"/>
                  </a:lnTo>
                  <a:lnTo>
                    <a:pt x="1629808" y="6388110"/>
                  </a:lnTo>
                  <a:lnTo>
                    <a:pt x="1617906" y="6398427"/>
                  </a:lnTo>
                  <a:lnTo>
                    <a:pt x="1604417" y="6407157"/>
                  </a:lnTo>
                  <a:lnTo>
                    <a:pt x="1590134" y="6414299"/>
                  </a:lnTo>
                  <a:lnTo>
                    <a:pt x="1577439" y="6422236"/>
                  </a:lnTo>
                  <a:lnTo>
                    <a:pt x="1561569" y="6428585"/>
                  </a:lnTo>
                  <a:lnTo>
                    <a:pt x="1547286" y="6435727"/>
                  </a:lnTo>
                  <a:lnTo>
                    <a:pt x="1532210" y="6441283"/>
                  </a:lnTo>
                  <a:lnTo>
                    <a:pt x="1516341" y="6445251"/>
                  </a:lnTo>
                  <a:lnTo>
                    <a:pt x="1500471" y="6450013"/>
                  </a:lnTo>
                  <a:lnTo>
                    <a:pt x="1484601" y="6451600"/>
                  </a:lnTo>
                  <a:lnTo>
                    <a:pt x="1468732" y="6453981"/>
                  </a:lnTo>
                  <a:lnTo>
                    <a:pt x="1450482" y="6455569"/>
                  </a:lnTo>
                  <a:lnTo>
                    <a:pt x="1434612" y="6456362"/>
                  </a:lnTo>
                  <a:lnTo>
                    <a:pt x="1418743" y="6456362"/>
                  </a:lnTo>
                  <a:lnTo>
                    <a:pt x="1403666" y="6455569"/>
                  </a:lnTo>
                  <a:lnTo>
                    <a:pt x="1389384" y="6453187"/>
                  </a:lnTo>
                  <a:lnTo>
                    <a:pt x="1375101" y="6450807"/>
                  </a:lnTo>
                  <a:lnTo>
                    <a:pt x="1360819" y="6447632"/>
                  </a:lnTo>
                  <a:lnTo>
                    <a:pt x="1346536" y="6444457"/>
                  </a:lnTo>
                  <a:lnTo>
                    <a:pt x="1332253" y="6439696"/>
                  </a:lnTo>
                  <a:lnTo>
                    <a:pt x="1318764" y="6434141"/>
                  </a:lnTo>
                  <a:lnTo>
                    <a:pt x="1292579" y="6423029"/>
                  </a:lnTo>
                  <a:lnTo>
                    <a:pt x="1267188" y="6408745"/>
                  </a:lnTo>
                  <a:lnTo>
                    <a:pt x="1244177" y="6392871"/>
                  </a:lnTo>
                  <a:lnTo>
                    <a:pt x="1221960" y="6375412"/>
                  </a:lnTo>
                  <a:lnTo>
                    <a:pt x="1201329" y="6355571"/>
                  </a:lnTo>
                  <a:lnTo>
                    <a:pt x="1183872" y="6333349"/>
                  </a:lnTo>
                  <a:lnTo>
                    <a:pt x="1167209" y="6309541"/>
                  </a:lnTo>
                  <a:lnTo>
                    <a:pt x="1152927" y="6284939"/>
                  </a:lnTo>
                  <a:lnTo>
                    <a:pt x="1146579" y="6271447"/>
                  </a:lnTo>
                  <a:lnTo>
                    <a:pt x="1141025" y="6258749"/>
                  </a:lnTo>
                  <a:lnTo>
                    <a:pt x="1135470" y="6244463"/>
                  </a:lnTo>
                  <a:lnTo>
                    <a:pt x="1131503" y="6230971"/>
                  </a:lnTo>
                  <a:lnTo>
                    <a:pt x="1126742" y="6216687"/>
                  </a:lnTo>
                  <a:lnTo>
                    <a:pt x="1123568" y="6202401"/>
                  </a:lnTo>
                  <a:lnTo>
                    <a:pt x="1121188" y="6187322"/>
                  </a:lnTo>
                  <a:lnTo>
                    <a:pt x="1118807" y="6171449"/>
                  </a:lnTo>
                  <a:lnTo>
                    <a:pt x="875209" y="3814374"/>
                  </a:lnTo>
                  <a:lnTo>
                    <a:pt x="631610" y="6171449"/>
                  </a:lnTo>
                  <a:lnTo>
                    <a:pt x="629230" y="6187322"/>
                  </a:lnTo>
                  <a:lnTo>
                    <a:pt x="626849" y="6202401"/>
                  </a:lnTo>
                  <a:lnTo>
                    <a:pt x="623676" y="6216687"/>
                  </a:lnTo>
                  <a:lnTo>
                    <a:pt x="618915" y="6230971"/>
                  </a:lnTo>
                  <a:lnTo>
                    <a:pt x="614947" y="6244463"/>
                  </a:lnTo>
                  <a:lnTo>
                    <a:pt x="609393" y="6258749"/>
                  </a:lnTo>
                  <a:lnTo>
                    <a:pt x="603839" y="6271447"/>
                  </a:lnTo>
                  <a:lnTo>
                    <a:pt x="597491" y="6284939"/>
                  </a:lnTo>
                  <a:lnTo>
                    <a:pt x="583208" y="6309541"/>
                  </a:lnTo>
                  <a:lnTo>
                    <a:pt x="566545" y="6333349"/>
                  </a:lnTo>
                  <a:lnTo>
                    <a:pt x="549088" y="6355571"/>
                  </a:lnTo>
                  <a:lnTo>
                    <a:pt x="528458" y="6375412"/>
                  </a:lnTo>
                  <a:lnTo>
                    <a:pt x="506241" y="6392871"/>
                  </a:lnTo>
                  <a:lnTo>
                    <a:pt x="483230" y="6408745"/>
                  </a:lnTo>
                  <a:lnTo>
                    <a:pt x="457838" y="6423029"/>
                  </a:lnTo>
                  <a:lnTo>
                    <a:pt x="431653" y="6434141"/>
                  </a:lnTo>
                  <a:lnTo>
                    <a:pt x="418164" y="6439696"/>
                  </a:lnTo>
                  <a:lnTo>
                    <a:pt x="403882" y="6444457"/>
                  </a:lnTo>
                  <a:lnTo>
                    <a:pt x="389599" y="6447632"/>
                  </a:lnTo>
                  <a:lnTo>
                    <a:pt x="375316" y="6450807"/>
                  </a:lnTo>
                  <a:lnTo>
                    <a:pt x="361034" y="6453187"/>
                  </a:lnTo>
                  <a:lnTo>
                    <a:pt x="346751" y="6455569"/>
                  </a:lnTo>
                  <a:lnTo>
                    <a:pt x="331675" y="6456362"/>
                  </a:lnTo>
                  <a:lnTo>
                    <a:pt x="315805" y="6456362"/>
                  </a:lnTo>
                  <a:lnTo>
                    <a:pt x="299935" y="6455569"/>
                  </a:lnTo>
                  <a:lnTo>
                    <a:pt x="281685" y="6453981"/>
                  </a:lnTo>
                  <a:lnTo>
                    <a:pt x="265816" y="6451600"/>
                  </a:lnTo>
                  <a:lnTo>
                    <a:pt x="249946" y="6450013"/>
                  </a:lnTo>
                  <a:lnTo>
                    <a:pt x="234076" y="6445251"/>
                  </a:lnTo>
                  <a:lnTo>
                    <a:pt x="218207" y="6441283"/>
                  </a:lnTo>
                  <a:lnTo>
                    <a:pt x="203131" y="6435727"/>
                  </a:lnTo>
                  <a:lnTo>
                    <a:pt x="188848" y="6428585"/>
                  </a:lnTo>
                  <a:lnTo>
                    <a:pt x="172978" y="6422236"/>
                  </a:lnTo>
                  <a:lnTo>
                    <a:pt x="160283" y="6414299"/>
                  </a:lnTo>
                  <a:lnTo>
                    <a:pt x="146000" y="6407157"/>
                  </a:lnTo>
                  <a:lnTo>
                    <a:pt x="132511" y="6398427"/>
                  </a:lnTo>
                  <a:lnTo>
                    <a:pt x="120609" y="6388110"/>
                  </a:lnTo>
                  <a:lnTo>
                    <a:pt x="108707" y="6378587"/>
                  </a:lnTo>
                  <a:lnTo>
                    <a:pt x="96011" y="6367475"/>
                  </a:lnTo>
                  <a:lnTo>
                    <a:pt x="85696" y="6356365"/>
                  </a:lnTo>
                  <a:lnTo>
                    <a:pt x="74587" y="6344461"/>
                  </a:lnTo>
                  <a:lnTo>
                    <a:pt x="64272" y="6332556"/>
                  </a:lnTo>
                  <a:lnTo>
                    <a:pt x="55543" y="6319065"/>
                  </a:lnTo>
                  <a:lnTo>
                    <a:pt x="46815" y="6305573"/>
                  </a:lnTo>
                  <a:lnTo>
                    <a:pt x="39674" y="6292875"/>
                  </a:lnTo>
                  <a:lnTo>
                    <a:pt x="31739" y="6278589"/>
                  </a:lnTo>
                  <a:lnTo>
                    <a:pt x="25391" y="6264304"/>
                  </a:lnTo>
                  <a:lnTo>
                    <a:pt x="19837" y="6248431"/>
                  </a:lnTo>
                  <a:lnTo>
                    <a:pt x="14282" y="6234146"/>
                  </a:lnTo>
                  <a:lnTo>
                    <a:pt x="9522" y="6218273"/>
                  </a:lnTo>
                  <a:lnTo>
                    <a:pt x="6348" y="6202401"/>
                  </a:lnTo>
                  <a:lnTo>
                    <a:pt x="3174" y="6185735"/>
                  </a:lnTo>
                  <a:lnTo>
                    <a:pt x="793" y="6169862"/>
                  </a:lnTo>
                  <a:lnTo>
                    <a:pt x="0" y="6153196"/>
                  </a:lnTo>
                  <a:lnTo>
                    <a:pt x="0" y="6136530"/>
                  </a:lnTo>
                  <a:lnTo>
                    <a:pt x="793" y="6119070"/>
                  </a:lnTo>
                  <a:lnTo>
                    <a:pt x="131717" y="4062780"/>
                  </a:lnTo>
                  <a:lnTo>
                    <a:pt x="132511" y="4062780"/>
                  </a:lnTo>
                  <a:lnTo>
                    <a:pt x="155522" y="4056431"/>
                  </a:lnTo>
                  <a:lnTo>
                    <a:pt x="178533" y="4047701"/>
                  </a:lnTo>
                  <a:lnTo>
                    <a:pt x="200750" y="4038177"/>
                  </a:lnTo>
                  <a:lnTo>
                    <a:pt x="222968" y="4028654"/>
                  </a:lnTo>
                  <a:lnTo>
                    <a:pt x="243598" y="4017543"/>
                  </a:lnTo>
                  <a:lnTo>
                    <a:pt x="264229" y="4005638"/>
                  </a:lnTo>
                  <a:lnTo>
                    <a:pt x="284066" y="3992147"/>
                  </a:lnTo>
                  <a:lnTo>
                    <a:pt x="303109" y="3979449"/>
                  </a:lnTo>
                  <a:lnTo>
                    <a:pt x="321360" y="3965163"/>
                  </a:lnTo>
                  <a:lnTo>
                    <a:pt x="338816" y="3949291"/>
                  </a:lnTo>
                  <a:lnTo>
                    <a:pt x="355479" y="3934212"/>
                  </a:lnTo>
                  <a:lnTo>
                    <a:pt x="372142" y="3917546"/>
                  </a:lnTo>
                  <a:lnTo>
                    <a:pt x="387219" y="3900086"/>
                  </a:lnTo>
                  <a:lnTo>
                    <a:pt x="401501" y="3882626"/>
                  </a:lnTo>
                  <a:lnTo>
                    <a:pt x="415784" y="3863579"/>
                  </a:lnTo>
                  <a:lnTo>
                    <a:pt x="428479" y="3845326"/>
                  </a:lnTo>
                  <a:lnTo>
                    <a:pt x="440382" y="3825485"/>
                  </a:lnTo>
                  <a:lnTo>
                    <a:pt x="451490" y="3804851"/>
                  </a:lnTo>
                  <a:lnTo>
                    <a:pt x="461806" y="3783423"/>
                  </a:lnTo>
                  <a:lnTo>
                    <a:pt x="471327" y="3762788"/>
                  </a:lnTo>
                  <a:lnTo>
                    <a:pt x="480056" y="3742154"/>
                  </a:lnTo>
                  <a:lnTo>
                    <a:pt x="486404" y="3719932"/>
                  </a:lnTo>
                  <a:lnTo>
                    <a:pt x="492751" y="3696917"/>
                  </a:lnTo>
                  <a:lnTo>
                    <a:pt x="498306" y="3674696"/>
                  </a:lnTo>
                  <a:lnTo>
                    <a:pt x="503067" y="3651680"/>
                  </a:lnTo>
                  <a:lnTo>
                    <a:pt x="506241" y="3628665"/>
                  </a:lnTo>
                  <a:lnTo>
                    <a:pt x="508621" y="3604856"/>
                  </a:lnTo>
                  <a:lnTo>
                    <a:pt x="509414" y="3581841"/>
                  </a:lnTo>
                  <a:lnTo>
                    <a:pt x="509414" y="3557239"/>
                  </a:lnTo>
                  <a:lnTo>
                    <a:pt x="508621" y="3533430"/>
                  </a:lnTo>
                  <a:lnTo>
                    <a:pt x="506241" y="3508827"/>
                  </a:lnTo>
                  <a:lnTo>
                    <a:pt x="503067" y="3485018"/>
                  </a:lnTo>
                  <a:lnTo>
                    <a:pt x="183294" y="1501742"/>
                  </a:lnTo>
                  <a:lnTo>
                    <a:pt x="176946" y="1466029"/>
                  </a:lnTo>
                  <a:lnTo>
                    <a:pt x="167424" y="1429522"/>
                  </a:lnTo>
                  <a:lnTo>
                    <a:pt x="157902" y="1393015"/>
                  </a:lnTo>
                  <a:lnTo>
                    <a:pt x="146794" y="1358095"/>
                  </a:lnTo>
                  <a:lnTo>
                    <a:pt x="163457" y="1354127"/>
                  </a:lnTo>
                  <a:lnTo>
                    <a:pt x="180120" y="1348572"/>
                  </a:lnTo>
                  <a:close/>
                  <a:moveTo>
                    <a:pt x="874663" y="0"/>
                  </a:moveTo>
                  <a:cubicBezTo>
                    <a:pt x="1186814" y="0"/>
                    <a:pt x="1439863" y="253049"/>
                    <a:pt x="1439863" y="565200"/>
                  </a:cubicBezTo>
                  <a:cubicBezTo>
                    <a:pt x="1439863" y="877351"/>
                    <a:pt x="1186814" y="1130400"/>
                    <a:pt x="874663" y="1130400"/>
                  </a:cubicBezTo>
                  <a:cubicBezTo>
                    <a:pt x="562512" y="1130400"/>
                    <a:pt x="309463" y="877351"/>
                    <a:pt x="309463" y="565200"/>
                  </a:cubicBezTo>
                  <a:cubicBezTo>
                    <a:pt x="309463" y="253049"/>
                    <a:pt x="562512" y="0"/>
                    <a:pt x="874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 10"/>
            <p:cNvSpPr/>
            <p:nvPr/>
          </p:nvSpPr>
          <p:spPr>
            <a:xfrm>
              <a:off x="9482513" y="2727325"/>
              <a:ext cx="3095625" cy="6858001"/>
            </a:xfrm>
            <a:custGeom>
              <a:avLst/>
              <a:gdLst>
                <a:gd name="connsiteX0" fmla="*/ 1108301 w 3095625"/>
                <a:gd name="connsiteY0" fmla="*/ 1366838 h 6858001"/>
                <a:gd name="connsiteX1" fmla="*/ 1336783 w 3095625"/>
                <a:gd name="connsiteY1" fmla="*/ 2238376 h 6858001"/>
                <a:gd name="connsiteX2" fmla="*/ 1461338 w 3095625"/>
                <a:gd name="connsiteY2" fmla="*/ 1632745 h 6858001"/>
                <a:gd name="connsiteX3" fmla="*/ 1339957 w 3095625"/>
                <a:gd name="connsiteY3" fmla="*/ 1512095 h 6858001"/>
                <a:gd name="connsiteX4" fmla="*/ 1476412 w 3095625"/>
                <a:gd name="connsiteY4" fmla="*/ 1375569 h 6858001"/>
                <a:gd name="connsiteX5" fmla="*/ 1547813 w 3095625"/>
                <a:gd name="connsiteY5" fmla="*/ 1375569 h 6858001"/>
                <a:gd name="connsiteX6" fmla="*/ 1619214 w 3095625"/>
                <a:gd name="connsiteY6" fmla="*/ 1375569 h 6858001"/>
                <a:gd name="connsiteX7" fmla="*/ 1754082 w 3095625"/>
                <a:gd name="connsiteY7" fmla="*/ 1512095 h 6858001"/>
                <a:gd name="connsiteX8" fmla="*/ 1634287 w 3095625"/>
                <a:gd name="connsiteY8" fmla="*/ 1632745 h 6858001"/>
                <a:gd name="connsiteX9" fmla="*/ 1757255 w 3095625"/>
                <a:gd name="connsiteY9" fmla="*/ 2238376 h 6858001"/>
                <a:gd name="connsiteX10" fmla="*/ 1985738 w 3095625"/>
                <a:gd name="connsiteY10" fmla="*/ 1366838 h 6858001"/>
                <a:gd name="connsiteX11" fmla="*/ 2285622 w 3095625"/>
                <a:gd name="connsiteY11" fmla="*/ 1430338 h 6858001"/>
                <a:gd name="connsiteX12" fmla="*/ 2310215 w 3095625"/>
                <a:gd name="connsiteY12" fmla="*/ 1435894 h 6858001"/>
                <a:gd name="connsiteX13" fmla="*/ 2333222 w 3095625"/>
                <a:gd name="connsiteY13" fmla="*/ 1442244 h 6858001"/>
                <a:gd name="connsiteX14" fmla="*/ 2354643 w 3095625"/>
                <a:gd name="connsiteY14" fmla="*/ 1450182 h 6858001"/>
                <a:gd name="connsiteX15" fmla="*/ 2378443 w 3095625"/>
                <a:gd name="connsiteY15" fmla="*/ 1458120 h 6858001"/>
                <a:gd name="connsiteX16" fmla="*/ 2399863 w 3095625"/>
                <a:gd name="connsiteY16" fmla="*/ 1466851 h 6858001"/>
                <a:gd name="connsiteX17" fmla="*/ 2421283 w 3095625"/>
                <a:gd name="connsiteY17" fmla="*/ 1476376 h 6858001"/>
                <a:gd name="connsiteX18" fmla="*/ 2441910 w 3095625"/>
                <a:gd name="connsiteY18" fmla="*/ 1486695 h 6858001"/>
                <a:gd name="connsiteX19" fmla="*/ 2462537 w 3095625"/>
                <a:gd name="connsiteY19" fmla="*/ 1497807 h 6858001"/>
                <a:gd name="connsiteX20" fmla="*/ 2482371 w 3095625"/>
                <a:gd name="connsiteY20" fmla="*/ 1509713 h 6858001"/>
                <a:gd name="connsiteX21" fmla="*/ 2502204 w 3095625"/>
                <a:gd name="connsiteY21" fmla="*/ 1522413 h 6858001"/>
                <a:gd name="connsiteX22" fmla="*/ 2521245 w 3095625"/>
                <a:gd name="connsiteY22" fmla="*/ 1535907 h 6858001"/>
                <a:gd name="connsiteX23" fmla="*/ 2539492 w 3095625"/>
                <a:gd name="connsiteY23" fmla="*/ 1549401 h 6858001"/>
                <a:gd name="connsiteX24" fmla="*/ 2558532 w 3095625"/>
                <a:gd name="connsiteY24" fmla="*/ 1564482 h 6858001"/>
                <a:gd name="connsiteX25" fmla="*/ 2575985 w 3095625"/>
                <a:gd name="connsiteY25" fmla="*/ 1578770 h 6858001"/>
                <a:gd name="connsiteX26" fmla="*/ 2592646 w 3095625"/>
                <a:gd name="connsiteY26" fmla="*/ 1595438 h 6858001"/>
                <a:gd name="connsiteX27" fmla="*/ 2608512 w 3095625"/>
                <a:gd name="connsiteY27" fmla="*/ 1612107 h 6858001"/>
                <a:gd name="connsiteX28" fmla="*/ 2624379 w 3095625"/>
                <a:gd name="connsiteY28" fmla="*/ 1627982 h 6858001"/>
                <a:gd name="connsiteX29" fmla="*/ 2638659 w 3095625"/>
                <a:gd name="connsiteY29" fmla="*/ 1645445 h 6858001"/>
                <a:gd name="connsiteX30" fmla="*/ 2652940 w 3095625"/>
                <a:gd name="connsiteY30" fmla="*/ 1664495 h 6858001"/>
                <a:gd name="connsiteX31" fmla="*/ 2667220 w 3095625"/>
                <a:gd name="connsiteY31" fmla="*/ 1683545 h 6858001"/>
                <a:gd name="connsiteX32" fmla="*/ 2679913 w 3095625"/>
                <a:gd name="connsiteY32" fmla="*/ 1701801 h 6858001"/>
                <a:gd name="connsiteX33" fmla="*/ 2691813 w 3095625"/>
                <a:gd name="connsiteY33" fmla="*/ 1721645 h 6858001"/>
                <a:gd name="connsiteX34" fmla="*/ 2702920 w 3095625"/>
                <a:gd name="connsiteY34" fmla="*/ 1742282 h 6858001"/>
                <a:gd name="connsiteX35" fmla="*/ 2714027 w 3095625"/>
                <a:gd name="connsiteY35" fmla="*/ 1763713 h 6858001"/>
                <a:gd name="connsiteX36" fmla="*/ 2724341 w 3095625"/>
                <a:gd name="connsiteY36" fmla="*/ 1784351 h 6858001"/>
                <a:gd name="connsiteX37" fmla="*/ 2733861 w 3095625"/>
                <a:gd name="connsiteY37" fmla="*/ 1804988 h 6858001"/>
                <a:gd name="connsiteX38" fmla="*/ 2741794 w 3095625"/>
                <a:gd name="connsiteY38" fmla="*/ 1827213 h 6858001"/>
                <a:gd name="connsiteX39" fmla="*/ 2748934 w 3095625"/>
                <a:gd name="connsiteY39" fmla="*/ 1850232 h 6858001"/>
                <a:gd name="connsiteX40" fmla="*/ 2756868 w 3095625"/>
                <a:gd name="connsiteY40" fmla="*/ 1872457 h 6858001"/>
                <a:gd name="connsiteX41" fmla="*/ 2762421 w 3095625"/>
                <a:gd name="connsiteY41" fmla="*/ 1895476 h 6858001"/>
                <a:gd name="connsiteX42" fmla="*/ 2767974 w 3095625"/>
                <a:gd name="connsiteY42" fmla="*/ 1919288 h 6858001"/>
                <a:gd name="connsiteX43" fmla="*/ 2772734 w 3095625"/>
                <a:gd name="connsiteY43" fmla="*/ 1942307 h 6858001"/>
                <a:gd name="connsiteX44" fmla="*/ 3091658 w 3095625"/>
                <a:gd name="connsiteY44" fmla="*/ 3925888 h 6858001"/>
                <a:gd name="connsiteX45" fmla="*/ 3095625 w 3095625"/>
                <a:gd name="connsiteY45" fmla="*/ 3950495 h 6858001"/>
                <a:gd name="connsiteX46" fmla="*/ 3095625 w 3095625"/>
                <a:gd name="connsiteY46" fmla="*/ 3975101 h 6858001"/>
                <a:gd name="connsiteX47" fmla="*/ 3093245 w 3095625"/>
                <a:gd name="connsiteY47" fmla="*/ 4000501 h 6858001"/>
                <a:gd name="connsiteX48" fmla="*/ 3090072 w 3095625"/>
                <a:gd name="connsiteY48" fmla="*/ 4023520 h 6858001"/>
                <a:gd name="connsiteX49" fmla="*/ 3082932 w 3095625"/>
                <a:gd name="connsiteY49" fmla="*/ 4047332 h 6858001"/>
                <a:gd name="connsiteX50" fmla="*/ 3075792 w 3095625"/>
                <a:gd name="connsiteY50" fmla="*/ 4069557 h 6858001"/>
                <a:gd name="connsiteX51" fmla="*/ 3064685 w 3095625"/>
                <a:gd name="connsiteY51" fmla="*/ 4091782 h 6858001"/>
                <a:gd name="connsiteX52" fmla="*/ 3053578 w 3095625"/>
                <a:gd name="connsiteY52" fmla="*/ 4112420 h 6858001"/>
                <a:gd name="connsiteX53" fmla="*/ 3039298 w 3095625"/>
                <a:gd name="connsiteY53" fmla="*/ 4132263 h 6858001"/>
                <a:gd name="connsiteX54" fmla="*/ 3024224 w 3095625"/>
                <a:gd name="connsiteY54" fmla="*/ 4149726 h 6858001"/>
                <a:gd name="connsiteX55" fmla="*/ 3005977 w 3095625"/>
                <a:gd name="connsiteY55" fmla="*/ 4167188 h 6858001"/>
                <a:gd name="connsiteX56" fmla="*/ 2987730 w 3095625"/>
                <a:gd name="connsiteY56" fmla="*/ 4183063 h 6858001"/>
                <a:gd name="connsiteX57" fmla="*/ 2967897 w 3095625"/>
                <a:gd name="connsiteY57" fmla="*/ 4195763 h 6858001"/>
                <a:gd name="connsiteX58" fmla="*/ 2945683 w 3095625"/>
                <a:gd name="connsiteY58" fmla="*/ 4207670 h 6858001"/>
                <a:gd name="connsiteX59" fmla="*/ 2922676 w 3095625"/>
                <a:gd name="connsiteY59" fmla="*/ 4217988 h 6858001"/>
                <a:gd name="connsiteX60" fmla="*/ 2899669 w 3095625"/>
                <a:gd name="connsiteY60" fmla="*/ 4225926 h 6858001"/>
                <a:gd name="connsiteX61" fmla="*/ 2885389 w 3095625"/>
                <a:gd name="connsiteY61" fmla="*/ 4229101 h 6858001"/>
                <a:gd name="connsiteX62" fmla="*/ 2871109 w 3095625"/>
                <a:gd name="connsiteY62" fmla="*/ 4232276 h 6858001"/>
                <a:gd name="connsiteX63" fmla="*/ 2856829 w 3095625"/>
                <a:gd name="connsiteY63" fmla="*/ 4234657 h 6858001"/>
                <a:gd name="connsiteX64" fmla="*/ 2842549 w 3095625"/>
                <a:gd name="connsiteY64" fmla="*/ 4235451 h 6858001"/>
                <a:gd name="connsiteX65" fmla="*/ 2828268 w 3095625"/>
                <a:gd name="connsiteY65" fmla="*/ 4235451 h 6858001"/>
                <a:gd name="connsiteX66" fmla="*/ 2813988 w 3095625"/>
                <a:gd name="connsiteY66" fmla="*/ 4235451 h 6858001"/>
                <a:gd name="connsiteX67" fmla="*/ 2801295 w 3095625"/>
                <a:gd name="connsiteY67" fmla="*/ 4234657 h 6858001"/>
                <a:gd name="connsiteX68" fmla="*/ 2787015 w 3095625"/>
                <a:gd name="connsiteY68" fmla="*/ 4232276 h 6858001"/>
                <a:gd name="connsiteX69" fmla="*/ 2773528 w 3095625"/>
                <a:gd name="connsiteY69" fmla="*/ 4229895 h 6858001"/>
                <a:gd name="connsiteX70" fmla="*/ 2760041 w 3095625"/>
                <a:gd name="connsiteY70" fmla="*/ 4226720 h 6858001"/>
                <a:gd name="connsiteX71" fmla="*/ 2747347 w 3095625"/>
                <a:gd name="connsiteY71" fmla="*/ 4223545 h 6858001"/>
                <a:gd name="connsiteX72" fmla="*/ 2733861 w 3095625"/>
                <a:gd name="connsiteY72" fmla="*/ 4218782 h 6858001"/>
                <a:gd name="connsiteX73" fmla="*/ 2721960 w 3095625"/>
                <a:gd name="connsiteY73" fmla="*/ 4213226 h 6858001"/>
                <a:gd name="connsiteX74" fmla="*/ 2710060 w 3095625"/>
                <a:gd name="connsiteY74" fmla="*/ 4207670 h 6858001"/>
                <a:gd name="connsiteX75" fmla="*/ 2697367 w 3095625"/>
                <a:gd name="connsiteY75" fmla="*/ 4201320 h 6858001"/>
                <a:gd name="connsiteX76" fmla="*/ 2685467 w 3095625"/>
                <a:gd name="connsiteY76" fmla="*/ 4194970 h 6858001"/>
                <a:gd name="connsiteX77" fmla="*/ 2674360 w 3095625"/>
                <a:gd name="connsiteY77" fmla="*/ 4187032 h 6858001"/>
                <a:gd name="connsiteX78" fmla="*/ 2663253 w 3095625"/>
                <a:gd name="connsiteY78" fmla="*/ 4179095 h 6858001"/>
                <a:gd name="connsiteX79" fmla="*/ 2652940 w 3095625"/>
                <a:gd name="connsiteY79" fmla="*/ 4170363 h 6858001"/>
                <a:gd name="connsiteX80" fmla="*/ 2642626 w 3095625"/>
                <a:gd name="connsiteY80" fmla="*/ 4160838 h 6858001"/>
                <a:gd name="connsiteX81" fmla="*/ 2633106 w 3095625"/>
                <a:gd name="connsiteY81" fmla="*/ 4152107 h 6858001"/>
                <a:gd name="connsiteX82" fmla="*/ 2624379 w 3095625"/>
                <a:gd name="connsiteY82" fmla="*/ 4140995 h 6858001"/>
                <a:gd name="connsiteX83" fmla="*/ 2615653 w 3095625"/>
                <a:gd name="connsiteY83" fmla="*/ 4130676 h 6858001"/>
                <a:gd name="connsiteX84" fmla="*/ 2607719 w 3095625"/>
                <a:gd name="connsiteY84" fmla="*/ 4120357 h 6858001"/>
                <a:gd name="connsiteX85" fmla="*/ 2599786 w 3095625"/>
                <a:gd name="connsiteY85" fmla="*/ 4107657 h 6858001"/>
                <a:gd name="connsiteX86" fmla="*/ 2593439 w 3095625"/>
                <a:gd name="connsiteY86" fmla="*/ 4095751 h 6858001"/>
                <a:gd name="connsiteX87" fmla="*/ 2587092 w 3095625"/>
                <a:gd name="connsiteY87" fmla="*/ 4083845 h 6858001"/>
                <a:gd name="connsiteX88" fmla="*/ 2581539 w 3095625"/>
                <a:gd name="connsiteY88" fmla="*/ 4070351 h 6858001"/>
                <a:gd name="connsiteX89" fmla="*/ 2575985 w 3095625"/>
                <a:gd name="connsiteY89" fmla="*/ 4057651 h 6858001"/>
                <a:gd name="connsiteX90" fmla="*/ 2571225 w 3095625"/>
                <a:gd name="connsiteY90" fmla="*/ 4044157 h 6858001"/>
                <a:gd name="connsiteX91" fmla="*/ 2568052 w 3095625"/>
                <a:gd name="connsiteY91" fmla="*/ 4029870 h 6858001"/>
                <a:gd name="connsiteX92" fmla="*/ 2564879 w 3095625"/>
                <a:gd name="connsiteY92" fmla="*/ 4015582 h 6858001"/>
                <a:gd name="connsiteX93" fmla="*/ 2326082 w 3095625"/>
                <a:gd name="connsiteY93" fmla="*/ 2702720 h 6858001"/>
                <a:gd name="connsiteX94" fmla="*/ 2299109 w 3095625"/>
                <a:gd name="connsiteY94" fmla="*/ 3538538 h 6858001"/>
                <a:gd name="connsiteX95" fmla="*/ 2298315 w 3095625"/>
                <a:gd name="connsiteY95" fmla="*/ 3597276 h 6858001"/>
                <a:gd name="connsiteX96" fmla="*/ 2298315 w 3095625"/>
                <a:gd name="connsiteY96" fmla="*/ 3654426 h 6858001"/>
                <a:gd name="connsiteX97" fmla="*/ 2299902 w 3095625"/>
                <a:gd name="connsiteY97" fmla="*/ 3712370 h 6858001"/>
                <a:gd name="connsiteX98" fmla="*/ 2303075 w 3095625"/>
                <a:gd name="connsiteY98" fmla="*/ 3769520 h 6858001"/>
                <a:gd name="connsiteX99" fmla="*/ 2476817 w 3095625"/>
                <a:gd name="connsiteY99" fmla="*/ 6500019 h 6858001"/>
                <a:gd name="connsiteX100" fmla="*/ 2476817 w 3095625"/>
                <a:gd name="connsiteY100" fmla="*/ 6518276 h 6858001"/>
                <a:gd name="connsiteX101" fmla="*/ 2476817 w 3095625"/>
                <a:gd name="connsiteY101" fmla="*/ 6535739 h 6858001"/>
                <a:gd name="connsiteX102" fmla="*/ 2476024 w 3095625"/>
                <a:gd name="connsiteY102" fmla="*/ 6553995 h 6858001"/>
                <a:gd name="connsiteX103" fmla="*/ 2473644 w 3095625"/>
                <a:gd name="connsiteY103" fmla="*/ 6571457 h 6858001"/>
                <a:gd name="connsiteX104" fmla="*/ 2471264 w 3095625"/>
                <a:gd name="connsiteY104" fmla="*/ 6588919 h 6858001"/>
                <a:gd name="connsiteX105" fmla="*/ 2467297 w 3095625"/>
                <a:gd name="connsiteY105" fmla="*/ 6605589 h 6858001"/>
                <a:gd name="connsiteX106" fmla="*/ 2462537 w 3095625"/>
                <a:gd name="connsiteY106" fmla="*/ 6621463 h 6858001"/>
                <a:gd name="connsiteX107" fmla="*/ 2456984 w 3095625"/>
                <a:gd name="connsiteY107" fmla="*/ 6638132 h 6858001"/>
                <a:gd name="connsiteX108" fmla="*/ 2450637 w 3095625"/>
                <a:gd name="connsiteY108" fmla="*/ 6654007 h 6858001"/>
                <a:gd name="connsiteX109" fmla="*/ 2444290 w 3095625"/>
                <a:gd name="connsiteY109" fmla="*/ 6669089 h 6858001"/>
                <a:gd name="connsiteX110" fmla="*/ 2436357 w 3095625"/>
                <a:gd name="connsiteY110" fmla="*/ 6684169 h 6858001"/>
                <a:gd name="connsiteX111" fmla="*/ 2427630 w 3095625"/>
                <a:gd name="connsiteY111" fmla="*/ 6698457 h 6858001"/>
                <a:gd name="connsiteX112" fmla="*/ 2417317 w 3095625"/>
                <a:gd name="connsiteY112" fmla="*/ 6712745 h 6858001"/>
                <a:gd name="connsiteX113" fmla="*/ 2407797 w 3095625"/>
                <a:gd name="connsiteY113" fmla="*/ 6726239 h 6858001"/>
                <a:gd name="connsiteX114" fmla="*/ 2397483 w 3095625"/>
                <a:gd name="connsiteY114" fmla="*/ 6739732 h 6858001"/>
                <a:gd name="connsiteX115" fmla="*/ 2387170 w 3095625"/>
                <a:gd name="connsiteY115" fmla="*/ 6751639 h 6858001"/>
                <a:gd name="connsiteX116" fmla="*/ 2374476 w 3095625"/>
                <a:gd name="connsiteY116" fmla="*/ 6763545 h 6858001"/>
                <a:gd name="connsiteX117" fmla="*/ 2362576 w 3095625"/>
                <a:gd name="connsiteY117" fmla="*/ 6774657 h 6858001"/>
                <a:gd name="connsiteX118" fmla="*/ 2349883 w 3095625"/>
                <a:gd name="connsiteY118" fmla="*/ 6785769 h 6858001"/>
                <a:gd name="connsiteX119" fmla="*/ 2336396 w 3095625"/>
                <a:gd name="connsiteY119" fmla="*/ 6795295 h 6858001"/>
                <a:gd name="connsiteX120" fmla="*/ 2322116 w 3095625"/>
                <a:gd name="connsiteY120" fmla="*/ 6805613 h 6858001"/>
                <a:gd name="connsiteX121" fmla="*/ 2307835 w 3095625"/>
                <a:gd name="connsiteY121" fmla="*/ 6814345 h 6858001"/>
                <a:gd name="connsiteX122" fmla="*/ 2292762 w 3095625"/>
                <a:gd name="connsiteY122" fmla="*/ 6821489 h 6858001"/>
                <a:gd name="connsiteX123" fmla="*/ 2276895 w 3095625"/>
                <a:gd name="connsiteY123" fmla="*/ 6829426 h 6858001"/>
                <a:gd name="connsiteX124" fmla="*/ 2261821 w 3095625"/>
                <a:gd name="connsiteY124" fmla="*/ 6835776 h 6858001"/>
                <a:gd name="connsiteX125" fmla="*/ 2245161 w 3095625"/>
                <a:gd name="connsiteY125" fmla="*/ 6841332 h 6858001"/>
                <a:gd name="connsiteX126" fmla="*/ 2228501 w 3095625"/>
                <a:gd name="connsiteY126" fmla="*/ 6846095 h 6858001"/>
                <a:gd name="connsiteX127" fmla="*/ 2212634 w 3095625"/>
                <a:gd name="connsiteY127" fmla="*/ 6850063 h 6858001"/>
                <a:gd name="connsiteX128" fmla="*/ 2194387 w 3095625"/>
                <a:gd name="connsiteY128" fmla="*/ 6853239 h 6858001"/>
                <a:gd name="connsiteX129" fmla="*/ 2176934 w 3095625"/>
                <a:gd name="connsiteY129" fmla="*/ 6855619 h 6858001"/>
                <a:gd name="connsiteX130" fmla="*/ 2159480 w 3095625"/>
                <a:gd name="connsiteY130" fmla="*/ 6857207 h 6858001"/>
                <a:gd name="connsiteX131" fmla="*/ 2141233 w 3095625"/>
                <a:gd name="connsiteY131" fmla="*/ 6858001 h 6858001"/>
                <a:gd name="connsiteX132" fmla="*/ 2125366 w 3095625"/>
                <a:gd name="connsiteY132" fmla="*/ 6858001 h 6858001"/>
                <a:gd name="connsiteX133" fmla="*/ 2108706 w 3095625"/>
                <a:gd name="connsiteY133" fmla="*/ 6857207 h 6858001"/>
                <a:gd name="connsiteX134" fmla="*/ 2093633 w 3095625"/>
                <a:gd name="connsiteY134" fmla="*/ 6854826 h 6858001"/>
                <a:gd name="connsiteX135" fmla="*/ 2078559 w 3095625"/>
                <a:gd name="connsiteY135" fmla="*/ 6851651 h 6858001"/>
                <a:gd name="connsiteX136" fmla="*/ 2062692 w 3095625"/>
                <a:gd name="connsiteY136" fmla="*/ 6849269 h 6858001"/>
                <a:gd name="connsiteX137" fmla="*/ 2047619 w 3095625"/>
                <a:gd name="connsiteY137" fmla="*/ 6844507 h 6858001"/>
                <a:gd name="connsiteX138" fmla="*/ 2033339 w 3095625"/>
                <a:gd name="connsiteY138" fmla="*/ 6840539 h 6858001"/>
                <a:gd name="connsiteX139" fmla="*/ 2019059 w 3095625"/>
                <a:gd name="connsiteY139" fmla="*/ 6834982 h 6858001"/>
                <a:gd name="connsiteX140" fmla="*/ 2004778 w 3095625"/>
                <a:gd name="connsiteY140" fmla="*/ 6829426 h 6858001"/>
                <a:gd name="connsiteX141" fmla="*/ 1991292 w 3095625"/>
                <a:gd name="connsiteY141" fmla="*/ 6823076 h 6858001"/>
                <a:gd name="connsiteX142" fmla="*/ 1977011 w 3095625"/>
                <a:gd name="connsiteY142" fmla="*/ 6815139 h 6858001"/>
                <a:gd name="connsiteX143" fmla="*/ 1964318 w 3095625"/>
                <a:gd name="connsiteY143" fmla="*/ 6807201 h 6858001"/>
                <a:gd name="connsiteX144" fmla="*/ 1951624 w 3095625"/>
                <a:gd name="connsiteY144" fmla="*/ 6800057 h 6858001"/>
                <a:gd name="connsiteX145" fmla="*/ 1939724 w 3095625"/>
                <a:gd name="connsiteY145" fmla="*/ 6791326 h 6858001"/>
                <a:gd name="connsiteX146" fmla="*/ 1927824 w 3095625"/>
                <a:gd name="connsiteY146" fmla="*/ 6781007 h 6858001"/>
                <a:gd name="connsiteX147" fmla="*/ 1915924 w 3095625"/>
                <a:gd name="connsiteY147" fmla="*/ 6771482 h 6858001"/>
                <a:gd name="connsiteX148" fmla="*/ 1904817 w 3095625"/>
                <a:gd name="connsiteY148" fmla="*/ 6761163 h 6858001"/>
                <a:gd name="connsiteX149" fmla="*/ 1894504 w 3095625"/>
                <a:gd name="connsiteY149" fmla="*/ 6750051 h 6858001"/>
                <a:gd name="connsiteX150" fmla="*/ 1884984 w 3095625"/>
                <a:gd name="connsiteY150" fmla="*/ 6738145 h 6858001"/>
                <a:gd name="connsiteX151" fmla="*/ 1875463 w 3095625"/>
                <a:gd name="connsiteY151" fmla="*/ 6727032 h 6858001"/>
                <a:gd name="connsiteX152" fmla="*/ 1865943 w 3095625"/>
                <a:gd name="connsiteY152" fmla="*/ 6715126 h 6858001"/>
                <a:gd name="connsiteX153" fmla="*/ 1857217 w 3095625"/>
                <a:gd name="connsiteY153" fmla="*/ 6701632 h 6858001"/>
                <a:gd name="connsiteX154" fmla="*/ 1850076 w 3095625"/>
                <a:gd name="connsiteY154" fmla="*/ 6688932 h 6858001"/>
                <a:gd name="connsiteX155" fmla="*/ 1842143 w 3095625"/>
                <a:gd name="connsiteY155" fmla="*/ 6675439 h 6858001"/>
                <a:gd name="connsiteX156" fmla="*/ 1835796 w 3095625"/>
                <a:gd name="connsiteY156" fmla="*/ 6661151 h 6858001"/>
                <a:gd name="connsiteX157" fmla="*/ 1830243 w 3095625"/>
                <a:gd name="connsiteY157" fmla="*/ 6648451 h 6858001"/>
                <a:gd name="connsiteX158" fmla="*/ 1824689 w 3095625"/>
                <a:gd name="connsiteY158" fmla="*/ 6632576 h 6858001"/>
                <a:gd name="connsiteX159" fmla="*/ 1819136 w 3095625"/>
                <a:gd name="connsiteY159" fmla="*/ 6618289 h 6858001"/>
                <a:gd name="connsiteX160" fmla="*/ 1814376 w 3095625"/>
                <a:gd name="connsiteY160" fmla="*/ 6603207 h 6858001"/>
                <a:gd name="connsiteX161" fmla="*/ 1811203 w 3095625"/>
                <a:gd name="connsiteY161" fmla="*/ 6587332 h 6858001"/>
                <a:gd name="connsiteX162" fmla="*/ 1808823 w 3095625"/>
                <a:gd name="connsiteY162" fmla="*/ 6572251 h 6858001"/>
                <a:gd name="connsiteX163" fmla="*/ 1807236 w 3095625"/>
                <a:gd name="connsiteY163" fmla="*/ 6555582 h 6858001"/>
                <a:gd name="connsiteX164" fmla="*/ 1547813 w 3095625"/>
                <a:gd name="connsiteY164" fmla="*/ 4050507 h 6858001"/>
                <a:gd name="connsiteX165" fmla="*/ 1288389 w 3095625"/>
                <a:gd name="connsiteY165" fmla="*/ 6555582 h 6858001"/>
                <a:gd name="connsiteX166" fmla="*/ 1286803 w 3095625"/>
                <a:gd name="connsiteY166" fmla="*/ 6572251 h 6858001"/>
                <a:gd name="connsiteX167" fmla="*/ 1282836 w 3095625"/>
                <a:gd name="connsiteY167" fmla="*/ 6587332 h 6858001"/>
                <a:gd name="connsiteX168" fmla="*/ 1279663 w 3095625"/>
                <a:gd name="connsiteY168" fmla="*/ 6603207 h 6858001"/>
                <a:gd name="connsiteX169" fmla="*/ 1275696 w 3095625"/>
                <a:gd name="connsiteY169" fmla="*/ 6618289 h 6858001"/>
                <a:gd name="connsiteX170" fmla="*/ 1270936 w 3095625"/>
                <a:gd name="connsiteY170" fmla="*/ 6632576 h 6858001"/>
                <a:gd name="connsiteX171" fmla="*/ 1265383 w 3095625"/>
                <a:gd name="connsiteY171" fmla="*/ 6648451 h 6858001"/>
                <a:gd name="connsiteX172" fmla="*/ 1259829 w 3095625"/>
                <a:gd name="connsiteY172" fmla="*/ 6661151 h 6858001"/>
                <a:gd name="connsiteX173" fmla="*/ 1252689 w 3095625"/>
                <a:gd name="connsiteY173" fmla="*/ 6675439 h 6858001"/>
                <a:gd name="connsiteX174" fmla="*/ 1245549 w 3095625"/>
                <a:gd name="connsiteY174" fmla="*/ 6688932 h 6858001"/>
                <a:gd name="connsiteX175" fmla="*/ 1238409 w 3095625"/>
                <a:gd name="connsiteY175" fmla="*/ 6701632 h 6858001"/>
                <a:gd name="connsiteX176" fmla="*/ 1229682 w 3095625"/>
                <a:gd name="connsiteY176" fmla="*/ 6715126 h 6858001"/>
                <a:gd name="connsiteX177" fmla="*/ 1220162 w 3095625"/>
                <a:gd name="connsiteY177" fmla="*/ 6727032 h 6858001"/>
                <a:gd name="connsiteX178" fmla="*/ 1210642 w 3095625"/>
                <a:gd name="connsiteY178" fmla="*/ 6738145 h 6858001"/>
                <a:gd name="connsiteX179" fmla="*/ 1201122 w 3095625"/>
                <a:gd name="connsiteY179" fmla="*/ 6750051 h 6858001"/>
                <a:gd name="connsiteX180" fmla="*/ 1190015 w 3095625"/>
                <a:gd name="connsiteY180" fmla="*/ 6761163 h 6858001"/>
                <a:gd name="connsiteX181" fmla="*/ 1178908 w 3095625"/>
                <a:gd name="connsiteY181" fmla="*/ 6771482 h 6858001"/>
                <a:gd name="connsiteX182" fmla="*/ 1167801 w 3095625"/>
                <a:gd name="connsiteY182" fmla="*/ 6781007 h 6858001"/>
                <a:gd name="connsiteX183" fmla="*/ 1155901 w 3095625"/>
                <a:gd name="connsiteY183" fmla="*/ 6791326 h 6858001"/>
                <a:gd name="connsiteX184" fmla="*/ 1144001 w 3095625"/>
                <a:gd name="connsiteY184" fmla="*/ 6800057 h 6858001"/>
                <a:gd name="connsiteX185" fmla="*/ 1130514 w 3095625"/>
                <a:gd name="connsiteY185" fmla="*/ 6807201 h 6858001"/>
                <a:gd name="connsiteX186" fmla="*/ 1117027 w 3095625"/>
                <a:gd name="connsiteY186" fmla="*/ 6815139 h 6858001"/>
                <a:gd name="connsiteX187" fmla="*/ 1104334 w 3095625"/>
                <a:gd name="connsiteY187" fmla="*/ 6823076 h 6858001"/>
                <a:gd name="connsiteX188" fmla="*/ 1090847 w 3095625"/>
                <a:gd name="connsiteY188" fmla="*/ 6829426 h 6858001"/>
                <a:gd name="connsiteX189" fmla="*/ 1076567 w 3095625"/>
                <a:gd name="connsiteY189" fmla="*/ 6834982 h 6858001"/>
                <a:gd name="connsiteX190" fmla="*/ 1062287 w 3095625"/>
                <a:gd name="connsiteY190" fmla="*/ 6840539 h 6858001"/>
                <a:gd name="connsiteX191" fmla="*/ 1047213 w 3095625"/>
                <a:gd name="connsiteY191" fmla="*/ 6844507 h 6858001"/>
                <a:gd name="connsiteX192" fmla="*/ 1032933 w 3095625"/>
                <a:gd name="connsiteY192" fmla="*/ 6849269 h 6858001"/>
                <a:gd name="connsiteX193" fmla="*/ 1017066 w 3095625"/>
                <a:gd name="connsiteY193" fmla="*/ 6851651 h 6858001"/>
                <a:gd name="connsiteX194" fmla="*/ 1001993 w 3095625"/>
                <a:gd name="connsiteY194" fmla="*/ 6854826 h 6858001"/>
                <a:gd name="connsiteX195" fmla="*/ 985332 w 3095625"/>
                <a:gd name="connsiteY195" fmla="*/ 6857207 h 6858001"/>
                <a:gd name="connsiteX196" fmla="*/ 970259 w 3095625"/>
                <a:gd name="connsiteY196" fmla="*/ 6858001 h 6858001"/>
                <a:gd name="connsiteX197" fmla="*/ 953599 w 3095625"/>
                <a:gd name="connsiteY197" fmla="*/ 6858001 h 6858001"/>
                <a:gd name="connsiteX198" fmla="*/ 936145 w 3095625"/>
                <a:gd name="connsiteY198" fmla="*/ 6857207 h 6858001"/>
                <a:gd name="connsiteX199" fmla="*/ 918691 w 3095625"/>
                <a:gd name="connsiteY199" fmla="*/ 6855619 h 6858001"/>
                <a:gd name="connsiteX200" fmla="*/ 901238 w 3095625"/>
                <a:gd name="connsiteY200" fmla="*/ 6853239 h 6858001"/>
                <a:gd name="connsiteX201" fmla="*/ 882991 w 3095625"/>
                <a:gd name="connsiteY201" fmla="*/ 6850063 h 6858001"/>
                <a:gd name="connsiteX202" fmla="*/ 867124 w 3095625"/>
                <a:gd name="connsiteY202" fmla="*/ 6846095 h 6858001"/>
                <a:gd name="connsiteX203" fmla="*/ 850464 w 3095625"/>
                <a:gd name="connsiteY203" fmla="*/ 6841332 h 6858001"/>
                <a:gd name="connsiteX204" fmla="*/ 833804 w 3095625"/>
                <a:gd name="connsiteY204" fmla="*/ 6835776 h 6858001"/>
                <a:gd name="connsiteX205" fmla="*/ 817143 w 3095625"/>
                <a:gd name="connsiteY205" fmla="*/ 6829426 h 6858001"/>
                <a:gd name="connsiteX206" fmla="*/ 802070 w 3095625"/>
                <a:gd name="connsiteY206" fmla="*/ 6821489 h 6858001"/>
                <a:gd name="connsiteX207" fmla="*/ 787790 w 3095625"/>
                <a:gd name="connsiteY207" fmla="*/ 6814345 h 6858001"/>
                <a:gd name="connsiteX208" fmla="*/ 773509 w 3095625"/>
                <a:gd name="connsiteY208" fmla="*/ 6805613 h 6858001"/>
                <a:gd name="connsiteX209" fmla="*/ 759229 w 3095625"/>
                <a:gd name="connsiteY209" fmla="*/ 6795295 h 6858001"/>
                <a:gd name="connsiteX210" fmla="*/ 745742 w 3095625"/>
                <a:gd name="connsiteY210" fmla="*/ 6785769 h 6858001"/>
                <a:gd name="connsiteX211" fmla="*/ 733049 w 3095625"/>
                <a:gd name="connsiteY211" fmla="*/ 6774657 h 6858001"/>
                <a:gd name="connsiteX212" fmla="*/ 721149 w 3095625"/>
                <a:gd name="connsiteY212" fmla="*/ 6763545 h 6858001"/>
                <a:gd name="connsiteX213" fmla="*/ 708455 w 3095625"/>
                <a:gd name="connsiteY213" fmla="*/ 6751639 h 6858001"/>
                <a:gd name="connsiteX214" fmla="*/ 698142 w 3095625"/>
                <a:gd name="connsiteY214" fmla="*/ 6739732 h 6858001"/>
                <a:gd name="connsiteX215" fmla="*/ 687035 w 3095625"/>
                <a:gd name="connsiteY215" fmla="*/ 6726239 h 6858001"/>
                <a:gd name="connsiteX216" fmla="*/ 676722 w 3095625"/>
                <a:gd name="connsiteY216" fmla="*/ 6712745 h 6858001"/>
                <a:gd name="connsiteX217" fmla="*/ 667995 w 3095625"/>
                <a:gd name="connsiteY217" fmla="*/ 6698457 h 6858001"/>
                <a:gd name="connsiteX218" fmla="*/ 659268 w 3095625"/>
                <a:gd name="connsiteY218" fmla="*/ 6684169 h 6858001"/>
                <a:gd name="connsiteX219" fmla="*/ 651335 w 3095625"/>
                <a:gd name="connsiteY219" fmla="*/ 6669089 h 6858001"/>
                <a:gd name="connsiteX220" fmla="*/ 644988 w 3095625"/>
                <a:gd name="connsiteY220" fmla="*/ 6654007 h 6858001"/>
                <a:gd name="connsiteX221" fmla="*/ 638641 w 3095625"/>
                <a:gd name="connsiteY221" fmla="*/ 6638132 h 6858001"/>
                <a:gd name="connsiteX222" fmla="*/ 633088 w 3095625"/>
                <a:gd name="connsiteY222" fmla="*/ 6621463 h 6858001"/>
                <a:gd name="connsiteX223" fmla="*/ 628328 w 3095625"/>
                <a:gd name="connsiteY223" fmla="*/ 6605589 h 6858001"/>
                <a:gd name="connsiteX224" fmla="*/ 624361 w 3095625"/>
                <a:gd name="connsiteY224" fmla="*/ 6588919 h 6858001"/>
                <a:gd name="connsiteX225" fmla="*/ 621188 w 3095625"/>
                <a:gd name="connsiteY225" fmla="*/ 6571457 h 6858001"/>
                <a:gd name="connsiteX226" fmla="*/ 619601 w 3095625"/>
                <a:gd name="connsiteY226" fmla="*/ 6553995 h 6858001"/>
                <a:gd name="connsiteX227" fmla="*/ 617221 w 3095625"/>
                <a:gd name="connsiteY227" fmla="*/ 6535739 h 6858001"/>
                <a:gd name="connsiteX228" fmla="*/ 617221 w 3095625"/>
                <a:gd name="connsiteY228" fmla="*/ 6518276 h 6858001"/>
                <a:gd name="connsiteX229" fmla="*/ 618808 w 3095625"/>
                <a:gd name="connsiteY229" fmla="*/ 6500019 h 6858001"/>
                <a:gd name="connsiteX230" fmla="*/ 792550 w 3095625"/>
                <a:gd name="connsiteY230" fmla="*/ 3769520 h 6858001"/>
                <a:gd name="connsiteX231" fmla="*/ 795723 w 3095625"/>
                <a:gd name="connsiteY231" fmla="*/ 3712370 h 6858001"/>
                <a:gd name="connsiteX232" fmla="*/ 796516 w 3095625"/>
                <a:gd name="connsiteY232" fmla="*/ 3654426 h 6858001"/>
                <a:gd name="connsiteX233" fmla="*/ 796516 w 3095625"/>
                <a:gd name="connsiteY233" fmla="*/ 3597276 h 6858001"/>
                <a:gd name="connsiteX234" fmla="*/ 795723 w 3095625"/>
                <a:gd name="connsiteY234" fmla="*/ 3538538 h 6858001"/>
                <a:gd name="connsiteX235" fmla="*/ 769543 w 3095625"/>
                <a:gd name="connsiteY235" fmla="*/ 2702720 h 6858001"/>
                <a:gd name="connsiteX236" fmla="*/ 530746 w 3095625"/>
                <a:gd name="connsiteY236" fmla="*/ 4015582 h 6858001"/>
                <a:gd name="connsiteX237" fmla="*/ 527573 w 3095625"/>
                <a:gd name="connsiteY237" fmla="*/ 4029870 h 6858001"/>
                <a:gd name="connsiteX238" fmla="*/ 524400 w 3095625"/>
                <a:gd name="connsiteY238" fmla="*/ 4044157 h 6858001"/>
                <a:gd name="connsiteX239" fmla="*/ 519640 w 3095625"/>
                <a:gd name="connsiteY239" fmla="*/ 4057651 h 6858001"/>
                <a:gd name="connsiteX240" fmla="*/ 514086 w 3095625"/>
                <a:gd name="connsiteY240" fmla="*/ 4070351 h 6858001"/>
                <a:gd name="connsiteX241" fmla="*/ 508533 w 3095625"/>
                <a:gd name="connsiteY241" fmla="*/ 4083845 h 6858001"/>
                <a:gd name="connsiteX242" fmla="*/ 502186 w 3095625"/>
                <a:gd name="connsiteY242" fmla="*/ 4095751 h 6858001"/>
                <a:gd name="connsiteX243" fmla="*/ 495839 w 3095625"/>
                <a:gd name="connsiteY243" fmla="*/ 4107657 h 6858001"/>
                <a:gd name="connsiteX244" fmla="*/ 487906 w 3095625"/>
                <a:gd name="connsiteY244" fmla="*/ 4120357 h 6858001"/>
                <a:gd name="connsiteX245" fmla="*/ 479179 w 3095625"/>
                <a:gd name="connsiteY245" fmla="*/ 4130676 h 6858001"/>
                <a:gd name="connsiteX246" fmla="*/ 471246 w 3095625"/>
                <a:gd name="connsiteY246" fmla="*/ 4140995 h 6858001"/>
                <a:gd name="connsiteX247" fmla="*/ 461726 w 3095625"/>
                <a:gd name="connsiteY247" fmla="*/ 4152107 h 6858001"/>
                <a:gd name="connsiteX248" fmla="*/ 452999 w 3095625"/>
                <a:gd name="connsiteY248" fmla="*/ 4160838 h 6858001"/>
                <a:gd name="connsiteX249" fmla="*/ 441892 w 3095625"/>
                <a:gd name="connsiteY249" fmla="*/ 4170363 h 6858001"/>
                <a:gd name="connsiteX250" fmla="*/ 432372 w 3095625"/>
                <a:gd name="connsiteY250" fmla="*/ 4179095 h 6858001"/>
                <a:gd name="connsiteX251" fmla="*/ 421265 w 3095625"/>
                <a:gd name="connsiteY251" fmla="*/ 4187032 h 6858001"/>
                <a:gd name="connsiteX252" fmla="*/ 410158 w 3095625"/>
                <a:gd name="connsiteY252" fmla="*/ 4194970 h 6858001"/>
                <a:gd name="connsiteX253" fmla="*/ 398258 w 3095625"/>
                <a:gd name="connsiteY253" fmla="*/ 4201320 h 6858001"/>
                <a:gd name="connsiteX254" fmla="*/ 385565 w 3095625"/>
                <a:gd name="connsiteY254" fmla="*/ 4207670 h 6858001"/>
                <a:gd name="connsiteX255" fmla="*/ 373665 w 3095625"/>
                <a:gd name="connsiteY255" fmla="*/ 4213226 h 6858001"/>
                <a:gd name="connsiteX256" fmla="*/ 360971 w 3095625"/>
                <a:gd name="connsiteY256" fmla="*/ 4218782 h 6858001"/>
                <a:gd name="connsiteX257" fmla="*/ 348278 w 3095625"/>
                <a:gd name="connsiteY257" fmla="*/ 4223545 h 6858001"/>
                <a:gd name="connsiteX258" fmla="*/ 335584 w 3095625"/>
                <a:gd name="connsiteY258" fmla="*/ 4226720 h 6858001"/>
                <a:gd name="connsiteX259" fmla="*/ 322097 w 3095625"/>
                <a:gd name="connsiteY259" fmla="*/ 4229895 h 6858001"/>
                <a:gd name="connsiteX260" fmla="*/ 307817 w 3095625"/>
                <a:gd name="connsiteY260" fmla="*/ 4232276 h 6858001"/>
                <a:gd name="connsiteX261" fmla="*/ 294330 w 3095625"/>
                <a:gd name="connsiteY261" fmla="*/ 4234657 h 6858001"/>
                <a:gd name="connsiteX262" fmla="*/ 280050 w 3095625"/>
                <a:gd name="connsiteY262" fmla="*/ 4235451 h 6858001"/>
                <a:gd name="connsiteX263" fmla="*/ 267357 w 3095625"/>
                <a:gd name="connsiteY263" fmla="*/ 4235451 h 6858001"/>
                <a:gd name="connsiteX264" fmla="*/ 253076 w 3095625"/>
                <a:gd name="connsiteY264" fmla="*/ 4235451 h 6858001"/>
                <a:gd name="connsiteX265" fmla="*/ 238796 w 3095625"/>
                <a:gd name="connsiteY265" fmla="*/ 4234657 h 6858001"/>
                <a:gd name="connsiteX266" fmla="*/ 224516 w 3095625"/>
                <a:gd name="connsiteY266" fmla="*/ 4232276 h 6858001"/>
                <a:gd name="connsiteX267" fmla="*/ 210236 w 3095625"/>
                <a:gd name="connsiteY267" fmla="*/ 4229101 h 6858001"/>
                <a:gd name="connsiteX268" fmla="*/ 195956 w 3095625"/>
                <a:gd name="connsiteY268" fmla="*/ 4225926 h 6858001"/>
                <a:gd name="connsiteX269" fmla="*/ 171362 w 3095625"/>
                <a:gd name="connsiteY269" fmla="*/ 4217988 h 6858001"/>
                <a:gd name="connsiteX270" fmla="*/ 148355 w 3095625"/>
                <a:gd name="connsiteY270" fmla="*/ 4207670 h 6858001"/>
                <a:gd name="connsiteX271" fmla="*/ 127728 w 3095625"/>
                <a:gd name="connsiteY271" fmla="*/ 4195763 h 6858001"/>
                <a:gd name="connsiteX272" fmla="*/ 107101 w 3095625"/>
                <a:gd name="connsiteY272" fmla="*/ 4183063 h 6858001"/>
                <a:gd name="connsiteX273" fmla="*/ 88061 w 3095625"/>
                <a:gd name="connsiteY273" fmla="*/ 4167188 h 6858001"/>
                <a:gd name="connsiteX274" fmla="*/ 71401 w 3095625"/>
                <a:gd name="connsiteY274" fmla="*/ 4149726 h 6858001"/>
                <a:gd name="connsiteX275" fmla="*/ 56327 w 3095625"/>
                <a:gd name="connsiteY275" fmla="*/ 4132263 h 6858001"/>
                <a:gd name="connsiteX276" fmla="*/ 42047 w 3095625"/>
                <a:gd name="connsiteY276" fmla="*/ 4112420 h 6858001"/>
                <a:gd name="connsiteX277" fmla="*/ 30147 w 3095625"/>
                <a:gd name="connsiteY277" fmla="*/ 4091782 h 6858001"/>
                <a:gd name="connsiteX278" fmla="*/ 19834 w 3095625"/>
                <a:gd name="connsiteY278" fmla="*/ 4069557 h 6858001"/>
                <a:gd name="connsiteX279" fmla="*/ 12693 w 3095625"/>
                <a:gd name="connsiteY279" fmla="*/ 4047332 h 6858001"/>
                <a:gd name="connsiteX280" fmla="*/ 5553 w 3095625"/>
                <a:gd name="connsiteY280" fmla="*/ 4023520 h 6858001"/>
                <a:gd name="connsiteX281" fmla="*/ 1587 w 3095625"/>
                <a:gd name="connsiteY281" fmla="*/ 4000501 h 6858001"/>
                <a:gd name="connsiteX282" fmla="*/ 0 w 3095625"/>
                <a:gd name="connsiteY282" fmla="*/ 3975101 h 6858001"/>
                <a:gd name="connsiteX283" fmla="*/ 0 w 3095625"/>
                <a:gd name="connsiteY283" fmla="*/ 3950495 h 6858001"/>
                <a:gd name="connsiteX284" fmla="*/ 3967 w 3095625"/>
                <a:gd name="connsiteY284" fmla="*/ 3925888 h 6858001"/>
                <a:gd name="connsiteX285" fmla="*/ 322891 w 3095625"/>
                <a:gd name="connsiteY285" fmla="*/ 1942307 h 6858001"/>
                <a:gd name="connsiteX286" fmla="*/ 327651 w 3095625"/>
                <a:gd name="connsiteY286" fmla="*/ 1919288 h 6858001"/>
                <a:gd name="connsiteX287" fmla="*/ 332411 w 3095625"/>
                <a:gd name="connsiteY287" fmla="*/ 1895476 h 6858001"/>
                <a:gd name="connsiteX288" fmla="*/ 338757 w 3095625"/>
                <a:gd name="connsiteY288" fmla="*/ 1872457 h 6858001"/>
                <a:gd name="connsiteX289" fmla="*/ 345104 w 3095625"/>
                <a:gd name="connsiteY289" fmla="*/ 1850232 h 6858001"/>
                <a:gd name="connsiteX290" fmla="*/ 353038 w 3095625"/>
                <a:gd name="connsiteY290" fmla="*/ 1827213 h 6858001"/>
                <a:gd name="connsiteX291" fmla="*/ 361764 w 3095625"/>
                <a:gd name="connsiteY291" fmla="*/ 1804988 h 6858001"/>
                <a:gd name="connsiteX292" fmla="*/ 370491 w 3095625"/>
                <a:gd name="connsiteY292" fmla="*/ 1784351 h 6858001"/>
                <a:gd name="connsiteX293" fmla="*/ 381598 w 3095625"/>
                <a:gd name="connsiteY293" fmla="*/ 1763713 h 6858001"/>
                <a:gd name="connsiteX294" fmla="*/ 391118 w 3095625"/>
                <a:gd name="connsiteY294" fmla="*/ 1742282 h 6858001"/>
                <a:gd name="connsiteX295" fmla="*/ 403812 w 3095625"/>
                <a:gd name="connsiteY295" fmla="*/ 1721645 h 6858001"/>
                <a:gd name="connsiteX296" fmla="*/ 415712 w 3095625"/>
                <a:gd name="connsiteY296" fmla="*/ 1701801 h 6858001"/>
                <a:gd name="connsiteX297" fmla="*/ 428405 w 3095625"/>
                <a:gd name="connsiteY297" fmla="*/ 1683545 h 6858001"/>
                <a:gd name="connsiteX298" fmla="*/ 441892 w 3095625"/>
                <a:gd name="connsiteY298" fmla="*/ 1664495 h 6858001"/>
                <a:gd name="connsiteX299" fmla="*/ 456172 w 3095625"/>
                <a:gd name="connsiteY299" fmla="*/ 1645445 h 6858001"/>
                <a:gd name="connsiteX300" fmla="*/ 471246 w 3095625"/>
                <a:gd name="connsiteY300" fmla="*/ 1627982 h 6858001"/>
                <a:gd name="connsiteX301" fmla="*/ 487113 w 3095625"/>
                <a:gd name="connsiteY301" fmla="*/ 1612107 h 6858001"/>
                <a:gd name="connsiteX302" fmla="*/ 502979 w 3095625"/>
                <a:gd name="connsiteY302" fmla="*/ 1595438 h 6858001"/>
                <a:gd name="connsiteX303" fmla="*/ 519640 w 3095625"/>
                <a:gd name="connsiteY303" fmla="*/ 1578770 h 6858001"/>
                <a:gd name="connsiteX304" fmla="*/ 537093 w 3095625"/>
                <a:gd name="connsiteY304" fmla="*/ 1564482 h 6858001"/>
                <a:gd name="connsiteX305" fmla="*/ 555340 w 3095625"/>
                <a:gd name="connsiteY305" fmla="*/ 1549401 h 6858001"/>
                <a:gd name="connsiteX306" fmla="*/ 573587 w 3095625"/>
                <a:gd name="connsiteY306" fmla="*/ 1535907 h 6858001"/>
                <a:gd name="connsiteX307" fmla="*/ 593421 w 3095625"/>
                <a:gd name="connsiteY307" fmla="*/ 1522413 h 6858001"/>
                <a:gd name="connsiteX308" fmla="*/ 612461 w 3095625"/>
                <a:gd name="connsiteY308" fmla="*/ 1509713 h 6858001"/>
                <a:gd name="connsiteX309" fmla="*/ 633088 w 3095625"/>
                <a:gd name="connsiteY309" fmla="*/ 1497807 h 6858001"/>
                <a:gd name="connsiteX310" fmla="*/ 652921 w 3095625"/>
                <a:gd name="connsiteY310" fmla="*/ 1486695 h 6858001"/>
                <a:gd name="connsiteX311" fmla="*/ 673548 w 3095625"/>
                <a:gd name="connsiteY311" fmla="*/ 1476376 h 6858001"/>
                <a:gd name="connsiteX312" fmla="*/ 695762 w 3095625"/>
                <a:gd name="connsiteY312" fmla="*/ 1466851 h 6858001"/>
                <a:gd name="connsiteX313" fmla="*/ 717182 w 3095625"/>
                <a:gd name="connsiteY313" fmla="*/ 1458120 h 6858001"/>
                <a:gd name="connsiteX314" fmla="*/ 739396 w 3095625"/>
                <a:gd name="connsiteY314" fmla="*/ 1450182 h 6858001"/>
                <a:gd name="connsiteX315" fmla="*/ 762403 w 3095625"/>
                <a:gd name="connsiteY315" fmla="*/ 1442244 h 6858001"/>
                <a:gd name="connsiteX316" fmla="*/ 785410 w 3095625"/>
                <a:gd name="connsiteY316" fmla="*/ 1435894 h 6858001"/>
                <a:gd name="connsiteX317" fmla="*/ 808417 w 3095625"/>
                <a:gd name="connsiteY317" fmla="*/ 1430338 h 6858001"/>
                <a:gd name="connsiteX318" fmla="*/ 1547137 w 3095625"/>
                <a:gd name="connsiteY318" fmla="*/ 0 h 6858001"/>
                <a:gd name="connsiteX319" fmla="*/ 2146537 w 3095625"/>
                <a:gd name="connsiteY319" fmla="*/ 599400 h 6858001"/>
                <a:gd name="connsiteX320" fmla="*/ 1547137 w 3095625"/>
                <a:gd name="connsiteY320" fmla="*/ 1198800 h 6858001"/>
                <a:gd name="connsiteX321" fmla="*/ 947737 w 3095625"/>
                <a:gd name="connsiteY321" fmla="*/ 599400 h 6858001"/>
                <a:gd name="connsiteX322" fmla="*/ 1547137 w 3095625"/>
                <a:gd name="connsiteY322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095625" h="6858001">
                  <a:moveTo>
                    <a:pt x="1108301" y="1366838"/>
                  </a:moveTo>
                  <a:lnTo>
                    <a:pt x="1336783" y="2238376"/>
                  </a:lnTo>
                  <a:lnTo>
                    <a:pt x="1461338" y="1632745"/>
                  </a:lnTo>
                  <a:lnTo>
                    <a:pt x="1339957" y="1512095"/>
                  </a:lnTo>
                  <a:lnTo>
                    <a:pt x="1476412" y="1375569"/>
                  </a:lnTo>
                  <a:lnTo>
                    <a:pt x="1547813" y="1375569"/>
                  </a:lnTo>
                  <a:lnTo>
                    <a:pt x="1619214" y="1375569"/>
                  </a:lnTo>
                  <a:lnTo>
                    <a:pt x="1754082" y="1512095"/>
                  </a:lnTo>
                  <a:lnTo>
                    <a:pt x="1634287" y="1632745"/>
                  </a:lnTo>
                  <a:lnTo>
                    <a:pt x="1757255" y="2238376"/>
                  </a:lnTo>
                  <a:lnTo>
                    <a:pt x="1985738" y="1366838"/>
                  </a:lnTo>
                  <a:lnTo>
                    <a:pt x="2285622" y="1430338"/>
                  </a:lnTo>
                  <a:lnTo>
                    <a:pt x="2310215" y="1435894"/>
                  </a:lnTo>
                  <a:lnTo>
                    <a:pt x="2333222" y="1442244"/>
                  </a:lnTo>
                  <a:lnTo>
                    <a:pt x="2354643" y="1450182"/>
                  </a:lnTo>
                  <a:lnTo>
                    <a:pt x="2378443" y="1458120"/>
                  </a:lnTo>
                  <a:lnTo>
                    <a:pt x="2399863" y="1466851"/>
                  </a:lnTo>
                  <a:lnTo>
                    <a:pt x="2421283" y="1476376"/>
                  </a:lnTo>
                  <a:lnTo>
                    <a:pt x="2441910" y="1486695"/>
                  </a:lnTo>
                  <a:lnTo>
                    <a:pt x="2462537" y="1497807"/>
                  </a:lnTo>
                  <a:lnTo>
                    <a:pt x="2482371" y="1509713"/>
                  </a:lnTo>
                  <a:lnTo>
                    <a:pt x="2502204" y="1522413"/>
                  </a:lnTo>
                  <a:lnTo>
                    <a:pt x="2521245" y="1535907"/>
                  </a:lnTo>
                  <a:lnTo>
                    <a:pt x="2539492" y="1549401"/>
                  </a:lnTo>
                  <a:lnTo>
                    <a:pt x="2558532" y="1564482"/>
                  </a:lnTo>
                  <a:lnTo>
                    <a:pt x="2575985" y="1578770"/>
                  </a:lnTo>
                  <a:lnTo>
                    <a:pt x="2592646" y="1595438"/>
                  </a:lnTo>
                  <a:lnTo>
                    <a:pt x="2608512" y="1612107"/>
                  </a:lnTo>
                  <a:lnTo>
                    <a:pt x="2624379" y="1627982"/>
                  </a:lnTo>
                  <a:lnTo>
                    <a:pt x="2638659" y="1645445"/>
                  </a:lnTo>
                  <a:lnTo>
                    <a:pt x="2652940" y="1664495"/>
                  </a:lnTo>
                  <a:lnTo>
                    <a:pt x="2667220" y="1683545"/>
                  </a:lnTo>
                  <a:lnTo>
                    <a:pt x="2679913" y="1701801"/>
                  </a:lnTo>
                  <a:lnTo>
                    <a:pt x="2691813" y="1721645"/>
                  </a:lnTo>
                  <a:lnTo>
                    <a:pt x="2702920" y="1742282"/>
                  </a:lnTo>
                  <a:lnTo>
                    <a:pt x="2714027" y="1763713"/>
                  </a:lnTo>
                  <a:lnTo>
                    <a:pt x="2724341" y="1784351"/>
                  </a:lnTo>
                  <a:lnTo>
                    <a:pt x="2733861" y="1804988"/>
                  </a:lnTo>
                  <a:lnTo>
                    <a:pt x="2741794" y="1827213"/>
                  </a:lnTo>
                  <a:lnTo>
                    <a:pt x="2748934" y="1850232"/>
                  </a:lnTo>
                  <a:lnTo>
                    <a:pt x="2756868" y="1872457"/>
                  </a:lnTo>
                  <a:lnTo>
                    <a:pt x="2762421" y="1895476"/>
                  </a:lnTo>
                  <a:lnTo>
                    <a:pt x="2767974" y="1919288"/>
                  </a:lnTo>
                  <a:lnTo>
                    <a:pt x="2772734" y="1942307"/>
                  </a:lnTo>
                  <a:lnTo>
                    <a:pt x="3091658" y="3925888"/>
                  </a:lnTo>
                  <a:lnTo>
                    <a:pt x="3095625" y="3950495"/>
                  </a:lnTo>
                  <a:lnTo>
                    <a:pt x="3095625" y="3975101"/>
                  </a:lnTo>
                  <a:lnTo>
                    <a:pt x="3093245" y="4000501"/>
                  </a:lnTo>
                  <a:lnTo>
                    <a:pt x="3090072" y="4023520"/>
                  </a:lnTo>
                  <a:lnTo>
                    <a:pt x="3082932" y="4047332"/>
                  </a:lnTo>
                  <a:lnTo>
                    <a:pt x="3075792" y="4069557"/>
                  </a:lnTo>
                  <a:lnTo>
                    <a:pt x="3064685" y="4091782"/>
                  </a:lnTo>
                  <a:lnTo>
                    <a:pt x="3053578" y="4112420"/>
                  </a:lnTo>
                  <a:lnTo>
                    <a:pt x="3039298" y="4132263"/>
                  </a:lnTo>
                  <a:lnTo>
                    <a:pt x="3024224" y="4149726"/>
                  </a:lnTo>
                  <a:lnTo>
                    <a:pt x="3005977" y="4167188"/>
                  </a:lnTo>
                  <a:lnTo>
                    <a:pt x="2987730" y="4183063"/>
                  </a:lnTo>
                  <a:lnTo>
                    <a:pt x="2967897" y="4195763"/>
                  </a:lnTo>
                  <a:lnTo>
                    <a:pt x="2945683" y="4207670"/>
                  </a:lnTo>
                  <a:lnTo>
                    <a:pt x="2922676" y="4217988"/>
                  </a:lnTo>
                  <a:lnTo>
                    <a:pt x="2899669" y="4225926"/>
                  </a:lnTo>
                  <a:lnTo>
                    <a:pt x="2885389" y="4229101"/>
                  </a:lnTo>
                  <a:lnTo>
                    <a:pt x="2871109" y="4232276"/>
                  </a:lnTo>
                  <a:lnTo>
                    <a:pt x="2856829" y="4234657"/>
                  </a:lnTo>
                  <a:lnTo>
                    <a:pt x="2842549" y="4235451"/>
                  </a:lnTo>
                  <a:lnTo>
                    <a:pt x="2828268" y="4235451"/>
                  </a:lnTo>
                  <a:lnTo>
                    <a:pt x="2813988" y="4235451"/>
                  </a:lnTo>
                  <a:lnTo>
                    <a:pt x="2801295" y="4234657"/>
                  </a:lnTo>
                  <a:lnTo>
                    <a:pt x="2787015" y="4232276"/>
                  </a:lnTo>
                  <a:lnTo>
                    <a:pt x="2773528" y="4229895"/>
                  </a:lnTo>
                  <a:lnTo>
                    <a:pt x="2760041" y="4226720"/>
                  </a:lnTo>
                  <a:lnTo>
                    <a:pt x="2747347" y="4223545"/>
                  </a:lnTo>
                  <a:lnTo>
                    <a:pt x="2733861" y="4218782"/>
                  </a:lnTo>
                  <a:lnTo>
                    <a:pt x="2721960" y="4213226"/>
                  </a:lnTo>
                  <a:lnTo>
                    <a:pt x="2710060" y="4207670"/>
                  </a:lnTo>
                  <a:lnTo>
                    <a:pt x="2697367" y="4201320"/>
                  </a:lnTo>
                  <a:lnTo>
                    <a:pt x="2685467" y="4194970"/>
                  </a:lnTo>
                  <a:lnTo>
                    <a:pt x="2674360" y="4187032"/>
                  </a:lnTo>
                  <a:lnTo>
                    <a:pt x="2663253" y="4179095"/>
                  </a:lnTo>
                  <a:lnTo>
                    <a:pt x="2652940" y="4170363"/>
                  </a:lnTo>
                  <a:lnTo>
                    <a:pt x="2642626" y="4160838"/>
                  </a:lnTo>
                  <a:lnTo>
                    <a:pt x="2633106" y="4152107"/>
                  </a:lnTo>
                  <a:lnTo>
                    <a:pt x="2624379" y="4140995"/>
                  </a:lnTo>
                  <a:lnTo>
                    <a:pt x="2615653" y="4130676"/>
                  </a:lnTo>
                  <a:lnTo>
                    <a:pt x="2607719" y="4120357"/>
                  </a:lnTo>
                  <a:lnTo>
                    <a:pt x="2599786" y="4107657"/>
                  </a:lnTo>
                  <a:lnTo>
                    <a:pt x="2593439" y="4095751"/>
                  </a:lnTo>
                  <a:lnTo>
                    <a:pt x="2587092" y="4083845"/>
                  </a:lnTo>
                  <a:lnTo>
                    <a:pt x="2581539" y="4070351"/>
                  </a:lnTo>
                  <a:lnTo>
                    <a:pt x="2575985" y="4057651"/>
                  </a:lnTo>
                  <a:lnTo>
                    <a:pt x="2571225" y="4044157"/>
                  </a:lnTo>
                  <a:lnTo>
                    <a:pt x="2568052" y="4029870"/>
                  </a:lnTo>
                  <a:lnTo>
                    <a:pt x="2564879" y="4015582"/>
                  </a:lnTo>
                  <a:lnTo>
                    <a:pt x="2326082" y="2702720"/>
                  </a:lnTo>
                  <a:lnTo>
                    <a:pt x="2299109" y="3538538"/>
                  </a:lnTo>
                  <a:lnTo>
                    <a:pt x="2298315" y="3597276"/>
                  </a:lnTo>
                  <a:lnTo>
                    <a:pt x="2298315" y="3654426"/>
                  </a:lnTo>
                  <a:lnTo>
                    <a:pt x="2299902" y="3712370"/>
                  </a:lnTo>
                  <a:lnTo>
                    <a:pt x="2303075" y="3769520"/>
                  </a:lnTo>
                  <a:lnTo>
                    <a:pt x="2476817" y="6500019"/>
                  </a:lnTo>
                  <a:lnTo>
                    <a:pt x="2476817" y="6518276"/>
                  </a:lnTo>
                  <a:lnTo>
                    <a:pt x="2476817" y="6535739"/>
                  </a:lnTo>
                  <a:lnTo>
                    <a:pt x="2476024" y="6553995"/>
                  </a:lnTo>
                  <a:lnTo>
                    <a:pt x="2473644" y="6571457"/>
                  </a:lnTo>
                  <a:lnTo>
                    <a:pt x="2471264" y="6588919"/>
                  </a:lnTo>
                  <a:lnTo>
                    <a:pt x="2467297" y="6605589"/>
                  </a:lnTo>
                  <a:lnTo>
                    <a:pt x="2462537" y="6621463"/>
                  </a:lnTo>
                  <a:lnTo>
                    <a:pt x="2456984" y="6638132"/>
                  </a:lnTo>
                  <a:lnTo>
                    <a:pt x="2450637" y="6654007"/>
                  </a:lnTo>
                  <a:lnTo>
                    <a:pt x="2444290" y="6669089"/>
                  </a:lnTo>
                  <a:lnTo>
                    <a:pt x="2436357" y="6684169"/>
                  </a:lnTo>
                  <a:lnTo>
                    <a:pt x="2427630" y="6698457"/>
                  </a:lnTo>
                  <a:lnTo>
                    <a:pt x="2417317" y="6712745"/>
                  </a:lnTo>
                  <a:lnTo>
                    <a:pt x="2407797" y="6726239"/>
                  </a:lnTo>
                  <a:lnTo>
                    <a:pt x="2397483" y="6739732"/>
                  </a:lnTo>
                  <a:lnTo>
                    <a:pt x="2387170" y="6751639"/>
                  </a:lnTo>
                  <a:lnTo>
                    <a:pt x="2374476" y="6763545"/>
                  </a:lnTo>
                  <a:lnTo>
                    <a:pt x="2362576" y="6774657"/>
                  </a:lnTo>
                  <a:lnTo>
                    <a:pt x="2349883" y="6785769"/>
                  </a:lnTo>
                  <a:lnTo>
                    <a:pt x="2336396" y="6795295"/>
                  </a:lnTo>
                  <a:lnTo>
                    <a:pt x="2322116" y="6805613"/>
                  </a:lnTo>
                  <a:lnTo>
                    <a:pt x="2307835" y="6814345"/>
                  </a:lnTo>
                  <a:lnTo>
                    <a:pt x="2292762" y="6821489"/>
                  </a:lnTo>
                  <a:lnTo>
                    <a:pt x="2276895" y="6829426"/>
                  </a:lnTo>
                  <a:lnTo>
                    <a:pt x="2261821" y="6835776"/>
                  </a:lnTo>
                  <a:lnTo>
                    <a:pt x="2245161" y="6841332"/>
                  </a:lnTo>
                  <a:lnTo>
                    <a:pt x="2228501" y="6846095"/>
                  </a:lnTo>
                  <a:lnTo>
                    <a:pt x="2212634" y="6850063"/>
                  </a:lnTo>
                  <a:lnTo>
                    <a:pt x="2194387" y="6853239"/>
                  </a:lnTo>
                  <a:lnTo>
                    <a:pt x="2176934" y="6855619"/>
                  </a:lnTo>
                  <a:lnTo>
                    <a:pt x="2159480" y="6857207"/>
                  </a:lnTo>
                  <a:lnTo>
                    <a:pt x="2141233" y="6858001"/>
                  </a:lnTo>
                  <a:lnTo>
                    <a:pt x="2125366" y="6858001"/>
                  </a:lnTo>
                  <a:lnTo>
                    <a:pt x="2108706" y="6857207"/>
                  </a:lnTo>
                  <a:lnTo>
                    <a:pt x="2093633" y="6854826"/>
                  </a:lnTo>
                  <a:lnTo>
                    <a:pt x="2078559" y="6851651"/>
                  </a:lnTo>
                  <a:lnTo>
                    <a:pt x="2062692" y="6849269"/>
                  </a:lnTo>
                  <a:lnTo>
                    <a:pt x="2047619" y="6844507"/>
                  </a:lnTo>
                  <a:lnTo>
                    <a:pt x="2033339" y="6840539"/>
                  </a:lnTo>
                  <a:lnTo>
                    <a:pt x="2019059" y="6834982"/>
                  </a:lnTo>
                  <a:lnTo>
                    <a:pt x="2004778" y="6829426"/>
                  </a:lnTo>
                  <a:lnTo>
                    <a:pt x="1991292" y="6823076"/>
                  </a:lnTo>
                  <a:lnTo>
                    <a:pt x="1977011" y="6815139"/>
                  </a:lnTo>
                  <a:lnTo>
                    <a:pt x="1964318" y="6807201"/>
                  </a:lnTo>
                  <a:lnTo>
                    <a:pt x="1951624" y="6800057"/>
                  </a:lnTo>
                  <a:lnTo>
                    <a:pt x="1939724" y="6791326"/>
                  </a:lnTo>
                  <a:lnTo>
                    <a:pt x="1927824" y="6781007"/>
                  </a:lnTo>
                  <a:lnTo>
                    <a:pt x="1915924" y="6771482"/>
                  </a:lnTo>
                  <a:lnTo>
                    <a:pt x="1904817" y="6761163"/>
                  </a:lnTo>
                  <a:lnTo>
                    <a:pt x="1894504" y="6750051"/>
                  </a:lnTo>
                  <a:lnTo>
                    <a:pt x="1884984" y="6738145"/>
                  </a:lnTo>
                  <a:lnTo>
                    <a:pt x="1875463" y="6727032"/>
                  </a:lnTo>
                  <a:lnTo>
                    <a:pt x="1865943" y="6715126"/>
                  </a:lnTo>
                  <a:lnTo>
                    <a:pt x="1857217" y="6701632"/>
                  </a:lnTo>
                  <a:lnTo>
                    <a:pt x="1850076" y="6688932"/>
                  </a:lnTo>
                  <a:lnTo>
                    <a:pt x="1842143" y="6675439"/>
                  </a:lnTo>
                  <a:lnTo>
                    <a:pt x="1835796" y="6661151"/>
                  </a:lnTo>
                  <a:lnTo>
                    <a:pt x="1830243" y="6648451"/>
                  </a:lnTo>
                  <a:lnTo>
                    <a:pt x="1824689" y="6632576"/>
                  </a:lnTo>
                  <a:lnTo>
                    <a:pt x="1819136" y="6618289"/>
                  </a:lnTo>
                  <a:lnTo>
                    <a:pt x="1814376" y="6603207"/>
                  </a:lnTo>
                  <a:lnTo>
                    <a:pt x="1811203" y="6587332"/>
                  </a:lnTo>
                  <a:lnTo>
                    <a:pt x="1808823" y="6572251"/>
                  </a:lnTo>
                  <a:lnTo>
                    <a:pt x="1807236" y="6555582"/>
                  </a:lnTo>
                  <a:lnTo>
                    <a:pt x="1547813" y="4050507"/>
                  </a:lnTo>
                  <a:lnTo>
                    <a:pt x="1288389" y="6555582"/>
                  </a:lnTo>
                  <a:lnTo>
                    <a:pt x="1286803" y="6572251"/>
                  </a:lnTo>
                  <a:lnTo>
                    <a:pt x="1282836" y="6587332"/>
                  </a:lnTo>
                  <a:lnTo>
                    <a:pt x="1279663" y="6603207"/>
                  </a:lnTo>
                  <a:lnTo>
                    <a:pt x="1275696" y="6618289"/>
                  </a:lnTo>
                  <a:lnTo>
                    <a:pt x="1270936" y="6632576"/>
                  </a:lnTo>
                  <a:lnTo>
                    <a:pt x="1265383" y="6648451"/>
                  </a:lnTo>
                  <a:lnTo>
                    <a:pt x="1259829" y="6661151"/>
                  </a:lnTo>
                  <a:lnTo>
                    <a:pt x="1252689" y="6675439"/>
                  </a:lnTo>
                  <a:lnTo>
                    <a:pt x="1245549" y="6688932"/>
                  </a:lnTo>
                  <a:lnTo>
                    <a:pt x="1238409" y="6701632"/>
                  </a:lnTo>
                  <a:lnTo>
                    <a:pt x="1229682" y="6715126"/>
                  </a:lnTo>
                  <a:lnTo>
                    <a:pt x="1220162" y="6727032"/>
                  </a:lnTo>
                  <a:lnTo>
                    <a:pt x="1210642" y="6738145"/>
                  </a:lnTo>
                  <a:lnTo>
                    <a:pt x="1201122" y="6750051"/>
                  </a:lnTo>
                  <a:lnTo>
                    <a:pt x="1190015" y="6761163"/>
                  </a:lnTo>
                  <a:lnTo>
                    <a:pt x="1178908" y="6771482"/>
                  </a:lnTo>
                  <a:lnTo>
                    <a:pt x="1167801" y="6781007"/>
                  </a:lnTo>
                  <a:lnTo>
                    <a:pt x="1155901" y="6791326"/>
                  </a:lnTo>
                  <a:lnTo>
                    <a:pt x="1144001" y="6800057"/>
                  </a:lnTo>
                  <a:lnTo>
                    <a:pt x="1130514" y="6807201"/>
                  </a:lnTo>
                  <a:lnTo>
                    <a:pt x="1117027" y="6815139"/>
                  </a:lnTo>
                  <a:lnTo>
                    <a:pt x="1104334" y="6823076"/>
                  </a:lnTo>
                  <a:lnTo>
                    <a:pt x="1090847" y="6829426"/>
                  </a:lnTo>
                  <a:lnTo>
                    <a:pt x="1076567" y="6834982"/>
                  </a:lnTo>
                  <a:lnTo>
                    <a:pt x="1062287" y="6840539"/>
                  </a:lnTo>
                  <a:lnTo>
                    <a:pt x="1047213" y="6844507"/>
                  </a:lnTo>
                  <a:lnTo>
                    <a:pt x="1032933" y="6849269"/>
                  </a:lnTo>
                  <a:lnTo>
                    <a:pt x="1017066" y="6851651"/>
                  </a:lnTo>
                  <a:lnTo>
                    <a:pt x="1001993" y="6854826"/>
                  </a:lnTo>
                  <a:lnTo>
                    <a:pt x="985332" y="6857207"/>
                  </a:lnTo>
                  <a:lnTo>
                    <a:pt x="970259" y="6858001"/>
                  </a:lnTo>
                  <a:lnTo>
                    <a:pt x="953599" y="6858001"/>
                  </a:lnTo>
                  <a:lnTo>
                    <a:pt x="936145" y="6857207"/>
                  </a:lnTo>
                  <a:lnTo>
                    <a:pt x="918691" y="6855619"/>
                  </a:lnTo>
                  <a:lnTo>
                    <a:pt x="901238" y="6853239"/>
                  </a:lnTo>
                  <a:lnTo>
                    <a:pt x="882991" y="6850063"/>
                  </a:lnTo>
                  <a:lnTo>
                    <a:pt x="867124" y="6846095"/>
                  </a:lnTo>
                  <a:lnTo>
                    <a:pt x="850464" y="6841332"/>
                  </a:lnTo>
                  <a:lnTo>
                    <a:pt x="833804" y="6835776"/>
                  </a:lnTo>
                  <a:lnTo>
                    <a:pt x="817143" y="6829426"/>
                  </a:lnTo>
                  <a:lnTo>
                    <a:pt x="802070" y="6821489"/>
                  </a:lnTo>
                  <a:lnTo>
                    <a:pt x="787790" y="6814345"/>
                  </a:lnTo>
                  <a:lnTo>
                    <a:pt x="773509" y="6805613"/>
                  </a:lnTo>
                  <a:lnTo>
                    <a:pt x="759229" y="6795295"/>
                  </a:lnTo>
                  <a:lnTo>
                    <a:pt x="745742" y="6785769"/>
                  </a:lnTo>
                  <a:lnTo>
                    <a:pt x="733049" y="6774657"/>
                  </a:lnTo>
                  <a:lnTo>
                    <a:pt x="721149" y="6763545"/>
                  </a:lnTo>
                  <a:lnTo>
                    <a:pt x="708455" y="6751639"/>
                  </a:lnTo>
                  <a:lnTo>
                    <a:pt x="698142" y="6739732"/>
                  </a:lnTo>
                  <a:lnTo>
                    <a:pt x="687035" y="6726239"/>
                  </a:lnTo>
                  <a:lnTo>
                    <a:pt x="676722" y="6712745"/>
                  </a:lnTo>
                  <a:lnTo>
                    <a:pt x="667995" y="6698457"/>
                  </a:lnTo>
                  <a:lnTo>
                    <a:pt x="659268" y="6684169"/>
                  </a:lnTo>
                  <a:lnTo>
                    <a:pt x="651335" y="6669089"/>
                  </a:lnTo>
                  <a:lnTo>
                    <a:pt x="644988" y="6654007"/>
                  </a:lnTo>
                  <a:lnTo>
                    <a:pt x="638641" y="6638132"/>
                  </a:lnTo>
                  <a:lnTo>
                    <a:pt x="633088" y="6621463"/>
                  </a:lnTo>
                  <a:lnTo>
                    <a:pt x="628328" y="6605589"/>
                  </a:lnTo>
                  <a:lnTo>
                    <a:pt x="624361" y="6588919"/>
                  </a:lnTo>
                  <a:lnTo>
                    <a:pt x="621188" y="6571457"/>
                  </a:lnTo>
                  <a:lnTo>
                    <a:pt x="619601" y="6553995"/>
                  </a:lnTo>
                  <a:lnTo>
                    <a:pt x="617221" y="6535739"/>
                  </a:lnTo>
                  <a:lnTo>
                    <a:pt x="617221" y="6518276"/>
                  </a:lnTo>
                  <a:lnTo>
                    <a:pt x="618808" y="6500019"/>
                  </a:lnTo>
                  <a:lnTo>
                    <a:pt x="792550" y="3769520"/>
                  </a:lnTo>
                  <a:lnTo>
                    <a:pt x="795723" y="3712370"/>
                  </a:lnTo>
                  <a:lnTo>
                    <a:pt x="796516" y="3654426"/>
                  </a:lnTo>
                  <a:lnTo>
                    <a:pt x="796516" y="3597276"/>
                  </a:lnTo>
                  <a:lnTo>
                    <a:pt x="795723" y="3538538"/>
                  </a:lnTo>
                  <a:lnTo>
                    <a:pt x="769543" y="2702720"/>
                  </a:lnTo>
                  <a:lnTo>
                    <a:pt x="530746" y="4015582"/>
                  </a:lnTo>
                  <a:lnTo>
                    <a:pt x="527573" y="4029870"/>
                  </a:lnTo>
                  <a:lnTo>
                    <a:pt x="524400" y="4044157"/>
                  </a:lnTo>
                  <a:lnTo>
                    <a:pt x="519640" y="4057651"/>
                  </a:lnTo>
                  <a:lnTo>
                    <a:pt x="514086" y="4070351"/>
                  </a:lnTo>
                  <a:lnTo>
                    <a:pt x="508533" y="4083845"/>
                  </a:lnTo>
                  <a:lnTo>
                    <a:pt x="502186" y="4095751"/>
                  </a:lnTo>
                  <a:lnTo>
                    <a:pt x="495839" y="4107657"/>
                  </a:lnTo>
                  <a:lnTo>
                    <a:pt x="487906" y="4120357"/>
                  </a:lnTo>
                  <a:lnTo>
                    <a:pt x="479179" y="4130676"/>
                  </a:lnTo>
                  <a:lnTo>
                    <a:pt x="471246" y="4140995"/>
                  </a:lnTo>
                  <a:lnTo>
                    <a:pt x="461726" y="4152107"/>
                  </a:lnTo>
                  <a:lnTo>
                    <a:pt x="452999" y="4160838"/>
                  </a:lnTo>
                  <a:lnTo>
                    <a:pt x="441892" y="4170363"/>
                  </a:lnTo>
                  <a:lnTo>
                    <a:pt x="432372" y="4179095"/>
                  </a:lnTo>
                  <a:lnTo>
                    <a:pt x="421265" y="4187032"/>
                  </a:lnTo>
                  <a:lnTo>
                    <a:pt x="410158" y="4194970"/>
                  </a:lnTo>
                  <a:lnTo>
                    <a:pt x="398258" y="4201320"/>
                  </a:lnTo>
                  <a:lnTo>
                    <a:pt x="385565" y="4207670"/>
                  </a:lnTo>
                  <a:lnTo>
                    <a:pt x="373665" y="4213226"/>
                  </a:lnTo>
                  <a:lnTo>
                    <a:pt x="360971" y="4218782"/>
                  </a:lnTo>
                  <a:lnTo>
                    <a:pt x="348278" y="4223545"/>
                  </a:lnTo>
                  <a:lnTo>
                    <a:pt x="335584" y="4226720"/>
                  </a:lnTo>
                  <a:lnTo>
                    <a:pt x="322097" y="4229895"/>
                  </a:lnTo>
                  <a:lnTo>
                    <a:pt x="307817" y="4232276"/>
                  </a:lnTo>
                  <a:lnTo>
                    <a:pt x="294330" y="4234657"/>
                  </a:lnTo>
                  <a:lnTo>
                    <a:pt x="280050" y="4235451"/>
                  </a:lnTo>
                  <a:lnTo>
                    <a:pt x="267357" y="4235451"/>
                  </a:lnTo>
                  <a:lnTo>
                    <a:pt x="253076" y="4235451"/>
                  </a:lnTo>
                  <a:lnTo>
                    <a:pt x="238796" y="4234657"/>
                  </a:lnTo>
                  <a:lnTo>
                    <a:pt x="224516" y="4232276"/>
                  </a:lnTo>
                  <a:lnTo>
                    <a:pt x="210236" y="4229101"/>
                  </a:lnTo>
                  <a:lnTo>
                    <a:pt x="195956" y="4225926"/>
                  </a:lnTo>
                  <a:lnTo>
                    <a:pt x="171362" y="4217988"/>
                  </a:lnTo>
                  <a:lnTo>
                    <a:pt x="148355" y="4207670"/>
                  </a:lnTo>
                  <a:lnTo>
                    <a:pt x="127728" y="4195763"/>
                  </a:lnTo>
                  <a:lnTo>
                    <a:pt x="107101" y="4183063"/>
                  </a:lnTo>
                  <a:lnTo>
                    <a:pt x="88061" y="4167188"/>
                  </a:lnTo>
                  <a:lnTo>
                    <a:pt x="71401" y="4149726"/>
                  </a:lnTo>
                  <a:lnTo>
                    <a:pt x="56327" y="4132263"/>
                  </a:lnTo>
                  <a:lnTo>
                    <a:pt x="42047" y="4112420"/>
                  </a:lnTo>
                  <a:lnTo>
                    <a:pt x="30147" y="4091782"/>
                  </a:lnTo>
                  <a:lnTo>
                    <a:pt x="19834" y="4069557"/>
                  </a:lnTo>
                  <a:lnTo>
                    <a:pt x="12693" y="4047332"/>
                  </a:lnTo>
                  <a:lnTo>
                    <a:pt x="5553" y="4023520"/>
                  </a:lnTo>
                  <a:lnTo>
                    <a:pt x="1587" y="4000501"/>
                  </a:lnTo>
                  <a:lnTo>
                    <a:pt x="0" y="3975101"/>
                  </a:lnTo>
                  <a:lnTo>
                    <a:pt x="0" y="3950495"/>
                  </a:lnTo>
                  <a:lnTo>
                    <a:pt x="3967" y="3925888"/>
                  </a:lnTo>
                  <a:lnTo>
                    <a:pt x="322891" y="1942307"/>
                  </a:lnTo>
                  <a:lnTo>
                    <a:pt x="327651" y="1919288"/>
                  </a:lnTo>
                  <a:lnTo>
                    <a:pt x="332411" y="1895476"/>
                  </a:lnTo>
                  <a:lnTo>
                    <a:pt x="338757" y="1872457"/>
                  </a:lnTo>
                  <a:lnTo>
                    <a:pt x="345104" y="1850232"/>
                  </a:lnTo>
                  <a:lnTo>
                    <a:pt x="353038" y="1827213"/>
                  </a:lnTo>
                  <a:lnTo>
                    <a:pt x="361764" y="1804988"/>
                  </a:lnTo>
                  <a:lnTo>
                    <a:pt x="370491" y="1784351"/>
                  </a:lnTo>
                  <a:lnTo>
                    <a:pt x="381598" y="1763713"/>
                  </a:lnTo>
                  <a:lnTo>
                    <a:pt x="391118" y="1742282"/>
                  </a:lnTo>
                  <a:lnTo>
                    <a:pt x="403812" y="1721645"/>
                  </a:lnTo>
                  <a:lnTo>
                    <a:pt x="415712" y="1701801"/>
                  </a:lnTo>
                  <a:lnTo>
                    <a:pt x="428405" y="1683545"/>
                  </a:lnTo>
                  <a:lnTo>
                    <a:pt x="441892" y="1664495"/>
                  </a:lnTo>
                  <a:lnTo>
                    <a:pt x="456172" y="1645445"/>
                  </a:lnTo>
                  <a:lnTo>
                    <a:pt x="471246" y="1627982"/>
                  </a:lnTo>
                  <a:lnTo>
                    <a:pt x="487113" y="1612107"/>
                  </a:lnTo>
                  <a:lnTo>
                    <a:pt x="502979" y="1595438"/>
                  </a:lnTo>
                  <a:lnTo>
                    <a:pt x="519640" y="1578770"/>
                  </a:lnTo>
                  <a:lnTo>
                    <a:pt x="537093" y="1564482"/>
                  </a:lnTo>
                  <a:lnTo>
                    <a:pt x="555340" y="1549401"/>
                  </a:lnTo>
                  <a:lnTo>
                    <a:pt x="573587" y="1535907"/>
                  </a:lnTo>
                  <a:lnTo>
                    <a:pt x="593421" y="1522413"/>
                  </a:lnTo>
                  <a:lnTo>
                    <a:pt x="612461" y="1509713"/>
                  </a:lnTo>
                  <a:lnTo>
                    <a:pt x="633088" y="1497807"/>
                  </a:lnTo>
                  <a:lnTo>
                    <a:pt x="652921" y="1486695"/>
                  </a:lnTo>
                  <a:lnTo>
                    <a:pt x="673548" y="1476376"/>
                  </a:lnTo>
                  <a:lnTo>
                    <a:pt x="695762" y="1466851"/>
                  </a:lnTo>
                  <a:lnTo>
                    <a:pt x="717182" y="1458120"/>
                  </a:lnTo>
                  <a:lnTo>
                    <a:pt x="739396" y="1450182"/>
                  </a:lnTo>
                  <a:lnTo>
                    <a:pt x="762403" y="1442244"/>
                  </a:lnTo>
                  <a:lnTo>
                    <a:pt x="785410" y="1435894"/>
                  </a:lnTo>
                  <a:lnTo>
                    <a:pt x="808417" y="1430338"/>
                  </a:lnTo>
                  <a:close/>
                  <a:moveTo>
                    <a:pt x="1547137" y="0"/>
                  </a:moveTo>
                  <a:cubicBezTo>
                    <a:pt x="1878176" y="0"/>
                    <a:pt x="2146537" y="268361"/>
                    <a:pt x="2146537" y="599400"/>
                  </a:cubicBezTo>
                  <a:cubicBezTo>
                    <a:pt x="2146537" y="930439"/>
                    <a:pt x="1878176" y="1198800"/>
                    <a:pt x="1547137" y="1198800"/>
                  </a:cubicBezTo>
                  <a:cubicBezTo>
                    <a:pt x="1216098" y="1198800"/>
                    <a:pt x="947737" y="930439"/>
                    <a:pt x="947737" y="599400"/>
                  </a:cubicBezTo>
                  <a:cubicBezTo>
                    <a:pt x="947737" y="268361"/>
                    <a:pt x="1216098" y="0"/>
                    <a:pt x="15471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437707" y="1749874"/>
            <a:ext cx="2834439" cy="2665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437706" y="2161090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437707" y="3166954"/>
            <a:ext cx="2834439" cy="5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  <a:p>
            <a:endParaRPr lang="zh-CN" altLang="en-US" sz="173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437706" y="3578169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37707" y="4646524"/>
            <a:ext cx="2834439" cy="5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  <a:p>
            <a:endParaRPr lang="zh-CN" altLang="en-US" sz="173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437706" y="5055724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061186" y="1796911"/>
            <a:ext cx="2834439" cy="2665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061185" y="2208127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061186" y="3213992"/>
            <a:ext cx="2834439" cy="5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  <a:p>
            <a:endParaRPr lang="zh-CN" altLang="en-US" sz="173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061185" y="3625205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061186" y="4693561"/>
            <a:ext cx="2834439" cy="5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73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请添加文字内容</a:t>
            </a:r>
          </a:p>
          <a:p>
            <a:endParaRPr lang="zh-CN" altLang="en-US" sz="173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061185" y="5102763"/>
            <a:ext cx="278268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46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14400" y="1998663"/>
            <a:ext cx="509588" cy="5111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1724025" y="2573338"/>
            <a:ext cx="966788" cy="9667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2613" y="2057400"/>
            <a:ext cx="395287" cy="393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609975" y="2894013"/>
            <a:ext cx="323850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V</a:t>
            </a:r>
          </a:p>
        </p:txBody>
      </p:sp>
      <p:sp>
        <p:nvSpPr>
          <p:cNvPr id="10" name="Oval 9"/>
          <p:cNvSpPr/>
          <p:nvPr/>
        </p:nvSpPr>
        <p:spPr>
          <a:xfrm>
            <a:off x="5613400" y="2679700"/>
            <a:ext cx="966788" cy="966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2213" y="1998663"/>
            <a:ext cx="509587" cy="5111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6981825" y="3692525"/>
            <a:ext cx="323850" cy="3238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,</a:t>
            </a:r>
          </a:p>
        </p:txBody>
      </p:sp>
      <p:sp>
        <p:nvSpPr>
          <p:cNvPr id="13" name="Oval 12"/>
          <p:cNvSpPr/>
          <p:nvPr/>
        </p:nvSpPr>
        <p:spPr>
          <a:xfrm>
            <a:off x="9504363" y="2436813"/>
            <a:ext cx="966787" cy="966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45800" y="1998663"/>
            <a:ext cx="323850" cy="3238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15" name="Straight Connector 14"/>
          <p:cNvCxnSpPr>
            <a:stCxn id="7" idx="1"/>
            <a:endCxn id="6" idx="5"/>
          </p:cNvCxnSpPr>
          <p:nvPr/>
        </p:nvCxnSpPr>
        <p:spPr>
          <a:xfrm flipH="1" flipV="1">
            <a:off x="1349375" y="2435225"/>
            <a:ext cx="515938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8" idx="3"/>
          </p:cNvCxnSpPr>
          <p:nvPr/>
        </p:nvCxnSpPr>
        <p:spPr>
          <a:xfrm flipV="1">
            <a:off x="2547938" y="2393950"/>
            <a:ext cx="633412" cy="32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</p:cNvCxnSpPr>
          <p:nvPr/>
        </p:nvCxnSpPr>
        <p:spPr>
          <a:xfrm flipV="1">
            <a:off x="2690813" y="3048000"/>
            <a:ext cx="1065212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11" idx="5"/>
          </p:cNvCxnSpPr>
          <p:nvPr/>
        </p:nvCxnSpPr>
        <p:spPr>
          <a:xfrm flipH="1" flipV="1">
            <a:off x="5437188" y="2435225"/>
            <a:ext cx="317500" cy="38576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5"/>
            <a:endCxn id="12" idx="1"/>
          </p:cNvCxnSpPr>
          <p:nvPr/>
        </p:nvCxnSpPr>
        <p:spPr>
          <a:xfrm>
            <a:off x="6438900" y="3505200"/>
            <a:ext cx="590550" cy="2349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7"/>
            <a:endCxn id="14" idx="3"/>
          </p:cNvCxnSpPr>
          <p:nvPr/>
        </p:nvCxnSpPr>
        <p:spPr>
          <a:xfrm flipV="1">
            <a:off x="10329863" y="2274888"/>
            <a:ext cx="563562" cy="3032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665288" y="4565650"/>
            <a:ext cx="319087" cy="319088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7875" y="4565650"/>
            <a:ext cx="317500" cy="319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 flipH="1">
            <a:off x="2428875" y="4565650"/>
            <a:ext cx="319088" cy="319088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9788" y="5097463"/>
            <a:ext cx="2733675" cy="834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554663" y="4567238"/>
            <a:ext cx="319087" cy="31908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37250" y="4567238"/>
            <a:ext cx="317500" cy="319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6318250" y="4567238"/>
            <a:ext cx="319088" cy="31908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9163" y="5097463"/>
            <a:ext cx="2733675" cy="834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9444038" y="4565650"/>
            <a:ext cx="319087" cy="319088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26625" y="4565650"/>
            <a:ext cx="317500" cy="319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 flipH="1">
            <a:off x="10207625" y="4565650"/>
            <a:ext cx="319088" cy="319088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18538" y="5097463"/>
            <a:ext cx="2733675" cy="834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标题</a:t>
            </a:r>
            <a:endParaRPr lang="en-US" altLang="zh-CN" sz="14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sz="900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活动流程介绍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177064"/>
            <a:ext cx="12191999" cy="680936"/>
          </a:xfrm>
          <a:prstGeom prst="rect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5"/>
          <p:cNvSpPr txBox="1"/>
          <p:nvPr/>
        </p:nvSpPr>
        <p:spPr>
          <a:xfrm>
            <a:off x="1968380" y="808555"/>
            <a:ext cx="32746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2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998" y="3572822"/>
            <a:ext cx="6105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6667" b="7234"/>
          <a:stretch>
            <a:fillRect/>
          </a:stretch>
        </p:blipFill>
        <p:spPr>
          <a:xfrm>
            <a:off x="6241044" y="2144950"/>
            <a:ext cx="5950955" cy="443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758569" y="1935339"/>
            <a:ext cx="2519223" cy="25195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06477" y="1158827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3833" y="1158827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47576" y="2760342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2736" y="2760342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06477" y="4337525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73833" y="4337525"/>
            <a:ext cx="2556052" cy="122216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添加标题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dk1">
                    <a:lumMod val="10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点击输入您的内容，或者通过复制您的文本后，在此框中选择粘贴。请言简意赅，简单说明即可，不必繁琐。</a:t>
            </a:r>
            <a:endParaRPr lang="en-US" altLang="zh-CN" sz="1065" dirty="0">
              <a:solidFill>
                <a:schemeClr val="dk1">
                  <a:lumMod val="10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6490522" y="1189047"/>
            <a:ext cx="869447" cy="869564"/>
            <a:chOff x="6568487" y="1762689"/>
            <a:chExt cx="869714" cy="869714"/>
          </a:xfrm>
        </p:grpSpPr>
        <p:sp>
          <p:nvSpPr>
            <p:cNvPr id="9" name="椭圆 8"/>
            <p:cNvSpPr/>
            <p:nvPr/>
          </p:nvSpPr>
          <p:spPr>
            <a:xfrm>
              <a:off x="6568487" y="1762689"/>
              <a:ext cx="869714" cy="8697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6841418" y="2010027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9"/>
          <p:cNvGrpSpPr/>
          <p:nvPr/>
        </p:nvGrpSpPr>
        <p:grpSpPr>
          <a:xfrm>
            <a:off x="7397585" y="2760341"/>
            <a:ext cx="869447" cy="869564"/>
            <a:chOff x="7475830" y="3334254"/>
            <a:chExt cx="869714" cy="869714"/>
          </a:xfrm>
        </p:grpSpPr>
        <p:sp>
          <p:nvSpPr>
            <p:cNvPr id="13" name="椭圆 12"/>
            <p:cNvSpPr/>
            <p:nvPr/>
          </p:nvSpPr>
          <p:spPr>
            <a:xfrm>
              <a:off x="7475830" y="3334254"/>
              <a:ext cx="869714" cy="869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64"/>
            <p:cNvSpPr>
              <a:spLocks noEditPoints="1"/>
            </p:cNvSpPr>
            <p:nvPr/>
          </p:nvSpPr>
          <p:spPr bwMode="auto">
            <a:xfrm>
              <a:off x="7835280" y="3611703"/>
              <a:ext cx="150813" cy="322263"/>
            </a:xfrm>
            <a:custGeom>
              <a:avLst/>
              <a:gdLst>
                <a:gd name="T0" fmla="*/ 402 w 476"/>
                <a:gd name="T1" fmla="*/ 524 h 1017"/>
                <a:gd name="T2" fmla="*/ 274 w 476"/>
                <a:gd name="T3" fmla="*/ 411 h 1017"/>
                <a:gd name="T4" fmla="*/ 204 w 476"/>
                <a:gd name="T5" fmla="*/ 330 h 1017"/>
                <a:gd name="T6" fmla="*/ 212 w 476"/>
                <a:gd name="T7" fmla="*/ 297 h 1017"/>
                <a:gd name="T8" fmla="*/ 267 w 476"/>
                <a:gd name="T9" fmla="*/ 300 h 1017"/>
                <a:gd name="T10" fmla="*/ 278 w 476"/>
                <a:gd name="T11" fmla="*/ 346 h 1017"/>
                <a:gd name="T12" fmla="*/ 328 w 476"/>
                <a:gd name="T13" fmla="*/ 403 h 1017"/>
                <a:gd name="T14" fmla="*/ 411 w 476"/>
                <a:gd name="T15" fmla="*/ 407 h 1017"/>
                <a:gd name="T16" fmla="*/ 467 w 476"/>
                <a:gd name="T17" fmla="*/ 356 h 1017"/>
                <a:gd name="T18" fmla="*/ 456 w 476"/>
                <a:gd name="T19" fmla="*/ 228 h 1017"/>
                <a:gd name="T20" fmla="*/ 369 w 476"/>
                <a:gd name="T21" fmla="*/ 133 h 1017"/>
                <a:gd name="T22" fmla="*/ 269 w 476"/>
                <a:gd name="T23" fmla="*/ 97 h 1017"/>
                <a:gd name="T24" fmla="*/ 245 w 476"/>
                <a:gd name="T25" fmla="*/ 0 h 1017"/>
                <a:gd name="T26" fmla="*/ 207 w 476"/>
                <a:gd name="T27" fmla="*/ 24 h 1017"/>
                <a:gd name="T28" fmla="*/ 131 w 476"/>
                <a:gd name="T29" fmla="*/ 119 h 1017"/>
                <a:gd name="T30" fmla="*/ 31 w 476"/>
                <a:gd name="T31" fmla="*/ 207 h 1017"/>
                <a:gd name="T32" fmla="*/ 0 w 476"/>
                <a:gd name="T33" fmla="*/ 318 h 1017"/>
                <a:gd name="T34" fmla="*/ 47 w 476"/>
                <a:gd name="T35" fmla="*/ 457 h 1017"/>
                <a:gd name="T36" fmla="*/ 174 w 476"/>
                <a:gd name="T37" fmla="*/ 582 h 1017"/>
                <a:gd name="T38" fmla="*/ 271 w 476"/>
                <a:gd name="T39" fmla="*/ 685 h 1017"/>
                <a:gd name="T40" fmla="*/ 260 w 476"/>
                <a:gd name="T41" fmla="*/ 723 h 1017"/>
                <a:gd name="T42" fmla="*/ 224 w 476"/>
                <a:gd name="T43" fmla="*/ 726 h 1017"/>
                <a:gd name="T44" fmla="*/ 201 w 476"/>
                <a:gd name="T45" fmla="*/ 679 h 1017"/>
                <a:gd name="T46" fmla="*/ 157 w 476"/>
                <a:gd name="T47" fmla="*/ 617 h 1017"/>
                <a:gd name="T48" fmla="*/ 74 w 476"/>
                <a:gd name="T49" fmla="*/ 606 h 1017"/>
                <a:gd name="T50" fmla="*/ 14 w 476"/>
                <a:gd name="T51" fmla="*/ 652 h 1017"/>
                <a:gd name="T52" fmla="*/ 12 w 476"/>
                <a:gd name="T53" fmla="*/ 765 h 1017"/>
                <a:gd name="T54" fmla="*/ 92 w 476"/>
                <a:gd name="T55" fmla="*/ 874 h 1017"/>
                <a:gd name="T56" fmla="*/ 193 w 476"/>
                <a:gd name="T57" fmla="*/ 917 h 1017"/>
                <a:gd name="T58" fmla="*/ 225 w 476"/>
                <a:gd name="T59" fmla="*/ 1015 h 1017"/>
                <a:gd name="T60" fmla="*/ 267 w 476"/>
                <a:gd name="T61" fmla="*/ 997 h 1017"/>
                <a:gd name="T62" fmla="*/ 332 w 476"/>
                <a:gd name="T63" fmla="*/ 904 h 1017"/>
                <a:gd name="T64" fmla="*/ 433 w 476"/>
                <a:gd name="T65" fmla="*/ 825 h 1017"/>
                <a:gd name="T66" fmla="*/ 476 w 476"/>
                <a:gd name="T67" fmla="*/ 698 h 1017"/>
                <a:gd name="T68" fmla="*/ 367 w 476"/>
                <a:gd name="T69" fmla="*/ 804 h 1017"/>
                <a:gd name="T70" fmla="*/ 285 w 476"/>
                <a:gd name="T71" fmla="*/ 851 h 1017"/>
                <a:gd name="T72" fmla="*/ 159 w 476"/>
                <a:gd name="T73" fmla="*/ 840 h 1017"/>
                <a:gd name="T74" fmla="*/ 84 w 476"/>
                <a:gd name="T75" fmla="*/ 770 h 1017"/>
                <a:gd name="T76" fmla="*/ 68 w 476"/>
                <a:gd name="T77" fmla="*/ 686 h 1017"/>
                <a:gd name="T78" fmla="*/ 109 w 476"/>
                <a:gd name="T79" fmla="*/ 666 h 1017"/>
                <a:gd name="T80" fmla="*/ 140 w 476"/>
                <a:gd name="T81" fmla="*/ 698 h 1017"/>
                <a:gd name="T82" fmla="*/ 201 w 476"/>
                <a:gd name="T83" fmla="*/ 785 h 1017"/>
                <a:gd name="T84" fmla="*/ 295 w 476"/>
                <a:gd name="T85" fmla="*/ 776 h 1017"/>
                <a:gd name="T86" fmla="*/ 338 w 476"/>
                <a:gd name="T87" fmla="*/ 707 h 1017"/>
                <a:gd name="T88" fmla="*/ 320 w 476"/>
                <a:gd name="T89" fmla="*/ 639 h 1017"/>
                <a:gd name="T90" fmla="*/ 172 w 476"/>
                <a:gd name="T91" fmla="*/ 497 h 1017"/>
                <a:gd name="T92" fmla="*/ 77 w 476"/>
                <a:gd name="T93" fmla="*/ 382 h 1017"/>
                <a:gd name="T94" fmla="*/ 71 w 476"/>
                <a:gd name="T95" fmla="*/ 271 h 1017"/>
                <a:gd name="T96" fmla="*/ 117 w 476"/>
                <a:gd name="T97" fmla="*/ 202 h 1017"/>
                <a:gd name="T98" fmla="*/ 219 w 476"/>
                <a:gd name="T99" fmla="*/ 159 h 1017"/>
                <a:gd name="T100" fmla="*/ 324 w 476"/>
                <a:gd name="T101" fmla="*/ 180 h 1017"/>
                <a:gd name="T102" fmla="*/ 393 w 476"/>
                <a:gd name="T103" fmla="*/ 245 h 1017"/>
                <a:gd name="T104" fmla="*/ 409 w 476"/>
                <a:gd name="T105" fmla="*/ 330 h 1017"/>
                <a:gd name="T106" fmla="*/ 359 w 476"/>
                <a:gd name="T107" fmla="*/ 348 h 1017"/>
                <a:gd name="T108" fmla="*/ 336 w 476"/>
                <a:gd name="T109" fmla="*/ 304 h 1017"/>
                <a:gd name="T110" fmla="*/ 275 w 476"/>
                <a:gd name="T111" fmla="*/ 230 h 1017"/>
                <a:gd name="T112" fmla="*/ 182 w 476"/>
                <a:gd name="T113" fmla="*/ 240 h 1017"/>
                <a:gd name="T114" fmla="*/ 138 w 476"/>
                <a:gd name="T115" fmla="*/ 318 h 1017"/>
                <a:gd name="T116" fmla="*/ 163 w 476"/>
                <a:gd name="T117" fmla="*/ 388 h 1017"/>
                <a:gd name="T118" fmla="*/ 264 w 476"/>
                <a:gd name="T119" fmla="*/ 485 h 1017"/>
                <a:gd name="T120" fmla="*/ 376 w 476"/>
                <a:gd name="T121" fmla="*/ 593 h 1017"/>
                <a:gd name="T122" fmla="*/ 412 w 476"/>
                <a:gd name="T123" fmla="*/ 683 h 1017"/>
                <a:gd name="T124" fmla="*/ 390 w 476"/>
                <a:gd name="T125" fmla="*/ 7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1017">
                  <a:moveTo>
                    <a:pt x="458" y="612"/>
                  </a:moveTo>
                  <a:lnTo>
                    <a:pt x="458" y="612"/>
                  </a:lnTo>
                  <a:lnTo>
                    <a:pt x="453" y="598"/>
                  </a:lnTo>
                  <a:lnTo>
                    <a:pt x="446" y="584"/>
                  </a:lnTo>
                  <a:lnTo>
                    <a:pt x="437" y="569"/>
                  </a:lnTo>
                  <a:lnTo>
                    <a:pt x="427" y="554"/>
                  </a:lnTo>
                  <a:lnTo>
                    <a:pt x="427" y="55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387" y="507"/>
                  </a:lnTo>
                  <a:lnTo>
                    <a:pt x="370" y="491"/>
                  </a:lnTo>
                  <a:lnTo>
                    <a:pt x="370" y="491"/>
                  </a:lnTo>
                  <a:lnTo>
                    <a:pt x="352" y="474"/>
                  </a:lnTo>
                  <a:lnTo>
                    <a:pt x="334" y="459"/>
                  </a:lnTo>
                  <a:lnTo>
                    <a:pt x="334" y="459"/>
                  </a:lnTo>
                  <a:lnTo>
                    <a:pt x="303" y="434"/>
                  </a:lnTo>
                  <a:lnTo>
                    <a:pt x="303" y="434"/>
                  </a:lnTo>
                  <a:lnTo>
                    <a:pt x="274" y="411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35" y="374"/>
                  </a:lnTo>
                  <a:lnTo>
                    <a:pt x="221" y="359"/>
                  </a:lnTo>
                  <a:lnTo>
                    <a:pt x="221" y="359"/>
                  </a:lnTo>
                  <a:lnTo>
                    <a:pt x="211" y="345"/>
                  </a:lnTo>
                  <a:lnTo>
                    <a:pt x="208" y="33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203" y="325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03"/>
                  </a:lnTo>
                  <a:lnTo>
                    <a:pt x="209" y="300"/>
                  </a:lnTo>
                  <a:lnTo>
                    <a:pt x="212" y="297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5" y="289"/>
                  </a:lnTo>
                  <a:lnTo>
                    <a:pt x="235" y="287"/>
                  </a:lnTo>
                  <a:lnTo>
                    <a:pt x="244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61" y="295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70" y="304"/>
                  </a:lnTo>
                  <a:lnTo>
                    <a:pt x="271" y="309"/>
                  </a:lnTo>
                  <a:lnTo>
                    <a:pt x="273" y="314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28"/>
                  </a:lnTo>
                  <a:lnTo>
                    <a:pt x="276" y="338"/>
                  </a:lnTo>
                  <a:lnTo>
                    <a:pt x="278" y="346"/>
                  </a:lnTo>
                  <a:lnTo>
                    <a:pt x="281" y="356"/>
                  </a:lnTo>
                  <a:lnTo>
                    <a:pt x="285" y="363"/>
                  </a:lnTo>
                  <a:lnTo>
                    <a:pt x="291" y="372"/>
                  </a:lnTo>
                  <a:lnTo>
                    <a:pt x="297" y="379"/>
                  </a:lnTo>
                  <a:lnTo>
                    <a:pt x="304" y="387"/>
                  </a:lnTo>
                  <a:lnTo>
                    <a:pt x="304" y="387"/>
                  </a:lnTo>
                  <a:lnTo>
                    <a:pt x="311" y="393"/>
                  </a:lnTo>
                  <a:lnTo>
                    <a:pt x="320" y="399"/>
                  </a:lnTo>
                  <a:lnTo>
                    <a:pt x="328" y="403"/>
                  </a:lnTo>
                  <a:lnTo>
                    <a:pt x="337" y="407"/>
                  </a:lnTo>
                  <a:lnTo>
                    <a:pt x="346" y="409"/>
                  </a:lnTo>
                  <a:lnTo>
                    <a:pt x="355" y="412"/>
                  </a:lnTo>
                  <a:lnTo>
                    <a:pt x="365" y="414"/>
                  </a:lnTo>
                  <a:lnTo>
                    <a:pt x="373" y="414"/>
                  </a:lnTo>
                  <a:lnTo>
                    <a:pt x="383" y="414"/>
                  </a:lnTo>
                  <a:lnTo>
                    <a:pt x="393" y="412"/>
                  </a:lnTo>
                  <a:lnTo>
                    <a:pt x="402" y="409"/>
                  </a:lnTo>
                  <a:lnTo>
                    <a:pt x="411" y="407"/>
                  </a:lnTo>
                  <a:lnTo>
                    <a:pt x="420" y="403"/>
                  </a:lnTo>
                  <a:lnTo>
                    <a:pt x="428" y="399"/>
                  </a:lnTo>
                  <a:lnTo>
                    <a:pt x="437" y="393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51" y="379"/>
                  </a:lnTo>
                  <a:lnTo>
                    <a:pt x="457" y="372"/>
                  </a:lnTo>
                  <a:lnTo>
                    <a:pt x="462" y="363"/>
                  </a:lnTo>
                  <a:lnTo>
                    <a:pt x="467" y="356"/>
                  </a:lnTo>
                  <a:lnTo>
                    <a:pt x="470" y="346"/>
                  </a:lnTo>
                  <a:lnTo>
                    <a:pt x="472" y="338"/>
                  </a:lnTo>
                  <a:lnTo>
                    <a:pt x="474" y="32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3" y="295"/>
                  </a:lnTo>
                  <a:lnTo>
                    <a:pt x="470" y="272"/>
                  </a:lnTo>
                  <a:lnTo>
                    <a:pt x="464" y="251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47" y="214"/>
                  </a:lnTo>
                  <a:lnTo>
                    <a:pt x="439" y="200"/>
                  </a:lnTo>
                  <a:lnTo>
                    <a:pt x="429" y="186"/>
                  </a:lnTo>
                  <a:lnTo>
                    <a:pt x="420" y="174"/>
                  </a:lnTo>
                  <a:lnTo>
                    <a:pt x="408" y="163"/>
                  </a:lnTo>
                  <a:lnTo>
                    <a:pt x="396" y="152"/>
                  </a:lnTo>
                  <a:lnTo>
                    <a:pt x="383" y="141"/>
                  </a:lnTo>
                  <a:lnTo>
                    <a:pt x="369" y="133"/>
                  </a:lnTo>
                  <a:lnTo>
                    <a:pt x="369" y="133"/>
                  </a:lnTo>
                  <a:lnTo>
                    <a:pt x="358" y="125"/>
                  </a:lnTo>
                  <a:lnTo>
                    <a:pt x="347" y="120"/>
                  </a:lnTo>
                  <a:lnTo>
                    <a:pt x="334" y="113"/>
                  </a:lnTo>
                  <a:lnTo>
                    <a:pt x="322" y="109"/>
                  </a:lnTo>
                  <a:lnTo>
                    <a:pt x="309" y="105"/>
                  </a:lnTo>
                  <a:lnTo>
                    <a:pt x="296" y="102"/>
                  </a:lnTo>
                  <a:lnTo>
                    <a:pt x="283" y="99"/>
                  </a:lnTo>
                  <a:lnTo>
                    <a:pt x="269" y="97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69" y="24"/>
                  </a:lnTo>
                  <a:lnTo>
                    <a:pt x="267" y="19"/>
                  </a:lnTo>
                  <a:lnTo>
                    <a:pt x="264" y="14"/>
                  </a:lnTo>
                  <a:lnTo>
                    <a:pt x="261" y="8"/>
                  </a:lnTo>
                  <a:lnTo>
                    <a:pt x="255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5" y="2"/>
                  </a:lnTo>
                  <a:lnTo>
                    <a:pt x="220" y="5"/>
                  </a:lnTo>
                  <a:lnTo>
                    <a:pt x="216" y="8"/>
                  </a:lnTo>
                  <a:lnTo>
                    <a:pt x="211" y="14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6" y="3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1" y="99"/>
                  </a:lnTo>
                  <a:lnTo>
                    <a:pt x="175" y="103"/>
                  </a:lnTo>
                  <a:lnTo>
                    <a:pt x="161" y="107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31" y="119"/>
                  </a:lnTo>
                  <a:lnTo>
                    <a:pt x="117" y="126"/>
                  </a:lnTo>
                  <a:lnTo>
                    <a:pt x="103" y="134"/>
                  </a:lnTo>
                  <a:lnTo>
                    <a:pt x="89" y="143"/>
                  </a:lnTo>
                  <a:lnTo>
                    <a:pt x="76" y="154"/>
                  </a:lnTo>
                  <a:lnTo>
                    <a:pt x="63" y="166"/>
                  </a:lnTo>
                  <a:lnTo>
                    <a:pt x="52" y="17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1" y="207"/>
                  </a:lnTo>
                  <a:lnTo>
                    <a:pt x="24" y="221"/>
                  </a:lnTo>
                  <a:lnTo>
                    <a:pt x="16" y="236"/>
                  </a:lnTo>
                  <a:lnTo>
                    <a:pt x="11" y="251"/>
                  </a:lnTo>
                  <a:lnTo>
                    <a:pt x="11" y="251"/>
                  </a:lnTo>
                  <a:lnTo>
                    <a:pt x="5" y="267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40"/>
                  </a:lnTo>
                  <a:lnTo>
                    <a:pt x="4" y="362"/>
                  </a:lnTo>
                  <a:lnTo>
                    <a:pt x="10" y="384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25" y="419"/>
                  </a:lnTo>
                  <a:lnTo>
                    <a:pt x="31" y="432"/>
                  </a:lnTo>
                  <a:lnTo>
                    <a:pt x="39" y="445"/>
                  </a:lnTo>
                  <a:lnTo>
                    <a:pt x="47" y="457"/>
                  </a:lnTo>
                  <a:lnTo>
                    <a:pt x="56" y="470"/>
                  </a:lnTo>
                  <a:lnTo>
                    <a:pt x="65" y="481"/>
                  </a:lnTo>
                  <a:lnTo>
                    <a:pt x="76" y="493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108" y="526"/>
                  </a:lnTo>
                  <a:lnTo>
                    <a:pt x="131" y="547"/>
                  </a:lnTo>
                  <a:lnTo>
                    <a:pt x="174" y="582"/>
                  </a:lnTo>
                  <a:lnTo>
                    <a:pt x="174" y="582"/>
                  </a:lnTo>
                  <a:lnTo>
                    <a:pt x="203" y="606"/>
                  </a:lnTo>
                  <a:lnTo>
                    <a:pt x="225" y="625"/>
                  </a:lnTo>
                  <a:lnTo>
                    <a:pt x="225" y="625"/>
                  </a:lnTo>
                  <a:lnTo>
                    <a:pt x="241" y="642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65" y="670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4" y="691"/>
                  </a:lnTo>
                  <a:lnTo>
                    <a:pt x="275" y="697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3" y="708"/>
                  </a:lnTo>
                  <a:lnTo>
                    <a:pt x="273" y="708"/>
                  </a:lnTo>
                  <a:lnTo>
                    <a:pt x="270" y="712"/>
                  </a:lnTo>
                  <a:lnTo>
                    <a:pt x="267" y="716"/>
                  </a:lnTo>
                  <a:lnTo>
                    <a:pt x="260" y="723"/>
                  </a:lnTo>
                  <a:lnTo>
                    <a:pt x="260" y="723"/>
                  </a:lnTo>
                  <a:lnTo>
                    <a:pt x="255" y="725"/>
                  </a:lnTo>
                  <a:lnTo>
                    <a:pt x="250" y="727"/>
                  </a:lnTo>
                  <a:lnTo>
                    <a:pt x="245" y="728"/>
                  </a:lnTo>
                  <a:lnTo>
                    <a:pt x="239" y="728"/>
                  </a:lnTo>
                  <a:lnTo>
                    <a:pt x="239" y="728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24" y="726"/>
                  </a:lnTo>
                  <a:lnTo>
                    <a:pt x="216" y="721"/>
                  </a:lnTo>
                  <a:lnTo>
                    <a:pt x="209" y="71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4" y="706"/>
                  </a:lnTo>
                  <a:lnTo>
                    <a:pt x="203" y="698"/>
                  </a:lnTo>
                  <a:lnTo>
                    <a:pt x="203" y="698"/>
                  </a:lnTo>
                  <a:lnTo>
                    <a:pt x="202" y="688"/>
                  </a:lnTo>
                  <a:lnTo>
                    <a:pt x="201" y="679"/>
                  </a:lnTo>
                  <a:lnTo>
                    <a:pt x="199" y="669"/>
                  </a:lnTo>
                  <a:lnTo>
                    <a:pt x="195" y="660"/>
                  </a:lnTo>
                  <a:lnTo>
                    <a:pt x="191" y="652"/>
                  </a:lnTo>
                  <a:lnTo>
                    <a:pt x="186" y="643"/>
                  </a:lnTo>
                  <a:lnTo>
                    <a:pt x="179" y="636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64" y="622"/>
                  </a:lnTo>
                  <a:lnTo>
                    <a:pt x="157" y="617"/>
                  </a:lnTo>
                  <a:lnTo>
                    <a:pt x="148" y="612"/>
                  </a:lnTo>
                  <a:lnTo>
                    <a:pt x="140" y="608"/>
                  </a:lnTo>
                  <a:lnTo>
                    <a:pt x="130" y="606"/>
                  </a:lnTo>
                  <a:lnTo>
                    <a:pt x="121" y="604"/>
                  </a:lnTo>
                  <a:lnTo>
                    <a:pt x="112" y="603"/>
                  </a:lnTo>
                  <a:lnTo>
                    <a:pt x="102" y="601"/>
                  </a:lnTo>
                  <a:lnTo>
                    <a:pt x="92" y="603"/>
                  </a:lnTo>
                  <a:lnTo>
                    <a:pt x="84" y="604"/>
                  </a:lnTo>
                  <a:lnTo>
                    <a:pt x="74" y="606"/>
                  </a:lnTo>
                  <a:lnTo>
                    <a:pt x="65" y="608"/>
                  </a:lnTo>
                  <a:lnTo>
                    <a:pt x="56" y="612"/>
                  </a:lnTo>
                  <a:lnTo>
                    <a:pt x="47" y="617"/>
                  </a:lnTo>
                  <a:lnTo>
                    <a:pt x="40" y="622"/>
                  </a:lnTo>
                  <a:lnTo>
                    <a:pt x="32" y="628"/>
                  </a:lnTo>
                  <a:lnTo>
                    <a:pt x="32" y="628"/>
                  </a:lnTo>
                  <a:lnTo>
                    <a:pt x="25" y="636"/>
                  </a:lnTo>
                  <a:lnTo>
                    <a:pt x="19" y="643"/>
                  </a:lnTo>
                  <a:lnTo>
                    <a:pt x="14" y="652"/>
                  </a:lnTo>
                  <a:lnTo>
                    <a:pt x="10" y="660"/>
                  </a:lnTo>
                  <a:lnTo>
                    <a:pt x="6" y="669"/>
                  </a:lnTo>
                  <a:lnTo>
                    <a:pt x="3" y="679"/>
                  </a:lnTo>
                  <a:lnTo>
                    <a:pt x="2" y="688"/>
                  </a:lnTo>
                  <a:lnTo>
                    <a:pt x="2" y="698"/>
                  </a:lnTo>
                  <a:lnTo>
                    <a:pt x="2" y="698"/>
                  </a:lnTo>
                  <a:lnTo>
                    <a:pt x="3" y="721"/>
                  </a:lnTo>
                  <a:lnTo>
                    <a:pt x="6" y="743"/>
                  </a:lnTo>
                  <a:lnTo>
                    <a:pt x="12" y="765"/>
                  </a:lnTo>
                  <a:lnTo>
                    <a:pt x="20" y="786"/>
                  </a:lnTo>
                  <a:lnTo>
                    <a:pt x="20" y="786"/>
                  </a:lnTo>
                  <a:lnTo>
                    <a:pt x="28" y="801"/>
                  </a:lnTo>
                  <a:lnTo>
                    <a:pt x="37" y="815"/>
                  </a:lnTo>
                  <a:lnTo>
                    <a:pt x="46" y="828"/>
                  </a:lnTo>
                  <a:lnTo>
                    <a:pt x="56" y="841"/>
                  </a:lnTo>
                  <a:lnTo>
                    <a:pt x="68" y="853"/>
                  </a:lnTo>
                  <a:lnTo>
                    <a:pt x="79" y="863"/>
                  </a:lnTo>
                  <a:lnTo>
                    <a:pt x="92" y="874"/>
                  </a:lnTo>
                  <a:lnTo>
                    <a:pt x="106" y="883"/>
                  </a:lnTo>
                  <a:lnTo>
                    <a:pt x="106" y="883"/>
                  </a:lnTo>
                  <a:lnTo>
                    <a:pt x="118" y="890"/>
                  </a:lnTo>
                  <a:lnTo>
                    <a:pt x="130" y="897"/>
                  </a:lnTo>
                  <a:lnTo>
                    <a:pt x="142" y="902"/>
                  </a:lnTo>
                  <a:lnTo>
                    <a:pt x="155" y="907"/>
                  </a:lnTo>
                  <a:lnTo>
                    <a:pt x="167" y="910"/>
                  </a:lnTo>
                  <a:lnTo>
                    <a:pt x="180" y="915"/>
                  </a:lnTo>
                  <a:lnTo>
                    <a:pt x="193" y="917"/>
                  </a:lnTo>
                  <a:lnTo>
                    <a:pt x="206" y="919"/>
                  </a:lnTo>
                  <a:lnTo>
                    <a:pt x="206" y="986"/>
                  </a:lnTo>
                  <a:lnTo>
                    <a:pt x="206" y="986"/>
                  </a:lnTo>
                  <a:lnTo>
                    <a:pt x="207" y="992"/>
                  </a:lnTo>
                  <a:lnTo>
                    <a:pt x="209" y="997"/>
                  </a:lnTo>
                  <a:lnTo>
                    <a:pt x="211" y="1003"/>
                  </a:lnTo>
                  <a:lnTo>
                    <a:pt x="216" y="1008"/>
                  </a:lnTo>
                  <a:lnTo>
                    <a:pt x="220" y="1011"/>
                  </a:lnTo>
                  <a:lnTo>
                    <a:pt x="225" y="1015"/>
                  </a:lnTo>
                  <a:lnTo>
                    <a:pt x="232" y="1017"/>
                  </a:lnTo>
                  <a:lnTo>
                    <a:pt x="238" y="1017"/>
                  </a:lnTo>
                  <a:lnTo>
                    <a:pt x="238" y="1017"/>
                  </a:lnTo>
                  <a:lnTo>
                    <a:pt x="245" y="1017"/>
                  </a:lnTo>
                  <a:lnTo>
                    <a:pt x="250" y="1015"/>
                  </a:lnTo>
                  <a:lnTo>
                    <a:pt x="255" y="1011"/>
                  </a:lnTo>
                  <a:lnTo>
                    <a:pt x="261" y="1008"/>
                  </a:lnTo>
                  <a:lnTo>
                    <a:pt x="264" y="1003"/>
                  </a:lnTo>
                  <a:lnTo>
                    <a:pt x="267" y="997"/>
                  </a:lnTo>
                  <a:lnTo>
                    <a:pt x="269" y="992"/>
                  </a:lnTo>
                  <a:lnTo>
                    <a:pt x="269" y="986"/>
                  </a:lnTo>
                  <a:lnTo>
                    <a:pt x="269" y="919"/>
                  </a:lnTo>
                  <a:lnTo>
                    <a:pt x="269" y="919"/>
                  </a:lnTo>
                  <a:lnTo>
                    <a:pt x="285" y="917"/>
                  </a:lnTo>
                  <a:lnTo>
                    <a:pt x="300" y="914"/>
                  </a:lnTo>
                  <a:lnTo>
                    <a:pt x="315" y="909"/>
                  </a:lnTo>
                  <a:lnTo>
                    <a:pt x="332" y="904"/>
                  </a:lnTo>
                  <a:lnTo>
                    <a:pt x="332" y="904"/>
                  </a:lnTo>
                  <a:lnTo>
                    <a:pt x="347" y="897"/>
                  </a:lnTo>
                  <a:lnTo>
                    <a:pt x="362" y="889"/>
                  </a:lnTo>
                  <a:lnTo>
                    <a:pt x="376" y="880"/>
                  </a:lnTo>
                  <a:lnTo>
                    <a:pt x="388" y="871"/>
                  </a:lnTo>
                  <a:lnTo>
                    <a:pt x="401" y="860"/>
                  </a:lnTo>
                  <a:lnTo>
                    <a:pt x="413" y="849"/>
                  </a:lnTo>
                  <a:lnTo>
                    <a:pt x="424" y="836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44" y="810"/>
                  </a:lnTo>
                  <a:lnTo>
                    <a:pt x="453" y="795"/>
                  </a:lnTo>
                  <a:lnTo>
                    <a:pt x="460" y="780"/>
                  </a:lnTo>
                  <a:lnTo>
                    <a:pt x="466" y="763"/>
                  </a:lnTo>
                  <a:lnTo>
                    <a:pt x="471" y="748"/>
                  </a:lnTo>
                  <a:lnTo>
                    <a:pt x="474" y="731"/>
                  </a:lnTo>
                  <a:lnTo>
                    <a:pt x="476" y="715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5" y="677"/>
                  </a:lnTo>
                  <a:lnTo>
                    <a:pt x="472" y="655"/>
                  </a:lnTo>
                  <a:lnTo>
                    <a:pt x="467" y="634"/>
                  </a:lnTo>
                  <a:lnTo>
                    <a:pt x="458" y="612"/>
                  </a:lnTo>
                  <a:lnTo>
                    <a:pt x="458" y="612"/>
                  </a:lnTo>
                  <a:close/>
                  <a:moveTo>
                    <a:pt x="383" y="786"/>
                  </a:moveTo>
                  <a:lnTo>
                    <a:pt x="383" y="786"/>
                  </a:lnTo>
                  <a:lnTo>
                    <a:pt x="376" y="796"/>
                  </a:lnTo>
                  <a:lnTo>
                    <a:pt x="367" y="804"/>
                  </a:lnTo>
                  <a:lnTo>
                    <a:pt x="358" y="813"/>
                  </a:lnTo>
                  <a:lnTo>
                    <a:pt x="350" y="820"/>
                  </a:lnTo>
                  <a:lnTo>
                    <a:pt x="340" y="827"/>
                  </a:lnTo>
                  <a:lnTo>
                    <a:pt x="329" y="834"/>
                  </a:lnTo>
                  <a:lnTo>
                    <a:pt x="319" y="840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6" y="848"/>
                  </a:lnTo>
                  <a:lnTo>
                    <a:pt x="285" y="851"/>
                  </a:lnTo>
                  <a:lnTo>
                    <a:pt x="275" y="855"/>
                  </a:lnTo>
                  <a:lnTo>
                    <a:pt x="263" y="856"/>
                  </a:lnTo>
                  <a:lnTo>
                    <a:pt x="252" y="858"/>
                  </a:lnTo>
                  <a:lnTo>
                    <a:pt x="241" y="858"/>
                  </a:lnTo>
                  <a:lnTo>
                    <a:pt x="231" y="858"/>
                  </a:lnTo>
                  <a:lnTo>
                    <a:pt x="220" y="857"/>
                  </a:lnTo>
                  <a:lnTo>
                    <a:pt x="200" y="854"/>
                  </a:lnTo>
                  <a:lnTo>
                    <a:pt x="179" y="848"/>
                  </a:lnTo>
                  <a:lnTo>
                    <a:pt x="159" y="840"/>
                  </a:lnTo>
                  <a:lnTo>
                    <a:pt x="141" y="829"/>
                  </a:lnTo>
                  <a:lnTo>
                    <a:pt x="141" y="829"/>
                  </a:lnTo>
                  <a:lnTo>
                    <a:pt x="130" y="823"/>
                  </a:lnTo>
                  <a:lnTo>
                    <a:pt x="121" y="815"/>
                  </a:lnTo>
                  <a:lnTo>
                    <a:pt x="112" y="807"/>
                  </a:lnTo>
                  <a:lnTo>
                    <a:pt x="104" y="799"/>
                  </a:lnTo>
                  <a:lnTo>
                    <a:pt x="97" y="789"/>
                  </a:lnTo>
                  <a:lnTo>
                    <a:pt x="89" y="781"/>
                  </a:lnTo>
                  <a:lnTo>
                    <a:pt x="84" y="77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73" y="745"/>
                  </a:lnTo>
                  <a:lnTo>
                    <a:pt x="69" y="730"/>
                  </a:lnTo>
                  <a:lnTo>
                    <a:pt x="67" y="714"/>
                  </a:lnTo>
                  <a:lnTo>
                    <a:pt x="65" y="698"/>
                  </a:lnTo>
                  <a:lnTo>
                    <a:pt x="65" y="698"/>
                  </a:lnTo>
                  <a:lnTo>
                    <a:pt x="65" y="692"/>
                  </a:lnTo>
                  <a:lnTo>
                    <a:pt x="68" y="686"/>
                  </a:lnTo>
                  <a:lnTo>
                    <a:pt x="71" y="680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82" y="670"/>
                  </a:lnTo>
                  <a:lnTo>
                    <a:pt x="88" y="667"/>
                  </a:lnTo>
                  <a:lnTo>
                    <a:pt x="94" y="666"/>
                  </a:lnTo>
                  <a:lnTo>
                    <a:pt x="102" y="665"/>
                  </a:lnTo>
                  <a:lnTo>
                    <a:pt x="102" y="665"/>
                  </a:lnTo>
                  <a:lnTo>
                    <a:pt x="109" y="666"/>
                  </a:lnTo>
                  <a:lnTo>
                    <a:pt x="117" y="667"/>
                  </a:lnTo>
                  <a:lnTo>
                    <a:pt x="123" y="670"/>
                  </a:lnTo>
                  <a:lnTo>
                    <a:pt x="129" y="676"/>
                  </a:lnTo>
                  <a:lnTo>
                    <a:pt x="129" y="676"/>
                  </a:lnTo>
                  <a:lnTo>
                    <a:pt x="133" y="680"/>
                  </a:lnTo>
                  <a:lnTo>
                    <a:pt x="136" y="685"/>
                  </a:lnTo>
                  <a:lnTo>
                    <a:pt x="138" y="692"/>
                  </a:lnTo>
                  <a:lnTo>
                    <a:pt x="140" y="698"/>
                  </a:lnTo>
                  <a:lnTo>
                    <a:pt x="140" y="698"/>
                  </a:lnTo>
                  <a:lnTo>
                    <a:pt x="141" y="712"/>
                  </a:lnTo>
                  <a:lnTo>
                    <a:pt x="144" y="725"/>
                  </a:lnTo>
                  <a:lnTo>
                    <a:pt x="149" y="739"/>
                  </a:lnTo>
                  <a:lnTo>
                    <a:pt x="158" y="753"/>
                  </a:lnTo>
                  <a:lnTo>
                    <a:pt x="158" y="753"/>
                  </a:lnTo>
                  <a:lnTo>
                    <a:pt x="166" y="763"/>
                  </a:lnTo>
                  <a:lnTo>
                    <a:pt x="177" y="772"/>
                  </a:lnTo>
                  <a:lnTo>
                    <a:pt x="188" y="780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212" y="789"/>
                  </a:lnTo>
                  <a:lnTo>
                    <a:pt x="224" y="791"/>
                  </a:lnTo>
                  <a:lnTo>
                    <a:pt x="237" y="792"/>
                  </a:lnTo>
                  <a:lnTo>
                    <a:pt x="249" y="791"/>
                  </a:lnTo>
                  <a:lnTo>
                    <a:pt x="261" y="789"/>
                  </a:lnTo>
                  <a:lnTo>
                    <a:pt x="273" y="786"/>
                  </a:lnTo>
                  <a:lnTo>
                    <a:pt x="284" y="782"/>
                  </a:lnTo>
                  <a:lnTo>
                    <a:pt x="295" y="776"/>
                  </a:lnTo>
                  <a:lnTo>
                    <a:pt x="295" y="776"/>
                  </a:lnTo>
                  <a:lnTo>
                    <a:pt x="306" y="768"/>
                  </a:lnTo>
                  <a:lnTo>
                    <a:pt x="315" y="758"/>
                  </a:lnTo>
                  <a:lnTo>
                    <a:pt x="324" y="746"/>
                  </a:lnTo>
                  <a:lnTo>
                    <a:pt x="330" y="735"/>
                  </a:lnTo>
                  <a:lnTo>
                    <a:pt x="330" y="735"/>
                  </a:lnTo>
                  <a:lnTo>
                    <a:pt x="334" y="726"/>
                  </a:lnTo>
                  <a:lnTo>
                    <a:pt x="336" y="716"/>
                  </a:lnTo>
                  <a:lnTo>
                    <a:pt x="338" y="707"/>
                  </a:lnTo>
                  <a:lnTo>
                    <a:pt x="338" y="697"/>
                  </a:lnTo>
                  <a:lnTo>
                    <a:pt x="338" y="697"/>
                  </a:lnTo>
                  <a:lnTo>
                    <a:pt x="337" y="686"/>
                  </a:lnTo>
                  <a:lnTo>
                    <a:pt x="336" y="677"/>
                  </a:lnTo>
                  <a:lnTo>
                    <a:pt x="334" y="667"/>
                  </a:lnTo>
                  <a:lnTo>
                    <a:pt x="329" y="659"/>
                  </a:lnTo>
                  <a:lnTo>
                    <a:pt x="329" y="659"/>
                  </a:lnTo>
                  <a:lnTo>
                    <a:pt x="325" y="649"/>
                  </a:lnTo>
                  <a:lnTo>
                    <a:pt x="320" y="639"/>
                  </a:lnTo>
                  <a:lnTo>
                    <a:pt x="313" y="628"/>
                  </a:lnTo>
                  <a:lnTo>
                    <a:pt x="305" y="618"/>
                  </a:lnTo>
                  <a:lnTo>
                    <a:pt x="305" y="618"/>
                  </a:lnTo>
                  <a:lnTo>
                    <a:pt x="289" y="599"/>
                  </a:lnTo>
                  <a:lnTo>
                    <a:pt x="268" y="579"/>
                  </a:lnTo>
                  <a:lnTo>
                    <a:pt x="268" y="579"/>
                  </a:lnTo>
                  <a:lnTo>
                    <a:pt x="245" y="557"/>
                  </a:lnTo>
                  <a:lnTo>
                    <a:pt x="214" y="533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52" y="480"/>
                  </a:lnTo>
                  <a:lnTo>
                    <a:pt x="133" y="461"/>
                  </a:lnTo>
                  <a:lnTo>
                    <a:pt x="133" y="461"/>
                  </a:lnTo>
                  <a:lnTo>
                    <a:pt x="115" y="442"/>
                  </a:lnTo>
                  <a:lnTo>
                    <a:pt x="100" y="421"/>
                  </a:lnTo>
                  <a:lnTo>
                    <a:pt x="87" y="402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1" y="365"/>
                  </a:lnTo>
                  <a:lnTo>
                    <a:pt x="67" y="349"/>
                  </a:lnTo>
                  <a:lnTo>
                    <a:pt x="64" y="333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63" y="306"/>
                  </a:lnTo>
                  <a:lnTo>
                    <a:pt x="65" y="295"/>
                  </a:lnTo>
                  <a:lnTo>
                    <a:pt x="68" y="283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5" y="260"/>
                  </a:lnTo>
                  <a:lnTo>
                    <a:pt x="80" y="250"/>
                  </a:lnTo>
                  <a:lnTo>
                    <a:pt x="86" y="239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100" y="221"/>
                  </a:lnTo>
                  <a:lnTo>
                    <a:pt x="108" y="211"/>
                  </a:lnTo>
                  <a:lnTo>
                    <a:pt x="117" y="202"/>
                  </a:lnTo>
                  <a:lnTo>
                    <a:pt x="127" y="195"/>
                  </a:lnTo>
                  <a:lnTo>
                    <a:pt x="137" y="187"/>
                  </a:lnTo>
                  <a:lnTo>
                    <a:pt x="148" y="181"/>
                  </a:lnTo>
                  <a:lnTo>
                    <a:pt x="159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86" y="166"/>
                  </a:lnTo>
                  <a:lnTo>
                    <a:pt x="202" y="162"/>
                  </a:lnTo>
                  <a:lnTo>
                    <a:pt x="219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50" y="158"/>
                  </a:lnTo>
                  <a:lnTo>
                    <a:pt x="264" y="161"/>
                  </a:lnTo>
                  <a:lnTo>
                    <a:pt x="277" y="163"/>
                  </a:lnTo>
                  <a:lnTo>
                    <a:pt x="289" y="165"/>
                  </a:lnTo>
                  <a:lnTo>
                    <a:pt x="302" y="169"/>
                  </a:lnTo>
                  <a:lnTo>
                    <a:pt x="313" y="173"/>
                  </a:lnTo>
                  <a:lnTo>
                    <a:pt x="324" y="180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6" y="193"/>
                  </a:lnTo>
                  <a:lnTo>
                    <a:pt x="355" y="200"/>
                  </a:lnTo>
                  <a:lnTo>
                    <a:pt x="364" y="208"/>
                  </a:lnTo>
                  <a:lnTo>
                    <a:pt x="371" y="216"/>
                  </a:lnTo>
                  <a:lnTo>
                    <a:pt x="379" y="226"/>
                  </a:lnTo>
                  <a:lnTo>
                    <a:pt x="386" y="235"/>
                  </a:lnTo>
                  <a:lnTo>
                    <a:pt x="393" y="245"/>
                  </a:lnTo>
                  <a:lnTo>
                    <a:pt x="398" y="255"/>
                  </a:lnTo>
                  <a:lnTo>
                    <a:pt x="398" y="255"/>
                  </a:lnTo>
                  <a:lnTo>
                    <a:pt x="403" y="270"/>
                  </a:lnTo>
                  <a:lnTo>
                    <a:pt x="408" y="286"/>
                  </a:lnTo>
                  <a:lnTo>
                    <a:pt x="410" y="301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10" y="325"/>
                  </a:lnTo>
                  <a:lnTo>
                    <a:pt x="409" y="330"/>
                  </a:lnTo>
                  <a:lnTo>
                    <a:pt x="406" y="335"/>
                  </a:lnTo>
                  <a:lnTo>
                    <a:pt x="400" y="340"/>
                  </a:lnTo>
                  <a:lnTo>
                    <a:pt x="400" y="340"/>
                  </a:lnTo>
                  <a:lnTo>
                    <a:pt x="395" y="345"/>
                  </a:lnTo>
                  <a:lnTo>
                    <a:pt x="387" y="348"/>
                  </a:lnTo>
                  <a:lnTo>
                    <a:pt x="381" y="350"/>
                  </a:lnTo>
                  <a:lnTo>
                    <a:pt x="373" y="350"/>
                  </a:lnTo>
                  <a:lnTo>
                    <a:pt x="367" y="350"/>
                  </a:lnTo>
                  <a:lnTo>
                    <a:pt x="359" y="348"/>
                  </a:lnTo>
                  <a:lnTo>
                    <a:pt x="353" y="345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2" y="335"/>
                  </a:lnTo>
                  <a:lnTo>
                    <a:pt x="339" y="330"/>
                  </a:lnTo>
                  <a:lnTo>
                    <a:pt x="338" y="325"/>
                  </a:lnTo>
                  <a:lnTo>
                    <a:pt x="337" y="318"/>
                  </a:lnTo>
                  <a:lnTo>
                    <a:pt x="337" y="318"/>
                  </a:lnTo>
                  <a:lnTo>
                    <a:pt x="336" y="304"/>
                  </a:lnTo>
                  <a:lnTo>
                    <a:pt x="333" y="290"/>
                  </a:lnTo>
                  <a:lnTo>
                    <a:pt x="326" y="27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09" y="252"/>
                  </a:lnTo>
                  <a:lnTo>
                    <a:pt x="299" y="243"/>
                  </a:lnTo>
                  <a:lnTo>
                    <a:pt x="288" y="237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64" y="227"/>
                  </a:lnTo>
                  <a:lnTo>
                    <a:pt x="252" y="225"/>
                  </a:lnTo>
                  <a:lnTo>
                    <a:pt x="240" y="224"/>
                  </a:lnTo>
                  <a:lnTo>
                    <a:pt x="229" y="224"/>
                  </a:lnTo>
                  <a:lnTo>
                    <a:pt x="217" y="226"/>
                  </a:lnTo>
                  <a:lnTo>
                    <a:pt x="205" y="229"/>
                  </a:lnTo>
                  <a:lnTo>
                    <a:pt x="193" y="233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71" y="248"/>
                  </a:lnTo>
                  <a:lnTo>
                    <a:pt x="161" y="258"/>
                  </a:lnTo>
                  <a:lnTo>
                    <a:pt x="152" y="269"/>
                  </a:lnTo>
                  <a:lnTo>
                    <a:pt x="146" y="281"/>
                  </a:lnTo>
                  <a:lnTo>
                    <a:pt x="146" y="281"/>
                  </a:lnTo>
                  <a:lnTo>
                    <a:pt x="143" y="289"/>
                  </a:lnTo>
                  <a:lnTo>
                    <a:pt x="141" y="299"/>
                  </a:lnTo>
                  <a:lnTo>
                    <a:pt x="138" y="309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29"/>
                  </a:lnTo>
                  <a:lnTo>
                    <a:pt x="141" y="339"/>
                  </a:lnTo>
                  <a:lnTo>
                    <a:pt x="143" y="348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51" y="367"/>
                  </a:lnTo>
                  <a:lnTo>
                    <a:pt x="157" y="377"/>
                  </a:lnTo>
                  <a:lnTo>
                    <a:pt x="163" y="38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9" y="407"/>
                  </a:lnTo>
                  <a:lnTo>
                    <a:pt x="188" y="41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33" y="459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310" y="521"/>
                  </a:lnTo>
                  <a:lnTo>
                    <a:pt x="326" y="537"/>
                  </a:lnTo>
                  <a:lnTo>
                    <a:pt x="326" y="537"/>
                  </a:lnTo>
                  <a:lnTo>
                    <a:pt x="341" y="551"/>
                  </a:lnTo>
                  <a:lnTo>
                    <a:pt x="354" y="566"/>
                  </a:lnTo>
                  <a:lnTo>
                    <a:pt x="354" y="566"/>
                  </a:lnTo>
                  <a:lnTo>
                    <a:pt x="376" y="593"/>
                  </a:lnTo>
                  <a:lnTo>
                    <a:pt x="376" y="593"/>
                  </a:lnTo>
                  <a:lnTo>
                    <a:pt x="383" y="604"/>
                  </a:lnTo>
                  <a:lnTo>
                    <a:pt x="390" y="614"/>
                  </a:lnTo>
                  <a:lnTo>
                    <a:pt x="395" y="625"/>
                  </a:lnTo>
                  <a:lnTo>
                    <a:pt x="399" y="636"/>
                  </a:lnTo>
                  <a:lnTo>
                    <a:pt x="399" y="636"/>
                  </a:lnTo>
                  <a:lnTo>
                    <a:pt x="406" y="652"/>
                  </a:lnTo>
                  <a:lnTo>
                    <a:pt x="410" y="667"/>
                  </a:lnTo>
                  <a:lnTo>
                    <a:pt x="412" y="683"/>
                  </a:lnTo>
                  <a:lnTo>
                    <a:pt x="413" y="698"/>
                  </a:lnTo>
                  <a:lnTo>
                    <a:pt x="413" y="698"/>
                  </a:lnTo>
                  <a:lnTo>
                    <a:pt x="412" y="710"/>
                  </a:lnTo>
                  <a:lnTo>
                    <a:pt x="411" y="722"/>
                  </a:lnTo>
                  <a:lnTo>
                    <a:pt x="409" y="732"/>
                  </a:lnTo>
                  <a:lnTo>
                    <a:pt x="406" y="744"/>
                  </a:lnTo>
                  <a:lnTo>
                    <a:pt x="401" y="755"/>
                  </a:lnTo>
                  <a:lnTo>
                    <a:pt x="396" y="766"/>
                  </a:lnTo>
                  <a:lnTo>
                    <a:pt x="390" y="776"/>
                  </a:lnTo>
                  <a:lnTo>
                    <a:pt x="383" y="786"/>
                  </a:lnTo>
                  <a:lnTo>
                    <a:pt x="383" y="7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8"/>
          <p:cNvGrpSpPr/>
          <p:nvPr/>
        </p:nvGrpSpPr>
        <p:grpSpPr>
          <a:xfrm>
            <a:off x="6490521" y="4331631"/>
            <a:ext cx="869447" cy="869564"/>
            <a:chOff x="6568486" y="4905819"/>
            <a:chExt cx="869714" cy="869714"/>
          </a:xfrm>
        </p:grpSpPr>
        <p:sp>
          <p:nvSpPr>
            <p:cNvPr id="16" name="椭圆 15"/>
            <p:cNvSpPr/>
            <p:nvPr/>
          </p:nvSpPr>
          <p:spPr>
            <a:xfrm>
              <a:off x="6568486" y="4905819"/>
              <a:ext cx="869714" cy="8697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75"/>
            <p:cNvSpPr>
              <a:spLocks noEditPoints="1"/>
            </p:cNvSpPr>
            <p:nvPr/>
          </p:nvSpPr>
          <p:spPr bwMode="auto">
            <a:xfrm>
              <a:off x="6843005" y="5199331"/>
              <a:ext cx="322263" cy="282575"/>
            </a:xfrm>
            <a:custGeom>
              <a:avLst/>
              <a:gdLst>
                <a:gd name="T0" fmla="*/ 918 w 1018"/>
                <a:gd name="T1" fmla="*/ 194 h 891"/>
                <a:gd name="T2" fmla="*/ 888 w 1018"/>
                <a:gd name="T3" fmla="*/ 149 h 891"/>
                <a:gd name="T4" fmla="*/ 837 w 1018"/>
                <a:gd name="T5" fmla="*/ 128 h 891"/>
                <a:gd name="T6" fmla="*/ 427 w 1018"/>
                <a:gd name="T7" fmla="*/ 122 h 891"/>
                <a:gd name="T8" fmla="*/ 414 w 1018"/>
                <a:gd name="T9" fmla="*/ 96 h 891"/>
                <a:gd name="T10" fmla="*/ 397 w 1018"/>
                <a:gd name="T11" fmla="*/ 42 h 891"/>
                <a:gd name="T12" fmla="*/ 356 w 1018"/>
                <a:gd name="T13" fmla="*/ 8 h 891"/>
                <a:gd name="T14" fmla="*/ 191 w 1018"/>
                <a:gd name="T15" fmla="*/ 0 h 891"/>
                <a:gd name="T16" fmla="*/ 138 w 1018"/>
                <a:gd name="T17" fmla="*/ 16 h 891"/>
                <a:gd name="T18" fmla="*/ 103 w 1018"/>
                <a:gd name="T19" fmla="*/ 58 h 891"/>
                <a:gd name="T20" fmla="*/ 96 w 1018"/>
                <a:gd name="T21" fmla="*/ 255 h 891"/>
                <a:gd name="T22" fmla="*/ 42 w 1018"/>
                <a:gd name="T23" fmla="*/ 271 h 891"/>
                <a:gd name="T24" fmla="*/ 8 w 1018"/>
                <a:gd name="T25" fmla="*/ 312 h 891"/>
                <a:gd name="T26" fmla="*/ 64 w 1018"/>
                <a:gd name="T27" fmla="*/ 795 h 891"/>
                <a:gd name="T28" fmla="*/ 80 w 1018"/>
                <a:gd name="T29" fmla="*/ 849 h 891"/>
                <a:gd name="T30" fmla="*/ 122 w 1018"/>
                <a:gd name="T31" fmla="*/ 883 h 891"/>
                <a:gd name="T32" fmla="*/ 859 w 1018"/>
                <a:gd name="T33" fmla="*/ 891 h 891"/>
                <a:gd name="T34" fmla="*/ 912 w 1018"/>
                <a:gd name="T35" fmla="*/ 875 h 891"/>
                <a:gd name="T36" fmla="*/ 947 w 1018"/>
                <a:gd name="T37" fmla="*/ 832 h 891"/>
                <a:gd name="T38" fmla="*/ 1018 w 1018"/>
                <a:gd name="T39" fmla="*/ 350 h 891"/>
                <a:gd name="T40" fmla="*/ 1001 w 1018"/>
                <a:gd name="T41" fmla="*/ 296 h 891"/>
                <a:gd name="T42" fmla="*/ 960 w 1018"/>
                <a:gd name="T43" fmla="*/ 262 h 891"/>
                <a:gd name="T44" fmla="*/ 159 w 1018"/>
                <a:gd name="T45" fmla="*/ 96 h 891"/>
                <a:gd name="T46" fmla="*/ 173 w 1018"/>
                <a:gd name="T47" fmla="*/ 69 h 891"/>
                <a:gd name="T48" fmla="*/ 324 w 1018"/>
                <a:gd name="T49" fmla="*/ 65 h 891"/>
                <a:gd name="T50" fmla="*/ 349 w 1018"/>
                <a:gd name="T51" fmla="*/ 89 h 891"/>
                <a:gd name="T52" fmla="*/ 358 w 1018"/>
                <a:gd name="T53" fmla="*/ 132 h 891"/>
                <a:gd name="T54" fmla="*/ 392 w 1018"/>
                <a:gd name="T55" fmla="*/ 174 h 891"/>
                <a:gd name="T56" fmla="*/ 446 w 1018"/>
                <a:gd name="T57" fmla="*/ 191 h 891"/>
                <a:gd name="T58" fmla="*/ 849 w 1018"/>
                <a:gd name="T59" fmla="*/ 200 h 891"/>
                <a:gd name="T60" fmla="*/ 159 w 1018"/>
                <a:gd name="T61" fmla="*/ 255 h 891"/>
                <a:gd name="T62" fmla="*/ 886 w 1018"/>
                <a:gd name="T63" fmla="*/ 812 h 891"/>
                <a:gd name="T64" fmla="*/ 159 w 1018"/>
                <a:gd name="T65" fmla="*/ 826 h 891"/>
                <a:gd name="T66" fmla="*/ 132 w 1018"/>
                <a:gd name="T67" fmla="*/ 812 h 891"/>
                <a:gd name="T68" fmla="*/ 65 w 1018"/>
                <a:gd name="T69" fmla="*/ 344 h 891"/>
                <a:gd name="T70" fmla="*/ 89 w 1018"/>
                <a:gd name="T71" fmla="*/ 319 h 891"/>
                <a:gd name="T72" fmla="*/ 940 w 1018"/>
                <a:gd name="T73" fmla="*/ 323 h 891"/>
                <a:gd name="T74" fmla="*/ 891 w 1018"/>
                <a:gd name="T75" fmla="*/ 795 h 891"/>
                <a:gd name="T76" fmla="*/ 203 w 1018"/>
                <a:gd name="T77" fmla="*/ 385 h 891"/>
                <a:gd name="T78" fmla="*/ 170 w 1018"/>
                <a:gd name="T79" fmla="*/ 407 h 891"/>
                <a:gd name="T80" fmla="*/ 153 w 1018"/>
                <a:gd name="T81" fmla="*/ 451 h 891"/>
                <a:gd name="T82" fmla="*/ 170 w 1018"/>
                <a:gd name="T83" fmla="*/ 578 h 891"/>
                <a:gd name="T84" fmla="*/ 221 w 1018"/>
                <a:gd name="T85" fmla="*/ 632 h 891"/>
                <a:gd name="T86" fmla="*/ 469 w 1018"/>
                <a:gd name="T87" fmla="*/ 635 h 891"/>
                <a:gd name="T88" fmla="*/ 512 w 1018"/>
                <a:gd name="T89" fmla="*/ 618 h 891"/>
                <a:gd name="T90" fmla="*/ 537 w 1018"/>
                <a:gd name="T91" fmla="*/ 581 h 891"/>
                <a:gd name="T92" fmla="*/ 540 w 1018"/>
                <a:gd name="T93" fmla="*/ 453 h 891"/>
                <a:gd name="T94" fmla="*/ 523 w 1018"/>
                <a:gd name="T95" fmla="*/ 410 h 891"/>
                <a:gd name="T96" fmla="*/ 485 w 1018"/>
                <a:gd name="T97" fmla="*/ 385 h 891"/>
                <a:gd name="T98" fmla="*/ 477 w 1018"/>
                <a:gd name="T99" fmla="*/ 557 h 891"/>
                <a:gd name="T100" fmla="*/ 462 w 1018"/>
                <a:gd name="T101" fmla="*/ 572 h 891"/>
                <a:gd name="T102" fmla="*/ 229 w 1018"/>
                <a:gd name="T103" fmla="*/ 554 h 891"/>
                <a:gd name="T104" fmla="*/ 223 w 1018"/>
                <a:gd name="T105" fmla="*/ 447 h 891"/>
                <a:gd name="T106" fmla="*/ 473 w 1018"/>
                <a:gd name="T107" fmla="*/ 45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8" h="891">
                  <a:moveTo>
                    <a:pt x="922" y="255"/>
                  </a:moveTo>
                  <a:lnTo>
                    <a:pt x="922" y="222"/>
                  </a:lnTo>
                  <a:lnTo>
                    <a:pt x="922" y="222"/>
                  </a:lnTo>
                  <a:lnTo>
                    <a:pt x="922" y="213"/>
                  </a:lnTo>
                  <a:lnTo>
                    <a:pt x="921" y="203"/>
                  </a:lnTo>
                  <a:lnTo>
                    <a:pt x="918" y="194"/>
                  </a:lnTo>
                  <a:lnTo>
                    <a:pt x="915" y="186"/>
                  </a:lnTo>
                  <a:lnTo>
                    <a:pt x="911" y="177"/>
                  </a:lnTo>
                  <a:lnTo>
                    <a:pt x="906" y="170"/>
                  </a:lnTo>
                  <a:lnTo>
                    <a:pt x="901" y="162"/>
                  </a:lnTo>
                  <a:lnTo>
                    <a:pt x="894" y="155"/>
                  </a:lnTo>
                  <a:lnTo>
                    <a:pt x="888" y="149"/>
                  </a:lnTo>
                  <a:lnTo>
                    <a:pt x="880" y="144"/>
                  </a:lnTo>
                  <a:lnTo>
                    <a:pt x="873" y="139"/>
                  </a:lnTo>
                  <a:lnTo>
                    <a:pt x="864" y="134"/>
                  </a:lnTo>
                  <a:lnTo>
                    <a:pt x="856" y="131"/>
                  </a:lnTo>
                  <a:lnTo>
                    <a:pt x="846" y="129"/>
                  </a:lnTo>
                  <a:lnTo>
                    <a:pt x="837" y="128"/>
                  </a:lnTo>
                  <a:lnTo>
                    <a:pt x="828" y="127"/>
                  </a:lnTo>
                  <a:lnTo>
                    <a:pt x="446" y="127"/>
                  </a:lnTo>
                  <a:lnTo>
                    <a:pt x="446" y="127"/>
                  </a:lnTo>
                  <a:lnTo>
                    <a:pt x="439" y="127"/>
                  </a:lnTo>
                  <a:lnTo>
                    <a:pt x="433" y="125"/>
                  </a:lnTo>
                  <a:lnTo>
                    <a:pt x="427" y="122"/>
                  </a:lnTo>
                  <a:lnTo>
                    <a:pt x="423" y="118"/>
                  </a:lnTo>
                  <a:lnTo>
                    <a:pt x="419" y="113"/>
                  </a:lnTo>
                  <a:lnTo>
                    <a:pt x="417" y="108"/>
                  </a:lnTo>
                  <a:lnTo>
                    <a:pt x="415" y="102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86"/>
                  </a:lnTo>
                  <a:lnTo>
                    <a:pt x="411" y="76"/>
                  </a:lnTo>
                  <a:lnTo>
                    <a:pt x="409" y="67"/>
                  </a:lnTo>
                  <a:lnTo>
                    <a:pt x="406" y="58"/>
                  </a:lnTo>
                  <a:lnTo>
                    <a:pt x="402" y="50"/>
                  </a:lnTo>
                  <a:lnTo>
                    <a:pt x="397" y="42"/>
                  </a:lnTo>
                  <a:lnTo>
                    <a:pt x="392" y="35"/>
                  </a:lnTo>
                  <a:lnTo>
                    <a:pt x="386" y="28"/>
                  </a:lnTo>
                  <a:lnTo>
                    <a:pt x="379" y="22"/>
                  </a:lnTo>
                  <a:lnTo>
                    <a:pt x="372" y="16"/>
                  </a:lnTo>
                  <a:lnTo>
                    <a:pt x="364" y="12"/>
                  </a:lnTo>
                  <a:lnTo>
                    <a:pt x="356" y="8"/>
                  </a:lnTo>
                  <a:lnTo>
                    <a:pt x="347" y="5"/>
                  </a:lnTo>
                  <a:lnTo>
                    <a:pt x="337" y="2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2"/>
                  </a:lnTo>
                  <a:lnTo>
                    <a:pt x="162" y="5"/>
                  </a:lnTo>
                  <a:lnTo>
                    <a:pt x="154" y="8"/>
                  </a:lnTo>
                  <a:lnTo>
                    <a:pt x="145" y="12"/>
                  </a:lnTo>
                  <a:lnTo>
                    <a:pt x="138" y="16"/>
                  </a:lnTo>
                  <a:lnTo>
                    <a:pt x="130" y="22"/>
                  </a:lnTo>
                  <a:lnTo>
                    <a:pt x="124" y="28"/>
                  </a:lnTo>
                  <a:lnTo>
                    <a:pt x="117" y="35"/>
                  </a:lnTo>
                  <a:lnTo>
                    <a:pt x="112" y="42"/>
                  </a:lnTo>
                  <a:lnTo>
                    <a:pt x="108" y="50"/>
                  </a:lnTo>
                  <a:lnTo>
                    <a:pt x="103" y="58"/>
                  </a:lnTo>
                  <a:lnTo>
                    <a:pt x="100" y="67"/>
                  </a:lnTo>
                  <a:lnTo>
                    <a:pt x="98" y="7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86" y="255"/>
                  </a:lnTo>
                  <a:lnTo>
                    <a:pt x="77" y="257"/>
                  </a:lnTo>
                  <a:lnTo>
                    <a:pt x="67" y="259"/>
                  </a:lnTo>
                  <a:lnTo>
                    <a:pt x="58" y="262"/>
                  </a:lnTo>
                  <a:lnTo>
                    <a:pt x="50" y="266"/>
                  </a:lnTo>
                  <a:lnTo>
                    <a:pt x="42" y="271"/>
                  </a:lnTo>
                  <a:lnTo>
                    <a:pt x="35" y="276"/>
                  </a:lnTo>
                  <a:lnTo>
                    <a:pt x="28" y="282"/>
                  </a:lnTo>
                  <a:lnTo>
                    <a:pt x="22" y="289"/>
                  </a:lnTo>
                  <a:lnTo>
                    <a:pt x="17" y="296"/>
                  </a:lnTo>
                  <a:lnTo>
                    <a:pt x="12" y="304"/>
                  </a:lnTo>
                  <a:lnTo>
                    <a:pt x="8" y="312"/>
                  </a:lnTo>
                  <a:lnTo>
                    <a:pt x="5" y="321"/>
                  </a:lnTo>
                  <a:lnTo>
                    <a:pt x="3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64" y="795"/>
                  </a:lnTo>
                  <a:lnTo>
                    <a:pt x="64" y="795"/>
                  </a:lnTo>
                  <a:lnTo>
                    <a:pt x="65" y="805"/>
                  </a:lnTo>
                  <a:lnTo>
                    <a:pt x="66" y="815"/>
                  </a:lnTo>
                  <a:lnTo>
                    <a:pt x="68" y="823"/>
                  </a:lnTo>
                  <a:lnTo>
                    <a:pt x="71" y="832"/>
                  </a:lnTo>
                  <a:lnTo>
                    <a:pt x="76" y="840"/>
                  </a:lnTo>
                  <a:lnTo>
                    <a:pt x="80" y="849"/>
                  </a:lnTo>
                  <a:lnTo>
                    <a:pt x="85" y="855"/>
                  </a:lnTo>
                  <a:lnTo>
                    <a:pt x="92" y="863"/>
                  </a:lnTo>
                  <a:lnTo>
                    <a:pt x="99" y="868"/>
                  </a:lnTo>
                  <a:lnTo>
                    <a:pt x="106" y="875"/>
                  </a:lnTo>
                  <a:lnTo>
                    <a:pt x="114" y="879"/>
                  </a:lnTo>
                  <a:lnTo>
                    <a:pt x="122" y="883"/>
                  </a:lnTo>
                  <a:lnTo>
                    <a:pt x="131" y="887"/>
                  </a:lnTo>
                  <a:lnTo>
                    <a:pt x="140" y="889"/>
                  </a:lnTo>
                  <a:lnTo>
                    <a:pt x="150" y="890"/>
                  </a:lnTo>
                  <a:lnTo>
                    <a:pt x="159" y="891"/>
                  </a:lnTo>
                  <a:lnTo>
                    <a:pt x="859" y="891"/>
                  </a:lnTo>
                  <a:lnTo>
                    <a:pt x="859" y="891"/>
                  </a:lnTo>
                  <a:lnTo>
                    <a:pt x="868" y="890"/>
                  </a:lnTo>
                  <a:lnTo>
                    <a:pt x="878" y="889"/>
                  </a:lnTo>
                  <a:lnTo>
                    <a:pt x="888" y="887"/>
                  </a:lnTo>
                  <a:lnTo>
                    <a:pt x="896" y="883"/>
                  </a:lnTo>
                  <a:lnTo>
                    <a:pt x="905" y="879"/>
                  </a:lnTo>
                  <a:lnTo>
                    <a:pt x="912" y="875"/>
                  </a:lnTo>
                  <a:lnTo>
                    <a:pt x="920" y="868"/>
                  </a:lnTo>
                  <a:lnTo>
                    <a:pt x="926" y="863"/>
                  </a:lnTo>
                  <a:lnTo>
                    <a:pt x="933" y="855"/>
                  </a:lnTo>
                  <a:lnTo>
                    <a:pt x="938" y="849"/>
                  </a:lnTo>
                  <a:lnTo>
                    <a:pt x="942" y="840"/>
                  </a:lnTo>
                  <a:lnTo>
                    <a:pt x="947" y="832"/>
                  </a:lnTo>
                  <a:lnTo>
                    <a:pt x="950" y="823"/>
                  </a:lnTo>
                  <a:lnTo>
                    <a:pt x="952" y="815"/>
                  </a:lnTo>
                  <a:lnTo>
                    <a:pt x="954" y="805"/>
                  </a:lnTo>
                  <a:lnTo>
                    <a:pt x="954" y="795"/>
                  </a:lnTo>
                  <a:lnTo>
                    <a:pt x="1018" y="350"/>
                  </a:lnTo>
                  <a:lnTo>
                    <a:pt x="1018" y="350"/>
                  </a:lnTo>
                  <a:lnTo>
                    <a:pt x="1018" y="340"/>
                  </a:lnTo>
                  <a:lnTo>
                    <a:pt x="1017" y="331"/>
                  </a:lnTo>
                  <a:lnTo>
                    <a:pt x="1013" y="321"/>
                  </a:lnTo>
                  <a:lnTo>
                    <a:pt x="1010" y="312"/>
                  </a:lnTo>
                  <a:lnTo>
                    <a:pt x="1007" y="304"/>
                  </a:lnTo>
                  <a:lnTo>
                    <a:pt x="1001" y="296"/>
                  </a:lnTo>
                  <a:lnTo>
                    <a:pt x="996" y="289"/>
                  </a:lnTo>
                  <a:lnTo>
                    <a:pt x="990" y="282"/>
                  </a:lnTo>
                  <a:lnTo>
                    <a:pt x="983" y="276"/>
                  </a:lnTo>
                  <a:lnTo>
                    <a:pt x="976" y="271"/>
                  </a:lnTo>
                  <a:lnTo>
                    <a:pt x="968" y="266"/>
                  </a:lnTo>
                  <a:lnTo>
                    <a:pt x="960" y="262"/>
                  </a:lnTo>
                  <a:lnTo>
                    <a:pt x="951" y="259"/>
                  </a:lnTo>
                  <a:lnTo>
                    <a:pt x="941" y="257"/>
                  </a:lnTo>
                  <a:lnTo>
                    <a:pt x="933" y="255"/>
                  </a:lnTo>
                  <a:lnTo>
                    <a:pt x="922" y="255"/>
                  </a:lnTo>
                  <a:lnTo>
                    <a:pt x="922" y="255"/>
                  </a:lnTo>
                  <a:close/>
                  <a:moveTo>
                    <a:pt x="159" y="96"/>
                  </a:moveTo>
                  <a:lnTo>
                    <a:pt x="159" y="96"/>
                  </a:lnTo>
                  <a:lnTo>
                    <a:pt x="160" y="89"/>
                  </a:lnTo>
                  <a:lnTo>
                    <a:pt x="161" y="83"/>
                  </a:lnTo>
                  <a:lnTo>
                    <a:pt x="165" y="78"/>
                  </a:lnTo>
                  <a:lnTo>
                    <a:pt x="169" y="73"/>
                  </a:lnTo>
                  <a:lnTo>
                    <a:pt x="173" y="69"/>
                  </a:lnTo>
                  <a:lnTo>
                    <a:pt x="179" y="66"/>
                  </a:lnTo>
                  <a:lnTo>
                    <a:pt x="185" y="65"/>
                  </a:lnTo>
                  <a:lnTo>
                    <a:pt x="191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4" y="65"/>
                  </a:lnTo>
                  <a:lnTo>
                    <a:pt x="331" y="66"/>
                  </a:lnTo>
                  <a:lnTo>
                    <a:pt x="336" y="69"/>
                  </a:lnTo>
                  <a:lnTo>
                    <a:pt x="341" y="73"/>
                  </a:lnTo>
                  <a:lnTo>
                    <a:pt x="345" y="78"/>
                  </a:lnTo>
                  <a:lnTo>
                    <a:pt x="348" y="83"/>
                  </a:lnTo>
                  <a:lnTo>
                    <a:pt x="349" y="89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0" y="105"/>
                  </a:lnTo>
                  <a:lnTo>
                    <a:pt x="352" y="115"/>
                  </a:lnTo>
                  <a:lnTo>
                    <a:pt x="354" y="124"/>
                  </a:lnTo>
                  <a:lnTo>
                    <a:pt x="358" y="132"/>
                  </a:lnTo>
                  <a:lnTo>
                    <a:pt x="362" y="141"/>
                  </a:lnTo>
                  <a:lnTo>
                    <a:pt x="366" y="148"/>
                  </a:lnTo>
                  <a:lnTo>
                    <a:pt x="372" y="156"/>
                  </a:lnTo>
                  <a:lnTo>
                    <a:pt x="378" y="163"/>
                  </a:lnTo>
                  <a:lnTo>
                    <a:pt x="385" y="169"/>
                  </a:lnTo>
                  <a:lnTo>
                    <a:pt x="392" y="174"/>
                  </a:lnTo>
                  <a:lnTo>
                    <a:pt x="400" y="179"/>
                  </a:lnTo>
                  <a:lnTo>
                    <a:pt x="408" y="184"/>
                  </a:lnTo>
                  <a:lnTo>
                    <a:pt x="417" y="187"/>
                  </a:lnTo>
                  <a:lnTo>
                    <a:pt x="426" y="189"/>
                  </a:lnTo>
                  <a:lnTo>
                    <a:pt x="436" y="190"/>
                  </a:lnTo>
                  <a:lnTo>
                    <a:pt x="446" y="191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33" y="191"/>
                  </a:lnTo>
                  <a:lnTo>
                    <a:pt x="839" y="193"/>
                  </a:lnTo>
                  <a:lnTo>
                    <a:pt x="845" y="197"/>
                  </a:lnTo>
                  <a:lnTo>
                    <a:pt x="849" y="200"/>
                  </a:lnTo>
                  <a:lnTo>
                    <a:pt x="853" y="205"/>
                  </a:lnTo>
                  <a:lnTo>
                    <a:pt x="857" y="211"/>
                  </a:lnTo>
                  <a:lnTo>
                    <a:pt x="859" y="216"/>
                  </a:lnTo>
                  <a:lnTo>
                    <a:pt x="859" y="222"/>
                  </a:lnTo>
                  <a:lnTo>
                    <a:pt x="859" y="255"/>
                  </a:lnTo>
                  <a:lnTo>
                    <a:pt x="159" y="255"/>
                  </a:lnTo>
                  <a:lnTo>
                    <a:pt x="159" y="96"/>
                  </a:lnTo>
                  <a:close/>
                  <a:moveTo>
                    <a:pt x="891" y="795"/>
                  </a:moveTo>
                  <a:lnTo>
                    <a:pt x="891" y="795"/>
                  </a:lnTo>
                  <a:lnTo>
                    <a:pt x="890" y="802"/>
                  </a:lnTo>
                  <a:lnTo>
                    <a:pt x="888" y="807"/>
                  </a:lnTo>
                  <a:lnTo>
                    <a:pt x="886" y="812"/>
                  </a:lnTo>
                  <a:lnTo>
                    <a:pt x="881" y="818"/>
                  </a:lnTo>
                  <a:lnTo>
                    <a:pt x="877" y="821"/>
                  </a:lnTo>
                  <a:lnTo>
                    <a:pt x="872" y="824"/>
                  </a:lnTo>
                  <a:lnTo>
                    <a:pt x="865" y="826"/>
                  </a:lnTo>
                  <a:lnTo>
                    <a:pt x="859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3" y="826"/>
                  </a:lnTo>
                  <a:lnTo>
                    <a:pt x="147" y="824"/>
                  </a:lnTo>
                  <a:lnTo>
                    <a:pt x="141" y="821"/>
                  </a:lnTo>
                  <a:lnTo>
                    <a:pt x="137" y="818"/>
                  </a:lnTo>
                  <a:lnTo>
                    <a:pt x="132" y="812"/>
                  </a:lnTo>
                  <a:lnTo>
                    <a:pt x="130" y="807"/>
                  </a:lnTo>
                  <a:lnTo>
                    <a:pt x="128" y="802"/>
                  </a:lnTo>
                  <a:lnTo>
                    <a:pt x="127" y="795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5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73" y="328"/>
                  </a:lnTo>
                  <a:lnTo>
                    <a:pt x="78" y="323"/>
                  </a:lnTo>
                  <a:lnTo>
                    <a:pt x="83" y="321"/>
                  </a:lnTo>
                  <a:lnTo>
                    <a:pt x="89" y="319"/>
                  </a:lnTo>
                  <a:lnTo>
                    <a:pt x="96" y="318"/>
                  </a:lnTo>
                  <a:lnTo>
                    <a:pt x="922" y="318"/>
                  </a:lnTo>
                  <a:lnTo>
                    <a:pt x="922" y="318"/>
                  </a:lnTo>
                  <a:lnTo>
                    <a:pt x="929" y="319"/>
                  </a:lnTo>
                  <a:lnTo>
                    <a:pt x="935" y="321"/>
                  </a:lnTo>
                  <a:lnTo>
                    <a:pt x="940" y="323"/>
                  </a:lnTo>
                  <a:lnTo>
                    <a:pt x="945" y="328"/>
                  </a:lnTo>
                  <a:lnTo>
                    <a:pt x="949" y="332"/>
                  </a:lnTo>
                  <a:lnTo>
                    <a:pt x="952" y="337"/>
                  </a:lnTo>
                  <a:lnTo>
                    <a:pt x="953" y="344"/>
                  </a:lnTo>
                  <a:lnTo>
                    <a:pt x="954" y="350"/>
                  </a:lnTo>
                  <a:lnTo>
                    <a:pt x="891" y="795"/>
                  </a:lnTo>
                  <a:close/>
                  <a:moveTo>
                    <a:pt x="462" y="381"/>
                  </a:moveTo>
                  <a:lnTo>
                    <a:pt x="228" y="381"/>
                  </a:lnTo>
                  <a:lnTo>
                    <a:pt x="228" y="381"/>
                  </a:lnTo>
                  <a:lnTo>
                    <a:pt x="219" y="382"/>
                  </a:lnTo>
                  <a:lnTo>
                    <a:pt x="211" y="383"/>
                  </a:lnTo>
                  <a:lnTo>
                    <a:pt x="203" y="385"/>
                  </a:lnTo>
                  <a:lnTo>
                    <a:pt x="196" y="389"/>
                  </a:lnTo>
                  <a:lnTo>
                    <a:pt x="189" y="392"/>
                  </a:lnTo>
                  <a:lnTo>
                    <a:pt x="183" y="396"/>
                  </a:lnTo>
                  <a:lnTo>
                    <a:pt x="176" y="402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6" y="413"/>
                  </a:lnTo>
                  <a:lnTo>
                    <a:pt x="161" y="421"/>
                  </a:lnTo>
                  <a:lnTo>
                    <a:pt x="158" y="428"/>
                  </a:lnTo>
                  <a:lnTo>
                    <a:pt x="155" y="436"/>
                  </a:lnTo>
                  <a:lnTo>
                    <a:pt x="154" y="443"/>
                  </a:lnTo>
                  <a:lnTo>
                    <a:pt x="153" y="451"/>
                  </a:lnTo>
                  <a:lnTo>
                    <a:pt x="153" y="459"/>
                  </a:lnTo>
                  <a:lnTo>
                    <a:pt x="153" y="468"/>
                  </a:lnTo>
                  <a:lnTo>
                    <a:pt x="167" y="564"/>
                  </a:lnTo>
                  <a:lnTo>
                    <a:pt x="167" y="564"/>
                  </a:lnTo>
                  <a:lnTo>
                    <a:pt x="168" y="571"/>
                  </a:lnTo>
                  <a:lnTo>
                    <a:pt x="170" y="578"/>
                  </a:lnTo>
                  <a:lnTo>
                    <a:pt x="175" y="591"/>
                  </a:lnTo>
                  <a:lnTo>
                    <a:pt x="183" y="603"/>
                  </a:lnTo>
                  <a:lnTo>
                    <a:pt x="192" y="614"/>
                  </a:lnTo>
                  <a:lnTo>
                    <a:pt x="203" y="623"/>
                  </a:lnTo>
                  <a:lnTo>
                    <a:pt x="215" y="630"/>
                  </a:lnTo>
                  <a:lnTo>
                    <a:pt x="221" y="632"/>
                  </a:lnTo>
                  <a:lnTo>
                    <a:pt x="228" y="634"/>
                  </a:lnTo>
                  <a:lnTo>
                    <a:pt x="234" y="635"/>
                  </a:lnTo>
                  <a:lnTo>
                    <a:pt x="241" y="635"/>
                  </a:lnTo>
                  <a:lnTo>
                    <a:pt x="462" y="637"/>
                  </a:lnTo>
                  <a:lnTo>
                    <a:pt x="462" y="637"/>
                  </a:lnTo>
                  <a:lnTo>
                    <a:pt x="469" y="635"/>
                  </a:lnTo>
                  <a:lnTo>
                    <a:pt x="478" y="634"/>
                  </a:lnTo>
                  <a:lnTo>
                    <a:pt x="485" y="632"/>
                  </a:lnTo>
                  <a:lnTo>
                    <a:pt x="492" y="630"/>
                  </a:lnTo>
                  <a:lnTo>
                    <a:pt x="499" y="627"/>
                  </a:lnTo>
                  <a:lnTo>
                    <a:pt x="506" y="623"/>
                  </a:lnTo>
                  <a:lnTo>
                    <a:pt x="512" y="618"/>
                  </a:lnTo>
                  <a:lnTo>
                    <a:pt x="518" y="613"/>
                  </a:lnTo>
                  <a:lnTo>
                    <a:pt x="523" y="608"/>
                  </a:lnTo>
                  <a:lnTo>
                    <a:pt x="527" y="601"/>
                  </a:lnTo>
                  <a:lnTo>
                    <a:pt x="532" y="595"/>
                  </a:lnTo>
                  <a:lnTo>
                    <a:pt x="535" y="587"/>
                  </a:lnTo>
                  <a:lnTo>
                    <a:pt x="537" y="581"/>
                  </a:lnTo>
                  <a:lnTo>
                    <a:pt x="539" y="572"/>
                  </a:lnTo>
                  <a:lnTo>
                    <a:pt x="540" y="565"/>
                  </a:lnTo>
                  <a:lnTo>
                    <a:pt x="541" y="557"/>
                  </a:lnTo>
                  <a:lnTo>
                    <a:pt x="541" y="462"/>
                  </a:lnTo>
                  <a:lnTo>
                    <a:pt x="541" y="462"/>
                  </a:lnTo>
                  <a:lnTo>
                    <a:pt x="540" y="453"/>
                  </a:lnTo>
                  <a:lnTo>
                    <a:pt x="539" y="446"/>
                  </a:lnTo>
                  <a:lnTo>
                    <a:pt x="537" y="438"/>
                  </a:lnTo>
                  <a:lnTo>
                    <a:pt x="535" y="431"/>
                  </a:lnTo>
                  <a:lnTo>
                    <a:pt x="532" y="423"/>
                  </a:lnTo>
                  <a:lnTo>
                    <a:pt x="527" y="417"/>
                  </a:lnTo>
                  <a:lnTo>
                    <a:pt x="523" y="410"/>
                  </a:lnTo>
                  <a:lnTo>
                    <a:pt x="518" y="405"/>
                  </a:lnTo>
                  <a:lnTo>
                    <a:pt x="512" y="399"/>
                  </a:lnTo>
                  <a:lnTo>
                    <a:pt x="506" y="395"/>
                  </a:lnTo>
                  <a:lnTo>
                    <a:pt x="499" y="391"/>
                  </a:lnTo>
                  <a:lnTo>
                    <a:pt x="492" y="388"/>
                  </a:lnTo>
                  <a:lnTo>
                    <a:pt x="485" y="385"/>
                  </a:lnTo>
                  <a:lnTo>
                    <a:pt x="478" y="383"/>
                  </a:lnTo>
                  <a:lnTo>
                    <a:pt x="469" y="382"/>
                  </a:lnTo>
                  <a:lnTo>
                    <a:pt x="462" y="381"/>
                  </a:lnTo>
                  <a:lnTo>
                    <a:pt x="462" y="381"/>
                  </a:lnTo>
                  <a:close/>
                  <a:moveTo>
                    <a:pt x="477" y="557"/>
                  </a:moveTo>
                  <a:lnTo>
                    <a:pt x="477" y="557"/>
                  </a:lnTo>
                  <a:lnTo>
                    <a:pt x="477" y="560"/>
                  </a:lnTo>
                  <a:lnTo>
                    <a:pt x="476" y="562"/>
                  </a:lnTo>
                  <a:lnTo>
                    <a:pt x="473" y="568"/>
                  </a:lnTo>
                  <a:lnTo>
                    <a:pt x="467" y="571"/>
                  </a:lnTo>
                  <a:lnTo>
                    <a:pt x="465" y="572"/>
                  </a:lnTo>
                  <a:lnTo>
                    <a:pt x="462" y="572"/>
                  </a:lnTo>
                  <a:lnTo>
                    <a:pt x="242" y="572"/>
                  </a:lnTo>
                  <a:lnTo>
                    <a:pt x="242" y="572"/>
                  </a:lnTo>
                  <a:lnTo>
                    <a:pt x="239" y="570"/>
                  </a:lnTo>
                  <a:lnTo>
                    <a:pt x="234" y="566"/>
                  </a:lnTo>
                  <a:lnTo>
                    <a:pt x="231" y="560"/>
                  </a:lnTo>
                  <a:lnTo>
                    <a:pt x="229" y="554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3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3" y="447"/>
                  </a:lnTo>
                  <a:lnTo>
                    <a:pt x="228" y="446"/>
                  </a:lnTo>
                  <a:lnTo>
                    <a:pt x="462" y="446"/>
                  </a:lnTo>
                  <a:lnTo>
                    <a:pt x="462" y="446"/>
                  </a:lnTo>
                  <a:lnTo>
                    <a:pt x="465" y="446"/>
                  </a:lnTo>
                  <a:lnTo>
                    <a:pt x="467" y="447"/>
                  </a:lnTo>
                  <a:lnTo>
                    <a:pt x="473" y="450"/>
                  </a:lnTo>
                  <a:lnTo>
                    <a:pt x="476" y="455"/>
                  </a:lnTo>
                  <a:lnTo>
                    <a:pt x="477" y="458"/>
                  </a:lnTo>
                  <a:lnTo>
                    <a:pt x="477" y="462"/>
                  </a:lnTo>
                  <a:lnTo>
                    <a:pt x="477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43"/>
          <p:cNvGrpSpPr/>
          <p:nvPr/>
        </p:nvGrpSpPr>
        <p:grpSpPr>
          <a:xfrm>
            <a:off x="4676393" y="4331631"/>
            <a:ext cx="869447" cy="869564"/>
            <a:chOff x="4753800" y="4905819"/>
            <a:chExt cx="869714" cy="869714"/>
          </a:xfrm>
        </p:grpSpPr>
        <p:sp>
          <p:nvSpPr>
            <p:cNvPr id="10" name="椭圆 9"/>
            <p:cNvSpPr/>
            <p:nvPr/>
          </p:nvSpPr>
          <p:spPr>
            <a:xfrm>
              <a:off x="4753800" y="4905819"/>
              <a:ext cx="869714" cy="8697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5027526" y="5269330"/>
              <a:ext cx="322263" cy="161925"/>
            </a:xfrm>
            <a:custGeom>
              <a:avLst/>
              <a:gdLst>
                <a:gd name="T0" fmla="*/ 891 w 1019"/>
                <a:gd name="T1" fmla="*/ 95 h 508"/>
                <a:gd name="T2" fmla="*/ 887 w 1019"/>
                <a:gd name="T3" fmla="*/ 67 h 508"/>
                <a:gd name="T4" fmla="*/ 875 w 1019"/>
                <a:gd name="T5" fmla="*/ 41 h 508"/>
                <a:gd name="T6" fmla="*/ 857 w 1019"/>
                <a:gd name="T7" fmla="*/ 22 h 508"/>
                <a:gd name="T8" fmla="*/ 833 w 1019"/>
                <a:gd name="T9" fmla="*/ 7 h 508"/>
                <a:gd name="T10" fmla="*/ 805 w 1019"/>
                <a:gd name="T11" fmla="*/ 1 h 508"/>
                <a:gd name="T12" fmla="*/ 96 w 1019"/>
                <a:gd name="T13" fmla="*/ 0 h 508"/>
                <a:gd name="T14" fmla="*/ 68 w 1019"/>
                <a:gd name="T15" fmla="*/ 4 h 508"/>
                <a:gd name="T16" fmla="*/ 42 w 1019"/>
                <a:gd name="T17" fmla="*/ 16 h 508"/>
                <a:gd name="T18" fmla="*/ 22 w 1019"/>
                <a:gd name="T19" fmla="*/ 35 h 508"/>
                <a:gd name="T20" fmla="*/ 8 w 1019"/>
                <a:gd name="T21" fmla="*/ 59 h 508"/>
                <a:gd name="T22" fmla="*/ 2 w 1019"/>
                <a:gd name="T23" fmla="*/ 85 h 508"/>
                <a:gd name="T24" fmla="*/ 0 w 1019"/>
                <a:gd name="T25" fmla="*/ 414 h 508"/>
                <a:gd name="T26" fmla="*/ 5 w 1019"/>
                <a:gd name="T27" fmla="*/ 442 h 508"/>
                <a:gd name="T28" fmla="*/ 17 w 1019"/>
                <a:gd name="T29" fmla="*/ 466 h 508"/>
                <a:gd name="T30" fmla="*/ 35 w 1019"/>
                <a:gd name="T31" fmla="*/ 487 h 508"/>
                <a:gd name="T32" fmla="*/ 58 w 1019"/>
                <a:gd name="T33" fmla="*/ 501 h 508"/>
                <a:gd name="T34" fmla="*/ 86 w 1019"/>
                <a:gd name="T35" fmla="*/ 508 h 508"/>
                <a:gd name="T36" fmla="*/ 796 w 1019"/>
                <a:gd name="T37" fmla="*/ 508 h 508"/>
                <a:gd name="T38" fmla="*/ 824 w 1019"/>
                <a:gd name="T39" fmla="*/ 504 h 508"/>
                <a:gd name="T40" fmla="*/ 849 w 1019"/>
                <a:gd name="T41" fmla="*/ 492 h 508"/>
                <a:gd name="T42" fmla="*/ 870 w 1019"/>
                <a:gd name="T43" fmla="*/ 474 h 508"/>
                <a:gd name="T44" fmla="*/ 883 w 1019"/>
                <a:gd name="T45" fmla="*/ 450 h 508"/>
                <a:gd name="T46" fmla="*/ 891 w 1019"/>
                <a:gd name="T47" fmla="*/ 423 h 508"/>
                <a:gd name="T48" fmla="*/ 954 w 1019"/>
                <a:gd name="T49" fmla="*/ 414 h 508"/>
                <a:gd name="T50" fmla="*/ 979 w 1019"/>
                <a:gd name="T51" fmla="*/ 408 h 508"/>
                <a:gd name="T52" fmla="*/ 1008 w 1019"/>
                <a:gd name="T53" fmla="*/ 385 h 508"/>
                <a:gd name="T54" fmla="*/ 1018 w 1019"/>
                <a:gd name="T55" fmla="*/ 356 h 508"/>
                <a:gd name="T56" fmla="*/ 1019 w 1019"/>
                <a:gd name="T57" fmla="*/ 158 h 508"/>
                <a:gd name="T58" fmla="*/ 1013 w 1019"/>
                <a:gd name="T59" fmla="*/ 134 h 508"/>
                <a:gd name="T60" fmla="*/ 990 w 1019"/>
                <a:gd name="T61" fmla="*/ 106 h 508"/>
                <a:gd name="T62" fmla="*/ 961 w 1019"/>
                <a:gd name="T63" fmla="*/ 95 h 508"/>
                <a:gd name="T64" fmla="*/ 828 w 1019"/>
                <a:gd name="T65" fmla="*/ 414 h 508"/>
                <a:gd name="T66" fmla="*/ 824 w 1019"/>
                <a:gd name="T67" fmla="*/ 426 h 508"/>
                <a:gd name="T68" fmla="*/ 814 w 1019"/>
                <a:gd name="T69" fmla="*/ 439 h 508"/>
                <a:gd name="T70" fmla="*/ 796 w 1019"/>
                <a:gd name="T71" fmla="*/ 445 h 508"/>
                <a:gd name="T72" fmla="*/ 90 w 1019"/>
                <a:gd name="T73" fmla="*/ 445 h 508"/>
                <a:gd name="T74" fmla="*/ 73 w 1019"/>
                <a:gd name="T75" fmla="*/ 436 h 508"/>
                <a:gd name="T76" fmla="*/ 65 w 1019"/>
                <a:gd name="T77" fmla="*/ 420 h 508"/>
                <a:gd name="T78" fmla="*/ 64 w 1019"/>
                <a:gd name="T79" fmla="*/ 95 h 508"/>
                <a:gd name="T80" fmla="*/ 69 w 1019"/>
                <a:gd name="T81" fmla="*/ 78 h 508"/>
                <a:gd name="T82" fmla="*/ 84 w 1019"/>
                <a:gd name="T83" fmla="*/ 66 h 508"/>
                <a:gd name="T84" fmla="*/ 796 w 1019"/>
                <a:gd name="T85" fmla="*/ 63 h 508"/>
                <a:gd name="T86" fmla="*/ 808 w 1019"/>
                <a:gd name="T87" fmla="*/ 66 h 508"/>
                <a:gd name="T88" fmla="*/ 822 w 1019"/>
                <a:gd name="T89" fmla="*/ 78 h 508"/>
                <a:gd name="T90" fmla="*/ 828 w 1019"/>
                <a:gd name="T91" fmla="*/ 95 h 508"/>
                <a:gd name="T92" fmla="*/ 891 w 1019"/>
                <a:gd name="T93" fmla="*/ 349 h 508"/>
                <a:gd name="T94" fmla="*/ 954 w 1019"/>
                <a:gd name="T95" fmla="*/ 349 h 508"/>
                <a:gd name="T96" fmla="*/ 598 w 1019"/>
                <a:gd name="T97" fmla="*/ 150 h 508"/>
                <a:gd name="T98" fmla="*/ 582 w 1019"/>
                <a:gd name="T99" fmla="*/ 136 h 508"/>
                <a:gd name="T100" fmla="*/ 563 w 1019"/>
                <a:gd name="T101" fmla="*/ 127 h 508"/>
                <a:gd name="T102" fmla="*/ 159 w 1019"/>
                <a:gd name="T103" fmla="*/ 127 h 508"/>
                <a:gd name="T104" fmla="*/ 142 w 1019"/>
                <a:gd name="T105" fmla="*/ 133 h 508"/>
                <a:gd name="T106" fmla="*/ 130 w 1019"/>
                <a:gd name="T107" fmla="*/ 147 h 508"/>
                <a:gd name="T108" fmla="*/ 128 w 1019"/>
                <a:gd name="T109" fmla="*/ 349 h 508"/>
                <a:gd name="T110" fmla="*/ 130 w 1019"/>
                <a:gd name="T111" fmla="*/ 362 h 508"/>
                <a:gd name="T112" fmla="*/ 142 w 1019"/>
                <a:gd name="T113" fmla="*/ 376 h 508"/>
                <a:gd name="T114" fmla="*/ 159 w 1019"/>
                <a:gd name="T115" fmla="*/ 382 h 508"/>
                <a:gd name="T116" fmla="*/ 689 w 1019"/>
                <a:gd name="T117" fmla="*/ 380 h 508"/>
                <a:gd name="T118" fmla="*/ 701 w 1019"/>
                <a:gd name="T119" fmla="*/ 373 h 508"/>
                <a:gd name="T120" fmla="*/ 702 w 1019"/>
                <a:gd name="T121" fmla="*/ 3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9" h="508">
                  <a:moveTo>
                    <a:pt x="954" y="95"/>
                  </a:moveTo>
                  <a:lnTo>
                    <a:pt x="891" y="95"/>
                  </a:lnTo>
                  <a:lnTo>
                    <a:pt x="891" y="95"/>
                  </a:lnTo>
                  <a:lnTo>
                    <a:pt x="891" y="85"/>
                  </a:lnTo>
                  <a:lnTo>
                    <a:pt x="889" y="76"/>
                  </a:lnTo>
                  <a:lnTo>
                    <a:pt x="887" y="67"/>
                  </a:lnTo>
                  <a:lnTo>
                    <a:pt x="883" y="59"/>
                  </a:lnTo>
                  <a:lnTo>
                    <a:pt x="879" y="50"/>
                  </a:lnTo>
                  <a:lnTo>
                    <a:pt x="875" y="41"/>
                  </a:lnTo>
                  <a:lnTo>
                    <a:pt x="870" y="35"/>
                  </a:lnTo>
                  <a:lnTo>
                    <a:pt x="863" y="27"/>
                  </a:lnTo>
                  <a:lnTo>
                    <a:pt x="857" y="22"/>
                  </a:lnTo>
                  <a:lnTo>
                    <a:pt x="849" y="16"/>
                  </a:lnTo>
                  <a:lnTo>
                    <a:pt x="842" y="11"/>
                  </a:lnTo>
                  <a:lnTo>
                    <a:pt x="833" y="7"/>
                  </a:lnTo>
                  <a:lnTo>
                    <a:pt x="824" y="4"/>
                  </a:lnTo>
                  <a:lnTo>
                    <a:pt x="815" y="2"/>
                  </a:lnTo>
                  <a:lnTo>
                    <a:pt x="805" y="1"/>
                  </a:lnTo>
                  <a:lnTo>
                    <a:pt x="7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7" y="41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3" y="76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23"/>
                  </a:lnTo>
                  <a:lnTo>
                    <a:pt x="3" y="432"/>
                  </a:lnTo>
                  <a:lnTo>
                    <a:pt x="5" y="442"/>
                  </a:lnTo>
                  <a:lnTo>
                    <a:pt x="8" y="450"/>
                  </a:lnTo>
                  <a:lnTo>
                    <a:pt x="12" y="459"/>
                  </a:lnTo>
                  <a:lnTo>
                    <a:pt x="17" y="466"/>
                  </a:lnTo>
                  <a:lnTo>
                    <a:pt x="22" y="474"/>
                  </a:lnTo>
                  <a:lnTo>
                    <a:pt x="28" y="480"/>
                  </a:lnTo>
                  <a:lnTo>
                    <a:pt x="35" y="487"/>
                  </a:lnTo>
                  <a:lnTo>
                    <a:pt x="42" y="492"/>
                  </a:lnTo>
                  <a:lnTo>
                    <a:pt x="51" y="497"/>
                  </a:lnTo>
                  <a:lnTo>
                    <a:pt x="58" y="501"/>
                  </a:lnTo>
                  <a:lnTo>
                    <a:pt x="68" y="504"/>
                  </a:lnTo>
                  <a:lnTo>
                    <a:pt x="77" y="507"/>
                  </a:lnTo>
                  <a:lnTo>
                    <a:pt x="86" y="508"/>
                  </a:lnTo>
                  <a:lnTo>
                    <a:pt x="96" y="508"/>
                  </a:lnTo>
                  <a:lnTo>
                    <a:pt x="796" y="508"/>
                  </a:lnTo>
                  <a:lnTo>
                    <a:pt x="796" y="508"/>
                  </a:lnTo>
                  <a:lnTo>
                    <a:pt x="805" y="508"/>
                  </a:lnTo>
                  <a:lnTo>
                    <a:pt x="815" y="507"/>
                  </a:lnTo>
                  <a:lnTo>
                    <a:pt x="824" y="504"/>
                  </a:lnTo>
                  <a:lnTo>
                    <a:pt x="833" y="501"/>
                  </a:lnTo>
                  <a:lnTo>
                    <a:pt x="842" y="497"/>
                  </a:lnTo>
                  <a:lnTo>
                    <a:pt x="849" y="492"/>
                  </a:lnTo>
                  <a:lnTo>
                    <a:pt x="857" y="487"/>
                  </a:lnTo>
                  <a:lnTo>
                    <a:pt x="863" y="480"/>
                  </a:lnTo>
                  <a:lnTo>
                    <a:pt x="870" y="474"/>
                  </a:lnTo>
                  <a:lnTo>
                    <a:pt x="875" y="466"/>
                  </a:lnTo>
                  <a:lnTo>
                    <a:pt x="879" y="459"/>
                  </a:lnTo>
                  <a:lnTo>
                    <a:pt x="883" y="450"/>
                  </a:lnTo>
                  <a:lnTo>
                    <a:pt x="887" y="442"/>
                  </a:lnTo>
                  <a:lnTo>
                    <a:pt x="889" y="432"/>
                  </a:lnTo>
                  <a:lnTo>
                    <a:pt x="891" y="423"/>
                  </a:lnTo>
                  <a:lnTo>
                    <a:pt x="891" y="414"/>
                  </a:lnTo>
                  <a:lnTo>
                    <a:pt x="954" y="414"/>
                  </a:lnTo>
                  <a:lnTo>
                    <a:pt x="954" y="414"/>
                  </a:lnTo>
                  <a:lnTo>
                    <a:pt x="961" y="413"/>
                  </a:lnTo>
                  <a:lnTo>
                    <a:pt x="967" y="412"/>
                  </a:lnTo>
                  <a:lnTo>
                    <a:pt x="979" y="408"/>
                  </a:lnTo>
                  <a:lnTo>
                    <a:pt x="990" y="402"/>
                  </a:lnTo>
                  <a:lnTo>
                    <a:pt x="999" y="394"/>
                  </a:lnTo>
                  <a:lnTo>
                    <a:pt x="1008" y="385"/>
                  </a:lnTo>
                  <a:lnTo>
                    <a:pt x="1013" y="374"/>
                  </a:lnTo>
                  <a:lnTo>
                    <a:pt x="1017" y="362"/>
                  </a:lnTo>
                  <a:lnTo>
                    <a:pt x="1018" y="356"/>
                  </a:lnTo>
                  <a:lnTo>
                    <a:pt x="1019" y="349"/>
                  </a:lnTo>
                  <a:lnTo>
                    <a:pt x="1019" y="158"/>
                  </a:lnTo>
                  <a:lnTo>
                    <a:pt x="1019" y="158"/>
                  </a:lnTo>
                  <a:lnTo>
                    <a:pt x="1018" y="152"/>
                  </a:lnTo>
                  <a:lnTo>
                    <a:pt x="1017" y="145"/>
                  </a:lnTo>
                  <a:lnTo>
                    <a:pt x="1013" y="134"/>
                  </a:lnTo>
                  <a:lnTo>
                    <a:pt x="1008" y="123"/>
                  </a:lnTo>
                  <a:lnTo>
                    <a:pt x="999" y="114"/>
                  </a:lnTo>
                  <a:lnTo>
                    <a:pt x="990" y="106"/>
                  </a:lnTo>
                  <a:lnTo>
                    <a:pt x="979" y="100"/>
                  </a:lnTo>
                  <a:lnTo>
                    <a:pt x="967" y="96"/>
                  </a:lnTo>
                  <a:lnTo>
                    <a:pt x="961" y="95"/>
                  </a:lnTo>
                  <a:lnTo>
                    <a:pt x="954" y="95"/>
                  </a:lnTo>
                  <a:lnTo>
                    <a:pt x="954" y="95"/>
                  </a:lnTo>
                  <a:close/>
                  <a:moveTo>
                    <a:pt x="828" y="414"/>
                  </a:moveTo>
                  <a:lnTo>
                    <a:pt x="828" y="414"/>
                  </a:lnTo>
                  <a:lnTo>
                    <a:pt x="827" y="420"/>
                  </a:lnTo>
                  <a:lnTo>
                    <a:pt x="824" y="426"/>
                  </a:lnTo>
                  <a:lnTo>
                    <a:pt x="822" y="431"/>
                  </a:lnTo>
                  <a:lnTo>
                    <a:pt x="818" y="436"/>
                  </a:lnTo>
                  <a:lnTo>
                    <a:pt x="814" y="439"/>
                  </a:lnTo>
                  <a:lnTo>
                    <a:pt x="808" y="443"/>
                  </a:lnTo>
                  <a:lnTo>
                    <a:pt x="802" y="445"/>
                  </a:lnTo>
                  <a:lnTo>
                    <a:pt x="796" y="445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0" y="445"/>
                  </a:lnTo>
                  <a:lnTo>
                    <a:pt x="84" y="443"/>
                  </a:lnTo>
                  <a:lnTo>
                    <a:pt x="78" y="439"/>
                  </a:lnTo>
                  <a:lnTo>
                    <a:pt x="73" y="436"/>
                  </a:lnTo>
                  <a:lnTo>
                    <a:pt x="69" y="431"/>
                  </a:lnTo>
                  <a:lnTo>
                    <a:pt x="67" y="426"/>
                  </a:lnTo>
                  <a:lnTo>
                    <a:pt x="65" y="420"/>
                  </a:lnTo>
                  <a:lnTo>
                    <a:pt x="64" y="414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7" y="83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8" y="69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796" y="63"/>
                  </a:lnTo>
                  <a:lnTo>
                    <a:pt x="796" y="63"/>
                  </a:lnTo>
                  <a:lnTo>
                    <a:pt x="802" y="64"/>
                  </a:lnTo>
                  <a:lnTo>
                    <a:pt x="808" y="66"/>
                  </a:lnTo>
                  <a:lnTo>
                    <a:pt x="814" y="69"/>
                  </a:lnTo>
                  <a:lnTo>
                    <a:pt x="818" y="73"/>
                  </a:lnTo>
                  <a:lnTo>
                    <a:pt x="822" y="78"/>
                  </a:lnTo>
                  <a:lnTo>
                    <a:pt x="824" y="83"/>
                  </a:lnTo>
                  <a:lnTo>
                    <a:pt x="827" y="89"/>
                  </a:lnTo>
                  <a:lnTo>
                    <a:pt x="828" y="95"/>
                  </a:lnTo>
                  <a:lnTo>
                    <a:pt x="828" y="414"/>
                  </a:lnTo>
                  <a:close/>
                  <a:moveTo>
                    <a:pt x="954" y="349"/>
                  </a:moveTo>
                  <a:lnTo>
                    <a:pt x="891" y="349"/>
                  </a:lnTo>
                  <a:lnTo>
                    <a:pt x="891" y="158"/>
                  </a:lnTo>
                  <a:lnTo>
                    <a:pt x="954" y="158"/>
                  </a:lnTo>
                  <a:lnTo>
                    <a:pt x="954" y="349"/>
                  </a:lnTo>
                  <a:close/>
                  <a:moveTo>
                    <a:pt x="601" y="155"/>
                  </a:moveTo>
                  <a:lnTo>
                    <a:pt x="601" y="155"/>
                  </a:lnTo>
                  <a:lnTo>
                    <a:pt x="598" y="150"/>
                  </a:lnTo>
                  <a:lnTo>
                    <a:pt x="594" y="144"/>
                  </a:lnTo>
                  <a:lnTo>
                    <a:pt x="588" y="139"/>
                  </a:lnTo>
                  <a:lnTo>
                    <a:pt x="582" y="136"/>
                  </a:lnTo>
                  <a:lnTo>
                    <a:pt x="576" y="132"/>
                  </a:lnTo>
                  <a:lnTo>
                    <a:pt x="569" y="129"/>
                  </a:lnTo>
                  <a:lnTo>
                    <a:pt x="563" y="127"/>
                  </a:lnTo>
                  <a:lnTo>
                    <a:pt x="555" y="127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56"/>
                  </a:lnTo>
                  <a:lnTo>
                    <a:pt x="130" y="362"/>
                  </a:lnTo>
                  <a:lnTo>
                    <a:pt x="133" y="368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7" y="379"/>
                  </a:lnTo>
                  <a:lnTo>
                    <a:pt x="153" y="380"/>
                  </a:lnTo>
                  <a:lnTo>
                    <a:pt x="159" y="382"/>
                  </a:lnTo>
                  <a:lnTo>
                    <a:pt x="683" y="382"/>
                  </a:lnTo>
                  <a:lnTo>
                    <a:pt x="683" y="382"/>
                  </a:lnTo>
                  <a:lnTo>
                    <a:pt x="689" y="380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1" y="373"/>
                  </a:lnTo>
                  <a:lnTo>
                    <a:pt x="703" y="369"/>
                  </a:lnTo>
                  <a:lnTo>
                    <a:pt x="703" y="364"/>
                  </a:lnTo>
                  <a:lnTo>
                    <a:pt x="702" y="359"/>
                  </a:lnTo>
                  <a:lnTo>
                    <a:pt x="700" y="353"/>
                  </a:lnTo>
                  <a:lnTo>
                    <a:pt x="601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3769329" y="2760341"/>
            <a:ext cx="869447" cy="869564"/>
            <a:chOff x="3846456" y="3334254"/>
            <a:chExt cx="869714" cy="869714"/>
          </a:xfrm>
        </p:grpSpPr>
        <p:sp>
          <p:nvSpPr>
            <p:cNvPr id="14" name="椭圆 13"/>
            <p:cNvSpPr/>
            <p:nvPr/>
          </p:nvSpPr>
          <p:spPr>
            <a:xfrm>
              <a:off x="3846456" y="3334254"/>
              <a:ext cx="869714" cy="8697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4120181" y="3598744"/>
              <a:ext cx="322263" cy="323850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1"/>
          <p:cNvGrpSpPr/>
          <p:nvPr/>
        </p:nvGrpSpPr>
        <p:grpSpPr>
          <a:xfrm>
            <a:off x="4676392" y="1189047"/>
            <a:ext cx="869447" cy="869564"/>
            <a:chOff x="4753799" y="1762689"/>
            <a:chExt cx="869714" cy="869714"/>
          </a:xfrm>
        </p:grpSpPr>
        <p:sp>
          <p:nvSpPr>
            <p:cNvPr id="17" name="椭圆 16"/>
            <p:cNvSpPr/>
            <p:nvPr/>
          </p:nvSpPr>
          <p:spPr>
            <a:xfrm>
              <a:off x="4753799" y="1762689"/>
              <a:ext cx="869714" cy="8697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01"/>
            <p:cNvSpPr>
              <a:spLocks noEditPoints="1"/>
            </p:cNvSpPr>
            <p:nvPr/>
          </p:nvSpPr>
          <p:spPr bwMode="auto">
            <a:xfrm>
              <a:off x="5075800" y="2035621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-122488" y="177345"/>
            <a:ext cx="388305" cy="388305"/>
          </a:xfrm>
          <a:prstGeom prst="ellipse">
            <a:avLst/>
          </a:prstGeom>
          <a:solidFill>
            <a:srgbClr val="327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圆角矩形 4"/>
          <p:cNvSpPr/>
          <p:nvPr/>
        </p:nvSpPr>
        <p:spPr>
          <a:xfrm>
            <a:off x="0" y="187302"/>
            <a:ext cx="1802131" cy="378348"/>
          </a:xfrm>
          <a:prstGeom prst="roundRect">
            <a:avLst>
              <a:gd name="adj" fmla="val 50000"/>
            </a:avLst>
          </a:prstGeom>
          <a:solidFill>
            <a:srgbClr val="1E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活动财务预算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4" grpId="0"/>
      <p:bldP spid="22" grpId="0"/>
      <p:bldP spid="25" grpId="0"/>
      <p:bldP spid="23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611313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6113131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6113131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61131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1">
      <a:majorFont>
        <a:latin typeface="Calibri Light"/>
        <a:ea typeface="阿里巴巴普惠体 R"/>
        <a:cs typeface=""/>
      </a:majorFont>
      <a:minorFont>
        <a:latin typeface="Calibri"/>
        <a:ea typeface="阿里巴巴普惠体 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阿里巴巴普惠体 R"/>
        <a:cs typeface=""/>
      </a:majorFont>
      <a:minorFont>
        <a:latin typeface="Calibri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阿里巴巴普惠体 R"/>
        <a:cs typeface=""/>
      </a:majorFont>
      <a:minorFont>
        <a:latin typeface="Calibri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2818</Words>
  <Application>Microsoft Office PowerPoint</Application>
  <PresentationFormat>宽屏</PresentationFormat>
  <Paragraphs>249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 M</vt:lpstr>
      <vt:lpstr>阿里巴巴普惠体 R</vt:lpstr>
      <vt:lpstr>宋体</vt:lpstr>
      <vt:lpstr>站酷庆科黄油体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www.bangongziyuan.com</cp:keywords>
  <dc:description>www.ppt818.com-提供资源下载</dc:description>
  <cp:lastModifiedBy>Windows 用户</cp:lastModifiedBy>
  <cp:revision>22</cp:revision>
  <dcterms:created xsi:type="dcterms:W3CDTF">2019-07-12T07:49:00Z</dcterms:created>
  <dcterms:modified xsi:type="dcterms:W3CDTF">2023-01-11T01:33:22Z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48CFF48831F34E3B85B5E737C51F5DD4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