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9" r:id="rId3"/>
    <p:sldId id="260" r:id="rId4"/>
    <p:sldId id="261" r:id="rId5"/>
    <p:sldId id="262" r:id="rId6"/>
    <p:sldId id="263" r:id="rId7"/>
    <p:sldId id="265" r:id="rId8"/>
    <p:sldId id="266" r:id="rId9"/>
    <p:sldId id="267" r:id="rId10"/>
    <p:sldId id="268" r:id="rId11"/>
    <p:sldId id="280" r:id="rId12"/>
    <p:sldId id="281" r:id="rId13"/>
    <p:sldId id="282" r:id="rId14"/>
    <p:sldId id="287" r:id="rId15"/>
    <p:sldId id="284" r:id="rId16"/>
    <p:sldId id="286" r:id="rId17"/>
    <p:sldId id="288" r:id="rId18"/>
    <p:sldId id="289" r:id="rId19"/>
    <p:sldId id="283" r:id="rId20"/>
    <p:sldId id="290" r:id="rId21"/>
    <p:sldId id="273" r:id="rId22"/>
    <p:sldId id="274" r:id="rId23"/>
    <p:sldId id="275" r:id="rId24"/>
    <p:sldId id="292" r:id="rId25"/>
    <p:sldId id="291"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D44B"/>
    <a:srgbClr val="9933FF"/>
    <a:srgbClr val="FF99FF"/>
    <a:srgbClr val="FF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4" autoAdjust="0"/>
  </p:normalViewPr>
  <p:slideViewPr>
    <p:cSldViewPr>
      <p:cViewPr varScale="1">
        <p:scale>
          <a:sx n="143" d="100"/>
          <a:sy n="143" d="100"/>
        </p:scale>
        <p:origin x="684" y="102"/>
      </p:cViewPr>
      <p:guideLst>
        <p:guide orient="horz" pos="1620"/>
        <p:guide pos="2880"/>
      </p:guideLst>
    </p:cSldViewPr>
  </p:slideViewPr>
  <p:outlineViewPr>
    <p:cViewPr>
      <p:scale>
        <a:sx n="33" d="100"/>
        <a:sy n="33" d="100"/>
      </p:scale>
      <p:origin x="0" y="46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283B5-D40C-4260-8B8B-54AB228BEAB0}"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55C1E-858D-4B1A-97C1-83788F8A04D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355C1E-858D-4B1A-97C1-83788F8A04D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lvl1pPr>
              <a:defRPr>
                <a:solidFill>
                  <a:schemeClr val="bg1">
                    <a:lumMod val="95000"/>
                  </a:schemeClr>
                </a:solidFill>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lumMod val="95000"/>
                  </a:schemeClr>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2F4110-1653-41D6-AA6F-167A17A60B5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2F4110-1653-41D6-AA6F-167A17A60B52}" type="datetimeFigureOut">
              <a:rPr lang="zh-CN" altLang="en-US" smtClean="0"/>
              <a:t>2023-01-11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07A72E-1270-4231-B36E-50E13A16C0C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18.pn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7.jpe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55.png"/><Relationship Id="rId4" Type="http://schemas.openxmlformats.org/officeDocument/2006/relationships/image" Target="../media/image72.jpe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6.jpe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2065984" y="2873995"/>
            <a:ext cx="777084" cy="893002"/>
          </a:xfrm>
          <a:prstGeom prst="rect">
            <a:avLst/>
          </a:prstGeom>
        </p:spPr>
      </p:pic>
      <p:pic>
        <p:nvPicPr>
          <p:cNvPr id="4" name="图片 3"/>
          <p:cNvPicPr>
            <a:picLocks noChangeAspect="1"/>
          </p:cNvPicPr>
          <p:nvPr/>
        </p:nvPicPr>
        <p:blipFill rotWithShape="1">
          <a:blip r:embed="rId4" cstate="email"/>
          <a:srcRect/>
          <a:stretch>
            <a:fillRect/>
          </a:stretch>
        </p:blipFill>
        <p:spPr>
          <a:xfrm>
            <a:off x="611559" y="0"/>
            <a:ext cx="4285655" cy="2067694"/>
          </a:xfrm>
          <a:prstGeom prst="rect">
            <a:avLst/>
          </a:prstGeom>
        </p:spPr>
      </p:pic>
      <p:pic>
        <p:nvPicPr>
          <p:cNvPr id="8" name="图片 7"/>
          <p:cNvPicPr>
            <a:picLocks noChangeAspect="1"/>
          </p:cNvPicPr>
          <p:nvPr/>
        </p:nvPicPr>
        <p:blipFill rotWithShape="1">
          <a:blip r:embed="rId5" cstate="email"/>
          <a:srcRect/>
          <a:stretch>
            <a:fillRect/>
          </a:stretch>
        </p:blipFill>
        <p:spPr>
          <a:xfrm>
            <a:off x="-70207" y="1160263"/>
            <a:ext cx="9307151" cy="1027147"/>
          </a:xfrm>
          <a:prstGeom prst="rect">
            <a:avLst/>
          </a:prstGeom>
        </p:spPr>
      </p:pic>
      <p:pic>
        <p:nvPicPr>
          <p:cNvPr id="6" name="图片 5"/>
          <p:cNvPicPr>
            <a:picLocks noChangeAspect="1"/>
          </p:cNvPicPr>
          <p:nvPr/>
        </p:nvPicPr>
        <p:blipFill rotWithShape="1">
          <a:blip r:embed="rId6" cstate="email"/>
          <a:srcRect/>
          <a:stretch>
            <a:fillRect/>
          </a:stretch>
        </p:blipFill>
        <p:spPr>
          <a:xfrm flipH="1">
            <a:off x="7032226" y="3583124"/>
            <a:ext cx="1311685" cy="806316"/>
          </a:xfrm>
          <a:prstGeom prst="rect">
            <a:avLst/>
          </a:prstGeom>
        </p:spPr>
      </p:pic>
      <p:pic>
        <p:nvPicPr>
          <p:cNvPr id="10" name="图片 9"/>
          <p:cNvPicPr>
            <a:picLocks noChangeAspect="1"/>
          </p:cNvPicPr>
          <p:nvPr/>
        </p:nvPicPr>
        <p:blipFill rotWithShape="1">
          <a:blip r:embed="rId7" cstate="email"/>
          <a:srcRect/>
          <a:stretch>
            <a:fillRect/>
          </a:stretch>
        </p:blipFill>
        <p:spPr>
          <a:xfrm>
            <a:off x="4656474" y="297758"/>
            <a:ext cx="3687437" cy="1643789"/>
          </a:xfrm>
          <a:prstGeom prst="rect">
            <a:avLst/>
          </a:prstGeom>
        </p:spPr>
      </p:pic>
      <p:pic>
        <p:nvPicPr>
          <p:cNvPr id="13" name="图片 12"/>
          <p:cNvPicPr>
            <a:picLocks noChangeAspect="1"/>
          </p:cNvPicPr>
          <p:nvPr/>
        </p:nvPicPr>
        <p:blipFill rotWithShape="1">
          <a:blip r:embed="rId8" cstate="email"/>
          <a:srcRect/>
          <a:stretch>
            <a:fillRect/>
          </a:stretch>
        </p:blipFill>
        <p:spPr>
          <a:xfrm>
            <a:off x="870350" y="1941547"/>
            <a:ext cx="3168352" cy="1721570"/>
          </a:xfrm>
          <a:prstGeom prst="rect">
            <a:avLst/>
          </a:prstGeom>
        </p:spPr>
      </p:pic>
      <p:pic>
        <p:nvPicPr>
          <p:cNvPr id="11" name="图片 10"/>
          <p:cNvPicPr>
            <a:picLocks noChangeAspect="1"/>
          </p:cNvPicPr>
          <p:nvPr/>
        </p:nvPicPr>
        <p:blipFill rotWithShape="1">
          <a:blip r:embed="rId9" cstate="email"/>
          <a:srcRect/>
          <a:stretch>
            <a:fillRect/>
          </a:stretch>
        </p:blipFill>
        <p:spPr>
          <a:xfrm>
            <a:off x="1403648" y="226260"/>
            <a:ext cx="2101756" cy="2368513"/>
          </a:xfrm>
          <a:prstGeom prst="rect">
            <a:avLst/>
          </a:prstGeom>
        </p:spPr>
      </p:pic>
      <p:pic>
        <p:nvPicPr>
          <p:cNvPr id="5" name="图片 4"/>
          <p:cNvPicPr>
            <a:picLocks noChangeAspect="1"/>
          </p:cNvPicPr>
          <p:nvPr/>
        </p:nvPicPr>
        <p:blipFill rotWithShape="1">
          <a:blip r:embed="rId10" cstate="email"/>
          <a:srcRect/>
          <a:stretch>
            <a:fillRect/>
          </a:stretch>
        </p:blipFill>
        <p:spPr>
          <a:xfrm>
            <a:off x="3059832" y="1315435"/>
            <a:ext cx="6509749" cy="2429505"/>
          </a:xfrm>
          <a:prstGeom prst="rect">
            <a:avLst/>
          </a:prstGeom>
        </p:spPr>
      </p:pic>
      <p:pic>
        <p:nvPicPr>
          <p:cNvPr id="14" name="图片 13"/>
          <p:cNvPicPr>
            <a:picLocks noChangeAspect="1"/>
          </p:cNvPicPr>
          <p:nvPr/>
        </p:nvPicPr>
        <p:blipFill rotWithShape="1">
          <a:blip r:embed="rId11" cstate="email"/>
          <a:srcRect/>
          <a:stretch>
            <a:fillRect/>
          </a:stretch>
        </p:blipFill>
        <p:spPr>
          <a:xfrm>
            <a:off x="539552" y="1398396"/>
            <a:ext cx="3690841" cy="2133084"/>
          </a:xfrm>
          <a:prstGeom prst="rect">
            <a:avLst/>
          </a:prstGeom>
        </p:spPr>
      </p:pic>
      <p:sp>
        <p:nvSpPr>
          <p:cNvPr id="15" name="TextBox 14"/>
          <p:cNvSpPr txBox="1"/>
          <p:nvPr/>
        </p:nvSpPr>
        <p:spPr>
          <a:xfrm>
            <a:off x="3672606" y="3339951"/>
            <a:ext cx="3992945" cy="2308324"/>
          </a:xfrm>
          <a:prstGeom prst="rect">
            <a:avLst/>
          </a:prstGeom>
          <a:noFill/>
        </p:spPr>
        <p:txBody>
          <a:bodyPr wrap="square" rtlCol="0">
            <a:spAutoFit/>
          </a:bodyPr>
          <a:lstStyle/>
          <a:p>
            <a:r>
              <a:rPr lang="zh-CN" altLang="en-US" sz="3600" b="1" smtClean="0">
                <a:solidFill>
                  <a:srgbClr val="FFC000"/>
                </a:solidFill>
                <a:latin typeface="微软雅黑" panose="020B0503020204020204" pitchFamily="34" charset="-122"/>
                <a:ea typeface="微软雅黑" panose="020B0503020204020204" pitchFamily="34" charset="-122"/>
              </a:rPr>
              <a:t>节日主题班级活动</a:t>
            </a:r>
          </a:p>
          <a:p>
            <a:r>
              <a:rPr lang="zh-CN" altLang="en-US" sz="3600" b="1" smtClean="0">
                <a:solidFill>
                  <a:srgbClr val="FFC000"/>
                </a:solidFill>
                <a:latin typeface="微软雅黑" panose="020B0503020204020204" pitchFamily="34" charset="-122"/>
                <a:ea typeface="微软雅黑" panose="020B0503020204020204" pitchFamily="34" charset="-122"/>
              </a:rPr>
              <a:t>汇报人：</a:t>
            </a:r>
            <a:r>
              <a:rPr lang="en-US" altLang="zh-CN" sz="3600" b="1" smtClean="0">
                <a:solidFill>
                  <a:srgbClr val="FFC000"/>
                </a:solidFill>
                <a:latin typeface="微软雅黑" panose="020B0503020204020204" pitchFamily="34" charset="-122"/>
                <a:ea typeface="微软雅黑" panose="020B0503020204020204" pitchFamily="34" charset="-122"/>
              </a:rPr>
              <a:t>PPT818</a:t>
            </a:r>
          </a:p>
          <a:p>
            <a:r>
              <a:rPr lang="zh-CN" altLang="en-US" sz="3600" b="1" smtClean="0">
                <a:solidFill>
                  <a:srgbClr val="FFC000"/>
                </a:solidFill>
                <a:latin typeface="微软雅黑" panose="020B0503020204020204" pitchFamily="34" charset="-122"/>
                <a:ea typeface="微软雅黑" panose="020B0503020204020204" pitchFamily="34" charset="-122"/>
              </a:rPr>
              <a:t>汇报时间：</a:t>
            </a:r>
            <a:r>
              <a:rPr lang="en-US" altLang="zh-CN" sz="3600" b="1" smtClean="0">
                <a:solidFill>
                  <a:srgbClr val="FFC000"/>
                </a:solidFill>
                <a:latin typeface="微软雅黑" panose="020B0503020204020204" pitchFamily="34" charset="-122"/>
                <a:ea typeface="微软雅黑" panose="020B0503020204020204" pitchFamily="34" charset="-122"/>
              </a:rPr>
              <a:t>XX</a:t>
            </a:r>
            <a:r>
              <a:rPr lang="zh-CN" altLang="en-US" sz="3600" b="1" smtClean="0">
                <a:solidFill>
                  <a:srgbClr val="FFC000"/>
                </a:solidFill>
                <a:latin typeface="微软雅黑" panose="020B0503020204020204" pitchFamily="34" charset="-122"/>
                <a:ea typeface="微软雅黑" panose="020B0503020204020204" pitchFamily="34" charset="-122"/>
              </a:rPr>
              <a:t>年</a:t>
            </a:r>
            <a:r>
              <a:rPr lang="en-US" altLang="zh-CN" sz="3600" b="1" smtClean="0">
                <a:solidFill>
                  <a:srgbClr val="FFC000"/>
                </a:solidFill>
                <a:latin typeface="微软雅黑" panose="020B0503020204020204" pitchFamily="34" charset="-122"/>
                <a:ea typeface="微软雅黑" panose="020B0503020204020204" pitchFamily="34" charset="-122"/>
              </a:rPr>
              <a:t>XX</a:t>
            </a:r>
            <a:r>
              <a:rPr lang="zh-CN" altLang="en-US" sz="3600" b="1" smtClean="0">
                <a:solidFill>
                  <a:srgbClr val="FFC000"/>
                </a:solidFill>
                <a:latin typeface="微软雅黑" panose="020B0503020204020204" pitchFamily="34" charset="-122"/>
                <a:ea typeface="微软雅黑" panose="020B0503020204020204" pitchFamily="34" charset="-122"/>
              </a:rPr>
              <a:t>月</a:t>
            </a:r>
            <a:endParaRPr lang="zh-CN" altLang="en-US" sz="1600" b="1" dirty="0">
              <a:solidFill>
                <a:srgbClr val="FFC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2" cstate="email"/>
          <a:stretch>
            <a:fillRect/>
          </a:stretch>
        </p:blipFill>
        <p:spPr>
          <a:xfrm flipH="1">
            <a:off x="107503" y="3292262"/>
            <a:ext cx="1249441" cy="1864158"/>
          </a:xfrm>
          <a:prstGeom prst="rect">
            <a:avLst/>
          </a:prstGeom>
        </p:spPr>
      </p:pic>
      <p:pic>
        <p:nvPicPr>
          <p:cNvPr id="7" name="图片 6"/>
          <p:cNvPicPr>
            <a:picLocks noChangeAspect="1"/>
          </p:cNvPicPr>
          <p:nvPr/>
        </p:nvPicPr>
        <p:blipFill>
          <a:blip r:embed="rId13" cstate="email">
            <a:biLevel thresh="50000"/>
          </a:blip>
          <a:stretch>
            <a:fillRect/>
          </a:stretch>
        </p:blipFill>
        <p:spPr>
          <a:xfrm>
            <a:off x="3608649" y="252006"/>
            <a:ext cx="1375089" cy="908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email"/>
          <a:stretch>
            <a:fillRect/>
          </a:stretch>
        </p:blipFill>
        <p:spPr>
          <a:xfrm>
            <a:off x="5652120" y="-302153"/>
            <a:ext cx="3636226" cy="5143500"/>
          </a:xfrm>
          <a:prstGeom prst="rect">
            <a:avLst/>
          </a:prstGeom>
        </p:spPr>
      </p:pic>
      <p:sp>
        <p:nvSpPr>
          <p:cNvPr id="8" name="Oval 6"/>
          <p:cNvSpPr>
            <a:spLocks noChangeArrowheads="1"/>
          </p:cNvSpPr>
          <p:nvPr/>
        </p:nvSpPr>
        <p:spPr bwMode="auto">
          <a:xfrm rot="353171">
            <a:off x="1680875" y="1650097"/>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Moon</a:t>
            </a:r>
          </a:p>
          <a:p>
            <a:pPr algn="ctr"/>
            <a:r>
              <a:rPr lang="zh-CN" altLang="en-US" b="1" dirty="0">
                <a:latin typeface="Segoe Script" panose="030B0504020000000003" pitchFamily="34" charset="0"/>
                <a:ea typeface="楷体_GB2312" pitchFamily="49" charset="-122"/>
              </a:rPr>
              <a:t>月亮</a:t>
            </a:r>
          </a:p>
        </p:txBody>
      </p:sp>
      <p:sp>
        <p:nvSpPr>
          <p:cNvPr id="9" name="Oval 8"/>
          <p:cNvSpPr>
            <a:spLocks noChangeArrowheads="1"/>
          </p:cNvSpPr>
          <p:nvPr/>
        </p:nvSpPr>
        <p:spPr bwMode="auto">
          <a:xfrm>
            <a:off x="4365820" y="2186595"/>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Black cat</a:t>
            </a:r>
          </a:p>
          <a:p>
            <a:pPr algn="ctr"/>
            <a:r>
              <a:rPr lang="zh-CN" altLang="en-US" b="1" dirty="0">
                <a:latin typeface="Segoe Script" panose="030B0504020000000003" pitchFamily="34" charset="0"/>
                <a:ea typeface="楷体_GB2312" pitchFamily="49" charset="-122"/>
              </a:rPr>
              <a:t>黑猫</a:t>
            </a:r>
          </a:p>
        </p:txBody>
      </p:sp>
      <p:sp>
        <p:nvSpPr>
          <p:cNvPr id="10" name="Oval 7"/>
          <p:cNvSpPr>
            <a:spLocks noChangeArrowheads="1"/>
          </p:cNvSpPr>
          <p:nvPr/>
        </p:nvSpPr>
        <p:spPr bwMode="auto">
          <a:xfrm rot="21288821">
            <a:off x="6592335" y="3002243"/>
            <a:ext cx="1755796"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scarecrow</a:t>
            </a:r>
          </a:p>
          <a:p>
            <a:pPr algn="ctr"/>
            <a:r>
              <a:rPr lang="zh-CN" altLang="en-US" b="1" dirty="0">
                <a:latin typeface="Segoe Script" panose="030B0504020000000003" pitchFamily="34" charset="0"/>
                <a:ea typeface="楷体_GB2312" pitchFamily="49" charset="-122"/>
              </a:rPr>
              <a:t>稻草人</a:t>
            </a: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13" name="图片 12"/>
          <p:cNvPicPr>
            <a:picLocks noChangeAspect="1"/>
          </p:cNvPicPr>
          <p:nvPr/>
        </p:nvPicPr>
        <p:blipFill>
          <a:blip r:embed="rId4" cstate="email"/>
          <a:stretch>
            <a:fillRect/>
          </a:stretch>
        </p:blipFill>
        <p:spPr>
          <a:xfrm>
            <a:off x="1835696" y="211863"/>
            <a:ext cx="769833" cy="981026"/>
          </a:xfrm>
          <a:prstGeom prst="rect">
            <a:avLst/>
          </a:prstGeom>
        </p:spPr>
      </p:pic>
      <p:pic>
        <p:nvPicPr>
          <p:cNvPr id="14" name="图片 13"/>
          <p:cNvPicPr>
            <a:picLocks noChangeAspect="1"/>
          </p:cNvPicPr>
          <p:nvPr/>
        </p:nvPicPr>
        <p:blipFill>
          <a:blip r:embed="rId5"/>
          <a:stretch>
            <a:fillRect/>
          </a:stretch>
        </p:blipFill>
        <p:spPr>
          <a:xfrm>
            <a:off x="468510" y="1401869"/>
            <a:ext cx="1841920" cy="1829217"/>
          </a:xfrm>
          <a:prstGeom prst="rect">
            <a:avLst/>
          </a:prstGeom>
        </p:spPr>
      </p:pic>
      <p:pic>
        <p:nvPicPr>
          <p:cNvPr id="15" name="图片 14"/>
          <p:cNvPicPr>
            <a:picLocks noChangeAspect="1"/>
          </p:cNvPicPr>
          <p:nvPr/>
        </p:nvPicPr>
        <p:blipFill>
          <a:blip r:embed="rId6"/>
          <a:stretch>
            <a:fillRect/>
          </a:stretch>
        </p:blipFill>
        <p:spPr>
          <a:xfrm rot="554898">
            <a:off x="2247959" y="2758964"/>
            <a:ext cx="1350889" cy="1661885"/>
          </a:xfrm>
          <a:prstGeom prst="rect">
            <a:avLst/>
          </a:prstGeom>
        </p:spPr>
      </p:pic>
      <p:sp>
        <p:nvSpPr>
          <p:cNvPr id="11" name="Oval 8"/>
          <p:cNvSpPr>
            <a:spLocks noChangeArrowheads="1"/>
          </p:cNvSpPr>
          <p:nvPr/>
        </p:nvSpPr>
        <p:spPr bwMode="auto">
          <a:xfrm rot="191362">
            <a:off x="1541029" y="414506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Owl</a:t>
            </a:r>
          </a:p>
          <a:p>
            <a:pPr algn="ctr"/>
            <a:r>
              <a:rPr lang="zh-CN" altLang="en-US" b="1" dirty="0">
                <a:latin typeface="Segoe Script" panose="030B0504020000000003" pitchFamily="34" charset="0"/>
                <a:ea typeface="楷体_GB2312" pitchFamily="49" charset="-122"/>
              </a:rPr>
              <a:t>猫头鹰</a:t>
            </a:r>
          </a:p>
        </p:txBody>
      </p:sp>
      <p:pic>
        <p:nvPicPr>
          <p:cNvPr id="16" name="图片 15"/>
          <p:cNvPicPr>
            <a:picLocks noChangeAspect="1"/>
          </p:cNvPicPr>
          <p:nvPr/>
        </p:nvPicPr>
        <p:blipFill>
          <a:blip r:embed="rId7"/>
          <a:stretch>
            <a:fillRect/>
          </a:stretch>
        </p:blipFill>
        <p:spPr>
          <a:xfrm>
            <a:off x="3852463" y="2714101"/>
            <a:ext cx="2087409" cy="18641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rrowheads="1"/>
          </p:cNvSpPr>
          <p:nvPr/>
        </p:nvSpPr>
        <p:spPr bwMode="auto">
          <a:xfrm rot="353171">
            <a:off x="1097802" y="3990972"/>
            <a:ext cx="1307618"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vampire</a:t>
            </a:r>
          </a:p>
          <a:p>
            <a:pPr algn="ctr"/>
            <a:r>
              <a:rPr lang="zh-CN" altLang="en-US" b="1" dirty="0">
                <a:latin typeface="Segoe Script" panose="030B0504020000000003" pitchFamily="34" charset="0"/>
                <a:ea typeface="楷体_GB2312" pitchFamily="49" charset="-122"/>
              </a:rPr>
              <a:t>吸血鬼</a:t>
            </a:r>
          </a:p>
        </p:txBody>
      </p:sp>
      <p:sp>
        <p:nvSpPr>
          <p:cNvPr id="9" name="Oval 8"/>
          <p:cNvSpPr>
            <a:spLocks noChangeArrowheads="1"/>
          </p:cNvSpPr>
          <p:nvPr/>
        </p:nvSpPr>
        <p:spPr bwMode="auto">
          <a:xfrm>
            <a:off x="5004048" y="3389642"/>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werewolf</a:t>
            </a:r>
          </a:p>
          <a:p>
            <a:pPr algn="ctr"/>
            <a:r>
              <a:rPr lang="zh-CN" altLang="en-US" b="1" dirty="0">
                <a:latin typeface="Segoe Script" panose="030B0504020000000003" pitchFamily="34" charset="0"/>
                <a:ea typeface="楷体_GB2312" pitchFamily="49" charset="-122"/>
              </a:rPr>
              <a:t>狼人</a:t>
            </a:r>
          </a:p>
        </p:txBody>
      </p:sp>
      <p:sp>
        <p:nvSpPr>
          <p:cNvPr id="10" name="Oval 7"/>
          <p:cNvSpPr>
            <a:spLocks noChangeArrowheads="1"/>
          </p:cNvSpPr>
          <p:nvPr/>
        </p:nvSpPr>
        <p:spPr bwMode="auto">
          <a:xfrm>
            <a:off x="7092280" y="3911162"/>
            <a:ext cx="1611780"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zombie</a:t>
            </a:r>
          </a:p>
          <a:p>
            <a:pPr algn="ctr"/>
            <a:r>
              <a:rPr lang="zh-CN" altLang="en-US" b="1" dirty="0">
                <a:latin typeface="Segoe Script" panose="030B0504020000000003" pitchFamily="34" charset="0"/>
                <a:ea typeface="楷体_GB2312" pitchFamily="49" charset="-122"/>
              </a:rPr>
              <a:t>僵尸</a:t>
            </a: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13" name="图片 12"/>
          <p:cNvPicPr>
            <a:picLocks noChangeAspect="1"/>
          </p:cNvPicPr>
          <p:nvPr/>
        </p:nvPicPr>
        <p:blipFill>
          <a:blip r:embed="rId3" cstate="email"/>
          <a:stretch>
            <a:fillRect/>
          </a:stretch>
        </p:blipFill>
        <p:spPr>
          <a:xfrm>
            <a:off x="1835696" y="211863"/>
            <a:ext cx="769833" cy="981026"/>
          </a:xfrm>
          <a:prstGeom prst="rect">
            <a:avLst/>
          </a:prstGeom>
        </p:spPr>
      </p:pic>
      <p:pic>
        <p:nvPicPr>
          <p:cNvPr id="14" name="图片 13"/>
          <p:cNvPicPr>
            <a:picLocks noChangeAspect="1"/>
          </p:cNvPicPr>
          <p:nvPr/>
        </p:nvPicPr>
        <p:blipFill>
          <a:blip r:embed="rId4"/>
          <a:stretch>
            <a:fillRect/>
          </a:stretch>
        </p:blipFill>
        <p:spPr>
          <a:xfrm>
            <a:off x="261983" y="1334006"/>
            <a:ext cx="2353466" cy="2824160"/>
          </a:xfrm>
          <a:prstGeom prst="rect">
            <a:avLst/>
          </a:prstGeom>
        </p:spPr>
      </p:pic>
      <p:sp>
        <p:nvSpPr>
          <p:cNvPr id="11" name="Oval 8"/>
          <p:cNvSpPr>
            <a:spLocks noChangeArrowheads="1"/>
          </p:cNvSpPr>
          <p:nvPr/>
        </p:nvSpPr>
        <p:spPr bwMode="auto">
          <a:xfrm rot="191362">
            <a:off x="3261634" y="372340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coffin</a:t>
            </a:r>
          </a:p>
          <a:p>
            <a:pPr algn="ctr"/>
            <a:r>
              <a:rPr lang="zh-CN" altLang="en-US" b="1" dirty="0">
                <a:latin typeface="Segoe Script" panose="030B0504020000000003" pitchFamily="34" charset="0"/>
                <a:ea typeface="楷体_GB2312" pitchFamily="49" charset="-122"/>
              </a:rPr>
              <a:t>棺材</a:t>
            </a:r>
          </a:p>
        </p:txBody>
      </p:sp>
      <p:pic>
        <p:nvPicPr>
          <p:cNvPr id="15" name="图片 14"/>
          <p:cNvPicPr>
            <a:picLocks noChangeAspect="1"/>
          </p:cNvPicPr>
          <p:nvPr/>
        </p:nvPicPr>
        <p:blipFill>
          <a:blip r:embed="rId5"/>
          <a:stretch>
            <a:fillRect/>
          </a:stretch>
        </p:blipFill>
        <p:spPr>
          <a:xfrm>
            <a:off x="3003215" y="1682387"/>
            <a:ext cx="1416172" cy="2192784"/>
          </a:xfrm>
          <a:prstGeom prst="rect">
            <a:avLst/>
          </a:prstGeom>
        </p:spPr>
      </p:pic>
      <p:pic>
        <p:nvPicPr>
          <p:cNvPr id="16" name="图片 15"/>
          <p:cNvPicPr>
            <a:picLocks noChangeAspect="1"/>
          </p:cNvPicPr>
          <p:nvPr/>
        </p:nvPicPr>
        <p:blipFill>
          <a:blip r:embed="rId6"/>
          <a:stretch>
            <a:fillRect/>
          </a:stretch>
        </p:blipFill>
        <p:spPr>
          <a:xfrm>
            <a:off x="5004048" y="1514770"/>
            <a:ext cx="1656184" cy="2046495"/>
          </a:xfrm>
          <a:prstGeom prst="roundRect">
            <a:avLst/>
          </a:prstGeom>
        </p:spPr>
      </p:pic>
      <p:pic>
        <p:nvPicPr>
          <p:cNvPr id="17" name="图片 16"/>
          <p:cNvPicPr>
            <a:picLocks noChangeAspect="1"/>
          </p:cNvPicPr>
          <p:nvPr/>
        </p:nvPicPr>
        <p:blipFill>
          <a:blip r:embed="rId7" cstate="email"/>
          <a:stretch>
            <a:fillRect/>
          </a:stretch>
        </p:blipFill>
        <p:spPr>
          <a:xfrm>
            <a:off x="7201753" y="1851670"/>
            <a:ext cx="1392833" cy="2181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rrowheads="1"/>
          </p:cNvSpPr>
          <p:nvPr/>
        </p:nvSpPr>
        <p:spPr bwMode="auto">
          <a:xfrm rot="353171">
            <a:off x="483699" y="2828449"/>
            <a:ext cx="1307618"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skull</a:t>
            </a:r>
          </a:p>
          <a:p>
            <a:pPr algn="ctr"/>
            <a:r>
              <a:rPr lang="zh-CN" altLang="en-US" b="1" dirty="0">
                <a:latin typeface="Segoe Script" panose="030B0504020000000003" pitchFamily="34" charset="0"/>
                <a:ea typeface="楷体_GB2312" pitchFamily="49" charset="-122"/>
              </a:rPr>
              <a:t>骷髅</a:t>
            </a:r>
          </a:p>
        </p:txBody>
      </p:sp>
      <p:sp>
        <p:nvSpPr>
          <p:cNvPr id="9" name="Oval 8"/>
          <p:cNvSpPr>
            <a:spLocks noChangeArrowheads="1"/>
          </p:cNvSpPr>
          <p:nvPr/>
        </p:nvSpPr>
        <p:spPr bwMode="auto">
          <a:xfrm>
            <a:off x="5220072" y="3947840"/>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mummy</a:t>
            </a:r>
          </a:p>
          <a:p>
            <a:pPr algn="ctr"/>
            <a:r>
              <a:rPr lang="zh-CN" altLang="en-US" b="1" dirty="0">
                <a:latin typeface="Segoe Script" panose="030B0504020000000003" pitchFamily="34" charset="0"/>
                <a:ea typeface="楷体_GB2312" pitchFamily="49" charset="-122"/>
              </a:rPr>
              <a:t>木乃伊</a:t>
            </a:r>
          </a:p>
        </p:txBody>
      </p:sp>
      <p:sp>
        <p:nvSpPr>
          <p:cNvPr id="10" name="Oval 7"/>
          <p:cNvSpPr>
            <a:spLocks noChangeArrowheads="1"/>
          </p:cNvSpPr>
          <p:nvPr/>
        </p:nvSpPr>
        <p:spPr bwMode="auto">
          <a:xfrm>
            <a:off x="7092280" y="3911162"/>
            <a:ext cx="1611780"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skeleton</a:t>
            </a:r>
          </a:p>
          <a:p>
            <a:pPr algn="ctr"/>
            <a:r>
              <a:rPr lang="zh-CN" altLang="en-US" b="1" dirty="0">
                <a:latin typeface="Segoe Script" panose="030B0504020000000003" pitchFamily="34" charset="0"/>
                <a:ea typeface="楷体_GB2312" pitchFamily="49" charset="-122"/>
              </a:rPr>
              <a:t>骨架</a:t>
            </a: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13" name="图片 12"/>
          <p:cNvPicPr>
            <a:picLocks noChangeAspect="1"/>
          </p:cNvPicPr>
          <p:nvPr/>
        </p:nvPicPr>
        <p:blipFill>
          <a:blip r:embed="rId3" cstate="email"/>
          <a:stretch>
            <a:fillRect/>
          </a:stretch>
        </p:blipFill>
        <p:spPr>
          <a:xfrm>
            <a:off x="1835696" y="211863"/>
            <a:ext cx="769833" cy="981026"/>
          </a:xfrm>
          <a:prstGeom prst="rect">
            <a:avLst/>
          </a:prstGeom>
        </p:spPr>
      </p:pic>
      <p:pic>
        <p:nvPicPr>
          <p:cNvPr id="15" name="图片 14"/>
          <p:cNvPicPr>
            <a:picLocks noChangeAspect="1"/>
          </p:cNvPicPr>
          <p:nvPr/>
        </p:nvPicPr>
        <p:blipFill>
          <a:blip r:embed="rId4" cstate="email"/>
          <a:stretch>
            <a:fillRect/>
          </a:stretch>
        </p:blipFill>
        <p:spPr>
          <a:xfrm>
            <a:off x="2220611" y="2272834"/>
            <a:ext cx="2387147" cy="2387147"/>
          </a:xfrm>
          <a:prstGeom prst="roundRect">
            <a:avLst/>
          </a:prstGeom>
        </p:spPr>
      </p:pic>
      <p:pic>
        <p:nvPicPr>
          <p:cNvPr id="16" name="图片 15"/>
          <p:cNvPicPr>
            <a:picLocks noChangeAspect="1"/>
          </p:cNvPicPr>
          <p:nvPr/>
        </p:nvPicPr>
        <p:blipFill>
          <a:blip r:embed="rId5"/>
          <a:stretch>
            <a:fillRect/>
          </a:stretch>
        </p:blipFill>
        <p:spPr>
          <a:xfrm>
            <a:off x="5004048" y="1996356"/>
            <a:ext cx="1872208" cy="1964789"/>
          </a:xfrm>
          <a:prstGeom prst="roundRect">
            <a:avLst/>
          </a:prstGeom>
        </p:spPr>
      </p:pic>
      <p:pic>
        <p:nvPicPr>
          <p:cNvPr id="17" name="图片 16"/>
          <p:cNvPicPr>
            <a:picLocks noChangeAspect="1"/>
          </p:cNvPicPr>
          <p:nvPr/>
        </p:nvPicPr>
        <p:blipFill>
          <a:blip r:embed="rId6" cstate="email"/>
          <a:stretch>
            <a:fillRect/>
          </a:stretch>
        </p:blipFill>
        <p:spPr>
          <a:xfrm>
            <a:off x="7353886" y="1851670"/>
            <a:ext cx="1088567" cy="2181930"/>
          </a:xfrm>
          <a:prstGeom prst="rect">
            <a:avLst/>
          </a:prstGeom>
        </p:spPr>
      </p:pic>
      <p:pic>
        <p:nvPicPr>
          <p:cNvPr id="2" name="图片 1"/>
          <p:cNvPicPr>
            <a:picLocks noChangeAspect="1"/>
          </p:cNvPicPr>
          <p:nvPr/>
        </p:nvPicPr>
        <p:blipFill>
          <a:blip r:embed="rId7"/>
          <a:stretch>
            <a:fillRect/>
          </a:stretch>
        </p:blipFill>
        <p:spPr>
          <a:xfrm>
            <a:off x="618908" y="1508062"/>
            <a:ext cx="1037199" cy="1664079"/>
          </a:xfrm>
          <a:prstGeom prst="rect">
            <a:avLst/>
          </a:prstGeom>
        </p:spPr>
      </p:pic>
      <p:sp>
        <p:nvSpPr>
          <p:cNvPr id="11" name="Oval 8"/>
          <p:cNvSpPr>
            <a:spLocks noChangeArrowheads="1"/>
          </p:cNvSpPr>
          <p:nvPr/>
        </p:nvSpPr>
        <p:spPr bwMode="auto">
          <a:xfrm rot="191362">
            <a:off x="3225383" y="1672780"/>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pirate</a:t>
            </a:r>
          </a:p>
          <a:p>
            <a:pPr algn="ctr"/>
            <a:r>
              <a:rPr lang="zh-CN" altLang="en-US" b="1" dirty="0">
                <a:latin typeface="Segoe Script" panose="030B0504020000000003" pitchFamily="34" charset="0"/>
                <a:ea typeface="楷体_GB2312" pitchFamily="49" charset="-122"/>
              </a:rPr>
              <a:t>海盗</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3856732" y="2585895"/>
            <a:ext cx="2216879" cy="1455860"/>
          </a:xfrm>
          <a:prstGeom prst="roundRect">
            <a:avLst/>
          </a:prstGeom>
        </p:spPr>
      </p:pic>
      <p:sp>
        <p:nvSpPr>
          <p:cNvPr id="8" name="矩形 7"/>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9" name="图片 8"/>
          <p:cNvPicPr>
            <a:picLocks noChangeAspect="1"/>
          </p:cNvPicPr>
          <p:nvPr/>
        </p:nvPicPr>
        <p:blipFill>
          <a:blip r:embed="rId4" cstate="email"/>
          <a:stretch>
            <a:fillRect/>
          </a:stretch>
        </p:blipFill>
        <p:spPr>
          <a:xfrm>
            <a:off x="1835696" y="211863"/>
            <a:ext cx="769833" cy="981026"/>
          </a:xfrm>
          <a:prstGeom prst="rect">
            <a:avLst/>
          </a:prstGeom>
        </p:spPr>
      </p:pic>
      <p:sp>
        <p:nvSpPr>
          <p:cNvPr id="10" name="Oval 6"/>
          <p:cNvSpPr>
            <a:spLocks noChangeArrowheads="1"/>
          </p:cNvSpPr>
          <p:nvPr/>
        </p:nvSpPr>
        <p:spPr bwMode="auto">
          <a:xfrm rot="353171">
            <a:off x="567227" y="2760902"/>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sz="2000" b="1" dirty="0">
                <a:latin typeface="Segoe Script" panose="030B0504020000000003" pitchFamily="34" charset="0"/>
              </a:rPr>
              <a:t>tomb</a:t>
            </a:r>
          </a:p>
          <a:p>
            <a:pPr algn="ctr"/>
            <a:r>
              <a:rPr lang="zh-CN" altLang="en-US" b="1" dirty="0">
                <a:latin typeface="Segoe Script" panose="030B0504020000000003" pitchFamily="34" charset="0"/>
                <a:ea typeface="楷体_GB2312" pitchFamily="49" charset="-122"/>
              </a:rPr>
              <a:t>坟墓</a:t>
            </a:r>
          </a:p>
        </p:txBody>
      </p:sp>
      <p:sp>
        <p:nvSpPr>
          <p:cNvPr id="12" name="Oval 7"/>
          <p:cNvSpPr>
            <a:spLocks noChangeArrowheads="1"/>
          </p:cNvSpPr>
          <p:nvPr/>
        </p:nvSpPr>
        <p:spPr bwMode="auto">
          <a:xfrm rot="21288821">
            <a:off x="6406174" y="3803727"/>
            <a:ext cx="2198782"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bandaged finger</a:t>
            </a:r>
          </a:p>
          <a:p>
            <a:pPr algn="ctr"/>
            <a:r>
              <a:rPr lang="zh-CN" altLang="en-US" b="1" dirty="0">
                <a:latin typeface="Segoe Script" panose="030B0504020000000003" pitchFamily="34" charset="0"/>
                <a:ea typeface="楷体_GB2312" pitchFamily="49" charset="-122"/>
              </a:rPr>
              <a:t>缠着绷带的手指</a:t>
            </a:r>
          </a:p>
        </p:txBody>
      </p:sp>
      <p:sp>
        <p:nvSpPr>
          <p:cNvPr id="13" name="Oval 8"/>
          <p:cNvSpPr>
            <a:spLocks noChangeArrowheads="1"/>
          </p:cNvSpPr>
          <p:nvPr/>
        </p:nvSpPr>
        <p:spPr bwMode="auto">
          <a:xfrm rot="21236464">
            <a:off x="4110180" y="169417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ghoul</a:t>
            </a:r>
          </a:p>
          <a:p>
            <a:pPr algn="ctr"/>
            <a:r>
              <a:rPr lang="zh-CN" altLang="en-US" b="1" dirty="0">
                <a:latin typeface="Segoe Script" panose="030B0504020000000003" pitchFamily="34" charset="0"/>
                <a:ea typeface="楷体_GB2312" pitchFamily="49" charset="-122"/>
              </a:rPr>
              <a:t>食尸鬼</a:t>
            </a:r>
          </a:p>
        </p:txBody>
      </p:sp>
      <p:pic>
        <p:nvPicPr>
          <p:cNvPr id="14" name="图片 13"/>
          <p:cNvPicPr>
            <a:picLocks noChangeAspect="1"/>
          </p:cNvPicPr>
          <p:nvPr/>
        </p:nvPicPr>
        <p:blipFill>
          <a:blip r:embed="rId5"/>
          <a:stretch>
            <a:fillRect/>
          </a:stretch>
        </p:blipFill>
        <p:spPr>
          <a:xfrm>
            <a:off x="259310" y="3530900"/>
            <a:ext cx="1432370" cy="1536923"/>
          </a:xfrm>
          <a:prstGeom prst="rect">
            <a:avLst/>
          </a:prstGeom>
        </p:spPr>
      </p:pic>
      <p:pic>
        <p:nvPicPr>
          <p:cNvPr id="15" name="图片 14"/>
          <p:cNvPicPr>
            <a:picLocks noChangeAspect="1"/>
          </p:cNvPicPr>
          <p:nvPr/>
        </p:nvPicPr>
        <p:blipFill rotWithShape="1">
          <a:blip r:embed="rId6" cstate="email"/>
          <a:srcRect/>
          <a:stretch>
            <a:fillRect/>
          </a:stretch>
        </p:blipFill>
        <p:spPr>
          <a:xfrm>
            <a:off x="1865052" y="1405341"/>
            <a:ext cx="1610015" cy="1879238"/>
          </a:xfrm>
          <a:prstGeom prst="roundRect">
            <a:avLst/>
          </a:prstGeom>
        </p:spPr>
      </p:pic>
      <p:sp>
        <p:nvSpPr>
          <p:cNvPr id="11" name="Oval 8"/>
          <p:cNvSpPr>
            <a:spLocks noChangeArrowheads="1"/>
          </p:cNvSpPr>
          <p:nvPr/>
        </p:nvSpPr>
        <p:spPr bwMode="auto">
          <a:xfrm>
            <a:off x="2238849" y="3094779"/>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goblin</a:t>
            </a:r>
          </a:p>
          <a:p>
            <a:pPr algn="ctr"/>
            <a:r>
              <a:rPr lang="zh-CN" altLang="en-US" b="1" dirty="0">
                <a:latin typeface="Segoe Script" panose="030B0504020000000003" pitchFamily="34" charset="0"/>
                <a:ea typeface="楷体_GB2312" pitchFamily="49" charset="-122"/>
              </a:rPr>
              <a:t>小精灵</a:t>
            </a:r>
          </a:p>
        </p:txBody>
      </p:sp>
      <p:pic>
        <p:nvPicPr>
          <p:cNvPr id="1026" name="Picture 2"/>
          <p:cNvPicPr>
            <a:picLocks noChangeAspect="1" noChangeArrowheads="1"/>
          </p:cNvPicPr>
          <p:nvPr/>
        </p:nvPicPr>
        <p:blipFill>
          <a:blip r:embed="rId7" cstate="email"/>
          <a:srcRect/>
          <a:stretch>
            <a:fillRect/>
          </a:stretch>
        </p:blipFill>
        <p:spPr bwMode="auto">
          <a:xfrm>
            <a:off x="6660232" y="2279146"/>
            <a:ext cx="1997273" cy="14382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p:cNvSpPr/>
          <p:nvPr/>
        </p:nvSpPr>
        <p:spPr>
          <a:xfrm>
            <a:off x="5148064" y="1392779"/>
            <a:ext cx="3609384" cy="3276407"/>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7" name="流程图: 可选过程 6"/>
          <p:cNvSpPr/>
          <p:nvPr/>
        </p:nvSpPr>
        <p:spPr>
          <a:xfrm>
            <a:off x="467544" y="1371734"/>
            <a:ext cx="3456384" cy="3276407"/>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4" name="矩形 3"/>
          <p:cNvSpPr/>
          <p:nvPr/>
        </p:nvSpPr>
        <p:spPr>
          <a:xfrm>
            <a:off x="2267744" y="390795"/>
            <a:ext cx="4104456"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万圣节的习俗</a:t>
            </a:r>
          </a:p>
        </p:txBody>
      </p:sp>
      <p:pic>
        <p:nvPicPr>
          <p:cNvPr id="5" name="图片 4"/>
          <p:cNvPicPr>
            <a:picLocks noChangeAspect="1"/>
          </p:cNvPicPr>
          <p:nvPr/>
        </p:nvPicPr>
        <p:blipFill>
          <a:blip r:embed="rId3" cstate="email"/>
          <a:stretch>
            <a:fillRect/>
          </a:stretch>
        </p:blipFill>
        <p:spPr>
          <a:xfrm>
            <a:off x="1907704" y="103104"/>
            <a:ext cx="911968" cy="904843"/>
          </a:xfrm>
          <a:prstGeom prst="rect">
            <a:avLst/>
          </a:prstGeom>
        </p:spPr>
      </p:pic>
      <p:sp>
        <p:nvSpPr>
          <p:cNvPr id="6" name="矩形 5"/>
          <p:cNvSpPr/>
          <p:nvPr/>
        </p:nvSpPr>
        <p:spPr>
          <a:xfrm>
            <a:off x="575556" y="1508820"/>
            <a:ext cx="3240360" cy="3139321"/>
          </a:xfrm>
          <a:prstGeom prst="rect">
            <a:avLst/>
          </a:prstGeom>
        </p:spPr>
        <p:txBody>
          <a:bodyPr wrap="square">
            <a:spAutoFit/>
          </a:bodyPr>
          <a:lstStyle/>
          <a:p>
            <a:r>
              <a:rPr lang="zh-CN" altLang="en-US" dirty="0">
                <a:solidFill>
                  <a:schemeClr val="bg1"/>
                </a:solidFill>
              </a:rPr>
              <a:t>      </a:t>
            </a:r>
            <a:r>
              <a:rPr lang="zh-CN" altLang="en-US" b="1" dirty="0">
                <a:solidFill>
                  <a:schemeClr val="bg1"/>
                </a:solidFill>
                <a:latin typeface="微软雅黑" panose="020B0503020204020204" pitchFamily="34" charset="-122"/>
                <a:ea typeface="微软雅黑" panose="020B0503020204020204" pitchFamily="34" charset="-122"/>
              </a:rPr>
              <a:t>  公元前</a:t>
            </a:r>
            <a:r>
              <a:rPr lang="en-US" altLang="zh-CN" b="1" dirty="0">
                <a:solidFill>
                  <a:schemeClr val="bg1"/>
                </a:solidFill>
                <a:latin typeface="微软雅黑" panose="020B0503020204020204" pitchFamily="34" charset="-122"/>
                <a:ea typeface="微软雅黑" panose="020B0503020204020204" pitchFamily="34" charset="-122"/>
              </a:rPr>
              <a:t>55</a:t>
            </a:r>
            <a:r>
              <a:rPr lang="zh-CN" altLang="en-US" b="1" dirty="0">
                <a:solidFill>
                  <a:schemeClr val="bg1"/>
                </a:solidFill>
                <a:latin typeface="微软雅黑" panose="020B0503020204020204" pitchFamily="34" charset="-122"/>
                <a:ea typeface="微软雅黑" panose="020B0503020204020204" pitchFamily="34" charset="-122"/>
              </a:rPr>
              <a:t>年，罗马人入侵英国时，把纪念果树女神帕莫娜的果树节习俗溶入庆丰收的活动中。克尔特人的新年为</a:t>
            </a:r>
            <a:r>
              <a:rPr lang="en-US" altLang="zh-CN" b="1" dirty="0">
                <a:solidFill>
                  <a:schemeClr val="bg1"/>
                </a:solidFill>
                <a:latin typeface="微软雅黑" panose="020B0503020204020204" pitchFamily="34" charset="-122"/>
                <a:ea typeface="微软雅黑" panose="020B0503020204020204" pitchFamily="34" charset="-122"/>
              </a:rPr>
              <a:t>11</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1</a:t>
            </a:r>
            <a:r>
              <a:rPr lang="zh-CN" altLang="en-US" b="1" dirty="0">
                <a:solidFill>
                  <a:schemeClr val="bg1"/>
                </a:solidFill>
                <a:latin typeface="微软雅黑" panose="020B0503020204020204" pitchFamily="34" charset="-122"/>
                <a:ea typeface="微软雅黑" panose="020B0503020204020204" pitchFamily="34" charset="-122"/>
              </a:rPr>
              <a:t>日，它标志着冬天的开始和死神统治的开始。克尔特人中的巫师召来魔力降妖。现在万圣节前夜出现鬼怪、妖精、巫婆、骷髅、黑猫、面具、篝火等均出自自这一习俗。</a:t>
            </a:r>
          </a:p>
          <a:p>
            <a:endParaRPr lang="zh-CN" altLang="en-US" dirty="0">
              <a:solidFill>
                <a:schemeClr val="bg1"/>
              </a:solidFill>
            </a:endParaRPr>
          </a:p>
        </p:txBody>
      </p:sp>
      <p:sp>
        <p:nvSpPr>
          <p:cNvPr id="2" name="矩形 1"/>
          <p:cNvSpPr/>
          <p:nvPr/>
        </p:nvSpPr>
        <p:spPr>
          <a:xfrm>
            <a:off x="5409076" y="1461321"/>
            <a:ext cx="3348372" cy="3139321"/>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       在万圣节前夜，人们还讲鬼故事，这一习俗也出自古代克尔特人的巫师之术。他们在高山上燃起大堆大堆的篝火，以感谢太阳神，同时也为了吓跑恶魔。他们坐在篝火旁，边观看通红的火苗，边讲述自己可怕的经历。巫婆们也占卦算命。黑猫被认为是巫婆带来的吉祥物，也有的认为是巫婆的化身。</a:t>
            </a:r>
          </a:p>
        </p:txBody>
      </p:sp>
      <p:pic>
        <p:nvPicPr>
          <p:cNvPr id="3" name="图片 2"/>
          <p:cNvPicPr>
            <a:picLocks noChangeAspect="1"/>
          </p:cNvPicPr>
          <p:nvPr/>
        </p:nvPicPr>
        <p:blipFill>
          <a:blip r:embed="rId4" cstate="email"/>
          <a:stretch>
            <a:fillRect/>
          </a:stretch>
        </p:blipFill>
        <p:spPr>
          <a:xfrm>
            <a:off x="3491880" y="2715766"/>
            <a:ext cx="1917196" cy="25969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6" presetClass="emph" presetSubtype="0" fill="hold" nodeType="afterEffect">
                                  <p:stCondLst>
                                    <p:cond delay="0"/>
                                  </p:stCondLst>
                                  <p:childTnLst>
                                    <p:animEffect transition="out" filter="fade">
                                      <p:cBhvr>
                                        <p:cTn id="28" dur="500" tmFilter="0, 0; .2, .5; .8, .5; 1, 0"/>
                                        <p:tgtEl>
                                          <p:spTgt spid="3"/>
                                        </p:tgtEl>
                                      </p:cBhvr>
                                    </p:animEffect>
                                    <p:animScale>
                                      <p:cBhvr>
                                        <p:cTn id="2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67744" y="390795"/>
            <a:ext cx="4104456"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万圣节的习俗</a:t>
            </a:r>
          </a:p>
        </p:txBody>
      </p:sp>
      <p:pic>
        <p:nvPicPr>
          <p:cNvPr id="5" name="图片 4"/>
          <p:cNvPicPr>
            <a:picLocks noChangeAspect="1"/>
          </p:cNvPicPr>
          <p:nvPr/>
        </p:nvPicPr>
        <p:blipFill>
          <a:blip r:embed="rId3" cstate="email"/>
          <a:stretch>
            <a:fillRect/>
          </a:stretch>
        </p:blipFill>
        <p:spPr>
          <a:xfrm>
            <a:off x="1907704" y="103104"/>
            <a:ext cx="911968" cy="904843"/>
          </a:xfrm>
          <a:prstGeom prst="rect">
            <a:avLst/>
          </a:prstGeom>
        </p:spPr>
      </p:pic>
      <p:sp>
        <p:nvSpPr>
          <p:cNvPr id="2" name="矩形 1"/>
          <p:cNvSpPr/>
          <p:nvPr/>
        </p:nvSpPr>
        <p:spPr>
          <a:xfrm>
            <a:off x="6372200" y="1432280"/>
            <a:ext cx="2267965" cy="3293209"/>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中世纪，人们穿上动物造型的服饰、戴上可怕的面具是想在万圣节前夜驱赶黑夜中的鬼怪。孩子们带着开玩笑的心理穿戴上各种服饰和面具参加万圣夜舞会，这些舞会四周的墙上往往悬挂着用纸糊的巫婆、黑猫、鬼怪和尸骨，窗前和门口则吊着龇牙咧嘴或是面目可憎的南瓜灯笼。</a:t>
            </a:r>
          </a:p>
        </p:txBody>
      </p:sp>
      <p:pic>
        <p:nvPicPr>
          <p:cNvPr id="7" name="图片 6"/>
          <p:cNvPicPr>
            <a:picLocks noChangeAspect="1"/>
          </p:cNvPicPr>
          <p:nvPr/>
        </p:nvPicPr>
        <p:blipFill rotWithShape="1">
          <a:blip r:embed="rId4" cstate="email"/>
          <a:srcRect/>
          <a:stretch>
            <a:fillRect/>
          </a:stretch>
        </p:blipFill>
        <p:spPr>
          <a:xfrm>
            <a:off x="-828600" y="926568"/>
            <a:ext cx="7880009" cy="3262630"/>
          </a:xfrm>
          <a:prstGeom prst="rect">
            <a:avLst/>
          </a:prstGeom>
        </p:spPr>
      </p:pic>
      <p:sp>
        <p:nvSpPr>
          <p:cNvPr id="8" name="矩形 7"/>
          <p:cNvSpPr/>
          <p:nvPr/>
        </p:nvSpPr>
        <p:spPr>
          <a:xfrm>
            <a:off x="467544" y="2542593"/>
            <a:ext cx="5520866" cy="1077218"/>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夜是一年中最“闹鬼”的时候，各种妖魔鬼怪、海盗、外星来客和巫婆们纷纷出动。在基督纪元以前，凯尔特人在夏末举行仪式感激上苍和太阳的恩惠。当时的占卜者点燃并施巫术以驱赶据说在四周游荡的妖魔鬼怪。</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3214979" y="1706571"/>
            <a:ext cx="5219424" cy="258532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 name="矩形 1"/>
          <p:cNvSpPr/>
          <p:nvPr/>
        </p:nvSpPr>
        <p:spPr>
          <a:xfrm>
            <a:off x="3365159" y="1916584"/>
            <a:ext cx="3744416" cy="2092881"/>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万圣节前夕，孩子们会提着南瓜灯，穿着各式各样的稀奇古怪的服装，挨家挨户地去索要糖果，不停地说：“</a:t>
            </a:r>
            <a:r>
              <a:rPr lang="en-US" altLang="zh-CN" sz="1600" b="1" dirty="0">
                <a:solidFill>
                  <a:schemeClr val="bg1"/>
                </a:solidFill>
                <a:latin typeface="微软雅黑" panose="020B0503020204020204" pitchFamily="34" charset="-122"/>
                <a:ea typeface="微软雅黑" panose="020B0503020204020204" pitchFamily="34" charset="-122"/>
              </a:rPr>
              <a:t>trick or treat”</a:t>
            </a:r>
            <a:r>
              <a:rPr lang="zh-CN" altLang="en-US" sz="1600" b="1" dirty="0">
                <a:solidFill>
                  <a:schemeClr val="bg1"/>
                </a:solidFill>
                <a:latin typeface="微软雅黑" panose="020B0503020204020204" pitchFamily="34" charset="-122"/>
                <a:ea typeface="微软雅黑" panose="020B0503020204020204" pitchFamily="34" charset="-122"/>
              </a:rPr>
              <a:t>（意思是：给不给，不给就捣蛋。）要是你不肯给糖果的话，孩子们就会很生气，用各种方法去惩罚你，例如：把垃圾倒在你家里等等的方法去惩罚你，直到你肯给他们糖果为止</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8" name="图片 7"/>
          <p:cNvPicPr>
            <a:picLocks noChangeAspect="1"/>
          </p:cNvPicPr>
          <p:nvPr/>
        </p:nvPicPr>
        <p:blipFill>
          <a:blip r:embed="rId3" cstate="email"/>
          <a:stretch>
            <a:fillRect/>
          </a:stretch>
        </p:blipFill>
        <p:spPr>
          <a:xfrm>
            <a:off x="2075656" y="188643"/>
            <a:ext cx="654404" cy="799583"/>
          </a:xfrm>
          <a:prstGeom prst="rect">
            <a:avLst/>
          </a:prstGeom>
        </p:spPr>
      </p:pic>
      <p:pic>
        <p:nvPicPr>
          <p:cNvPr id="3" name="图片 2"/>
          <p:cNvPicPr>
            <a:picLocks noChangeAspect="1"/>
          </p:cNvPicPr>
          <p:nvPr/>
        </p:nvPicPr>
        <p:blipFill rotWithShape="1">
          <a:blip r:embed="rId4" cstate="email"/>
          <a:srcRect/>
          <a:stretch>
            <a:fillRect/>
          </a:stretch>
        </p:blipFill>
        <p:spPr>
          <a:xfrm>
            <a:off x="392163" y="1626626"/>
            <a:ext cx="2852707" cy="2745213"/>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矩形 6"/>
          <p:cNvSpPr/>
          <p:nvPr/>
        </p:nvSpPr>
        <p:spPr>
          <a:xfrm>
            <a:off x="522372" y="1155581"/>
            <a:ext cx="2592288"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熊孩子的糖果</a:t>
            </a:r>
          </a:p>
        </p:txBody>
      </p:sp>
      <p:pic>
        <p:nvPicPr>
          <p:cNvPr id="12" name="图片 11"/>
          <p:cNvPicPr>
            <a:picLocks noChangeAspect="1"/>
          </p:cNvPicPr>
          <p:nvPr/>
        </p:nvPicPr>
        <p:blipFill>
          <a:blip r:embed="rId5" cstate="email"/>
          <a:stretch>
            <a:fillRect/>
          </a:stretch>
        </p:blipFill>
        <p:spPr>
          <a:xfrm>
            <a:off x="6095196" y="1906318"/>
            <a:ext cx="3879442" cy="3879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可选过程 8"/>
          <p:cNvSpPr/>
          <p:nvPr/>
        </p:nvSpPr>
        <p:spPr>
          <a:xfrm>
            <a:off x="5902268" y="1528899"/>
            <a:ext cx="2884077" cy="3142299"/>
          </a:xfrm>
          <a:prstGeom prst="flowChartAlternateProcess">
            <a:avLst/>
          </a:prstGeom>
          <a:solidFill>
            <a:srgbClr val="FF66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8" name="图片 7"/>
          <p:cNvPicPr>
            <a:picLocks noChangeAspect="1"/>
          </p:cNvPicPr>
          <p:nvPr/>
        </p:nvPicPr>
        <p:blipFill>
          <a:blip r:embed="rId3" cstate="email"/>
          <a:stretch>
            <a:fillRect/>
          </a:stretch>
        </p:blipFill>
        <p:spPr>
          <a:xfrm>
            <a:off x="2075656" y="188643"/>
            <a:ext cx="654404" cy="799583"/>
          </a:xfrm>
          <a:prstGeom prst="rect">
            <a:avLst/>
          </a:prstGeom>
        </p:spPr>
      </p:pic>
      <p:sp>
        <p:nvSpPr>
          <p:cNvPr id="7" name="矩形 6"/>
          <p:cNvSpPr/>
          <p:nvPr/>
        </p:nvSpPr>
        <p:spPr>
          <a:xfrm>
            <a:off x="1820374" y="1255457"/>
            <a:ext cx="2592288" cy="424732"/>
          </a:xfrm>
          <a:prstGeom prst="rect">
            <a:avLst/>
          </a:prstGeom>
          <a:solidFill>
            <a:srgbClr val="CC0099"/>
          </a:solidFill>
        </p:spPr>
        <p:txBody>
          <a:bodyPr wrap="square">
            <a:spAutoFit/>
          </a:bodyPr>
          <a:lstStyle/>
          <a:p>
            <a:pPr>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rPr>
              <a:t>        咬苹果</a:t>
            </a:r>
          </a:p>
        </p:txBody>
      </p:sp>
      <p:sp>
        <p:nvSpPr>
          <p:cNvPr id="3" name="矩形 2"/>
          <p:cNvSpPr/>
          <p:nvPr/>
        </p:nvSpPr>
        <p:spPr>
          <a:xfrm>
            <a:off x="6084168" y="1680189"/>
            <a:ext cx="2520280" cy="280076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咬苹果是一种游戏，万圣节前夜最流行的游戏，流行于万圣节前夜。游戏时，人们让苹果漂浮在装满水的盆里，让孩子们在不用手的情况下用嘴咬苹果，谁先咬到谁就是优胜者。这个万圣节鬼节传统节目大概可以追溯到罗马人用果仁和苹果来庆祝丰收的习俗。</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996" y="1491630"/>
            <a:ext cx="3370860" cy="535531"/>
          </a:xfrm>
          <a:prstGeom prst="rect">
            <a:avLst/>
          </a:prstGeom>
          <a:solidFill>
            <a:srgbClr val="CC0099"/>
          </a:solidFill>
        </p:spPr>
        <p:txBody>
          <a:bodyPr wrap="square">
            <a:spAutoFit/>
          </a:bodyPr>
          <a:lstStyle/>
          <a:p>
            <a:pPr>
              <a:lnSpc>
                <a:spcPct val="90000"/>
              </a:lnSpc>
            </a:pPr>
            <a:r>
              <a:rPr lang="zh-CN" altLang="en-US" sz="3200" b="1" dirty="0">
                <a:solidFill>
                  <a:schemeClr val="bg1"/>
                </a:solidFill>
                <a:latin typeface="微软雅黑" panose="020B0503020204020204" pitchFamily="34" charset="-122"/>
                <a:ea typeface="微软雅黑" panose="020B0503020204020204" pitchFamily="34" charset="-122"/>
              </a:rPr>
              <a:t>  花样变装节</a:t>
            </a:r>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8" name="图片 7"/>
          <p:cNvPicPr>
            <a:picLocks noChangeAspect="1"/>
          </p:cNvPicPr>
          <p:nvPr/>
        </p:nvPicPr>
        <p:blipFill>
          <a:blip r:embed="rId3" cstate="email"/>
          <a:stretch>
            <a:fillRect/>
          </a:stretch>
        </p:blipFill>
        <p:spPr>
          <a:xfrm>
            <a:off x="2075656" y="188643"/>
            <a:ext cx="654404" cy="799583"/>
          </a:xfrm>
          <a:prstGeom prst="rect">
            <a:avLst/>
          </a:prstGeom>
        </p:spPr>
      </p:pic>
      <p:pic>
        <p:nvPicPr>
          <p:cNvPr id="2" name="图片 1"/>
          <p:cNvPicPr>
            <a:picLocks noChangeAspect="1"/>
          </p:cNvPicPr>
          <p:nvPr/>
        </p:nvPicPr>
        <p:blipFill>
          <a:blip r:embed="rId4" cstate="email"/>
          <a:stretch>
            <a:fillRect/>
          </a:stretch>
        </p:blipFill>
        <p:spPr>
          <a:xfrm>
            <a:off x="620073" y="2468073"/>
            <a:ext cx="3487228" cy="2322084"/>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图片 2"/>
          <p:cNvPicPr>
            <a:picLocks noChangeAspect="1"/>
          </p:cNvPicPr>
          <p:nvPr/>
        </p:nvPicPr>
        <p:blipFill rotWithShape="1">
          <a:blip r:embed="rId5" cstate="email"/>
          <a:srcRect/>
          <a:stretch>
            <a:fillRect/>
          </a:stretch>
        </p:blipFill>
        <p:spPr>
          <a:xfrm>
            <a:off x="4716016" y="2636697"/>
            <a:ext cx="3174581" cy="1984837"/>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矩形 8"/>
          <p:cNvSpPr/>
          <p:nvPr/>
        </p:nvSpPr>
        <p:spPr>
          <a:xfrm>
            <a:off x="3347864" y="1343896"/>
            <a:ext cx="4680520" cy="83099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万圣节是西方传统鬼节，当晚小孩会扮成鬼怪，戴上面具，挨家挨户收集糖果，以此祭祀亡魂。而现在，万圣节似乎变成国民们相互娱乐的变装节。</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609826" y="2499742"/>
            <a:ext cx="4536504" cy="1800200"/>
          </a:xfrm>
          <a:prstGeom prst="flowChartAlternateProcess">
            <a:avLst/>
          </a:prstGeom>
          <a:solidFill>
            <a:srgbClr val="FF6600"/>
          </a:solidFill>
        </p:spPr>
        <p:style>
          <a:lnRef idx="3">
            <a:schemeClr val="lt1"/>
          </a:lnRef>
          <a:fillRef idx="1">
            <a:schemeClr val="accent2"/>
          </a:fillRef>
          <a:effectRef idx="1">
            <a:schemeClr val="accent2"/>
          </a:effectRef>
          <a:fontRef idx="minor">
            <a:schemeClr val="lt1"/>
          </a:fontRef>
        </p:style>
        <p:txBody>
          <a:bodyPr rtlCol="0" anchor="ctr"/>
          <a:lstStyle/>
          <a:p>
            <a:r>
              <a:rPr lang="en-US" altLang="zh-CN" sz="1600" b="1" dirty="0">
                <a:latin typeface="微软雅黑" panose="020B0503020204020204" pitchFamily="34" charset="-122"/>
                <a:ea typeface="微软雅黑" panose="020B0503020204020204" pitchFamily="34" charset="-122"/>
              </a:rPr>
              <a:t>They trick or treat.</a:t>
            </a:r>
            <a:r>
              <a:rPr lang="zh-CN" altLang="en-US" sz="1600" b="1" dirty="0">
                <a:latin typeface="微软雅黑" panose="020B0503020204020204" pitchFamily="34" charset="-122"/>
                <a:ea typeface="微软雅黑" panose="020B0503020204020204" pitchFamily="34" charset="-122"/>
              </a:rPr>
              <a:t>不给糖果就捣乱</a:t>
            </a:r>
          </a:p>
          <a:p>
            <a:r>
              <a:rPr lang="en-US" altLang="zh-CN" sz="1600" b="1" dirty="0">
                <a:latin typeface="微软雅黑" panose="020B0503020204020204" pitchFamily="34" charset="-122"/>
                <a:ea typeface="微软雅黑" panose="020B0503020204020204" pitchFamily="34" charset="-122"/>
              </a:rPr>
              <a:t>They wear costumes.</a:t>
            </a:r>
            <a:r>
              <a:rPr lang="zh-CN" altLang="en-US" sz="1600" b="1" dirty="0">
                <a:latin typeface="微软雅黑" panose="020B0503020204020204" pitchFamily="34" charset="-122"/>
                <a:ea typeface="微软雅黑" panose="020B0503020204020204" pitchFamily="34" charset="-122"/>
              </a:rPr>
              <a:t>穿奇怪的服装</a:t>
            </a:r>
          </a:p>
          <a:p>
            <a:r>
              <a:rPr lang="en-US" altLang="zh-CN" sz="1600" b="1" dirty="0">
                <a:latin typeface="微软雅黑" panose="020B0503020204020204" pitchFamily="34" charset="-122"/>
                <a:ea typeface="微软雅黑" panose="020B0503020204020204" pitchFamily="34" charset="-122"/>
              </a:rPr>
              <a:t>They carve pumpkin lanterns.</a:t>
            </a:r>
            <a:r>
              <a:rPr lang="zh-CN" altLang="en-US" sz="1600" b="1" dirty="0">
                <a:latin typeface="微软雅黑" panose="020B0503020204020204" pitchFamily="34" charset="-122"/>
                <a:ea typeface="微软雅黑" panose="020B0503020204020204" pitchFamily="34" charset="-122"/>
              </a:rPr>
              <a:t>提着南瓜灯</a:t>
            </a:r>
          </a:p>
          <a:p>
            <a:r>
              <a:rPr lang="en-US" altLang="zh-CN" sz="1600" b="1" dirty="0">
                <a:latin typeface="微软雅黑" panose="020B0503020204020204" pitchFamily="34" charset="-122"/>
                <a:ea typeface="微软雅黑" panose="020B0503020204020204" pitchFamily="34" charset="-122"/>
              </a:rPr>
              <a:t>They watch scary movies.</a:t>
            </a:r>
            <a:r>
              <a:rPr lang="zh-CN" altLang="en-US" sz="1600" b="1" dirty="0">
                <a:latin typeface="微软雅黑" panose="020B0503020204020204" pitchFamily="34" charset="-122"/>
                <a:ea typeface="微软雅黑" panose="020B0503020204020204" pitchFamily="34" charset="-122"/>
              </a:rPr>
              <a:t>看恐怖电影</a:t>
            </a:r>
          </a:p>
          <a:p>
            <a:r>
              <a:rPr lang="en-US" altLang="zh-CN" sz="1600" b="1" dirty="0">
                <a:latin typeface="微软雅黑" panose="020B0503020204020204" pitchFamily="34" charset="-122"/>
                <a:ea typeface="微软雅黑" panose="020B0503020204020204" pitchFamily="34" charset="-122"/>
              </a:rPr>
              <a:t>They visit haunted houses.</a:t>
            </a:r>
            <a:r>
              <a:rPr lang="zh-CN" altLang="en-US" sz="1600" b="1" dirty="0">
                <a:latin typeface="微软雅黑" panose="020B0503020204020204" pitchFamily="34" charset="-122"/>
                <a:ea typeface="微软雅黑" panose="020B0503020204020204" pitchFamily="34" charset="-122"/>
              </a:rPr>
              <a:t>去鬼屋探险</a:t>
            </a:r>
          </a:p>
        </p:txBody>
      </p:sp>
      <p:sp>
        <p:nvSpPr>
          <p:cNvPr id="13" name="内容占位符 2"/>
          <p:cNvSpPr>
            <a:spLocks noGrp="1"/>
          </p:cNvSpPr>
          <p:nvPr>
            <p:ph idx="1"/>
          </p:nvPr>
        </p:nvSpPr>
        <p:spPr>
          <a:xfrm>
            <a:off x="323528" y="1203598"/>
            <a:ext cx="3826768" cy="3394472"/>
          </a:xfrm>
        </p:spPr>
        <p:txBody>
          <a:bodyPr/>
          <a:lstStyle/>
          <a:p>
            <a:r>
              <a:rPr lang="zh-CN" altLang="en-US" sz="1800" dirty="0">
                <a:solidFill>
                  <a:schemeClr val="bg1"/>
                </a:solidFill>
                <a:latin typeface="Comic Sans MS" panose="030F0702030302020204" pitchFamily="66" charset="0"/>
              </a:rPr>
              <a:t>Nowadays,children dress up in costumes,wear masks,collect candy with pumpkin lanterns</a:t>
            </a:r>
            <a:r>
              <a:rPr lang="zh-CN" altLang="en-US" sz="1800" dirty="0">
                <a:solidFill>
                  <a:schemeClr val="bg1"/>
                </a:solidFill>
              </a:rPr>
              <a:t>.</a:t>
            </a:r>
          </a:p>
          <a:p>
            <a:endParaRPr lang="zh-CN" altLang="en-US" dirty="0"/>
          </a:p>
        </p:txBody>
      </p:sp>
      <p:sp>
        <p:nvSpPr>
          <p:cNvPr id="14" name="矩形 13"/>
          <p:cNvSpPr/>
          <p:nvPr/>
        </p:nvSpPr>
        <p:spPr>
          <a:xfrm>
            <a:off x="4160915" y="1349172"/>
            <a:ext cx="4572000" cy="584775"/>
          </a:xfrm>
          <a:prstGeom prst="rect">
            <a:avLst/>
          </a:prstGeom>
        </p:spPr>
        <p:txBody>
          <a:bodyPr>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现今，孩子们穿着奇形怪状的服装，带着面具提着南瓜灯，挨家挨户敲门收集糖果。</a:t>
            </a:r>
          </a:p>
        </p:txBody>
      </p:sp>
      <p:sp>
        <p:nvSpPr>
          <p:cNvPr id="12" name="矩形 11"/>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p>
        </p:txBody>
      </p:sp>
      <p:pic>
        <p:nvPicPr>
          <p:cNvPr id="15" name="图片 14"/>
          <p:cNvPicPr>
            <a:picLocks noChangeAspect="1"/>
          </p:cNvPicPr>
          <p:nvPr/>
        </p:nvPicPr>
        <p:blipFill>
          <a:blip r:embed="rId3" cstate="email"/>
          <a:stretch>
            <a:fillRect/>
          </a:stretch>
        </p:blipFill>
        <p:spPr>
          <a:xfrm>
            <a:off x="2075656" y="188643"/>
            <a:ext cx="654404" cy="799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anim calcmode="lin" valueType="num">
                                      <p:cBhvr>
                                        <p:cTn id="2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1000"/>
                                        <p:tgtEl>
                                          <p:spTgt spid="11">
                                            <p:txEl>
                                              <p:pRg st="3" end="3"/>
                                            </p:txEl>
                                          </p:spTgt>
                                        </p:tgtEl>
                                      </p:cBhvr>
                                    </p:animEffect>
                                    <p:anim calcmode="lin" valueType="num">
                                      <p:cBhvr>
                                        <p:cTn id="3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1000"/>
                                        <p:tgtEl>
                                          <p:spTgt spid="11">
                                            <p:txEl>
                                              <p:pRg st="4" end="4"/>
                                            </p:txEl>
                                          </p:spTgt>
                                        </p:tgtEl>
                                      </p:cBhvr>
                                    </p:animEffect>
                                    <p:anim calcmode="lin" valueType="num">
                                      <p:cBhvr>
                                        <p:cTn id="4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2547450" y="147026"/>
            <a:ext cx="1584176" cy="2240842"/>
          </a:xfrm>
          <a:prstGeom prst="rect">
            <a:avLst/>
          </a:prstGeom>
        </p:spPr>
      </p:pic>
      <p:pic>
        <p:nvPicPr>
          <p:cNvPr id="4" name="图片 3"/>
          <p:cNvPicPr>
            <a:picLocks noChangeAspect="1"/>
          </p:cNvPicPr>
          <p:nvPr/>
        </p:nvPicPr>
        <p:blipFill>
          <a:blip r:embed="rId4"/>
          <a:stretch>
            <a:fillRect/>
          </a:stretch>
        </p:blipFill>
        <p:spPr>
          <a:xfrm>
            <a:off x="6732240" y="2717247"/>
            <a:ext cx="2311927" cy="2426253"/>
          </a:xfrm>
          <a:prstGeom prst="rect">
            <a:avLst/>
          </a:prstGeom>
        </p:spPr>
      </p:pic>
      <p:sp>
        <p:nvSpPr>
          <p:cNvPr id="6" name="TextBox 5"/>
          <p:cNvSpPr txBox="1"/>
          <p:nvPr/>
        </p:nvSpPr>
        <p:spPr>
          <a:xfrm>
            <a:off x="2629554" y="904203"/>
            <a:ext cx="1728192" cy="584775"/>
          </a:xfrm>
          <a:prstGeom prst="rect">
            <a:avLst/>
          </a:prstGeom>
          <a:noFill/>
        </p:spPr>
        <p:txBody>
          <a:bodyPr wrap="square" rtlCol="0">
            <a:spAutoFit/>
          </a:bodyPr>
          <a:lstStyle/>
          <a:p>
            <a:r>
              <a:rPr lang="zh-CN" altLang="en-US" sz="3200" b="1" dirty="0">
                <a:solidFill>
                  <a:schemeClr val="tx2"/>
                </a:solidFill>
                <a:latin typeface="微软雅黑" panose="020B0503020204020204" pitchFamily="34" charset="-122"/>
                <a:ea typeface="微软雅黑" panose="020B0503020204020204" pitchFamily="34" charset="-122"/>
              </a:rPr>
              <a:t>目   录</a:t>
            </a:r>
          </a:p>
        </p:txBody>
      </p:sp>
      <p:sp>
        <p:nvSpPr>
          <p:cNvPr id="7" name="矩形 6"/>
          <p:cNvSpPr/>
          <p:nvPr/>
        </p:nvSpPr>
        <p:spPr>
          <a:xfrm>
            <a:off x="4976709" y="701475"/>
            <a:ext cx="2427982" cy="348557"/>
          </a:xfrm>
          <a:prstGeom prst="rect">
            <a:avLst/>
          </a:prstGeom>
          <a:solidFill>
            <a:schemeClr val="accent2"/>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万圣节的介绍</a:t>
            </a:r>
          </a:p>
        </p:txBody>
      </p:sp>
      <p:sp>
        <p:nvSpPr>
          <p:cNvPr id="8" name="矩形 7"/>
          <p:cNvSpPr/>
          <p:nvPr/>
        </p:nvSpPr>
        <p:spPr>
          <a:xfrm>
            <a:off x="4583866" y="1329985"/>
            <a:ext cx="2316770" cy="341632"/>
          </a:xfrm>
          <a:prstGeom prst="rect">
            <a:avLst/>
          </a:prstGeom>
          <a:solidFill>
            <a:srgbClr val="7030A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万圣节的由来</a:t>
            </a:r>
          </a:p>
        </p:txBody>
      </p:sp>
      <p:sp>
        <p:nvSpPr>
          <p:cNvPr id="9" name="矩形 8"/>
          <p:cNvSpPr/>
          <p:nvPr/>
        </p:nvSpPr>
        <p:spPr>
          <a:xfrm>
            <a:off x="4164331" y="2028146"/>
            <a:ext cx="2232248" cy="341632"/>
          </a:xfrm>
          <a:prstGeom prst="rect">
            <a:avLst/>
          </a:prstGeom>
          <a:solidFill>
            <a:srgbClr val="0070C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万圣节的象征</a:t>
            </a:r>
          </a:p>
        </p:txBody>
      </p:sp>
      <p:sp>
        <p:nvSpPr>
          <p:cNvPr id="10" name="矩形 9"/>
          <p:cNvSpPr/>
          <p:nvPr/>
        </p:nvSpPr>
        <p:spPr>
          <a:xfrm>
            <a:off x="3955564" y="2668961"/>
            <a:ext cx="2235135" cy="341632"/>
          </a:xfrm>
          <a:prstGeom prst="rect">
            <a:avLst/>
          </a:prstGeom>
          <a:solidFill>
            <a:srgbClr val="CC0099"/>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万圣节的习俗</a:t>
            </a:r>
          </a:p>
        </p:txBody>
      </p:sp>
      <p:sp>
        <p:nvSpPr>
          <p:cNvPr id="11" name="矩形 10"/>
          <p:cNvSpPr/>
          <p:nvPr/>
        </p:nvSpPr>
        <p:spPr>
          <a:xfrm>
            <a:off x="4380355" y="3265761"/>
            <a:ext cx="2160240" cy="341632"/>
          </a:xfrm>
          <a:prstGeom prst="rect">
            <a:avLst/>
          </a:prstGeom>
          <a:solidFill>
            <a:srgbClr val="FFC00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万圣节的活动</a:t>
            </a:r>
          </a:p>
        </p:txBody>
      </p:sp>
      <p:pic>
        <p:nvPicPr>
          <p:cNvPr id="12" name="图片 11"/>
          <p:cNvPicPr>
            <a:picLocks noChangeAspect="1"/>
          </p:cNvPicPr>
          <p:nvPr/>
        </p:nvPicPr>
        <p:blipFill>
          <a:blip r:embed="rId5" cstate="email"/>
          <a:stretch>
            <a:fillRect/>
          </a:stretch>
        </p:blipFill>
        <p:spPr>
          <a:xfrm>
            <a:off x="4583866" y="392649"/>
            <a:ext cx="444561" cy="657383"/>
          </a:xfrm>
          <a:prstGeom prst="rect">
            <a:avLst/>
          </a:prstGeom>
        </p:spPr>
      </p:pic>
      <p:pic>
        <p:nvPicPr>
          <p:cNvPr id="14" name="图片 13"/>
          <p:cNvPicPr>
            <a:picLocks noChangeAspect="1"/>
          </p:cNvPicPr>
          <p:nvPr/>
        </p:nvPicPr>
        <p:blipFill>
          <a:blip r:embed="rId6" cstate="email"/>
          <a:stretch>
            <a:fillRect/>
          </a:stretch>
        </p:blipFill>
        <p:spPr>
          <a:xfrm>
            <a:off x="4285190" y="1224576"/>
            <a:ext cx="478361" cy="449148"/>
          </a:xfrm>
          <a:prstGeom prst="rect">
            <a:avLst/>
          </a:prstGeom>
        </p:spPr>
      </p:pic>
      <p:pic>
        <p:nvPicPr>
          <p:cNvPr id="15" name="图片 14"/>
          <p:cNvPicPr>
            <a:picLocks noChangeAspect="1"/>
          </p:cNvPicPr>
          <p:nvPr/>
        </p:nvPicPr>
        <p:blipFill>
          <a:blip r:embed="rId7" cstate="email"/>
          <a:stretch>
            <a:fillRect/>
          </a:stretch>
        </p:blipFill>
        <p:spPr>
          <a:xfrm>
            <a:off x="3793501" y="1803453"/>
            <a:ext cx="491689" cy="626577"/>
          </a:xfrm>
          <a:prstGeom prst="rect">
            <a:avLst/>
          </a:prstGeom>
        </p:spPr>
      </p:pic>
      <p:pic>
        <p:nvPicPr>
          <p:cNvPr id="17" name="图片 16"/>
          <p:cNvPicPr>
            <a:picLocks noChangeAspect="1"/>
          </p:cNvPicPr>
          <p:nvPr/>
        </p:nvPicPr>
        <p:blipFill>
          <a:blip r:embed="rId8" cstate="email"/>
          <a:stretch>
            <a:fillRect/>
          </a:stretch>
        </p:blipFill>
        <p:spPr>
          <a:xfrm>
            <a:off x="3466682" y="2421123"/>
            <a:ext cx="625641" cy="620753"/>
          </a:xfrm>
          <a:prstGeom prst="rect">
            <a:avLst/>
          </a:prstGeom>
        </p:spPr>
      </p:pic>
      <p:pic>
        <p:nvPicPr>
          <p:cNvPr id="18" name="图片 17"/>
          <p:cNvPicPr>
            <a:picLocks noChangeAspect="1"/>
          </p:cNvPicPr>
          <p:nvPr/>
        </p:nvPicPr>
        <p:blipFill>
          <a:blip r:embed="rId9" cstate="email"/>
          <a:stretch>
            <a:fillRect/>
          </a:stretch>
        </p:blipFill>
        <p:spPr>
          <a:xfrm>
            <a:off x="4092323" y="3186910"/>
            <a:ext cx="344970" cy="421501"/>
          </a:xfrm>
          <a:prstGeom prst="rect">
            <a:avLst/>
          </a:prstGeom>
        </p:spPr>
      </p:pic>
      <p:sp>
        <p:nvSpPr>
          <p:cNvPr id="19" name="矩形 18"/>
          <p:cNvSpPr/>
          <p:nvPr/>
        </p:nvSpPr>
        <p:spPr>
          <a:xfrm>
            <a:off x="4687287" y="3911168"/>
            <a:ext cx="2160240" cy="341632"/>
          </a:xfrm>
          <a:prstGeom prst="rect">
            <a:avLst/>
          </a:prstGeom>
          <a:solidFill>
            <a:srgbClr val="FF660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万圣节的美食</a:t>
            </a:r>
          </a:p>
        </p:txBody>
      </p:sp>
      <p:pic>
        <p:nvPicPr>
          <p:cNvPr id="20" name="图片 19"/>
          <p:cNvPicPr>
            <a:picLocks noChangeAspect="1"/>
          </p:cNvPicPr>
          <p:nvPr/>
        </p:nvPicPr>
        <p:blipFill>
          <a:blip r:embed="rId10" cstate="email"/>
          <a:stretch>
            <a:fillRect/>
          </a:stretch>
        </p:blipFill>
        <p:spPr>
          <a:xfrm>
            <a:off x="4440381" y="3832317"/>
            <a:ext cx="323169" cy="51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2"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1+#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2"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2" presetClass="entr" presetSubtype="2"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1+#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8" name="图片 7"/>
          <p:cNvPicPr>
            <a:picLocks noChangeAspect="1"/>
          </p:cNvPicPr>
          <p:nvPr/>
        </p:nvPicPr>
        <p:blipFill>
          <a:blip r:embed="rId3" cstate="email"/>
          <a:stretch>
            <a:fillRect/>
          </a:stretch>
        </p:blipFill>
        <p:spPr>
          <a:xfrm>
            <a:off x="2076163" y="259100"/>
            <a:ext cx="648072" cy="1039765"/>
          </a:xfrm>
          <a:prstGeom prst="rect">
            <a:avLst/>
          </a:prstGeom>
        </p:spPr>
      </p:pic>
      <p:pic>
        <p:nvPicPr>
          <p:cNvPr id="11" name="Picture 21" descr="152I4G93-0"/>
          <p:cNvPicPr>
            <a:picLocks noChangeAspect="1" noChangeArrowheads="1"/>
          </p:cNvPicPr>
          <p:nvPr/>
        </p:nvPicPr>
        <p:blipFill rotWithShape="1">
          <a:blip r:embed="rId4" cstate="email"/>
          <a:srcRect/>
          <a:stretch>
            <a:fillRect/>
          </a:stretch>
        </p:blipFill>
        <p:spPr bwMode="auto">
          <a:xfrm>
            <a:off x="403348" y="1422626"/>
            <a:ext cx="1946247" cy="1874846"/>
          </a:xfrm>
          <a:prstGeom prst="roundRect">
            <a:avLst/>
          </a:prstGeom>
          <a:noFill/>
          <a:extLst>
            <a:ext uri="{909E8E84-426E-40DD-AFC4-6F175D3DCCD1}">
              <a14:hiddenFill xmlns:a14="http://schemas.microsoft.com/office/drawing/2010/main">
                <a:solidFill>
                  <a:srgbClr val="FFFFFF"/>
                </a:solidFill>
              </a14:hiddenFill>
            </a:ext>
          </a:extLst>
        </p:spPr>
      </p:pic>
      <p:pic>
        <p:nvPicPr>
          <p:cNvPr id="12" name="Picture 24" descr="152I4K51-1"/>
          <p:cNvPicPr>
            <a:picLocks noChangeAspect="1" noChangeArrowheads="1"/>
          </p:cNvPicPr>
          <p:nvPr/>
        </p:nvPicPr>
        <p:blipFill rotWithShape="1">
          <a:blip r:embed="rId5" cstate="email"/>
          <a:srcRect/>
          <a:stretch>
            <a:fillRect/>
          </a:stretch>
        </p:blipFill>
        <p:spPr bwMode="auto">
          <a:xfrm>
            <a:off x="6948264" y="1422626"/>
            <a:ext cx="2002651" cy="1970711"/>
          </a:xfrm>
          <a:prstGeom prst="round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1975962" y="2362046"/>
            <a:ext cx="1883769" cy="20155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zh-CN" altLang="zh-CN" sz="2400" b="1" dirty="0">
                <a:solidFill>
                  <a:schemeClr val="bg1"/>
                </a:solidFill>
                <a:latin typeface="微软雅黑" panose="020B0503020204020204" pitchFamily="34" charset="-122"/>
                <a:ea typeface="微软雅黑" panose="020B0503020204020204" pitchFamily="34" charset="-122"/>
              </a:rPr>
              <a:t>Sugar hoarse</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声嘶力竭的糖</a:t>
            </a:r>
          </a:p>
        </p:txBody>
      </p:sp>
      <p:sp>
        <p:nvSpPr>
          <p:cNvPr id="13" name="圆角矩形 12"/>
          <p:cNvSpPr/>
          <p:nvPr/>
        </p:nvSpPr>
        <p:spPr>
          <a:xfrm>
            <a:off x="5161674" y="2402774"/>
            <a:ext cx="1883769" cy="201554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rPr>
              <a:t>记得一个朋友说过，他被“看着”吃不下东西</a:t>
            </a:r>
          </a:p>
          <a:p>
            <a:pPr>
              <a:spcBef>
                <a:spcPct val="50000"/>
              </a:spcBef>
            </a:pPr>
            <a:r>
              <a:rPr lang="zh-CN" altLang="zh-CN" sz="1400" b="1" dirty="0">
                <a:solidFill>
                  <a:schemeClr val="bg1"/>
                </a:solidFill>
                <a:latin typeface="微软雅黑" panose="020B0503020204020204" pitchFamily="34" charset="-122"/>
                <a:ea typeface="微软雅黑" panose="020B0503020204020204" pitchFamily="34" charset="-122"/>
              </a:rPr>
              <a:t>I remember a friend said he  cannot eat something if he was "looked“.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6" cstate="email"/>
          <a:stretch>
            <a:fillRect/>
          </a:stretch>
        </p:blipFill>
        <p:spPr>
          <a:xfrm>
            <a:off x="3307702" y="2407981"/>
            <a:ext cx="2252331" cy="2765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52I4LB-2"/>
          <p:cNvPicPr>
            <a:picLocks noChangeAspect="1" noChangeArrowheads="1"/>
          </p:cNvPicPr>
          <p:nvPr/>
        </p:nvPicPr>
        <p:blipFill rotWithShape="1">
          <a:blip r:embed="rId3" cstate="email"/>
          <a:srcRect/>
          <a:stretch>
            <a:fillRect/>
          </a:stretch>
        </p:blipFill>
        <p:spPr bwMode="auto">
          <a:xfrm>
            <a:off x="2372795" y="1547785"/>
            <a:ext cx="1840676" cy="1877403"/>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7" descr="152I4Gc-3"/>
          <p:cNvPicPr>
            <a:picLocks noChangeAspect="1" noChangeArrowheads="1"/>
          </p:cNvPicPr>
          <p:nvPr/>
        </p:nvPicPr>
        <p:blipFill rotWithShape="1">
          <a:blip r:embed="rId4" cstate="email"/>
          <a:srcRect/>
          <a:stretch>
            <a:fillRect/>
          </a:stretch>
        </p:blipFill>
        <p:spPr bwMode="auto">
          <a:xfrm>
            <a:off x="6361134" y="1580611"/>
            <a:ext cx="1955282" cy="1913649"/>
          </a:xfrm>
          <a:prstGeom prst="round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323528" y="1478714"/>
            <a:ext cx="1883769" cy="2015546"/>
          </a:xfrm>
          <a:prstGeom prst="roundRect">
            <a:avLst/>
          </a:prstGeom>
          <a:solidFill>
            <a:srgbClr val="9933FF"/>
          </a:solidFill>
        </p:spPr>
        <p:style>
          <a:lnRef idx="3">
            <a:schemeClr val="lt1"/>
          </a:lnRef>
          <a:fillRef idx="1">
            <a:schemeClr val="accent3"/>
          </a:fillRef>
          <a:effectRef idx="1">
            <a:schemeClr val="accent3"/>
          </a:effectRef>
          <a:fontRef idx="minor">
            <a:schemeClr val="lt1"/>
          </a:fontRef>
        </p:style>
        <p:txBody>
          <a:bodyPr rtlCol="0" anchor="ctr"/>
          <a:lstStyle/>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Bread baby mummy</a:t>
            </a:r>
            <a:r>
              <a:rPr lang="zh-CN" altLang="en-US" sz="2400" b="1" dirty="0">
                <a:solidFill>
                  <a:schemeClr val="bg1"/>
                </a:solidFill>
                <a:latin typeface="微软雅黑" panose="020B0503020204020204" pitchFamily="34" charset="-122"/>
                <a:ea typeface="微软雅黑" panose="020B0503020204020204" pitchFamily="34" charset="-122"/>
              </a:rPr>
              <a:t>木乃伊</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宝宝面包</a:t>
            </a:r>
          </a:p>
        </p:txBody>
      </p:sp>
      <p:sp>
        <p:nvSpPr>
          <p:cNvPr id="9" name="圆角矩形 8"/>
          <p:cNvSpPr/>
          <p:nvPr/>
        </p:nvSpPr>
        <p:spPr>
          <a:xfrm>
            <a:off x="4368152" y="1547785"/>
            <a:ext cx="1883769" cy="2015546"/>
          </a:xfrm>
          <a:prstGeom prst="roundRect">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Terror &amp; Nutrition </a:t>
            </a:r>
            <a:r>
              <a:rPr lang="zh-CN" altLang="en-US" sz="2400" b="1" dirty="0">
                <a:solidFill>
                  <a:schemeClr val="bg1"/>
                </a:solidFill>
                <a:latin typeface="微软雅黑" panose="020B0503020204020204" pitchFamily="34" charset="-122"/>
                <a:ea typeface="微软雅黑" panose="020B0503020204020204" pitchFamily="34" charset="-122"/>
              </a:rPr>
              <a:t>恐怖与</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营养</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11" name="图片 10"/>
          <p:cNvPicPr>
            <a:picLocks noChangeAspect="1"/>
          </p:cNvPicPr>
          <p:nvPr/>
        </p:nvPicPr>
        <p:blipFill>
          <a:blip r:embed="rId5" cstate="email"/>
          <a:stretch>
            <a:fillRect/>
          </a:stretch>
        </p:blipFill>
        <p:spPr>
          <a:xfrm>
            <a:off x="2076163" y="259100"/>
            <a:ext cx="648072" cy="1039765"/>
          </a:xfrm>
          <a:prstGeom prst="rect">
            <a:avLst/>
          </a:prstGeom>
        </p:spPr>
      </p:pic>
      <p:pic>
        <p:nvPicPr>
          <p:cNvPr id="12" name="图片 11"/>
          <p:cNvPicPr>
            <a:picLocks noChangeAspect="1"/>
          </p:cNvPicPr>
          <p:nvPr/>
        </p:nvPicPr>
        <p:blipFill>
          <a:blip r:embed="rId6" cstate="email"/>
          <a:stretch>
            <a:fillRect/>
          </a:stretch>
        </p:blipFill>
        <p:spPr>
          <a:xfrm>
            <a:off x="2819980" y="2938034"/>
            <a:ext cx="3096344" cy="22054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512877" y="1396904"/>
            <a:ext cx="5099768" cy="3548690"/>
            <a:chOff x="2247514" y="2279073"/>
            <a:chExt cx="7603067" cy="3021916"/>
          </a:xfrm>
        </p:grpSpPr>
        <p:sp>
          <p:nvSpPr>
            <p:cNvPr id="20" name="任意多边形 19"/>
            <p:cNvSpPr/>
            <p:nvPr/>
          </p:nvSpPr>
          <p:spPr>
            <a:xfrm>
              <a:off x="2342890" y="3823855"/>
              <a:ext cx="7412315" cy="1477134"/>
            </a:xfrm>
            <a:custGeom>
              <a:avLst/>
              <a:gdLst>
                <a:gd name="connsiteX0" fmla="*/ 0 w 8154436"/>
                <a:gd name="connsiteY0" fmla="*/ 0 h 3107718"/>
                <a:gd name="connsiteX1" fmla="*/ 15019 w 8154436"/>
                <a:gd name="connsiteY1" fmla="*/ 2944 h 3107718"/>
                <a:gd name="connsiteX2" fmla="*/ 4077218 w 8154436"/>
                <a:gd name="connsiteY2" fmla="*/ 302788 h 3107718"/>
                <a:gd name="connsiteX3" fmla="*/ 8139417 w 8154436"/>
                <a:gd name="connsiteY3" fmla="*/ 2944 h 3107718"/>
                <a:gd name="connsiteX4" fmla="*/ 8154436 w 8154436"/>
                <a:gd name="connsiteY4" fmla="*/ 0 h 3107718"/>
                <a:gd name="connsiteX5" fmla="*/ 8154436 w 8154436"/>
                <a:gd name="connsiteY5" fmla="*/ 3107718 h 3107718"/>
                <a:gd name="connsiteX6" fmla="*/ 8139417 w 8154436"/>
                <a:gd name="connsiteY6" fmla="*/ 3104773 h 3107718"/>
                <a:gd name="connsiteX7" fmla="*/ 4077218 w 8154436"/>
                <a:gd name="connsiteY7" fmla="*/ 2804929 h 3107718"/>
                <a:gd name="connsiteX8" fmla="*/ 15019 w 8154436"/>
                <a:gd name="connsiteY8" fmla="*/ 3104773 h 3107718"/>
                <a:gd name="connsiteX9" fmla="*/ 0 w 8154436"/>
                <a:gd name="connsiteY9" fmla="*/ 3107718 h 310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4436" h="3107718">
                  <a:moveTo>
                    <a:pt x="0" y="0"/>
                  </a:moveTo>
                  <a:lnTo>
                    <a:pt x="15019" y="2944"/>
                  </a:lnTo>
                  <a:cubicBezTo>
                    <a:pt x="1054626" y="188203"/>
                    <a:pt x="2490831" y="302788"/>
                    <a:pt x="4077218" y="302788"/>
                  </a:cubicBezTo>
                  <a:cubicBezTo>
                    <a:pt x="5663606" y="302788"/>
                    <a:pt x="7099810" y="188203"/>
                    <a:pt x="8139417" y="2944"/>
                  </a:cubicBezTo>
                  <a:lnTo>
                    <a:pt x="8154436" y="0"/>
                  </a:lnTo>
                  <a:lnTo>
                    <a:pt x="8154436" y="3107718"/>
                  </a:lnTo>
                  <a:lnTo>
                    <a:pt x="8139417" y="3104773"/>
                  </a:lnTo>
                  <a:cubicBezTo>
                    <a:pt x="7099810" y="2919514"/>
                    <a:pt x="5663606" y="2804929"/>
                    <a:pt x="4077218" y="2804929"/>
                  </a:cubicBezTo>
                  <a:cubicBezTo>
                    <a:pt x="2490831" y="2804929"/>
                    <a:pt x="1054626" y="2919514"/>
                    <a:pt x="15019" y="3104773"/>
                  </a:cubicBezTo>
                  <a:lnTo>
                    <a:pt x="0" y="3107718"/>
                  </a:lnTo>
                  <a:close/>
                </a:path>
              </a:pathLst>
            </a:custGeom>
            <a:solidFill>
              <a:srgbClr val="0F505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47514" y="2279073"/>
              <a:ext cx="7603067" cy="2841721"/>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9" name="图片 8"/>
          <p:cNvPicPr>
            <a:picLocks noChangeAspect="1"/>
          </p:cNvPicPr>
          <p:nvPr/>
        </p:nvPicPr>
        <p:blipFill>
          <a:blip r:embed="rId3" cstate="email"/>
          <a:stretch>
            <a:fillRect/>
          </a:stretch>
        </p:blipFill>
        <p:spPr>
          <a:xfrm>
            <a:off x="2076163" y="259100"/>
            <a:ext cx="648072" cy="1039765"/>
          </a:xfrm>
          <a:prstGeom prst="rect">
            <a:avLst/>
          </a:prstGeom>
        </p:spPr>
      </p:pic>
      <p:pic>
        <p:nvPicPr>
          <p:cNvPr id="3" name="图片 2"/>
          <p:cNvPicPr>
            <a:picLocks noChangeAspect="1"/>
          </p:cNvPicPr>
          <p:nvPr/>
        </p:nvPicPr>
        <p:blipFill rotWithShape="1">
          <a:blip r:embed="rId4" cstate="email"/>
          <a:srcRect/>
          <a:stretch>
            <a:fillRect/>
          </a:stretch>
        </p:blipFill>
        <p:spPr>
          <a:xfrm>
            <a:off x="354997" y="1923678"/>
            <a:ext cx="3442332" cy="2857850"/>
          </a:xfrm>
          <a:prstGeom prst="roundRect">
            <a:avLst/>
          </a:prstGeom>
        </p:spPr>
      </p:pic>
      <p:grpSp>
        <p:nvGrpSpPr>
          <p:cNvPr id="10" name="组合 9"/>
          <p:cNvGrpSpPr/>
          <p:nvPr/>
        </p:nvGrpSpPr>
        <p:grpSpPr>
          <a:xfrm rot="20993212">
            <a:off x="233869" y="1660497"/>
            <a:ext cx="2158796" cy="837037"/>
            <a:chOff x="1177408" y="2405269"/>
            <a:chExt cx="2530022" cy="1053548"/>
          </a:xfrm>
        </p:grpSpPr>
        <p:grpSp>
          <p:nvGrpSpPr>
            <p:cNvPr id="11" name="组合 10"/>
            <p:cNvGrpSpPr/>
            <p:nvPr/>
          </p:nvGrpSpPr>
          <p:grpSpPr>
            <a:xfrm>
              <a:off x="1177408" y="2405269"/>
              <a:ext cx="2530022" cy="1053548"/>
              <a:chOff x="1711930" y="2484783"/>
              <a:chExt cx="2530022" cy="1093304"/>
            </a:xfrm>
          </p:grpSpPr>
          <p:sp>
            <p:nvSpPr>
              <p:cNvPr id="13" name="矩形 4"/>
              <p:cNvSpPr/>
              <p:nvPr/>
            </p:nvSpPr>
            <p:spPr>
              <a:xfrm>
                <a:off x="1751686" y="2684643"/>
                <a:ext cx="2490266"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12" name="文本框 3"/>
            <p:cNvSpPr txBox="1"/>
            <p:nvPr/>
          </p:nvSpPr>
          <p:spPr>
            <a:xfrm>
              <a:off x="1190155" y="2564379"/>
              <a:ext cx="2441037"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万圣节曲奇</a:t>
              </a:r>
            </a:p>
          </p:txBody>
        </p:sp>
      </p:grpSp>
      <p:sp>
        <p:nvSpPr>
          <p:cNvPr id="22" name="矩形 21"/>
          <p:cNvSpPr/>
          <p:nvPr/>
        </p:nvSpPr>
        <p:spPr>
          <a:xfrm>
            <a:off x="3831130" y="1512657"/>
            <a:ext cx="4572000" cy="1323439"/>
          </a:xfrm>
          <a:prstGeom prst="rect">
            <a:avLst/>
          </a:prstGeom>
        </p:spPr>
        <p:txBody>
          <a:bodyPr>
            <a:spAutoFit/>
          </a:bodyPr>
          <a:lstStyle/>
          <a:p>
            <a:r>
              <a:rPr lang="en-US" altLang="zh-CN" sz="1600" dirty="0">
                <a:solidFill>
                  <a:schemeClr val="tx2"/>
                </a:solidFill>
              </a:rPr>
              <a:t>Halloween cookies come in different shapes</a:t>
            </a:r>
            <a:r>
              <a:rPr lang="zh-CN" altLang="en-US" sz="1600" dirty="0">
                <a:solidFill>
                  <a:schemeClr val="tx2"/>
                </a:solidFill>
              </a:rPr>
              <a:t>， </a:t>
            </a:r>
            <a:r>
              <a:rPr lang="en-US" altLang="zh-CN" sz="1600" dirty="0">
                <a:solidFill>
                  <a:schemeClr val="tx2"/>
                </a:solidFill>
              </a:rPr>
              <a:t>sizes and colors. From pumpkins,</a:t>
            </a:r>
            <a:r>
              <a:rPr lang="zh-CN" altLang="en-US" sz="1600" dirty="0">
                <a:solidFill>
                  <a:schemeClr val="tx2"/>
                </a:solidFill>
              </a:rPr>
              <a:t> </a:t>
            </a:r>
            <a:r>
              <a:rPr lang="en-US" altLang="zh-CN" sz="1600" dirty="0">
                <a:solidFill>
                  <a:schemeClr val="tx2"/>
                </a:solidFill>
              </a:rPr>
              <a:t>ghosts,</a:t>
            </a:r>
            <a:r>
              <a:rPr lang="zh-CN" altLang="en-US" sz="1600" dirty="0">
                <a:solidFill>
                  <a:schemeClr val="tx2"/>
                </a:solidFill>
              </a:rPr>
              <a:t> </a:t>
            </a:r>
            <a:r>
              <a:rPr lang="en-US" altLang="zh-CN" sz="1600" dirty="0">
                <a:solidFill>
                  <a:schemeClr val="tx2"/>
                </a:solidFill>
              </a:rPr>
              <a:t>owls,</a:t>
            </a:r>
            <a:r>
              <a:rPr lang="zh-CN" altLang="en-US" sz="1600" dirty="0">
                <a:solidFill>
                  <a:schemeClr val="tx2"/>
                </a:solidFill>
              </a:rPr>
              <a:t> </a:t>
            </a:r>
            <a:r>
              <a:rPr lang="en-US" altLang="zh-CN" sz="1600" dirty="0">
                <a:solidFill>
                  <a:schemeClr val="tx2"/>
                </a:solidFill>
              </a:rPr>
              <a:t>skulls and bones to witches’ hats,</a:t>
            </a:r>
            <a:r>
              <a:rPr lang="zh-CN" altLang="en-US" sz="1600" dirty="0">
                <a:solidFill>
                  <a:schemeClr val="tx2"/>
                </a:solidFill>
              </a:rPr>
              <a:t> </a:t>
            </a:r>
            <a:r>
              <a:rPr lang="en-US" altLang="zh-CN" sz="1600" dirty="0">
                <a:solidFill>
                  <a:schemeClr val="tx2"/>
                </a:solidFill>
              </a:rPr>
              <a:t>bats,</a:t>
            </a:r>
            <a:r>
              <a:rPr lang="zh-CN" altLang="en-US" sz="1600" dirty="0">
                <a:solidFill>
                  <a:schemeClr val="tx2"/>
                </a:solidFill>
              </a:rPr>
              <a:t> </a:t>
            </a:r>
            <a:r>
              <a:rPr lang="en-US" altLang="zh-CN" sz="1600" dirty="0">
                <a:solidFill>
                  <a:schemeClr val="tx2"/>
                </a:solidFill>
              </a:rPr>
              <a:t>spiders and black cats,</a:t>
            </a:r>
            <a:r>
              <a:rPr lang="zh-CN" altLang="en-US" sz="1600" dirty="0">
                <a:solidFill>
                  <a:schemeClr val="tx2"/>
                </a:solidFill>
              </a:rPr>
              <a:t> </a:t>
            </a:r>
            <a:r>
              <a:rPr lang="en-US" altLang="zh-CN" sz="1600" dirty="0">
                <a:solidFill>
                  <a:schemeClr val="tx2"/>
                </a:solidFill>
              </a:rPr>
              <a:t>there are a host of Halloween cookies that you can make today or for your Halloween party. </a:t>
            </a:r>
            <a:endParaRPr lang="zh-CN" altLang="en-US" sz="1600" dirty="0">
              <a:solidFill>
                <a:schemeClr val="tx2"/>
              </a:solidFill>
            </a:endParaRPr>
          </a:p>
        </p:txBody>
      </p:sp>
      <p:sp>
        <p:nvSpPr>
          <p:cNvPr id="23" name="矩形 22"/>
          <p:cNvSpPr/>
          <p:nvPr/>
        </p:nvSpPr>
        <p:spPr>
          <a:xfrm>
            <a:off x="3838156" y="3001063"/>
            <a:ext cx="4572000" cy="1077218"/>
          </a:xfrm>
          <a:prstGeom prst="rect">
            <a:avLst/>
          </a:prstGeom>
        </p:spPr>
        <p:txBody>
          <a:bodyPr>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万圣节曲奇饼形状、大小、颜色各异。从南瓜、幽灵、猫头鹰、骷髅头和骨头形状到巫师帽、蝙蝠、蜘蛛和黑猫的形状都有，现在你可以做很多万圣节曲奇的形状，还可以在万圣节聚会时用。</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11" name="图片 10"/>
          <p:cNvPicPr>
            <a:picLocks noChangeAspect="1"/>
          </p:cNvPicPr>
          <p:nvPr/>
        </p:nvPicPr>
        <p:blipFill>
          <a:blip r:embed="rId3" cstate="email"/>
          <a:stretch>
            <a:fillRect/>
          </a:stretch>
        </p:blipFill>
        <p:spPr>
          <a:xfrm>
            <a:off x="2076163" y="259100"/>
            <a:ext cx="648072" cy="1039765"/>
          </a:xfrm>
          <a:prstGeom prst="rect">
            <a:avLst/>
          </a:prstGeom>
        </p:spPr>
      </p:pic>
      <p:pic>
        <p:nvPicPr>
          <p:cNvPr id="3" name="图片 2"/>
          <p:cNvPicPr>
            <a:picLocks noChangeAspect="1"/>
          </p:cNvPicPr>
          <p:nvPr/>
        </p:nvPicPr>
        <p:blipFill>
          <a:blip r:embed="rId4" cstate="email"/>
          <a:stretch>
            <a:fillRect/>
          </a:stretch>
        </p:blipFill>
        <p:spPr>
          <a:xfrm>
            <a:off x="5477992" y="2652928"/>
            <a:ext cx="3244046" cy="2160240"/>
          </a:xfrm>
          <a:prstGeom prst="roundRect">
            <a:avLst/>
          </a:prstGeom>
        </p:spPr>
      </p:pic>
      <p:sp>
        <p:nvSpPr>
          <p:cNvPr id="15" name="矩形标注 14"/>
          <p:cNvSpPr/>
          <p:nvPr/>
        </p:nvSpPr>
        <p:spPr>
          <a:xfrm rot="16200000">
            <a:off x="1253312" y="803376"/>
            <a:ext cx="3368040" cy="4651543"/>
          </a:xfrm>
          <a:prstGeom prst="wedgeRectCallout">
            <a:avLst>
              <a:gd name="adj1" fmla="val -22629"/>
              <a:gd name="adj2" fmla="val 72277"/>
            </a:avLst>
          </a:prstGeom>
          <a:solidFill>
            <a:srgbClr val="FF99FF"/>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p>
        </p:txBody>
      </p:sp>
      <p:sp>
        <p:nvSpPr>
          <p:cNvPr id="16" name="矩形 15"/>
          <p:cNvSpPr/>
          <p:nvPr/>
        </p:nvSpPr>
        <p:spPr>
          <a:xfrm>
            <a:off x="651332" y="1498766"/>
            <a:ext cx="4572000" cy="2062103"/>
          </a:xfrm>
          <a:prstGeom prst="rect">
            <a:avLst/>
          </a:prstGeom>
        </p:spPr>
        <p:txBody>
          <a:bodyPr>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These green monster mouths are super healthy and tasty, not to mention that they are diet-friendly. All you need to have to make these monster mouths is green apples</a:t>
            </a:r>
            <a:r>
              <a:rPr lang="zh-CN" altLang="en-US" sz="1600" dirty="0">
                <a:solidFill>
                  <a:schemeClr val="accent1"/>
                </a:solidFill>
                <a:latin typeface="微软雅黑" panose="020B0503020204020204" pitchFamily="34" charset="-122"/>
                <a:ea typeface="微软雅黑" panose="020B0503020204020204" pitchFamily="34" charset="-122"/>
              </a:rPr>
              <a:t>， </a:t>
            </a:r>
            <a:r>
              <a:rPr lang="en-US" altLang="zh-CN" sz="1600" dirty="0">
                <a:solidFill>
                  <a:schemeClr val="accent1"/>
                </a:solidFill>
                <a:latin typeface="微软雅黑" panose="020B0503020204020204" pitchFamily="34" charset="-122"/>
                <a:ea typeface="微软雅黑" panose="020B0503020204020204" pitchFamily="34" charset="-122"/>
              </a:rPr>
              <a:t>peanut </a:t>
            </a:r>
            <a:r>
              <a:rPr lang="en-US" altLang="zh-CN" sz="1600" dirty="0" err="1">
                <a:solidFill>
                  <a:schemeClr val="accent1"/>
                </a:solidFill>
                <a:latin typeface="微软雅黑" panose="020B0503020204020204" pitchFamily="34" charset="-122"/>
                <a:ea typeface="微软雅黑" panose="020B0503020204020204" pitchFamily="34" charset="-122"/>
              </a:rPr>
              <a:t>butter,and</a:t>
            </a:r>
            <a:r>
              <a:rPr lang="en-US" altLang="zh-CN" sz="1600" dirty="0">
                <a:solidFill>
                  <a:schemeClr val="accent1"/>
                </a:solidFill>
                <a:latin typeface="微软雅黑" panose="020B0503020204020204" pitchFamily="34" charset="-122"/>
                <a:ea typeface="微软雅黑" panose="020B0503020204020204" pitchFamily="34" charset="-122"/>
              </a:rPr>
              <a:t> yogurt covered raisins </a:t>
            </a:r>
            <a:r>
              <a:rPr lang="zh-CN" altLang="en-US" sz="1600" dirty="0">
                <a:solidFill>
                  <a:schemeClr val="accent1"/>
                </a:solidFill>
                <a:latin typeface="微软雅黑" panose="020B0503020204020204" pitchFamily="34" charset="-122"/>
                <a:ea typeface="微软雅黑" panose="020B0503020204020204" pitchFamily="34" charset="-122"/>
              </a:rPr>
              <a:t>（</a:t>
            </a:r>
            <a:r>
              <a:rPr lang="en-US" altLang="zh-CN" sz="1600" dirty="0">
                <a:solidFill>
                  <a:schemeClr val="accent1"/>
                </a:solidFill>
                <a:latin typeface="微软雅黑" panose="020B0503020204020204" pitchFamily="34" charset="-122"/>
                <a:ea typeface="微软雅黑" panose="020B0503020204020204" pitchFamily="34" charset="-122"/>
              </a:rPr>
              <a:t>or mini marshmallows or almond slivers.</a:t>
            </a:r>
            <a:r>
              <a:rPr lang="zh-CN" altLang="en-US" sz="1600" dirty="0">
                <a:solidFill>
                  <a:schemeClr val="accent1"/>
                </a:solidFill>
                <a:latin typeface="微软雅黑" panose="020B0503020204020204" pitchFamily="34" charset="-122"/>
                <a:ea typeface="微软雅黑" panose="020B0503020204020204" pitchFamily="34" charset="-122"/>
              </a:rPr>
              <a:t>） </a:t>
            </a:r>
            <a:r>
              <a:rPr lang="en-US" altLang="zh-CN" sz="1600" dirty="0">
                <a:solidFill>
                  <a:schemeClr val="accent1"/>
                </a:solidFill>
                <a:latin typeface="微软雅黑" panose="020B0503020204020204" pitchFamily="34" charset="-122"/>
                <a:ea typeface="微软雅黑" panose="020B0503020204020204" pitchFamily="34" charset="-122"/>
              </a:rPr>
              <a:t>You can also use red food coloring to make bloody monster </a:t>
            </a:r>
            <a:r>
              <a:rPr lang="en-US" altLang="zh-CN" sz="1600" dirty="0" err="1">
                <a:solidFill>
                  <a:schemeClr val="accent1"/>
                </a:solidFill>
                <a:latin typeface="微软雅黑" panose="020B0503020204020204" pitchFamily="34" charset="-122"/>
                <a:ea typeface="微软雅黑" panose="020B0503020204020204" pitchFamily="34" charset="-122"/>
              </a:rPr>
              <a:t>mouths.Yuck</a:t>
            </a:r>
            <a:r>
              <a:rPr lang="zh-CN" altLang="en-US" sz="1600" dirty="0">
                <a:solidFill>
                  <a:schemeClr val="accent1"/>
                </a:solidFill>
                <a:latin typeface="微软雅黑" panose="020B0503020204020204" pitchFamily="34" charset="-122"/>
                <a:ea typeface="微软雅黑" panose="020B0503020204020204" pitchFamily="34" charset="-122"/>
              </a:rPr>
              <a:t>！</a:t>
            </a:r>
          </a:p>
        </p:txBody>
      </p:sp>
      <p:sp>
        <p:nvSpPr>
          <p:cNvPr id="17" name="矩形 16"/>
          <p:cNvSpPr/>
          <p:nvPr/>
        </p:nvSpPr>
        <p:spPr>
          <a:xfrm>
            <a:off x="691104" y="3560869"/>
            <a:ext cx="4572000" cy="1169551"/>
          </a:xfrm>
          <a:prstGeom prst="rect">
            <a:avLst/>
          </a:prstGeom>
        </p:spPr>
        <p:txBody>
          <a:bodyPr>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这些绿色的怪物嘴超级健康美味，更别说它们有多助于减肥了。做这些怪物大嘴你所需要的就是绿苹果、花生酱和裹了酸奶的葡萄干（或者用小棉花糖或杏仁）。你也可以用红色的食用色素做成血淋林的怪物大嘴，真恶心！</a:t>
            </a:r>
          </a:p>
        </p:txBody>
      </p:sp>
      <p:grpSp>
        <p:nvGrpSpPr>
          <p:cNvPr id="20" name="组合 19"/>
          <p:cNvGrpSpPr/>
          <p:nvPr/>
        </p:nvGrpSpPr>
        <p:grpSpPr>
          <a:xfrm rot="420560">
            <a:off x="6328861" y="1866034"/>
            <a:ext cx="2573247" cy="856722"/>
            <a:chOff x="1176620" y="2380492"/>
            <a:chExt cx="2530810" cy="1078325"/>
          </a:xfrm>
        </p:grpSpPr>
        <p:grpSp>
          <p:nvGrpSpPr>
            <p:cNvPr id="21" name="组合 20"/>
            <p:cNvGrpSpPr/>
            <p:nvPr/>
          </p:nvGrpSpPr>
          <p:grpSpPr>
            <a:xfrm>
              <a:off x="1177408" y="2405269"/>
              <a:ext cx="2530022" cy="1053548"/>
              <a:chOff x="1711930" y="2484783"/>
              <a:chExt cx="2530022" cy="1093304"/>
            </a:xfrm>
          </p:grpSpPr>
          <p:sp>
            <p:nvSpPr>
              <p:cNvPr id="23" name="矩形 4"/>
              <p:cNvSpPr/>
              <p:nvPr/>
            </p:nvSpPr>
            <p:spPr>
              <a:xfrm>
                <a:off x="1751686" y="2684643"/>
                <a:ext cx="2490266"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22" name="文本框 3"/>
            <p:cNvSpPr txBox="1"/>
            <p:nvPr/>
          </p:nvSpPr>
          <p:spPr>
            <a:xfrm>
              <a:off x="1176620" y="2380492"/>
              <a:ext cx="2454573" cy="89099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a:t>
              </a:r>
              <a:r>
                <a:rPr lang="en-US" altLang="zh-CN" sz="2000" b="1" dirty="0" err="1">
                  <a:solidFill>
                    <a:schemeClr val="bg1"/>
                  </a:solidFill>
                  <a:latin typeface="微软雅黑" panose="020B0503020204020204" pitchFamily="34" charset="-122"/>
                  <a:ea typeface="微软雅黑" panose="020B0503020204020204" pitchFamily="34" charset="-122"/>
                </a:rPr>
                <a:t>Monstermouths</a:t>
              </a:r>
              <a:endParaRPr lang="en-US" altLang="zh-CN" sz="2000" b="1"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chemeClr val="bg1"/>
                  </a:solidFill>
                  <a:latin typeface="微软雅黑" panose="020B0503020204020204" pitchFamily="34" charset="-122"/>
                  <a:ea typeface="微软雅黑" panose="020B0503020204020204" pitchFamily="34" charset="-122"/>
                </a:rPr>
                <a:t>　　   怪物嘴</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1521" y="1298864"/>
            <a:ext cx="3349814" cy="36491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p>
        </p:txBody>
      </p:sp>
      <p:pic>
        <p:nvPicPr>
          <p:cNvPr id="11" name="图片 10"/>
          <p:cNvPicPr>
            <a:picLocks noChangeAspect="1"/>
          </p:cNvPicPr>
          <p:nvPr/>
        </p:nvPicPr>
        <p:blipFill>
          <a:blip r:embed="rId3" cstate="email"/>
          <a:stretch>
            <a:fillRect/>
          </a:stretch>
        </p:blipFill>
        <p:spPr>
          <a:xfrm>
            <a:off x="2076163" y="259100"/>
            <a:ext cx="648072" cy="1039765"/>
          </a:xfrm>
          <a:prstGeom prst="rect">
            <a:avLst/>
          </a:prstGeom>
        </p:spPr>
      </p:pic>
      <p:pic>
        <p:nvPicPr>
          <p:cNvPr id="3" name="图片 2"/>
          <p:cNvPicPr>
            <a:picLocks noChangeAspect="1"/>
          </p:cNvPicPr>
          <p:nvPr/>
        </p:nvPicPr>
        <p:blipFill>
          <a:blip r:embed="rId4" cstate="email"/>
          <a:stretch>
            <a:fillRect/>
          </a:stretch>
        </p:blipFill>
        <p:spPr>
          <a:xfrm>
            <a:off x="3684427" y="2613210"/>
            <a:ext cx="3244046" cy="2160239"/>
          </a:xfrm>
          <a:prstGeom prst="roundRect">
            <a:avLst/>
          </a:prstGeom>
        </p:spPr>
      </p:pic>
      <p:sp>
        <p:nvSpPr>
          <p:cNvPr id="16" name="矩形 15"/>
          <p:cNvSpPr/>
          <p:nvPr/>
        </p:nvSpPr>
        <p:spPr>
          <a:xfrm>
            <a:off x="408490" y="1408583"/>
            <a:ext cx="3197473" cy="3539430"/>
          </a:xfrm>
          <a:prstGeom prst="rect">
            <a:avLst/>
          </a:prstGeom>
        </p:spPr>
        <p:txBody>
          <a:bodyPr wrap="squar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Bloody drinks don’t necessarily have to be alcoholic. We all love Bloody Mary</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but this beverage isn’t for kids. Make some tomato smoothie or combine orange juice</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cranberry juice</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softened raspberry sorbet</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and seltzer together to get a healthy</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kid-friendly bloody cocktail. Or use red wine instead of sorbet to make alcoholic beverage for your friends.</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042281" y="2042865"/>
            <a:ext cx="1819902" cy="2462213"/>
          </a:xfrm>
          <a:prstGeom prst="rect">
            <a:avLst/>
          </a:prstGeom>
        </p:spPr>
        <p:txBody>
          <a:bodyPr wrap="squar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血腥饮料不一定含酒精，我们都喜欢血腥玛丽，但可不能给孩子喝。做一些西红柿奶昔，或把橙汁、蔓越莓汁、软的树莓冰沙和苏打水混合，做出健康的适合孩子喝的血腥饮料。或用红葡萄酒代替冰沙给朋友做出酒精饮料</a:t>
            </a:r>
          </a:p>
        </p:txBody>
      </p:sp>
      <p:grpSp>
        <p:nvGrpSpPr>
          <p:cNvPr id="20" name="组合 19"/>
          <p:cNvGrpSpPr/>
          <p:nvPr/>
        </p:nvGrpSpPr>
        <p:grpSpPr>
          <a:xfrm rot="420560">
            <a:off x="3926814" y="2263440"/>
            <a:ext cx="2573247" cy="856726"/>
            <a:chOff x="1176621" y="2380491"/>
            <a:chExt cx="2530811" cy="1078329"/>
          </a:xfrm>
        </p:grpSpPr>
        <p:grpSp>
          <p:nvGrpSpPr>
            <p:cNvPr id="21" name="组合 20"/>
            <p:cNvGrpSpPr/>
            <p:nvPr/>
          </p:nvGrpSpPr>
          <p:grpSpPr>
            <a:xfrm>
              <a:off x="1177408" y="2405271"/>
              <a:ext cx="2530024" cy="1053549"/>
              <a:chOff x="1711930" y="2484783"/>
              <a:chExt cx="2530024" cy="1093304"/>
            </a:xfrm>
          </p:grpSpPr>
          <p:sp>
            <p:nvSpPr>
              <p:cNvPr id="23" name="矩形 4"/>
              <p:cNvSpPr/>
              <p:nvPr/>
            </p:nvSpPr>
            <p:spPr>
              <a:xfrm>
                <a:off x="1751687" y="2684643"/>
                <a:ext cx="2490267"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22" name="文本框 3"/>
            <p:cNvSpPr txBox="1"/>
            <p:nvPr/>
          </p:nvSpPr>
          <p:spPr>
            <a:xfrm>
              <a:off x="1176621" y="2380491"/>
              <a:ext cx="2454575" cy="890990"/>
            </a:xfrm>
            <a:prstGeom prst="rect">
              <a:avLst/>
            </a:prstGeom>
            <a:solidFill>
              <a:srgbClr val="CC0099"/>
            </a:solid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Bloody drinks</a:t>
              </a:r>
            </a:p>
            <a:p>
              <a:r>
                <a:rPr lang="zh-CN" altLang="en-US" sz="2000" b="1" dirty="0">
                  <a:solidFill>
                    <a:schemeClr val="bg1"/>
                  </a:solidFill>
                  <a:latin typeface="微软雅黑" panose="020B0503020204020204" pitchFamily="34" charset="-122"/>
                  <a:ea typeface="微软雅黑" panose="020B0503020204020204" pitchFamily="34" charset="-122"/>
                </a:rPr>
                <a:t>　　血腥饮料</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323528" y="2127234"/>
            <a:ext cx="1340242" cy="3021750"/>
          </a:xfrm>
          <a:prstGeom prst="rect">
            <a:avLst/>
          </a:prstGeom>
        </p:spPr>
      </p:pic>
      <p:pic>
        <p:nvPicPr>
          <p:cNvPr id="10" name="图片 9"/>
          <p:cNvPicPr>
            <a:picLocks noChangeAspect="1"/>
          </p:cNvPicPr>
          <p:nvPr/>
        </p:nvPicPr>
        <p:blipFill>
          <a:blip r:embed="rId4" cstate="email"/>
          <a:stretch>
            <a:fillRect/>
          </a:stretch>
        </p:blipFill>
        <p:spPr>
          <a:xfrm>
            <a:off x="7573550" y="2135647"/>
            <a:ext cx="1426434" cy="3020683"/>
          </a:xfrm>
          <a:prstGeom prst="rect">
            <a:avLst/>
          </a:prstGeom>
        </p:spPr>
      </p:pic>
      <p:pic>
        <p:nvPicPr>
          <p:cNvPr id="11" name="图片 10"/>
          <p:cNvPicPr>
            <a:picLocks noChangeAspect="1"/>
          </p:cNvPicPr>
          <p:nvPr/>
        </p:nvPicPr>
        <p:blipFill>
          <a:blip r:embed="rId5"/>
          <a:stretch>
            <a:fillRect/>
          </a:stretch>
        </p:blipFill>
        <p:spPr>
          <a:xfrm>
            <a:off x="2016417" y="915566"/>
            <a:ext cx="5096401" cy="864096"/>
          </a:xfrm>
          <a:prstGeom prst="rect">
            <a:avLst/>
          </a:prstGeom>
        </p:spPr>
      </p:pic>
      <p:pic>
        <p:nvPicPr>
          <p:cNvPr id="14" name="图片 13"/>
          <p:cNvPicPr>
            <a:picLocks noChangeAspect="1"/>
          </p:cNvPicPr>
          <p:nvPr/>
        </p:nvPicPr>
        <p:blipFill>
          <a:blip r:embed="rId6" cstate="email">
            <a:biLevel thresh="25000"/>
          </a:blip>
          <a:stretch>
            <a:fillRect/>
          </a:stretch>
        </p:blipFill>
        <p:spPr>
          <a:xfrm>
            <a:off x="7095872" y="267494"/>
            <a:ext cx="1778837" cy="1660569"/>
          </a:xfrm>
          <a:prstGeom prst="rect">
            <a:avLst/>
          </a:prstGeom>
        </p:spPr>
      </p:pic>
      <p:pic>
        <p:nvPicPr>
          <p:cNvPr id="15" name="图片 14"/>
          <p:cNvPicPr>
            <a:picLocks noChangeAspect="1"/>
          </p:cNvPicPr>
          <p:nvPr/>
        </p:nvPicPr>
        <p:blipFill>
          <a:blip r:embed="rId7" cstate="email"/>
          <a:stretch>
            <a:fillRect/>
          </a:stretch>
        </p:blipFill>
        <p:spPr>
          <a:xfrm>
            <a:off x="2595899" y="1817184"/>
            <a:ext cx="3657607" cy="3657607"/>
          </a:xfrm>
          <a:prstGeom prst="rect">
            <a:avLst/>
          </a:prstGeom>
        </p:spPr>
      </p:pic>
      <p:sp>
        <p:nvSpPr>
          <p:cNvPr id="16" name="TextBox 15"/>
          <p:cNvSpPr txBox="1"/>
          <p:nvPr/>
        </p:nvSpPr>
        <p:spPr>
          <a:xfrm>
            <a:off x="9107527" y="915566"/>
            <a:ext cx="3672408" cy="923330"/>
          </a:xfrm>
          <a:prstGeom prst="rect">
            <a:avLst/>
          </a:prstGeom>
          <a:noFill/>
        </p:spPr>
        <p:txBody>
          <a:bodyPr wrap="square" rtlCol="0">
            <a:spAutoFit/>
          </a:bodyPr>
          <a:lstStyle/>
          <a:p>
            <a:r>
              <a:rPr lang="zh-CN" altLang="en-US" sz="5400" b="1" dirty="0">
                <a:solidFill>
                  <a:srgbClr val="FFC000"/>
                </a:solidFill>
                <a:latin typeface="微软雅黑" panose="020B0503020204020204" pitchFamily="34" charset="-122"/>
                <a:ea typeface="微软雅黑" panose="020B0503020204020204" pitchFamily="34" charset="-122"/>
              </a:rPr>
              <a:t>谢谢观赏！</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35" presetClass="path" presetSubtype="0" accel="50000" decel="50000" fill="hold" nodeType="afterEffect">
                                  <p:stCondLst>
                                    <p:cond delay="0"/>
                                  </p:stCondLst>
                                  <p:childTnLst>
                                    <p:animMotion origin="layout" path="M -3.88889E-6 3.81291E-6 L -0.7434 -0.00772 " pathEditMode="relative" rAng="0" ptsTypes="AA">
                                      <p:cBhvr>
                                        <p:cTn id="22" dur="2000" fill="hold"/>
                                        <p:tgtEl>
                                          <p:spTgt spid="14"/>
                                        </p:tgtEl>
                                        <p:attrNameLst>
                                          <p:attrName>ppt_x</p:attrName>
                                          <p:attrName>ppt_y</p:attrName>
                                        </p:attrNameLst>
                                      </p:cBhvr>
                                      <p:rCtr x="-37170" y="-401"/>
                                    </p:animMotion>
                                  </p:childTnLst>
                                </p:cTn>
                              </p:par>
                            </p:childTnLst>
                          </p:cTn>
                        </p:par>
                        <p:par>
                          <p:cTn id="23" fill="hold">
                            <p:stCondLst>
                              <p:cond delay="4500"/>
                            </p:stCondLst>
                            <p:childTnLst>
                              <p:par>
                                <p:cTn id="24" presetID="35" presetClass="path" presetSubtype="0" accel="50000" decel="50000" fill="hold" grpId="0" nodeType="afterEffect">
                                  <p:stCondLst>
                                    <p:cond delay="0"/>
                                  </p:stCondLst>
                                  <p:childTnLst>
                                    <p:animMotion origin="layout" path="M -1.38889E-6 4.7916E-6 L -0.6809 -0.00556 " pathEditMode="relative" rAng="0" ptsTypes="AA">
                                      <p:cBhvr>
                                        <p:cTn id="25" dur="2000" fill="hold"/>
                                        <p:tgtEl>
                                          <p:spTgt spid="16"/>
                                        </p:tgtEl>
                                        <p:attrNameLst>
                                          <p:attrName>ppt_x</p:attrName>
                                          <p:attrName>ppt_y</p:attrName>
                                        </p:attrNameLst>
                                      </p:cBhvr>
                                      <p:rCtr x="-34045"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145570"/>
            <a:ext cx="9252520" cy="5651748"/>
          </a:xfrm>
          <a:prstGeom prst="rect">
            <a:avLst/>
          </a:prstGeom>
        </p:spPr>
      </p:pic>
      <p:sp>
        <p:nvSpPr>
          <p:cNvPr id="5" name="矩形 4"/>
          <p:cNvSpPr/>
          <p:nvPr/>
        </p:nvSpPr>
        <p:spPr>
          <a:xfrm>
            <a:off x="2328263" y="565861"/>
            <a:ext cx="4941704" cy="453391"/>
          </a:xfrm>
          <a:prstGeom prst="rect">
            <a:avLst/>
          </a:prstGeom>
          <a:solidFill>
            <a:schemeClr val="accent2"/>
          </a:solidFill>
        </p:spPr>
        <p:txBody>
          <a:bodyPr wrap="square">
            <a:spAutoFit/>
          </a:bodyPr>
          <a:lstStyle/>
          <a:p>
            <a:pPr>
              <a:lnSpc>
                <a:spcPct val="900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cstate="email"/>
          <a:stretch>
            <a:fillRect/>
          </a:stretch>
        </p:blipFill>
        <p:spPr>
          <a:xfrm>
            <a:off x="1749993" y="164153"/>
            <a:ext cx="578269" cy="855100"/>
          </a:xfrm>
          <a:prstGeom prst="rect">
            <a:avLst/>
          </a:prstGeom>
        </p:spPr>
      </p:pic>
      <p:sp>
        <p:nvSpPr>
          <p:cNvPr id="2" name="标题 1"/>
          <p:cNvSpPr>
            <a:spLocks noGrp="1"/>
          </p:cNvSpPr>
          <p:nvPr>
            <p:ph type="title"/>
          </p:nvPr>
        </p:nvSpPr>
        <p:spPr>
          <a:xfrm>
            <a:off x="2483694" y="460716"/>
            <a:ext cx="3994185" cy="663679"/>
          </a:xfrm>
        </p:spPr>
        <p:txBody>
          <a:bodyPr>
            <a:norm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万圣节的介绍</a:t>
            </a:r>
          </a:p>
        </p:txBody>
      </p:sp>
      <p:sp>
        <p:nvSpPr>
          <p:cNvPr id="3" name="内容占位符 2"/>
          <p:cNvSpPr>
            <a:spLocks noGrp="1"/>
          </p:cNvSpPr>
          <p:nvPr>
            <p:ph idx="1"/>
          </p:nvPr>
        </p:nvSpPr>
        <p:spPr>
          <a:xfrm>
            <a:off x="611560" y="2139702"/>
            <a:ext cx="3178696" cy="3394472"/>
          </a:xfrm>
        </p:spPr>
        <p:txBody>
          <a:bodyPr>
            <a:normAutofit/>
          </a:bodyPr>
          <a:lstStyle/>
          <a:p>
            <a:pPr marL="0" indent="0">
              <a:buNone/>
            </a:pPr>
            <a:r>
              <a:rPr lang="zh-CN" altLang="en-US" sz="2200" dirty="0">
                <a:solidFill>
                  <a:schemeClr val="bg1"/>
                </a:solidFill>
                <a:latin typeface="Comic Sans MS" panose="030F0702030302020204" pitchFamily="66" charset="0"/>
              </a:rPr>
              <a:t>Halloween </a:t>
            </a:r>
            <a:r>
              <a:rPr lang="zh-CN" altLang="en-US" sz="2200" dirty="0">
                <a:solidFill>
                  <a:schemeClr val="bg1"/>
                </a:solidFill>
                <a:latin typeface="微软雅黑" panose="020B0503020204020204" pitchFamily="34" charset="-122"/>
                <a:ea typeface="微软雅黑" panose="020B0503020204020204" pitchFamily="34" charset="-122"/>
              </a:rPr>
              <a:t>是</a:t>
            </a:r>
          </a:p>
          <a:p>
            <a:pPr marL="0" indent="0">
              <a:buNone/>
            </a:pPr>
            <a:r>
              <a:rPr lang="zh-CN" altLang="en-US" sz="2200" dirty="0">
                <a:solidFill>
                  <a:schemeClr val="bg1"/>
                </a:solidFill>
                <a:latin typeface="Comic Sans MS" panose="030F0702030302020204" pitchFamily="66" charset="0"/>
              </a:rPr>
              <a:t>All Hallow Even </a:t>
            </a:r>
            <a:r>
              <a:rPr lang="zh-CN" altLang="en-US" sz="2200" dirty="0">
                <a:solidFill>
                  <a:schemeClr val="bg1"/>
                </a:solidFill>
                <a:latin typeface="微软雅黑" panose="020B0503020204020204" pitchFamily="34" charset="-122"/>
                <a:ea typeface="微软雅黑" panose="020B0503020204020204" pitchFamily="34" charset="-122"/>
              </a:rPr>
              <a:t>的缩写，</a:t>
            </a:r>
          </a:p>
          <a:p>
            <a:pPr marL="0" indent="0">
              <a:buNone/>
            </a:pPr>
            <a:r>
              <a:rPr lang="zh-CN" altLang="en-US" sz="2200" dirty="0">
                <a:solidFill>
                  <a:schemeClr val="bg1"/>
                </a:solidFill>
                <a:latin typeface="微软雅黑" panose="020B0503020204020204" pitchFamily="34" charset="-122"/>
                <a:ea typeface="微软雅黑" panose="020B0503020204020204" pitchFamily="34" charset="-122"/>
              </a:rPr>
              <a:t>类似于平安夜被称为</a:t>
            </a:r>
            <a:r>
              <a:rPr lang="en-US" altLang="zh-CN" sz="2200" dirty="0">
                <a:solidFill>
                  <a:schemeClr val="bg1"/>
                </a:solidFill>
                <a:latin typeface="Comic Sans MS" panose="030F0702030302020204" pitchFamily="66" charset="0"/>
              </a:rPr>
              <a:t>C</a:t>
            </a:r>
            <a:r>
              <a:rPr lang="zh-CN" altLang="en-US" sz="2200" dirty="0">
                <a:solidFill>
                  <a:schemeClr val="bg1"/>
                </a:solidFill>
                <a:latin typeface="Comic Sans MS" panose="030F0702030302020204" pitchFamily="66" charset="0"/>
              </a:rPr>
              <a:t>hirstmas </a:t>
            </a:r>
            <a:r>
              <a:rPr lang="en-US" altLang="zh-CN" sz="2200" dirty="0">
                <a:solidFill>
                  <a:schemeClr val="bg1"/>
                </a:solidFill>
                <a:latin typeface="Comic Sans MS" panose="030F0702030302020204" pitchFamily="66" charset="0"/>
              </a:rPr>
              <a:t>Eve.</a:t>
            </a:r>
            <a:endParaRPr lang="zh-CN" altLang="en-US" sz="2200" dirty="0">
              <a:solidFill>
                <a:schemeClr val="bg1"/>
              </a:solidFill>
              <a:latin typeface="Comic Sans MS" panose="030F0702030302020204" pitchFamily="66" charset="0"/>
            </a:endParaRPr>
          </a:p>
          <a:p>
            <a:endParaRPr lang="zh-CN" altLang="en-US" dirty="0"/>
          </a:p>
        </p:txBody>
      </p:sp>
      <p:sp>
        <p:nvSpPr>
          <p:cNvPr id="4" name="Oval 5"/>
          <p:cNvSpPr>
            <a:spLocks noChangeArrowheads="1"/>
          </p:cNvSpPr>
          <p:nvPr/>
        </p:nvSpPr>
        <p:spPr bwMode="auto">
          <a:xfrm>
            <a:off x="3491880" y="1563638"/>
            <a:ext cx="2520280" cy="1152128"/>
          </a:xfrm>
          <a:prstGeom prst="ellipse">
            <a:avLst/>
          </a:prstGeom>
          <a:solidFill>
            <a:srgbClr val="FFFFFF"/>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a:solidFill>
                  <a:schemeClr val="tx2"/>
                </a:solidFill>
                <a:latin typeface="Comic Sans MS" panose="030F0702030302020204" pitchFamily="66" charset="0"/>
              </a:rPr>
              <a:t>It is popular in English</a:t>
            </a:r>
          </a:p>
          <a:p>
            <a:pPr algn="ctr"/>
            <a:r>
              <a:rPr lang="zh-CN" altLang="en-US" sz="1400" b="1" dirty="0">
                <a:solidFill>
                  <a:schemeClr val="tx2"/>
                </a:solidFill>
                <a:latin typeface="Comic Sans MS" panose="030F0702030302020204" pitchFamily="66" charset="0"/>
              </a:rPr>
              <a:t>speaking countries</a:t>
            </a:r>
            <a:r>
              <a:rPr lang="en-US" altLang="zh-CN" sz="1400" b="1" dirty="0">
                <a:solidFill>
                  <a:schemeClr val="tx2"/>
                </a:solidFill>
                <a:latin typeface="Comic Sans MS" panose="030F0702030302020204" pitchFamily="66" charset="0"/>
              </a:rPr>
              <a:t>.</a:t>
            </a:r>
          </a:p>
          <a:p>
            <a:pPr algn="ctr"/>
            <a:r>
              <a:rPr lang="zh-CN" altLang="en-US" sz="1600" b="1" dirty="0">
                <a:solidFill>
                  <a:schemeClr val="tx2"/>
                </a:solidFill>
                <a:latin typeface="微软雅黑" panose="020B0503020204020204" pitchFamily="34" charset="-122"/>
                <a:ea typeface="微软雅黑" panose="020B0503020204020204" pitchFamily="34" charset="-122"/>
              </a:rPr>
              <a:t>节日主要流行于英语界</a:t>
            </a:r>
            <a:r>
              <a:rPr lang="zh-CN" altLang="en-US" dirty="0">
                <a:solidFill>
                  <a:schemeClr val="tx2"/>
                </a:solidFill>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tretch>
            <a:fillRect/>
          </a:stretch>
        </p:blipFill>
        <p:spPr>
          <a:xfrm>
            <a:off x="395536" y="1275606"/>
            <a:ext cx="4302440" cy="3816424"/>
          </a:xfrm>
          <a:prstGeom prst="rect">
            <a:avLst/>
          </a:prstGeom>
        </p:spPr>
      </p:pic>
      <p:sp>
        <p:nvSpPr>
          <p:cNvPr id="3" name="内容占位符 2"/>
          <p:cNvSpPr>
            <a:spLocks noGrp="1"/>
          </p:cNvSpPr>
          <p:nvPr>
            <p:ph idx="1"/>
          </p:nvPr>
        </p:nvSpPr>
        <p:spPr>
          <a:xfrm>
            <a:off x="827584" y="1635646"/>
            <a:ext cx="3610744" cy="1227583"/>
          </a:xfrm>
        </p:spPr>
        <p:txBody>
          <a:bodyPr>
            <a:normAutofit/>
          </a:bodyPr>
          <a:lstStyle/>
          <a:p>
            <a:pPr marL="0" indent="0">
              <a:buNone/>
            </a:pPr>
            <a:r>
              <a:rPr lang="en-US" altLang="zh-TW" sz="1800" dirty="0">
                <a:solidFill>
                  <a:schemeClr val="bg1"/>
                </a:solidFill>
                <a:latin typeface="Comic Sans MS" panose="030F0702030302020204" pitchFamily="66" charset="0"/>
                <a:ea typeface="PMingLiU" pitchFamily="18" charset="-120"/>
              </a:rPr>
              <a:t>Halloween is one of the world’s oldest holidays,</a:t>
            </a:r>
            <a:endParaRPr lang="en-US" altLang="zh-CN" sz="1800" dirty="0">
              <a:solidFill>
                <a:schemeClr val="bg1"/>
              </a:solidFill>
              <a:latin typeface="Comic Sans MS" panose="030F0702030302020204" pitchFamily="66" charset="0"/>
              <a:ea typeface="PMingLiU" pitchFamily="18" charset="-120"/>
            </a:endParaRPr>
          </a:p>
          <a:p>
            <a:pPr marL="0" indent="0">
              <a:buNone/>
            </a:pPr>
            <a:endParaRPr lang="en-US" altLang="zh-TW" sz="2200" b="1" dirty="0">
              <a:solidFill>
                <a:schemeClr val="bg1"/>
              </a:solidFill>
              <a:latin typeface="楷体_GB2312" pitchFamily="49" charset="-122"/>
              <a:ea typeface="楷体_GB2312" pitchFamily="49" charset="-122"/>
            </a:endParaRPr>
          </a:p>
          <a:p>
            <a:endParaRPr lang="zh-CN" altLang="en-US" dirty="0"/>
          </a:p>
        </p:txBody>
      </p:sp>
      <p:sp>
        <p:nvSpPr>
          <p:cNvPr id="4" name="矩形 3"/>
          <p:cNvSpPr/>
          <p:nvPr/>
        </p:nvSpPr>
        <p:spPr>
          <a:xfrm>
            <a:off x="899592" y="2200944"/>
            <a:ext cx="3467616" cy="338554"/>
          </a:xfrm>
          <a:prstGeom prst="rect">
            <a:avLst/>
          </a:prstGeom>
        </p:spPr>
        <p:txBody>
          <a:bodyPr wrap="none">
            <a:spAutoFit/>
          </a:bodyPr>
          <a:lstStyle/>
          <a:p>
            <a:r>
              <a:rPr lang="zh-TW" altLang="en-US" sz="1600" b="1" dirty="0">
                <a:solidFill>
                  <a:schemeClr val="bg1"/>
                </a:solidFill>
                <a:latin typeface="微软雅黑" panose="020B0503020204020204" pitchFamily="34" charset="-122"/>
                <a:ea typeface="微软雅黑" panose="020B0503020204020204" pitchFamily="34" charset="-122"/>
              </a:rPr>
              <a:t>万圣节</a:t>
            </a:r>
            <a:r>
              <a:rPr lang="zh-CN" altLang="en-US" sz="1600" b="1" dirty="0">
                <a:solidFill>
                  <a:schemeClr val="bg1"/>
                </a:solidFill>
                <a:latin typeface="微软雅黑" panose="020B0503020204020204" pitchFamily="34" charset="-122"/>
                <a:ea typeface="微软雅黑" panose="020B0503020204020204" pitchFamily="34" charset="-122"/>
              </a:rPr>
              <a:t>是世界上最古老的节日之一，</a:t>
            </a:r>
          </a:p>
        </p:txBody>
      </p:sp>
      <p:sp>
        <p:nvSpPr>
          <p:cNvPr id="5" name="矩形 4"/>
          <p:cNvSpPr/>
          <p:nvPr/>
        </p:nvSpPr>
        <p:spPr>
          <a:xfrm>
            <a:off x="827584" y="3991420"/>
            <a:ext cx="3816424" cy="615553"/>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主要是在美国、加拿大、英格兰、新西兰、爱尔兰、墨西哥等国家</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827584" y="2539498"/>
            <a:ext cx="3672408" cy="1477328"/>
          </a:xfrm>
          <a:prstGeom prst="rect">
            <a:avLst/>
          </a:prstGeom>
        </p:spPr>
        <p:txBody>
          <a:bodyPr wrap="square">
            <a:spAutoFit/>
          </a:bodyPr>
          <a:lstStyle/>
          <a:p>
            <a:r>
              <a:rPr lang="en-US" altLang="zh-TW" dirty="0">
                <a:solidFill>
                  <a:schemeClr val="bg1"/>
                </a:solidFill>
                <a:latin typeface="Comic Sans MS" panose="030F0702030302020204" pitchFamily="66" charset="0"/>
                <a:ea typeface="PMingLiU" pitchFamily="18" charset="-120"/>
              </a:rPr>
              <a:t>celebrated in several countries around</a:t>
            </a:r>
            <a:r>
              <a:rPr lang="en-US" altLang="zh-CN" dirty="0">
                <a:solidFill>
                  <a:schemeClr val="bg1"/>
                </a:solidFill>
                <a:latin typeface="Comic Sans MS" panose="030F0702030302020204" pitchFamily="66" charset="0"/>
                <a:ea typeface="PMingLiU" pitchFamily="18" charset="-120"/>
              </a:rPr>
              <a:t> the </a:t>
            </a:r>
            <a:r>
              <a:rPr lang="en-US" altLang="zh-TW" dirty="0">
                <a:solidFill>
                  <a:schemeClr val="bg1"/>
                </a:solidFill>
                <a:latin typeface="Comic Sans MS" panose="030F0702030302020204" pitchFamily="66" charset="0"/>
                <a:ea typeface="PMingLiU" pitchFamily="18" charset="-120"/>
              </a:rPr>
              <a:t>Globe</a:t>
            </a:r>
            <a:r>
              <a:rPr lang="en-US" altLang="zh-CN" dirty="0">
                <a:solidFill>
                  <a:schemeClr val="bg1"/>
                </a:solidFill>
                <a:latin typeface="Comic Sans MS" panose="030F0702030302020204" pitchFamily="66" charset="0"/>
                <a:ea typeface="PMingLiU" pitchFamily="18" charset="-120"/>
              </a:rPr>
              <a:t> </a:t>
            </a:r>
            <a:r>
              <a:rPr lang="en-US" altLang="zh-TW" dirty="0">
                <a:solidFill>
                  <a:schemeClr val="bg1"/>
                </a:solidFill>
                <a:latin typeface="Comic Sans MS" panose="030F0702030302020204" pitchFamily="66" charset="0"/>
                <a:ea typeface="PMingLiU" pitchFamily="18" charset="-120"/>
              </a:rPr>
              <a:t>including the USA, Canada, England, Ireland, Scotland, Mexico, Latin America, and Spain.</a:t>
            </a:r>
            <a:endParaRPr lang="en-US" altLang="zh-CN" dirty="0">
              <a:solidFill>
                <a:schemeClr val="bg1"/>
              </a:solidFill>
              <a:latin typeface="Comic Sans MS" panose="030F0702030302020204" pitchFamily="66" charset="0"/>
              <a:ea typeface="PMingLiU" pitchFamily="18" charset="-120"/>
            </a:endParaRPr>
          </a:p>
        </p:txBody>
      </p:sp>
      <p:sp>
        <p:nvSpPr>
          <p:cNvPr id="11" name="矩形 10"/>
          <p:cNvSpPr/>
          <p:nvPr/>
        </p:nvSpPr>
        <p:spPr>
          <a:xfrm>
            <a:off x="2328263" y="565861"/>
            <a:ext cx="4941704" cy="453391"/>
          </a:xfrm>
          <a:prstGeom prst="rect">
            <a:avLst/>
          </a:prstGeom>
          <a:solidFill>
            <a:schemeClr val="accent2"/>
          </a:solidFill>
        </p:spPr>
        <p:txBody>
          <a:bodyPr wrap="square">
            <a:spAutoFit/>
          </a:bodyPr>
          <a:lstStyle/>
          <a:p>
            <a:pPr>
              <a:lnSpc>
                <a:spcPct val="900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cstate="email"/>
          <a:stretch>
            <a:fillRect/>
          </a:stretch>
        </p:blipFill>
        <p:spPr>
          <a:xfrm>
            <a:off x="1749993" y="164153"/>
            <a:ext cx="578269" cy="855100"/>
          </a:xfrm>
          <a:prstGeom prst="rect">
            <a:avLst/>
          </a:prstGeom>
        </p:spPr>
      </p:pic>
      <p:sp>
        <p:nvSpPr>
          <p:cNvPr id="13" name="标题 1"/>
          <p:cNvSpPr>
            <a:spLocks noGrp="1"/>
          </p:cNvSpPr>
          <p:nvPr>
            <p:ph type="title"/>
          </p:nvPr>
        </p:nvSpPr>
        <p:spPr>
          <a:xfrm>
            <a:off x="2483694" y="460716"/>
            <a:ext cx="3994185" cy="663679"/>
          </a:xfrm>
        </p:spPr>
        <p:txBody>
          <a:bodyPr>
            <a:norm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万圣节的介绍</a:t>
            </a:r>
          </a:p>
        </p:txBody>
      </p:sp>
      <p:sp>
        <p:nvSpPr>
          <p:cNvPr id="15" name="圆角矩形 14"/>
          <p:cNvSpPr/>
          <p:nvPr/>
        </p:nvSpPr>
        <p:spPr>
          <a:xfrm>
            <a:off x="4994128" y="1923677"/>
            <a:ext cx="3600400" cy="2289761"/>
          </a:xfrm>
          <a:prstGeom prst="roundRect">
            <a:avLst/>
          </a:prstGeom>
          <a:effectLst>
            <a:outerShdw blurRad="50800" dist="38100" algn="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5" cstate="email"/>
          <a:srcRect/>
          <a:stretch>
            <a:fillRect/>
          </a:stretch>
        </p:blipFill>
        <p:spPr>
          <a:xfrm>
            <a:off x="5083212" y="1995686"/>
            <a:ext cx="3449228" cy="2160241"/>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标注 16"/>
          <p:cNvSpPr/>
          <p:nvPr/>
        </p:nvSpPr>
        <p:spPr>
          <a:xfrm rot="5400000" flipH="1">
            <a:off x="3947406" y="146956"/>
            <a:ext cx="3201744" cy="611234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2761456" y="1848223"/>
            <a:ext cx="8229600" cy="626258"/>
          </a:xfrm>
        </p:spPr>
        <p:txBody>
          <a:bodyPr>
            <a:normAutofit fontScale="92500" lnSpcReduction="10000"/>
          </a:bodyPr>
          <a:lstStyle/>
          <a:p>
            <a:pPr marL="0" indent="0">
              <a:buNone/>
            </a:pPr>
            <a:r>
              <a:rPr lang="zh-CN" altLang="en-US" sz="1700" dirty="0">
                <a:solidFill>
                  <a:schemeClr val="bg1"/>
                </a:solidFill>
                <a:latin typeface="Comic Sans MS" panose="030F0702030302020204" pitchFamily="66" charset="0"/>
              </a:rPr>
              <a:t>Halloween dates back to the traditional festival of The</a:t>
            </a:r>
            <a:endParaRPr lang="en-US" altLang="zh-CN" sz="1700" dirty="0">
              <a:solidFill>
                <a:schemeClr val="bg1"/>
              </a:solidFill>
              <a:latin typeface="Comic Sans MS" panose="030F0702030302020204" pitchFamily="66" charset="0"/>
            </a:endParaRPr>
          </a:p>
          <a:p>
            <a:pPr marL="0" indent="0">
              <a:buNone/>
            </a:pPr>
            <a:r>
              <a:rPr lang="zh-CN" altLang="en-US" sz="1700" dirty="0">
                <a:solidFill>
                  <a:schemeClr val="bg1"/>
                </a:solidFill>
                <a:latin typeface="Comic Sans MS" panose="030F0702030302020204" pitchFamily="66" charset="0"/>
              </a:rPr>
              <a:t>British Celts</a:t>
            </a:r>
            <a:r>
              <a:rPr lang="en-US" altLang="zh-CN" sz="1700" dirty="0">
                <a:solidFill>
                  <a:schemeClr val="bg1"/>
                </a:solidFill>
                <a:latin typeface="Comic Sans MS" panose="030F0702030302020204" pitchFamily="66" charset="0"/>
              </a:rPr>
              <a:t>.</a:t>
            </a:r>
            <a:endParaRPr lang="zh-CN" altLang="en-US" sz="1700" dirty="0">
              <a:solidFill>
                <a:schemeClr val="bg1"/>
              </a:solidFill>
              <a:latin typeface="Comic Sans MS" panose="030F0702030302020204" pitchFamily="66" charset="0"/>
            </a:endParaRPr>
          </a:p>
          <a:p>
            <a:endParaRPr lang="zh-CN" altLang="en-US" dirty="0"/>
          </a:p>
        </p:txBody>
      </p:sp>
      <p:sp>
        <p:nvSpPr>
          <p:cNvPr id="4" name="矩形 3"/>
          <p:cNvSpPr/>
          <p:nvPr/>
        </p:nvSpPr>
        <p:spPr>
          <a:xfrm>
            <a:off x="2785098" y="2377212"/>
            <a:ext cx="5526360"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万圣节前夜起源于不列颠凯尔特人的传统节日</a:t>
            </a:r>
            <a:r>
              <a:rPr lang="zh-CN" altLang="en-US" sz="1600" dirty="0">
                <a:solidFill>
                  <a:schemeClr val="bg1"/>
                </a:solidFill>
                <a:latin typeface="微软雅黑" panose="020B0503020204020204" pitchFamily="34" charset="-122"/>
                <a:ea typeface="微软雅黑" panose="020B0503020204020204" pitchFamily="34" charset="-122"/>
              </a:rPr>
              <a:t> </a:t>
            </a:r>
          </a:p>
        </p:txBody>
      </p:sp>
      <p:sp>
        <p:nvSpPr>
          <p:cNvPr id="5" name="矩形 4"/>
          <p:cNvSpPr/>
          <p:nvPr/>
        </p:nvSpPr>
        <p:spPr>
          <a:xfrm>
            <a:off x="2785098" y="2748865"/>
            <a:ext cx="5675334" cy="830997"/>
          </a:xfrm>
          <a:prstGeom prst="rect">
            <a:avLst/>
          </a:prstGeom>
        </p:spPr>
        <p:txBody>
          <a:bodyPr wrap="square">
            <a:spAutoFit/>
          </a:bodyPr>
          <a:lstStyle/>
          <a:p>
            <a:r>
              <a:rPr lang="zh-CN" altLang="en-US" sz="1600" dirty="0">
                <a:solidFill>
                  <a:schemeClr val="bg1"/>
                </a:solidFill>
                <a:latin typeface="Comic Sans MS" panose="030F0702030302020204" pitchFamily="66" charset="0"/>
              </a:rPr>
              <a:t>In this night,ghost walks around in the world.Because the night is rather dangerous, the celts wear masks to scare evil spirits away.</a:t>
            </a:r>
          </a:p>
        </p:txBody>
      </p:sp>
      <p:sp>
        <p:nvSpPr>
          <p:cNvPr id="6" name="矩形 5"/>
          <p:cNvSpPr/>
          <p:nvPr/>
        </p:nvSpPr>
        <p:spPr>
          <a:xfrm>
            <a:off x="2785098" y="3507854"/>
            <a:ext cx="6750496" cy="1077218"/>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这一天各种恶鬼出没，死去人们的灵魂也会离开身体，在世</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间游走，这一天的晚上也就格外危险。人们会把食物放在门</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口吸引有主的鬼魂灵魂，而为了吓走邪恶的鬼魂，凯尔特人</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会戴上面具。</a:t>
            </a:r>
            <a:r>
              <a:rPr lang="zh-CN" altLang="en-US" sz="1600" dirty="0">
                <a:latin typeface="微软雅黑" panose="020B0503020204020204" pitchFamily="34" charset="-122"/>
                <a:ea typeface="微软雅黑" panose="020B0503020204020204" pitchFamily="34" charset="-122"/>
              </a:rPr>
              <a:t> </a:t>
            </a:r>
          </a:p>
        </p:txBody>
      </p:sp>
      <p:sp>
        <p:nvSpPr>
          <p:cNvPr id="8" name="矩形 7"/>
          <p:cNvSpPr/>
          <p:nvPr/>
        </p:nvSpPr>
        <p:spPr>
          <a:xfrm>
            <a:off x="2297148" y="468651"/>
            <a:ext cx="4579108" cy="590931"/>
          </a:xfrm>
          <a:prstGeom prst="rect">
            <a:avLst/>
          </a:prstGeom>
          <a:solidFill>
            <a:srgbClr val="7030A0"/>
          </a:solidFill>
        </p:spPr>
        <p:txBody>
          <a:bodyPr wrap="square">
            <a:spAutoFit/>
          </a:bodyPr>
          <a:lstStyle/>
          <a:p>
            <a:pPr algn="ctr">
              <a:lnSpc>
                <a:spcPct val="90000"/>
              </a:lnSpc>
            </a:pPr>
            <a:r>
              <a:rPr lang="zh-CN" altLang="en-US" b="1" dirty="0">
                <a:solidFill>
                  <a:srgbClr val="FFC000"/>
                </a:solidFill>
                <a:latin typeface="微软雅黑" panose="020B0503020204020204" pitchFamily="34" charset="-122"/>
                <a:ea typeface="微软雅黑" panose="020B0503020204020204" pitchFamily="34" charset="-122"/>
              </a:rPr>
              <a:t> </a:t>
            </a:r>
            <a:r>
              <a:rPr lang="zh-CN" altLang="en-US" sz="3600" b="1" dirty="0">
                <a:solidFill>
                  <a:srgbClr val="FFC000"/>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万圣节的由来</a:t>
            </a:r>
          </a:p>
        </p:txBody>
      </p:sp>
      <p:pic>
        <p:nvPicPr>
          <p:cNvPr id="9" name="图片 8"/>
          <p:cNvPicPr>
            <a:picLocks noChangeAspect="1"/>
          </p:cNvPicPr>
          <p:nvPr/>
        </p:nvPicPr>
        <p:blipFill>
          <a:blip r:embed="rId3" cstate="email"/>
          <a:stretch>
            <a:fillRect/>
          </a:stretch>
        </p:blipFill>
        <p:spPr>
          <a:xfrm>
            <a:off x="1647552" y="194508"/>
            <a:ext cx="921340" cy="865074"/>
          </a:xfrm>
          <a:prstGeom prst="rect">
            <a:avLst/>
          </a:prstGeom>
        </p:spPr>
      </p:pic>
      <p:pic>
        <p:nvPicPr>
          <p:cNvPr id="11" name="图片 10"/>
          <p:cNvPicPr>
            <a:picLocks noChangeAspect="1"/>
          </p:cNvPicPr>
          <p:nvPr/>
        </p:nvPicPr>
        <p:blipFill>
          <a:blip r:embed="rId4" cstate="email"/>
          <a:stretch>
            <a:fillRect/>
          </a:stretch>
        </p:blipFill>
        <p:spPr>
          <a:xfrm>
            <a:off x="467544" y="2787774"/>
            <a:ext cx="1440302" cy="1776637"/>
          </a:xfrm>
          <a:prstGeom prst="rect">
            <a:avLst/>
          </a:prstGeom>
        </p:spPr>
      </p:pic>
      <p:sp>
        <p:nvSpPr>
          <p:cNvPr id="13" name="椭圆形标注 12"/>
          <p:cNvSpPr/>
          <p:nvPr/>
        </p:nvSpPr>
        <p:spPr>
          <a:xfrm rot="10800000">
            <a:off x="574780" y="1241066"/>
            <a:ext cx="1728192" cy="111466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5" name="TextBox 14"/>
          <p:cNvSpPr txBox="1"/>
          <p:nvPr/>
        </p:nvSpPr>
        <p:spPr>
          <a:xfrm>
            <a:off x="763705" y="1506008"/>
            <a:ext cx="1533443" cy="584775"/>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鬼鬼</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你的节日从哪来？</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1000"/>
                                        <p:tgtEl>
                                          <p:spTgt spid="3">
                                            <p:txEl>
                                              <p:pRg st="0" end="0"/>
                                            </p:txEl>
                                          </p:spTgt>
                                        </p:tgtEl>
                                      </p:cBhvr>
                                    </p:animEffect>
                                    <p:anim calcmode="lin" valueType="num">
                                      <p:cBhvr>
                                        <p:cTn id="4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1000"/>
                                        <p:tgtEl>
                                          <p:spTgt spid="3">
                                            <p:txEl>
                                              <p:pRg st="1" end="1"/>
                                            </p:txEl>
                                          </p:spTgt>
                                        </p:tgtEl>
                                      </p:cBhvr>
                                    </p:animEffect>
                                    <p:anim calcmode="lin" valueType="num">
                                      <p:cBhvr>
                                        <p:cTn id="5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build="p"/>
      <p:bldP spid="4" grpId="0"/>
      <p:bldP spid="5" grpId="0"/>
      <p:bldP spid="6" grpId="0"/>
      <p:bldP spid="8" grpId="0" animBg="1"/>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标注 9"/>
          <p:cNvSpPr/>
          <p:nvPr/>
        </p:nvSpPr>
        <p:spPr>
          <a:xfrm rot="5400000" flipH="1" flipV="1">
            <a:off x="1900817" y="202373"/>
            <a:ext cx="3542166" cy="5832648"/>
          </a:xfrm>
          <a:prstGeom prst="wedgeRoundRectCallout">
            <a:avLst>
              <a:gd name="adj1" fmla="val -14725"/>
              <a:gd name="adj2" fmla="val 6234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920115" y="1528442"/>
            <a:ext cx="2770778" cy="3394472"/>
          </a:xfrm>
        </p:spPr>
        <p:txBody>
          <a:bodyPr>
            <a:normAutofit lnSpcReduction="10000"/>
          </a:bodyPr>
          <a:lstStyle/>
          <a:p>
            <a:pPr>
              <a:buFontTx/>
              <a:buNone/>
            </a:pPr>
            <a:r>
              <a:rPr lang="en-US" altLang="zh-TW" sz="1700" dirty="0">
                <a:solidFill>
                  <a:schemeClr val="bg1"/>
                </a:solidFill>
                <a:latin typeface="Comic Sans MS" panose="030F0702030302020204" pitchFamily="66" charset="0"/>
                <a:ea typeface="PMingLiU" pitchFamily="18" charset="-120"/>
              </a:rPr>
              <a:t>This time of year was often associated with human death.</a:t>
            </a:r>
            <a:endParaRPr lang="en-US" altLang="zh-CN" sz="1700" dirty="0">
              <a:solidFill>
                <a:schemeClr val="bg1"/>
              </a:solidFill>
              <a:latin typeface="Comic Sans MS" panose="030F0702030302020204" pitchFamily="66" charset="0"/>
              <a:ea typeface="PMingLiU" pitchFamily="18" charset="-120"/>
            </a:endParaRPr>
          </a:p>
          <a:p>
            <a:pPr>
              <a:buFontTx/>
              <a:buNone/>
            </a:pPr>
            <a:endParaRPr lang="en-US" altLang="zh-CN" sz="1700" dirty="0">
              <a:solidFill>
                <a:schemeClr val="bg1"/>
              </a:solidFill>
              <a:latin typeface="Comic Sans MS" panose="030F0702030302020204" pitchFamily="66" charset="0"/>
              <a:ea typeface="PMingLiU" pitchFamily="18" charset="-120"/>
            </a:endParaRPr>
          </a:p>
          <a:p>
            <a:pPr>
              <a:buFontTx/>
              <a:buNone/>
            </a:pPr>
            <a:r>
              <a:rPr lang="en-US" altLang="zh-TW" sz="1700" dirty="0">
                <a:solidFill>
                  <a:schemeClr val="bg1"/>
                </a:solidFill>
                <a:latin typeface="Comic Sans MS" panose="030F0702030302020204" pitchFamily="66" charset="0"/>
                <a:ea typeface="PMingLiU" pitchFamily="18" charset="-120"/>
              </a:rPr>
              <a:t>The Celts believed that on the night before the new year, the boundary between the worlds of the living and the dead became blurred as the dead searched for the afterlife.</a:t>
            </a:r>
            <a:endParaRPr lang="en-US" altLang="zh-CN" sz="1700" dirty="0">
              <a:solidFill>
                <a:schemeClr val="bg1"/>
              </a:solidFill>
              <a:latin typeface="Comic Sans MS" panose="030F0702030302020204" pitchFamily="66" charset="0"/>
              <a:ea typeface="PMingLiU" pitchFamily="18" charset="-120"/>
            </a:endParaRPr>
          </a:p>
          <a:p>
            <a:endParaRPr lang="zh-CN" altLang="en-US" dirty="0"/>
          </a:p>
        </p:txBody>
      </p:sp>
      <p:sp>
        <p:nvSpPr>
          <p:cNvPr id="4" name="矩形 3"/>
          <p:cNvSpPr/>
          <p:nvPr/>
        </p:nvSpPr>
        <p:spPr>
          <a:xfrm>
            <a:off x="3560863" y="1547858"/>
            <a:ext cx="2723673" cy="3046988"/>
          </a:xfrm>
          <a:prstGeom prst="rect">
            <a:avLst/>
          </a:prstGeom>
        </p:spPr>
        <p:txBody>
          <a:bodyPr wrap="square">
            <a:spAutoFit/>
          </a:bodyPr>
          <a:lstStyle/>
          <a:p>
            <a:pPr>
              <a:buFontTx/>
              <a:buNone/>
            </a:pPr>
            <a:r>
              <a:rPr lang="zh-CN" altLang="en-US" sz="1600" b="1" dirty="0">
                <a:solidFill>
                  <a:schemeClr val="bg1"/>
                </a:solidFill>
                <a:latin typeface="微软雅黑" panose="020B0503020204020204" pitchFamily="34" charset="-122"/>
                <a:ea typeface="微软雅黑" panose="020B0503020204020204" pitchFamily="34" charset="-122"/>
              </a:rPr>
              <a:t>万圣节的由来是因为天主教会试图以一个让异教徒感念天主教圣人的节日来取代异教的</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缩温节</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，缩温节是一年中很特别的日子，英国人和爱尔兰人在这个时候悼念他们死去的亲友。</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Tx/>
              <a:buNone/>
            </a:pPr>
            <a:endParaRPr lang="zh-CN" altLang="en-US" sz="1600" b="1" dirty="0">
              <a:solidFill>
                <a:schemeClr val="bg1"/>
              </a:solidFill>
              <a:latin typeface="微软雅黑" panose="020B0503020204020204" pitchFamily="34" charset="-122"/>
              <a:ea typeface="微软雅黑" panose="020B0503020204020204" pitchFamily="34" charset="-122"/>
            </a:endParaRPr>
          </a:p>
          <a:p>
            <a:pPr>
              <a:buFontTx/>
              <a:buNone/>
            </a:pPr>
            <a:r>
              <a:rPr lang="zh-CN" altLang="en-US" sz="1600" b="1" dirty="0">
                <a:solidFill>
                  <a:schemeClr val="bg1"/>
                </a:solidFill>
                <a:latin typeface="微软雅黑" panose="020B0503020204020204" pitchFamily="34" charset="-122"/>
                <a:ea typeface="微软雅黑" panose="020B0503020204020204" pitchFamily="34" charset="-122"/>
              </a:rPr>
              <a:t>这些人相信， 死去的灵魂会在这一天来到人世间，因此每年</a:t>
            </a:r>
            <a:r>
              <a:rPr lang="en-US" altLang="zh-CN" sz="1600" b="1" dirty="0">
                <a:solidFill>
                  <a:schemeClr val="bg1"/>
                </a:solidFill>
                <a:latin typeface="微软雅黑" panose="020B0503020204020204" pitchFamily="34" charset="-122"/>
                <a:ea typeface="微软雅黑" panose="020B0503020204020204" pitchFamily="34" charset="-122"/>
              </a:rPr>
              <a:t>10</a:t>
            </a:r>
            <a:r>
              <a:rPr lang="zh-CN" altLang="en-US" sz="1600" b="1" dirty="0">
                <a:solidFill>
                  <a:schemeClr val="bg1"/>
                </a:solidFill>
                <a:latin typeface="微软雅黑" panose="020B0503020204020204" pitchFamily="34" charset="-122"/>
                <a:ea typeface="微软雅黑" panose="020B0503020204020204" pitchFamily="34" charset="-122"/>
              </a:rPr>
              <a:t>月</a:t>
            </a:r>
            <a:r>
              <a:rPr lang="en-US" altLang="zh-CN" sz="1600" b="1" dirty="0">
                <a:solidFill>
                  <a:schemeClr val="bg1"/>
                </a:solidFill>
                <a:latin typeface="微软雅黑" panose="020B0503020204020204" pitchFamily="34" charset="-122"/>
                <a:ea typeface="微软雅黑" panose="020B0503020204020204" pitchFamily="34" charset="-122"/>
              </a:rPr>
              <a:t>31</a:t>
            </a:r>
            <a:r>
              <a:rPr lang="zh-CN" altLang="en-US" sz="1600" b="1" dirty="0">
                <a:solidFill>
                  <a:schemeClr val="bg1"/>
                </a:solidFill>
                <a:latin typeface="微软雅黑" panose="020B0503020204020204" pitchFamily="34" charset="-122"/>
                <a:ea typeface="微软雅黑" panose="020B0503020204020204" pitchFamily="34" charset="-122"/>
              </a:rPr>
              <a:t>日他们燃起篝火，举办盛宴以求好运。 </a:t>
            </a:r>
            <a:endParaRPr lang="en-US" altLang="zh-TW" sz="16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297148" y="468651"/>
            <a:ext cx="4579108" cy="590931"/>
          </a:xfrm>
          <a:prstGeom prst="rect">
            <a:avLst/>
          </a:prstGeom>
          <a:solidFill>
            <a:srgbClr val="7030A0"/>
          </a:solidFill>
        </p:spPr>
        <p:txBody>
          <a:bodyPr wrap="square">
            <a:spAutoFit/>
          </a:bodyPr>
          <a:lstStyle/>
          <a:p>
            <a:pPr algn="ctr">
              <a:lnSpc>
                <a:spcPct val="90000"/>
              </a:lnSpc>
            </a:pPr>
            <a:r>
              <a:rPr lang="zh-CN" altLang="en-US" b="1" dirty="0">
                <a:solidFill>
                  <a:srgbClr val="FFC000"/>
                </a:solidFill>
                <a:latin typeface="微软雅黑" panose="020B0503020204020204" pitchFamily="34" charset="-122"/>
                <a:ea typeface="微软雅黑" panose="020B0503020204020204" pitchFamily="34" charset="-122"/>
              </a:rPr>
              <a:t> </a:t>
            </a:r>
            <a:r>
              <a:rPr lang="zh-CN" altLang="en-US" sz="3600" b="1" dirty="0">
                <a:solidFill>
                  <a:srgbClr val="FFC000"/>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万圣节的由来</a:t>
            </a:r>
          </a:p>
        </p:txBody>
      </p:sp>
      <p:pic>
        <p:nvPicPr>
          <p:cNvPr id="7" name="图片 6"/>
          <p:cNvPicPr>
            <a:picLocks noChangeAspect="1"/>
          </p:cNvPicPr>
          <p:nvPr/>
        </p:nvPicPr>
        <p:blipFill>
          <a:blip r:embed="rId3" cstate="email"/>
          <a:stretch>
            <a:fillRect/>
          </a:stretch>
        </p:blipFill>
        <p:spPr>
          <a:xfrm>
            <a:off x="1647552" y="194508"/>
            <a:ext cx="921340" cy="865074"/>
          </a:xfrm>
          <a:prstGeom prst="rect">
            <a:avLst/>
          </a:prstGeom>
        </p:spPr>
      </p:pic>
      <p:pic>
        <p:nvPicPr>
          <p:cNvPr id="9" name="图片 8"/>
          <p:cNvPicPr>
            <a:picLocks noChangeAspect="1"/>
          </p:cNvPicPr>
          <p:nvPr/>
        </p:nvPicPr>
        <p:blipFill>
          <a:blip r:embed="rId4"/>
          <a:stretch>
            <a:fillRect/>
          </a:stretch>
        </p:blipFill>
        <p:spPr>
          <a:xfrm>
            <a:off x="7187946" y="2931790"/>
            <a:ext cx="1733587" cy="17933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8"/>
          <p:cNvSpPr>
            <a:spLocks noChangeArrowheads="1"/>
          </p:cNvSpPr>
          <p:nvPr/>
        </p:nvSpPr>
        <p:spPr bwMode="auto">
          <a:xfrm>
            <a:off x="3834827" y="2335903"/>
            <a:ext cx="1800200"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sz="2400" b="1" dirty="0">
                <a:latin typeface="Segoe Script" panose="030B0504020000000003" pitchFamily="34" charset="0"/>
              </a:rPr>
              <a:t>Witch</a:t>
            </a:r>
            <a:r>
              <a:rPr lang="zh-CN" altLang="en-US" b="1" dirty="0">
                <a:latin typeface="Segoe Script" panose="030B0504020000000003" pitchFamily="34" charset="0"/>
                <a:ea typeface="楷体_GB2312" pitchFamily="49" charset="-122"/>
              </a:rPr>
              <a:t>女巫</a:t>
            </a:r>
          </a:p>
        </p:txBody>
      </p:sp>
      <p:sp>
        <p:nvSpPr>
          <p:cNvPr id="7" name="矩形 6"/>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8" name="图片 7"/>
          <p:cNvPicPr>
            <a:picLocks noChangeAspect="1"/>
          </p:cNvPicPr>
          <p:nvPr/>
        </p:nvPicPr>
        <p:blipFill>
          <a:blip r:embed="rId3" cstate="email"/>
          <a:stretch>
            <a:fillRect/>
          </a:stretch>
        </p:blipFill>
        <p:spPr>
          <a:xfrm>
            <a:off x="1835696" y="211863"/>
            <a:ext cx="769833" cy="981026"/>
          </a:xfrm>
          <a:prstGeom prst="rect">
            <a:avLst/>
          </a:prstGeom>
        </p:spPr>
      </p:pic>
      <p:pic>
        <p:nvPicPr>
          <p:cNvPr id="9" name="图片 8"/>
          <p:cNvPicPr>
            <a:picLocks noChangeAspect="1"/>
          </p:cNvPicPr>
          <p:nvPr/>
        </p:nvPicPr>
        <p:blipFill>
          <a:blip r:embed="rId4"/>
          <a:stretch>
            <a:fillRect/>
          </a:stretch>
        </p:blipFill>
        <p:spPr>
          <a:xfrm rot="814599">
            <a:off x="719698" y="1493968"/>
            <a:ext cx="1717671" cy="1637156"/>
          </a:xfrm>
          <a:prstGeom prst="rect">
            <a:avLst/>
          </a:prstGeom>
        </p:spPr>
      </p:pic>
      <p:sp>
        <p:nvSpPr>
          <p:cNvPr id="4" name="Oval 6"/>
          <p:cNvSpPr>
            <a:spLocks noChangeArrowheads="1"/>
          </p:cNvSpPr>
          <p:nvPr/>
        </p:nvSpPr>
        <p:spPr bwMode="auto">
          <a:xfrm rot="353171">
            <a:off x="329781" y="2865015"/>
            <a:ext cx="1873250" cy="1161907"/>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zh-CN" altLang="en-US" sz="2000" b="1" dirty="0">
                <a:latin typeface="Segoe Script" panose="030B0504020000000003" pitchFamily="34" charset="0"/>
              </a:rPr>
              <a:t>pumpkin</a:t>
            </a:r>
          </a:p>
          <a:p>
            <a:pPr algn="ctr"/>
            <a:r>
              <a:rPr lang="en-US" altLang="zh-CN" sz="2000" b="1" dirty="0">
                <a:latin typeface="Segoe Script" panose="030B0504020000000003" pitchFamily="34" charset="0"/>
              </a:rPr>
              <a:t>Lantern</a:t>
            </a:r>
          </a:p>
          <a:p>
            <a:pPr algn="ctr"/>
            <a:r>
              <a:rPr lang="zh-CN" altLang="en-US" b="1" dirty="0">
                <a:latin typeface="Segoe Script" panose="030B0504020000000003" pitchFamily="34" charset="0"/>
                <a:ea typeface="楷体_GB2312" pitchFamily="49" charset="-122"/>
              </a:rPr>
              <a:t>南瓜灯</a:t>
            </a:r>
          </a:p>
        </p:txBody>
      </p:sp>
      <p:pic>
        <p:nvPicPr>
          <p:cNvPr id="10" name="图片 9"/>
          <p:cNvPicPr>
            <a:picLocks noChangeAspect="1"/>
          </p:cNvPicPr>
          <p:nvPr/>
        </p:nvPicPr>
        <p:blipFill>
          <a:blip r:embed="rId5" cstate="email"/>
          <a:stretch>
            <a:fillRect/>
          </a:stretch>
        </p:blipFill>
        <p:spPr>
          <a:xfrm>
            <a:off x="2594944" y="2194613"/>
            <a:ext cx="2277645" cy="2426892"/>
          </a:xfrm>
          <a:prstGeom prst="rect">
            <a:avLst/>
          </a:prstGeom>
        </p:spPr>
      </p:pic>
      <p:pic>
        <p:nvPicPr>
          <p:cNvPr id="11" name="图片 10"/>
          <p:cNvPicPr>
            <a:picLocks noChangeAspect="1"/>
          </p:cNvPicPr>
          <p:nvPr/>
        </p:nvPicPr>
        <p:blipFill>
          <a:blip r:embed="rId6" cstate="email"/>
          <a:stretch>
            <a:fillRect/>
          </a:stretch>
        </p:blipFill>
        <p:spPr>
          <a:xfrm>
            <a:off x="5946114" y="1518311"/>
            <a:ext cx="2643262" cy="2411468"/>
          </a:xfrm>
          <a:prstGeom prst="roundRect">
            <a:avLst/>
          </a:prstGeom>
          <a:ln w="57150">
            <a:solidFill>
              <a:schemeClr val="bg1"/>
            </a:solidFill>
          </a:ln>
        </p:spPr>
      </p:pic>
      <p:sp>
        <p:nvSpPr>
          <p:cNvPr id="5" name="Oval 7"/>
          <p:cNvSpPr>
            <a:spLocks noChangeArrowheads="1"/>
          </p:cNvSpPr>
          <p:nvPr/>
        </p:nvSpPr>
        <p:spPr bwMode="auto">
          <a:xfrm rot="1140000">
            <a:off x="5371099" y="3688113"/>
            <a:ext cx="2089150" cy="863600"/>
          </a:xfrm>
          <a:prstGeom prst="ellipse">
            <a:avLst/>
          </a:prstGeom>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sz="2400" b="1" dirty="0">
                <a:latin typeface="Segoe Script" panose="030B0504020000000003" pitchFamily="34" charset="0"/>
              </a:rPr>
              <a:t>Skeleton</a:t>
            </a:r>
            <a:r>
              <a:rPr lang="zh-CN" altLang="en-US" b="1" dirty="0">
                <a:latin typeface="Segoe Script" panose="030B0504020000000003" pitchFamily="34" charset="0"/>
                <a:ea typeface="楷体_GB2312" pitchFamily="49" charset="-122"/>
              </a:rPr>
              <a:t>面具</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467544" y="981853"/>
            <a:ext cx="7704856" cy="3655705"/>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3528" y="88977"/>
            <a:ext cx="8229600" cy="857250"/>
          </a:xfrm>
        </p:spPr>
        <p:txBody>
          <a:bodyPr>
            <a:normAutofit/>
          </a:bodyPr>
          <a:lstStyle/>
          <a:p>
            <a:r>
              <a:rPr lang="zh-CN" altLang="en-US" sz="3600" b="1" dirty="0">
                <a:solidFill>
                  <a:srgbClr val="FFC000"/>
                </a:solidFill>
                <a:latin typeface="微软雅黑" panose="020B0503020204020204" pitchFamily="34" charset="-122"/>
                <a:ea typeface="微软雅黑" panose="020B0503020204020204" pitchFamily="34" charset="-122"/>
              </a:rPr>
              <a:t>南瓜雕空当灯笼 </a:t>
            </a:r>
          </a:p>
        </p:txBody>
      </p:sp>
      <p:sp>
        <p:nvSpPr>
          <p:cNvPr id="3" name="内容占位符 2"/>
          <p:cNvSpPr>
            <a:spLocks noGrp="1"/>
          </p:cNvSpPr>
          <p:nvPr>
            <p:ph idx="1"/>
          </p:nvPr>
        </p:nvSpPr>
        <p:spPr>
          <a:xfrm>
            <a:off x="899592" y="1210893"/>
            <a:ext cx="6891252" cy="2463901"/>
          </a:xfrm>
        </p:spPr>
        <p:txBody>
          <a:bodyPr>
            <a:normAutofit/>
          </a:body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故事是说一个名叫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的人，是个醉汉且爱恶作剧。一天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把恶魔骗上了树，随即在树桩上刻了个十字，恐吓恶魔令他不敢下来，然后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就与恶魔约法三章，让恶魔答应施法让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永远不会犯罪为条件让他下树。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死后，他的灵魂却既不能上天又不能下地狱，于是他的亡灵只好靠一根小蜡烛照着指引他在天地之间倘佯。 在古老的爱尔兰传说里，这根小蜡烛是在一根挖空的萝卜里放着，称作“</a:t>
            </a:r>
            <a:r>
              <a:rPr lang="en-US" altLang="zh-CN" sz="1600" b="1" dirty="0">
                <a:solidFill>
                  <a:schemeClr val="bg1"/>
                </a:solidFill>
                <a:latin typeface="微软雅黑" panose="020B0503020204020204" pitchFamily="34" charset="-122"/>
                <a:ea typeface="微软雅黑" panose="020B0503020204020204" pitchFamily="34" charset="-122"/>
              </a:rPr>
              <a:t>JACK LANTERNS”</a:t>
            </a:r>
            <a:r>
              <a:rPr lang="zh-CN" altLang="en-US" sz="1600" b="1" dirty="0">
                <a:solidFill>
                  <a:schemeClr val="bg1"/>
                </a:solidFill>
                <a:latin typeface="微软雅黑" panose="020B0503020204020204" pitchFamily="34" charset="-122"/>
                <a:ea typeface="微软雅黑" panose="020B0503020204020204" pitchFamily="34" charset="-122"/>
              </a:rPr>
              <a:t>，而古老的萝卜灯演变到今天，则是南瓜做的 </a:t>
            </a:r>
            <a:r>
              <a:rPr lang="en-US" altLang="zh-CN" sz="1600" b="1" dirty="0">
                <a:solidFill>
                  <a:schemeClr val="bg1"/>
                </a:solidFill>
                <a:latin typeface="微软雅黑" panose="020B0503020204020204" pitchFamily="34" charset="-122"/>
                <a:ea typeface="微软雅黑" panose="020B0503020204020204" pitchFamily="34" charset="-122"/>
              </a:rPr>
              <a:t>Jack-O-Lantern </a:t>
            </a:r>
            <a:r>
              <a:rPr lang="zh-CN" altLang="en-US" sz="1600" b="1" dirty="0">
                <a:solidFill>
                  <a:schemeClr val="bg1"/>
                </a:solidFill>
                <a:latin typeface="微软雅黑" panose="020B0503020204020204" pitchFamily="34" charset="-122"/>
                <a:ea typeface="微软雅黑" panose="020B0503020204020204" pitchFamily="34" charset="-122"/>
              </a:rPr>
              <a:t>了。</a:t>
            </a:r>
            <a:endParaRPr lang="en-US" altLang="zh-CN" sz="1600" b="1" dirty="0">
              <a:solidFill>
                <a:schemeClr val="bg1"/>
              </a:solidFill>
              <a:latin typeface="微软雅黑" panose="020B0503020204020204" pitchFamily="34" charset="-122"/>
              <a:ea typeface="微软雅黑" panose="020B0503020204020204" pitchFamily="34" charset="-122"/>
            </a:endParaRPr>
          </a:p>
          <a:p>
            <a:pPr marL="0" indent="0">
              <a:buNone/>
            </a:pPr>
            <a:r>
              <a:rPr lang="en-US" altLang="zh-CN" sz="1600" b="1" dirty="0">
                <a:solidFill>
                  <a:schemeClr val="bg1"/>
                </a:solidFill>
                <a:latin typeface="微软雅黑" panose="020B0503020204020204" pitchFamily="34" charset="-122"/>
                <a:ea typeface="微软雅黑" panose="020B0503020204020204" pitchFamily="34" charset="-122"/>
              </a:rPr>
              <a:t>                                     </a:t>
            </a:r>
          </a:p>
          <a:p>
            <a:pPr marL="0" indent="0">
              <a:buNone/>
            </a:pPr>
            <a:r>
              <a:rPr lang="en-US" altLang="zh-CN" sz="1600" b="1" dirty="0">
                <a:solidFill>
                  <a:schemeClr val="bg1"/>
                </a:solidFill>
                <a:latin typeface="微软雅黑" panose="020B0503020204020204" pitchFamily="34" charset="-122"/>
                <a:ea typeface="微软雅黑" panose="020B0503020204020204" pitchFamily="34" charset="-122"/>
              </a:rPr>
              <a:t>                                                       </a:t>
            </a:r>
            <a:endParaRPr lang="zh-CN" altLang="en-US" sz="1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email"/>
          <a:stretch>
            <a:fillRect/>
          </a:stretch>
        </p:blipFill>
        <p:spPr>
          <a:xfrm>
            <a:off x="467544" y="2692941"/>
            <a:ext cx="2648303" cy="1963708"/>
          </a:xfrm>
          <a:prstGeom prst="rect">
            <a:avLst/>
          </a:prstGeom>
        </p:spPr>
      </p:pic>
      <p:pic>
        <p:nvPicPr>
          <p:cNvPr id="7" name="图片 6"/>
          <p:cNvPicPr>
            <a:picLocks noChangeAspect="1"/>
          </p:cNvPicPr>
          <p:nvPr/>
        </p:nvPicPr>
        <p:blipFill>
          <a:blip r:embed="rId4" cstate="email"/>
          <a:stretch>
            <a:fillRect/>
          </a:stretch>
        </p:blipFill>
        <p:spPr>
          <a:xfrm>
            <a:off x="3563888" y="3885076"/>
            <a:ext cx="1323126" cy="1451763"/>
          </a:xfrm>
          <a:prstGeom prst="rect">
            <a:avLst/>
          </a:prstGeom>
        </p:spPr>
      </p:pic>
      <p:pic>
        <p:nvPicPr>
          <p:cNvPr id="8" name="图片 7"/>
          <p:cNvPicPr>
            <a:picLocks noChangeAspect="1"/>
          </p:cNvPicPr>
          <p:nvPr/>
        </p:nvPicPr>
        <p:blipFill>
          <a:blip r:embed="rId5" cstate="email"/>
          <a:stretch>
            <a:fillRect/>
          </a:stretch>
        </p:blipFill>
        <p:spPr>
          <a:xfrm>
            <a:off x="7151460" y="3579862"/>
            <a:ext cx="2098422" cy="1628236"/>
          </a:xfrm>
          <a:prstGeom prst="rect">
            <a:avLst/>
          </a:prstGeom>
        </p:spPr>
      </p:pic>
      <p:pic>
        <p:nvPicPr>
          <p:cNvPr id="10" name="图片 9"/>
          <p:cNvPicPr>
            <a:picLocks noChangeAspect="1"/>
          </p:cNvPicPr>
          <p:nvPr/>
        </p:nvPicPr>
        <p:blipFill>
          <a:blip r:embed="rId6" cstate="email"/>
          <a:stretch>
            <a:fillRect/>
          </a:stretch>
        </p:blipFill>
        <p:spPr>
          <a:xfrm>
            <a:off x="5915332" y="3879110"/>
            <a:ext cx="1403028" cy="1481370"/>
          </a:xfrm>
          <a:prstGeom prst="rect">
            <a:avLst/>
          </a:prstGeom>
        </p:spPr>
      </p:pic>
      <p:pic>
        <p:nvPicPr>
          <p:cNvPr id="9" name="图片 8"/>
          <p:cNvPicPr>
            <a:picLocks noChangeAspect="1"/>
          </p:cNvPicPr>
          <p:nvPr/>
        </p:nvPicPr>
        <p:blipFill>
          <a:blip r:embed="rId7"/>
          <a:stretch>
            <a:fillRect/>
          </a:stretch>
        </p:blipFill>
        <p:spPr>
          <a:xfrm>
            <a:off x="4674517" y="3914639"/>
            <a:ext cx="1690358" cy="1445841"/>
          </a:xfrm>
          <a:prstGeom prst="rect">
            <a:avLst/>
          </a:prstGeom>
        </p:spPr>
      </p:pic>
      <p:sp>
        <p:nvSpPr>
          <p:cNvPr id="12" name="矩形 11"/>
          <p:cNvSpPr/>
          <p:nvPr/>
        </p:nvSpPr>
        <p:spPr>
          <a:xfrm>
            <a:off x="2746360" y="3041568"/>
            <a:ext cx="5066000" cy="83099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据说爱尔兰人到了美国不久，即发现南瓜不论从来源和雕刻来说都比萝卜胜一筹，于是南瓜就成了万圣节的宠物。 </a:t>
            </a:r>
            <a:endParaRPr lang="en-US" altLang="zh-TW"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rot="21134457">
            <a:off x="3856732" y="2487039"/>
            <a:ext cx="2216879" cy="1653573"/>
          </a:xfrm>
          <a:prstGeom prst="rect">
            <a:avLst/>
          </a:prstGeom>
        </p:spPr>
      </p:pic>
      <p:sp>
        <p:nvSpPr>
          <p:cNvPr id="8" name="矩形 7"/>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p>
        </p:txBody>
      </p:sp>
      <p:pic>
        <p:nvPicPr>
          <p:cNvPr id="9" name="图片 8"/>
          <p:cNvPicPr>
            <a:picLocks noChangeAspect="1"/>
          </p:cNvPicPr>
          <p:nvPr/>
        </p:nvPicPr>
        <p:blipFill>
          <a:blip r:embed="rId4" cstate="email"/>
          <a:stretch>
            <a:fillRect/>
          </a:stretch>
        </p:blipFill>
        <p:spPr>
          <a:xfrm>
            <a:off x="1835696" y="211863"/>
            <a:ext cx="769833" cy="981026"/>
          </a:xfrm>
          <a:prstGeom prst="rect">
            <a:avLst/>
          </a:prstGeom>
        </p:spPr>
      </p:pic>
      <p:sp>
        <p:nvSpPr>
          <p:cNvPr id="10" name="Oval 6"/>
          <p:cNvSpPr>
            <a:spLocks noChangeArrowheads="1"/>
          </p:cNvSpPr>
          <p:nvPr/>
        </p:nvSpPr>
        <p:spPr bwMode="auto">
          <a:xfrm rot="353171">
            <a:off x="296501" y="1234759"/>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sz="2000" b="1" dirty="0">
                <a:latin typeface="Segoe Script" panose="030B0504020000000003" pitchFamily="34" charset="0"/>
              </a:rPr>
              <a:t>bat</a:t>
            </a:r>
          </a:p>
          <a:p>
            <a:pPr algn="ctr"/>
            <a:r>
              <a:rPr lang="zh-CN" altLang="en-US" b="1" dirty="0">
                <a:latin typeface="Segoe Script" panose="030B0504020000000003" pitchFamily="34" charset="0"/>
                <a:ea typeface="楷体_GB2312" pitchFamily="49" charset="-122"/>
              </a:rPr>
              <a:t>蝙蝠</a:t>
            </a:r>
          </a:p>
        </p:txBody>
      </p:sp>
      <p:sp>
        <p:nvSpPr>
          <p:cNvPr id="11" name="Oval 8"/>
          <p:cNvSpPr>
            <a:spLocks noChangeArrowheads="1"/>
          </p:cNvSpPr>
          <p:nvPr/>
        </p:nvSpPr>
        <p:spPr bwMode="auto">
          <a:xfrm>
            <a:off x="1187764" y="3574777"/>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Ghost</a:t>
            </a:r>
          </a:p>
          <a:p>
            <a:pPr algn="ctr"/>
            <a:r>
              <a:rPr lang="zh-CN" altLang="en-US" b="1" dirty="0">
                <a:latin typeface="Segoe Script" panose="030B0504020000000003" pitchFamily="34" charset="0"/>
                <a:ea typeface="楷体_GB2312" pitchFamily="49" charset="-122"/>
              </a:rPr>
              <a:t>幽灵</a:t>
            </a:r>
          </a:p>
        </p:txBody>
      </p:sp>
      <p:sp>
        <p:nvSpPr>
          <p:cNvPr id="12" name="Oval 7"/>
          <p:cNvSpPr>
            <a:spLocks noChangeArrowheads="1"/>
          </p:cNvSpPr>
          <p:nvPr/>
        </p:nvSpPr>
        <p:spPr bwMode="auto">
          <a:xfrm rot="21288821">
            <a:off x="5776865" y="3828231"/>
            <a:ext cx="2198782"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Haunted house</a:t>
            </a:r>
          </a:p>
          <a:p>
            <a:pPr algn="ctr"/>
            <a:r>
              <a:rPr lang="zh-CN" altLang="en-US" b="1" dirty="0">
                <a:latin typeface="Segoe Script" panose="030B0504020000000003" pitchFamily="34" charset="0"/>
                <a:ea typeface="楷体_GB2312" pitchFamily="49" charset="-122"/>
              </a:rPr>
              <a:t>凶宅</a:t>
            </a:r>
          </a:p>
        </p:txBody>
      </p:sp>
      <p:sp>
        <p:nvSpPr>
          <p:cNvPr id="13" name="Oval 8"/>
          <p:cNvSpPr>
            <a:spLocks noChangeArrowheads="1"/>
          </p:cNvSpPr>
          <p:nvPr/>
        </p:nvSpPr>
        <p:spPr bwMode="auto">
          <a:xfrm rot="21236464">
            <a:off x="4110180" y="169417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Spider</a:t>
            </a:r>
          </a:p>
          <a:p>
            <a:pPr algn="ctr"/>
            <a:r>
              <a:rPr lang="zh-CN" altLang="en-US" b="1" dirty="0">
                <a:latin typeface="Segoe Script" panose="030B0504020000000003" pitchFamily="34" charset="0"/>
                <a:ea typeface="楷体_GB2312" pitchFamily="49" charset="-122"/>
              </a:rPr>
              <a:t>蜘蛛</a:t>
            </a:r>
          </a:p>
        </p:txBody>
      </p:sp>
      <p:pic>
        <p:nvPicPr>
          <p:cNvPr id="14" name="图片 13"/>
          <p:cNvPicPr>
            <a:picLocks noChangeAspect="1"/>
          </p:cNvPicPr>
          <p:nvPr/>
        </p:nvPicPr>
        <p:blipFill>
          <a:blip r:embed="rId5"/>
          <a:stretch>
            <a:fillRect/>
          </a:stretch>
        </p:blipFill>
        <p:spPr>
          <a:xfrm>
            <a:off x="251520" y="1652350"/>
            <a:ext cx="2487548" cy="1385223"/>
          </a:xfrm>
          <a:prstGeom prst="rect">
            <a:avLst/>
          </a:prstGeom>
        </p:spPr>
      </p:pic>
      <p:pic>
        <p:nvPicPr>
          <p:cNvPr id="15" name="图片 14"/>
          <p:cNvPicPr>
            <a:picLocks noChangeAspect="1"/>
          </p:cNvPicPr>
          <p:nvPr/>
        </p:nvPicPr>
        <p:blipFill>
          <a:blip r:embed="rId6" cstate="email"/>
          <a:stretch>
            <a:fillRect/>
          </a:stretch>
        </p:blipFill>
        <p:spPr>
          <a:xfrm>
            <a:off x="2123728" y="2586610"/>
            <a:ext cx="1631530" cy="2012519"/>
          </a:xfrm>
          <a:prstGeom prst="rect">
            <a:avLst/>
          </a:prstGeom>
        </p:spPr>
      </p:pic>
      <p:pic>
        <p:nvPicPr>
          <p:cNvPr id="17" name="图片 16"/>
          <p:cNvPicPr>
            <a:picLocks noChangeAspect="1"/>
          </p:cNvPicPr>
          <p:nvPr/>
        </p:nvPicPr>
        <p:blipFill rotWithShape="1">
          <a:blip r:embed="rId7" cstate="email"/>
          <a:srcRect/>
          <a:stretch>
            <a:fillRect/>
          </a:stretch>
        </p:blipFill>
        <p:spPr>
          <a:xfrm>
            <a:off x="6372200" y="1701424"/>
            <a:ext cx="2136573" cy="2159227"/>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7000"/>
                            </p:stCondLst>
                            <p:childTnLst>
                              <p:par>
                                <p:cTn id="54" presetID="47"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万圣节节日主题班级活动PPT模板"/>
</p:tagLst>
</file>

<file path=ppt/theme/theme1.xml><?xml version="1.0" encoding="utf-8"?>
<a:theme xmlns:a="http://schemas.openxmlformats.org/drawingml/2006/main" name="www.2ppt.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1747</Words>
  <Application>Microsoft Office PowerPoint</Application>
  <PresentationFormat>全屏显示(16:9)</PresentationFormat>
  <Paragraphs>168</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PMingLiU</vt:lpstr>
      <vt:lpstr>楷体_GB2312</vt:lpstr>
      <vt:lpstr>宋体</vt:lpstr>
      <vt:lpstr>微软雅黑</vt:lpstr>
      <vt:lpstr>Arial</vt:lpstr>
      <vt:lpstr>Calibri</vt:lpstr>
      <vt:lpstr>Comic Sans MS</vt:lpstr>
      <vt:lpstr>Segoe Script</vt:lpstr>
      <vt:lpstr>www.2ppt.com</vt:lpstr>
      <vt:lpstr>PowerPoint 演示文稿</vt:lpstr>
      <vt:lpstr>PowerPoint 演示文稿</vt:lpstr>
      <vt:lpstr>万圣节的介绍</vt:lpstr>
      <vt:lpstr>万圣节的介绍</vt:lpstr>
      <vt:lpstr>PowerPoint 演示文稿</vt:lpstr>
      <vt:lpstr>PowerPoint 演示文稿</vt:lpstr>
      <vt:lpstr>PowerPoint 演示文稿</vt:lpstr>
      <vt:lpstr>南瓜雕空当灯笼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2021-07-23T01:26:47Z</dcterms:created>
  <dcterms:modified xsi:type="dcterms:W3CDTF">2023-01-11T01:33:26Z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1914C762B3DD4A6A9EDF088CE2495123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