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23"/>
  </p:notesMasterIdLst>
  <p:handoutMasterIdLst>
    <p:handoutMasterId r:id="rId24"/>
  </p:handoutMasterIdLst>
  <p:sldIdLst>
    <p:sldId id="8936" r:id="rId3"/>
    <p:sldId id="8937" r:id="rId4"/>
    <p:sldId id="8938" r:id="rId5"/>
    <p:sldId id="8947" r:id="rId6"/>
    <p:sldId id="8948" r:id="rId7"/>
    <p:sldId id="8939" r:id="rId8"/>
    <p:sldId id="8946" r:id="rId9"/>
    <p:sldId id="8949" r:id="rId10"/>
    <p:sldId id="8941" r:id="rId11"/>
    <p:sldId id="8940" r:id="rId12"/>
    <p:sldId id="8956" r:id="rId13"/>
    <p:sldId id="8942" r:id="rId14"/>
    <p:sldId id="8950" r:id="rId15"/>
    <p:sldId id="8945" r:id="rId16"/>
    <p:sldId id="8955" r:id="rId17"/>
    <p:sldId id="8944" r:id="rId18"/>
    <p:sldId id="8943" r:id="rId19"/>
    <p:sldId id="8951" r:id="rId20"/>
    <p:sldId id="8952" r:id="rId21"/>
    <p:sldId id="895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152"/>
    <a:srgbClr val="285A90"/>
    <a:srgbClr val="3B64A7"/>
    <a:srgbClr val="404040"/>
    <a:srgbClr val="F8D3AE"/>
    <a:srgbClr val="F6F298"/>
    <a:srgbClr val="F3D578"/>
    <a:srgbClr val="FAE87A"/>
    <a:srgbClr val="F0A154"/>
    <a:srgbClr val="FFF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6" autoAdjust="0"/>
    <p:restoredTop sz="94660"/>
  </p:normalViewPr>
  <p:slideViewPr>
    <p:cSldViewPr snapToGrid="0">
      <p:cViewPr>
        <p:scale>
          <a:sx n="57" d="100"/>
          <a:sy n="57" d="100"/>
        </p:scale>
        <p:origin x="-2508" y="-13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0F8EAC8A-20C6-4874-8DAE-D87446962E41}"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D054F6C1-86D9-462A-A354-ED888FDF9CA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
        <p:nvSpPr>
          <p:cNvPr id="11" name="TextBox 10"/>
          <p:cNvSpPr txBox="1"/>
          <p:nvPr userDrawn="1"/>
        </p:nvSpPr>
        <p:spPr>
          <a:xfrm>
            <a:off x="1575204" y="636413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F81E960B-E612-4699-B7CA-2432408D3DD8}" type="datetimeFigureOut">
              <a:rPr lang="zh-CN" altLang="en-US" smtClean="0"/>
              <a:t>2023-01-10</a:t>
            </a:fld>
            <a:endParaRPr lang="zh-CN" altLang="en-US" dirty="0"/>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atin typeface="阿里巴巴普惠体 R" panose="00020600040101010101" pitchFamily="18" charset="-122"/>
                <a:ea typeface="阿里巴巴普惠体 R" panose="00020600040101010101" pitchFamily="18" charset="-122"/>
              </a:defRPr>
            </a:lvl1pPr>
          </a:lstStyle>
          <a:p>
            <a:fld id="{2D85043D-2DC8-44F9-8D6C-6ADAB2C1AFDF}"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13" y="338197"/>
            <a:ext cx="11378204" cy="6181606"/>
          </a:xfrm>
          <a:prstGeom prst="rect">
            <a:avLst/>
          </a:prstGeom>
          <a:effectLst>
            <a:outerShdw blurRad="63500" sx="102000" sy="102000" algn="ctr" rotWithShape="0">
              <a:prstClr val="black">
                <a:alpha val="40000"/>
              </a:prstClr>
            </a:outerShdw>
          </a:effectLst>
        </p:spPr>
      </p:pic>
      <p:sp>
        <p:nvSpPr>
          <p:cNvPr id="27" name="矩形: 圆角 26"/>
          <p:cNvSpPr/>
          <p:nvPr/>
        </p:nvSpPr>
        <p:spPr>
          <a:xfrm>
            <a:off x="710214" y="588960"/>
            <a:ext cx="10821880" cy="5655076"/>
          </a:xfrm>
          <a:prstGeom prst="roundRect">
            <a:avLst>
              <a:gd name="adj" fmla="val 2538"/>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 Placeholder 4"/>
          <p:cNvSpPr txBox="1"/>
          <p:nvPr/>
        </p:nvSpPr>
        <p:spPr>
          <a:xfrm>
            <a:off x="1391203" y="3336559"/>
            <a:ext cx="4129550" cy="360177"/>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01420">
              <a:lnSpc>
                <a:spcPct val="114000"/>
              </a:lnSpc>
              <a:spcBef>
                <a:spcPts val="1315"/>
              </a:spcBef>
              <a:buNone/>
              <a:defRPr/>
            </a:pPr>
            <a:r>
              <a:rPr lang="zh-CN" altLang="en-US" sz="1800" spc="394" dirty="0">
                <a:solidFill>
                  <a:schemeClr val="bg1"/>
                </a:solidFill>
                <a:cs typeface="+mn-ea"/>
                <a:sym typeface="+mn-lt"/>
              </a:rPr>
              <a:t>添加标题内容，添加标题内容</a:t>
            </a:r>
            <a:endParaRPr lang="id-ID" sz="1800" spc="394" dirty="0">
              <a:solidFill>
                <a:schemeClr val="bg1"/>
              </a:solidFill>
              <a:cs typeface="+mn-ea"/>
              <a:sym typeface="+mn-lt"/>
            </a:endParaRPr>
          </a:p>
        </p:txBody>
      </p:sp>
      <p:sp>
        <p:nvSpPr>
          <p:cNvPr id="32" name="Text Placeholder 4"/>
          <p:cNvSpPr txBox="1"/>
          <p:nvPr/>
        </p:nvSpPr>
        <p:spPr>
          <a:xfrm>
            <a:off x="1510040" y="1989896"/>
            <a:ext cx="7030107" cy="1235101"/>
          </a:xfrm>
          <a:prstGeom prst="rect">
            <a:avLst/>
          </a:prstGeom>
          <a:noFill/>
          <a:ln>
            <a:noFill/>
          </a:ln>
          <a:effectLst>
            <a:outerShdw blurRad="50800" dist="38100" dir="16200000"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01420">
              <a:lnSpc>
                <a:spcPct val="114000"/>
              </a:lnSpc>
              <a:spcBef>
                <a:spcPts val="1315"/>
              </a:spcBef>
              <a:buNone/>
              <a:defRPr/>
            </a:pPr>
            <a:r>
              <a:rPr lang="zh-CN" altLang="en-US" sz="7200" spc="394" dirty="0">
                <a:solidFill>
                  <a:schemeClr val="bg1"/>
                </a:solidFill>
                <a:cs typeface="+mn-ea"/>
                <a:sym typeface="+mn-lt"/>
              </a:rPr>
              <a:t>元旦活动策划</a:t>
            </a:r>
            <a:endParaRPr lang="id-ID" sz="7200" spc="394" dirty="0">
              <a:solidFill>
                <a:schemeClr val="bg1"/>
              </a:solidFill>
              <a:cs typeface="+mn-ea"/>
              <a:sym typeface="+mn-lt"/>
            </a:endParaRPr>
          </a:p>
        </p:txBody>
      </p:sp>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t="74126"/>
          <a:stretch>
            <a:fillRect/>
          </a:stretch>
        </p:blipFill>
        <p:spPr>
          <a:xfrm>
            <a:off x="419413" y="5267605"/>
            <a:ext cx="11270875" cy="1149658"/>
          </a:xfrm>
          <a:prstGeom prst="rect">
            <a:avLst/>
          </a:prstGeom>
        </p:spPr>
      </p:pic>
      <p:pic>
        <p:nvPicPr>
          <p:cNvPr id="35" name="图片 34"/>
          <p:cNvPicPr>
            <a:picLocks noChangeAspect="1"/>
          </p:cNvPicPr>
          <p:nvPr/>
        </p:nvPicPr>
        <p:blipFill rotWithShape="1">
          <a:blip r:embed="rId4">
            <a:extLst>
              <a:ext uri="{28A0092B-C50C-407E-A947-70E740481C1C}">
                <a14:useLocalDpi xmlns:a14="http://schemas.microsoft.com/office/drawing/2010/main" val="0"/>
              </a:ext>
            </a:extLst>
          </a:blip>
          <a:srcRect r="75079" b="63401"/>
          <a:stretch>
            <a:fillRect/>
          </a:stretch>
        </p:blipFill>
        <p:spPr>
          <a:xfrm>
            <a:off x="710214" y="117698"/>
            <a:ext cx="2591445" cy="1387545"/>
          </a:xfrm>
          <a:prstGeom prst="rect">
            <a:avLst/>
          </a:prstGeom>
        </p:spPr>
      </p:pic>
      <p:pic>
        <p:nvPicPr>
          <p:cNvPr id="36" name="图片 35"/>
          <p:cNvPicPr>
            <a:picLocks noChangeAspect="1"/>
          </p:cNvPicPr>
          <p:nvPr/>
        </p:nvPicPr>
        <p:blipFill rotWithShape="1">
          <a:blip r:embed="rId4">
            <a:extLst>
              <a:ext uri="{28A0092B-C50C-407E-A947-70E740481C1C}">
                <a14:useLocalDpi xmlns:a14="http://schemas.microsoft.com/office/drawing/2010/main" val="0"/>
              </a:ext>
            </a:extLst>
          </a:blip>
          <a:srcRect l="4728" r="75079" b="63401"/>
          <a:stretch>
            <a:fillRect/>
          </a:stretch>
        </p:blipFill>
        <p:spPr>
          <a:xfrm rot="10800000">
            <a:off x="7668067" y="-121363"/>
            <a:ext cx="4129550" cy="2728809"/>
          </a:xfrm>
          <a:prstGeom prst="rect">
            <a:avLst/>
          </a:prstGeom>
        </p:spPr>
      </p:pic>
      <p:pic>
        <p:nvPicPr>
          <p:cNvPr id="38" name="图片 37"/>
          <p:cNvPicPr>
            <a:picLocks noChangeAspect="1"/>
          </p:cNvPicPr>
          <p:nvPr/>
        </p:nvPicPr>
        <p:blipFill rotWithShape="1">
          <a:blip r:embed="rId5">
            <a:extLst>
              <a:ext uri="{28A0092B-C50C-407E-A947-70E740481C1C}">
                <a14:useLocalDpi xmlns:a14="http://schemas.microsoft.com/office/drawing/2010/main" val="0"/>
              </a:ext>
            </a:extLst>
          </a:blip>
          <a:srcRect l="2380" t="34263" r="46962" b="33891"/>
          <a:stretch>
            <a:fillRect/>
          </a:stretch>
        </p:blipFill>
        <p:spPr>
          <a:xfrm>
            <a:off x="6852130" y="2428425"/>
            <a:ext cx="5229219" cy="4395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5963a405-140e-489b-9b6a-471c8c321446"/>
          <p:cNvGrpSpPr>
            <a:grpSpLocks noChangeAspect="1"/>
          </p:cNvGrpSpPr>
          <p:nvPr/>
        </p:nvGrpSpPr>
        <p:grpSpPr>
          <a:xfrm>
            <a:off x="1335611" y="1539140"/>
            <a:ext cx="9613068" cy="3606799"/>
            <a:chOff x="1289466" y="1625601"/>
            <a:chExt cx="9613068" cy="3606799"/>
          </a:xfrm>
        </p:grpSpPr>
        <p:grpSp>
          <p:nvGrpSpPr>
            <p:cNvPr id="32" name="组合 31"/>
            <p:cNvGrpSpPr/>
            <p:nvPr/>
          </p:nvGrpSpPr>
          <p:grpSpPr>
            <a:xfrm>
              <a:off x="4179063" y="1625601"/>
              <a:ext cx="3833874" cy="3606799"/>
              <a:chOff x="1282700" y="1357083"/>
              <a:chExt cx="4610100" cy="4337051"/>
            </a:xfrm>
          </p:grpSpPr>
          <p:grpSp>
            <p:nvGrpSpPr>
              <p:cNvPr id="36" name="组合 35"/>
              <p:cNvGrpSpPr/>
              <p:nvPr/>
            </p:nvGrpSpPr>
            <p:grpSpPr>
              <a:xfrm>
                <a:off x="2256333" y="2963632"/>
                <a:ext cx="2662804" cy="2353875"/>
                <a:chOff x="2256333" y="2393950"/>
                <a:chExt cx="2662804" cy="2353875"/>
              </a:xfrm>
            </p:grpSpPr>
            <p:sp>
              <p:nvSpPr>
                <p:cNvPr id="49" name="任意多边形: 形状 48"/>
                <p:cNvSpPr/>
                <p:nvPr/>
              </p:nvSpPr>
              <p:spPr>
                <a:xfrm>
                  <a:off x="2256333" y="2393950"/>
                  <a:ext cx="1332752" cy="1066274"/>
                </a:xfrm>
                <a:custGeom>
                  <a:avLst/>
                  <a:gdLst>
                    <a:gd name="connsiteX0" fmla="*/ 391617 w 1332752"/>
                    <a:gd name="connsiteY0" fmla="*/ 0 h 1066274"/>
                    <a:gd name="connsiteX1" fmla="*/ 1260043 w 1332752"/>
                    <a:gd name="connsiteY1" fmla="*/ 311757 h 1066274"/>
                    <a:gd name="connsiteX2" fmla="*/ 1332752 w 1332752"/>
                    <a:gd name="connsiteY2" fmla="*/ 377839 h 1066274"/>
                    <a:gd name="connsiteX3" fmla="*/ 1294327 w 1332752"/>
                    <a:gd name="connsiteY3" fmla="*/ 411523 h 1066274"/>
                    <a:gd name="connsiteX4" fmla="*/ 967346 w 1332752"/>
                    <a:gd name="connsiteY4" fmla="*/ 959267 h 1066274"/>
                    <a:gd name="connsiteX5" fmla="*/ 939832 w 1332752"/>
                    <a:gd name="connsiteY5" fmla="*/ 1066274 h 1066274"/>
                    <a:gd name="connsiteX6" fmla="*/ 925433 w 1332752"/>
                    <a:gd name="connsiteY6" fmla="*/ 1062572 h 1066274"/>
                    <a:gd name="connsiteX7" fmla="*/ 7069 w 1332752"/>
                    <a:gd name="connsiteY7" fmla="*/ 91709 h 1066274"/>
                    <a:gd name="connsiteX8" fmla="*/ 0 w 1332752"/>
                    <a:gd name="connsiteY8" fmla="*/ 57685 h 1066274"/>
                    <a:gd name="connsiteX9" fmla="*/ 116471 w 1332752"/>
                    <a:gd name="connsiteY9" fmla="*/ 27737 h 1066274"/>
                    <a:gd name="connsiteX10" fmla="*/ 391617 w 1332752"/>
                    <a:gd name="connsiteY10" fmla="*/ 0 h 106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752" h="1066274">
                      <a:moveTo>
                        <a:pt x="391617" y="0"/>
                      </a:moveTo>
                      <a:cubicBezTo>
                        <a:pt x="721495" y="0"/>
                        <a:pt x="1024047" y="116996"/>
                        <a:pt x="1260043" y="311757"/>
                      </a:cubicBezTo>
                      <a:lnTo>
                        <a:pt x="1332752" y="377839"/>
                      </a:lnTo>
                      <a:lnTo>
                        <a:pt x="1294327" y="411523"/>
                      </a:lnTo>
                      <a:cubicBezTo>
                        <a:pt x="1145578" y="563863"/>
                        <a:pt x="1032167" y="750861"/>
                        <a:pt x="967346" y="959267"/>
                      </a:cubicBezTo>
                      <a:lnTo>
                        <a:pt x="939832" y="1066274"/>
                      </a:lnTo>
                      <a:lnTo>
                        <a:pt x="925433" y="1062572"/>
                      </a:lnTo>
                      <a:cubicBezTo>
                        <a:pt x="473886" y="922127"/>
                        <a:pt x="122838" y="553579"/>
                        <a:pt x="7069" y="91709"/>
                      </a:cubicBezTo>
                      <a:lnTo>
                        <a:pt x="0" y="57685"/>
                      </a:lnTo>
                      <a:lnTo>
                        <a:pt x="116471" y="27737"/>
                      </a:lnTo>
                      <a:cubicBezTo>
                        <a:pt x="205346" y="9551"/>
                        <a:pt x="297366" y="0"/>
                        <a:pt x="391617" y="0"/>
                      </a:cubicBezTo>
                      <a:close/>
                    </a:path>
                  </a:pathLst>
                </a:custGeom>
                <a:solidFill>
                  <a:srgbClr val="35426D"/>
                </a:solidFill>
                <a:ln w="76200" cap="flat" cmpd="sng" algn="ctr">
                  <a:solidFill>
                    <a:sysClr val="window" lastClr="FFFFFF"/>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265" b="1" i="0" u="none" strike="noStrike" kern="0" cap="none" spc="0" normalizeH="0" baseline="0" noProof="0">
                      <a:ln>
                        <a:noFill/>
                      </a:ln>
                      <a:solidFill>
                        <a:prstClr val="white"/>
                      </a:solidFill>
                      <a:effectLst/>
                      <a:uLnTx/>
                      <a:uFillTx/>
                      <a:cs typeface="+mn-ea"/>
                      <a:sym typeface="+mn-lt"/>
                    </a:rPr>
                    <a:t>1</a:t>
                  </a:r>
                </a:p>
              </p:txBody>
            </p:sp>
            <p:sp>
              <p:nvSpPr>
                <p:cNvPr id="50" name="任意多边形: 形状 49"/>
                <p:cNvSpPr/>
                <p:nvPr/>
              </p:nvSpPr>
              <p:spPr>
                <a:xfrm>
                  <a:off x="3589086" y="2393951"/>
                  <a:ext cx="1330051" cy="1065858"/>
                </a:xfrm>
                <a:custGeom>
                  <a:avLst/>
                  <a:gdLst>
                    <a:gd name="connsiteX0" fmla="*/ 938465 w 1330051"/>
                    <a:gd name="connsiteY0" fmla="*/ 0 h 1065858"/>
                    <a:gd name="connsiteX1" fmla="*/ 1213611 w 1330051"/>
                    <a:gd name="connsiteY1" fmla="*/ 27737 h 1065858"/>
                    <a:gd name="connsiteX2" fmla="*/ 1330051 w 1330051"/>
                    <a:gd name="connsiteY2" fmla="*/ 57677 h 1065858"/>
                    <a:gd name="connsiteX3" fmla="*/ 1302536 w 1330051"/>
                    <a:gd name="connsiteY3" fmla="*/ 164684 h 1065858"/>
                    <a:gd name="connsiteX4" fmla="*/ 436541 w 1330051"/>
                    <a:gd name="connsiteY4" fmla="*/ 1052217 h 1065858"/>
                    <a:gd name="connsiteX5" fmla="*/ 390144 w 1330051"/>
                    <a:gd name="connsiteY5" fmla="*/ 1065858 h 1065858"/>
                    <a:gd name="connsiteX6" fmla="*/ 362736 w 1330051"/>
                    <a:gd name="connsiteY6" fmla="*/ 959265 h 1065858"/>
                    <a:gd name="connsiteX7" fmla="*/ 24243 w 1330051"/>
                    <a:gd name="connsiteY7" fmla="*/ 399871 h 1065858"/>
                    <a:gd name="connsiteX8" fmla="*/ 0 w 1330051"/>
                    <a:gd name="connsiteY8" fmla="*/ 377838 h 1065858"/>
                    <a:gd name="connsiteX9" fmla="*/ 121614 w 1330051"/>
                    <a:gd name="connsiteY9" fmla="*/ 271227 h 1065858"/>
                    <a:gd name="connsiteX10" fmla="*/ 938465 w 1330051"/>
                    <a:gd name="connsiteY10" fmla="*/ 0 h 106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0051" h="1065858">
                      <a:moveTo>
                        <a:pt x="938465" y="0"/>
                      </a:moveTo>
                      <a:cubicBezTo>
                        <a:pt x="1032716" y="0"/>
                        <a:pt x="1124736" y="9551"/>
                        <a:pt x="1213611" y="27737"/>
                      </a:cubicBezTo>
                      <a:lnTo>
                        <a:pt x="1330051" y="57677"/>
                      </a:lnTo>
                      <a:lnTo>
                        <a:pt x="1302536" y="164684"/>
                      </a:lnTo>
                      <a:cubicBezTo>
                        <a:pt x="1172894" y="581497"/>
                        <a:pt x="848893" y="912678"/>
                        <a:pt x="436541" y="1052217"/>
                      </a:cubicBezTo>
                      <a:lnTo>
                        <a:pt x="390144" y="1065858"/>
                      </a:lnTo>
                      <a:lnTo>
                        <a:pt x="362736" y="959265"/>
                      </a:lnTo>
                      <a:cubicBezTo>
                        <a:pt x="296253" y="745515"/>
                        <a:pt x="178656" y="554285"/>
                        <a:pt x="24243" y="399871"/>
                      </a:cubicBezTo>
                      <a:lnTo>
                        <a:pt x="0" y="377838"/>
                      </a:lnTo>
                      <a:lnTo>
                        <a:pt x="121614" y="271227"/>
                      </a:lnTo>
                      <a:cubicBezTo>
                        <a:pt x="349396" y="100879"/>
                        <a:pt x="632150" y="0"/>
                        <a:pt x="938465" y="0"/>
                      </a:cubicBezTo>
                      <a:close/>
                    </a:path>
                  </a:pathLst>
                </a:custGeom>
                <a:solidFill>
                  <a:srgbClr val="35426D"/>
                </a:solidFill>
                <a:ln w="76200" cap="flat" cmpd="sng" algn="ctr">
                  <a:solidFill>
                    <a:sysClr val="window" lastClr="FFFFFF"/>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265" b="1" i="0" u="none" strike="noStrike" kern="0" cap="none" spc="0" normalizeH="0" baseline="0" noProof="0">
                      <a:ln>
                        <a:noFill/>
                      </a:ln>
                      <a:solidFill>
                        <a:prstClr val="white"/>
                      </a:solidFill>
                      <a:effectLst/>
                      <a:uLnTx/>
                      <a:uFillTx/>
                      <a:cs typeface="+mn-ea"/>
                      <a:sym typeface="+mn-lt"/>
                    </a:rPr>
                    <a:t>2</a:t>
                  </a:r>
                </a:p>
              </p:txBody>
            </p:sp>
            <p:sp>
              <p:nvSpPr>
                <p:cNvPr id="51" name="任意多边形: 形状 50"/>
                <p:cNvSpPr/>
                <p:nvPr/>
              </p:nvSpPr>
              <p:spPr>
                <a:xfrm>
                  <a:off x="3162300" y="3459809"/>
                  <a:ext cx="850900" cy="1288016"/>
                </a:xfrm>
                <a:custGeom>
                  <a:avLst/>
                  <a:gdLst>
                    <a:gd name="connsiteX0" fmla="*/ 816929 w 850900"/>
                    <a:gd name="connsiteY0" fmla="*/ 0 h 1288016"/>
                    <a:gd name="connsiteX1" fmla="*/ 823163 w 850900"/>
                    <a:gd name="connsiteY1" fmla="*/ 24245 h 1288016"/>
                    <a:gd name="connsiteX2" fmla="*/ 850900 w 850900"/>
                    <a:gd name="connsiteY2" fmla="*/ 299391 h 1288016"/>
                    <a:gd name="connsiteX3" fmla="*/ 451028 w 850900"/>
                    <a:gd name="connsiteY3" fmla="*/ 1264769 h 1288016"/>
                    <a:gd name="connsiteX4" fmla="*/ 425450 w 850900"/>
                    <a:gd name="connsiteY4" fmla="*/ 1288016 h 1288016"/>
                    <a:gd name="connsiteX5" fmla="*/ 399872 w 850900"/>
                    <a:gd name="connsiteY5" fmla="*/ 1264770 h 1288016"/>
                    <a:gd name="connsiteX6" fmla="*/ 0 w 850900"/>
                    <a:gd name="connsiteY6" fmla="*/ 299392 h 1288016"/>
                    <a:gd name="connsiteX7" fmla="*/ 27737 w 850900"/>
                    <a:gd name="connsiteY7" fmla="*/ 24246 h 1288016"/>
                    <a:gd name="connsiteX8" fmla="*/ 33865 w 850900"/>
                    <a:gd name="connsiteY8" fmla="*/ 415 h 1288016"/>
                    <a:gd name="connsiteX9" fmla="*/ 150304 w 850900"/>
                    <a:gd name="connsiteY9" fmla="*/ 30355 h 1288016"/>
                    <a:gd name="connsiteX10" fmla="*/ 425450 w 850900"/>
                    <a:gd name="connsiteY10" fmla="*/ 58092 h 1288016"/>
                    <a:gd name="connsiteX11" fmla="*/ 758458 w 850900"/>
                    <a:gd name="connsiteY11" fmla="*/ 17190 h 1288016"/>
                    <a:gd name="connsiteX12" fmla="*/ 816929 w 850900"/>
                    <a:gd name="connsiteY12" fmla="*/ 0 h 128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00" h="1288016">
                      <a:moveTo>
                        <a:pt x="816929" y="0"/>
                      </a:moveTo>
                      <a:lnTo>
                        <a:pt x="823163" y="24245"/>
                      </a:lnTo>
                      <a:cubicBezTo>
                        <a:pt x="841349" y="113120"/>
                        <a:pt x="850900" y="205140"/>
                        <a:pt x="850900" y="299391"/>
                      </a:cubicBezTo>
                      <a:cubicBezTo>
                        <a:pt x="850900" y="676395"/>
                        <a:pt x="698089" y="1017707"/>
                        <a:pt x="451028" y="1264769"/>
                      </a:cubicBezTo>
                      <a:lnTo>
                        <a:pt x="425450" y="1288016"/>
                      </a:lnTo>
                      <a:lnTo>
                        <a:pt x="399872" y="1264770"/>
                      </a:lnTo>
                      <a:cubicBezTo>
                        <a:pt x="152811" y="1017708"/>
                        <a:pt x="0" y="676396"/>
                        <a:pt x="0" y="299392"/>
                      </a:cubicBezTo>
                      <a:cubicBezTo>
                        <a:pt x="0" y="205141"/>
                        <a:pt x="9551" y="113121"/>
                        <a:pt x="27737" y="24246"/>
                      </a:cubicBezTo>
                      <a:lnTo>
                        <a:pt x="33865" y="415"/>
                      </a:lnTo>
                      <a:lnTo>
                        <a:pt x="150304" y="30355"/>
                      </a:lnTo>
                      <a:cubicBezTo>
                        <a:pt x="239179" y="48541"/>
                        <a:pt x="331199" y="58092"/>
                        <a:pt x="425450" y="58092"/>
                      </a:cubicBezTo>
                      <a:cubicBezTo>
                        <a:pt x="540318" y="58092"/>
                        <a:pt x="651873" y="43906"/>
                        <a:pt x="758458" y="17190"/>
                      </a:cubicBezTo>
                      <a:lnTo>
                        <a:pt x="816929" y="0"/>
                      </a:lnTo>
                      <a:close/>
                    </a:path>
                  </a:pathLst>
                </a:custGeom>
                <a:solidFill>
                  <a:srgbClr val="35426D"/>
                </a:solidFill>
                <a:ln w="76200" cap="flat" cmpd="sng" algn="ctr">
                  <a:solidFill>
                    <a:sysClr val="window" lastClr="FFFFFF"/>
                  </a:solidFill>
                  <a:prstDash val="solid"/>
                  <a:miter lim="800000"/>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265" b="1" i="0" u="none" strike="noStrike" kern="0" cap="none" spc="0" normalizeH="0" baseline="0" noProof="0">
                      <a:ln>
                        <a:noFill/>
                      </a:ln>
                      <a:solidFill>
                        <a:prstClr val="white"/>
                      </a:solidFill>
                      <a:effectLst/>
                      <a:uLnTx/>
                      <a:uFillTx/>
                      <a:cs typeface="+mn-ea"/>
                      <a:sym typeface="+mn-lt"/>
                    </a:rPr>
                    <a:t>3</a:t>
                  </a:r>
                </a:p>
              </p:txBody>
            </p:sp>
          </p:grpSp>
          <p:sp>
            <p:nvSpPr>
              <p:cNvPr id="37" name="任意多边形: 形状 36"/>
              <p:cNvSpPr/>
              <p:nvPr/>
            </p:nvSpPr>
            <p:spPr>
              <a:xfrm>
                <a:off x="2222500" y="1357083"/>
                <a:ext cx="2730500" cy="1984388"/>
              </a:xfrm>
              <a:custGeom>
                <a:avLst/>
                <a:gdLst>
                  <a:gd name="connsiteX0" fmla="*/ 1365250 w 2730500"/>
                  <a:gd name="connsiteY0" fmla="*/ 0 h 1984388"/>
                  <a:gd name="connsiteX1" fmla="*/ 2730500 w 2730500"/>
                  <a:gd name="connsiteY1" fmla="*/ 1365250 h 1984388"/>
                  <a:gd name="connsiteX2" fmla="*/ 2702763 w 2730500"/>
                  <a:gd name="connsiteY2" fmla="*/ 1640396 h 1984388"/>
                  <a:gd name="connsiteX3" fmla="*/ 2696636 w 2730500"/>
                  <a:gd name="connsiteY3" fmla="*/ 1664227 h 1984388"/>
                  <a:gd name="connsiteX4" fmla="*/ 2580196 w 2730500"/>
                  <a:gd name="connsiteY4" fmla="*/ 1634287 h 1984388"/>
                  <a:gd name="connsiteX5" fmla="*/ 2305050 w 2730500"/>
                  <a:gd name="connsiteY5" fmla="*/ 1606550 h 1984388"/>
                  <a:gd name="connsiteX6" fmla="*/ 1488199 w 2730500"/>
                  <a:gd name="connsiteY6" fmla="*/ 1877777 h 1984388"/>
                  <a:gd name="connsiteX7" fmla="*/ 1366585 w 2730500"/>
                  <a:gd name="connsiteY7" fmla="*/ 1984388 h 1984388"/>
                  <a:gd name="connsiteX8" fmla="*/ 1293876 w 2730500"/>
                  <a:gd name="connsiteY8" fmla="*/ 1918306 h 1984388"/>
                  <a:gd name="connsiteX9" fmla="*/ 425450 w 2730500"/>
                  <a:gd name="connsiteY9" fmla="*/ 1606549 h 1984388"/>
                  <a:gd name="connsiteX10" fmla="*/ 150304 w 2730500"/>
                  <a:gd name="connsiteY10" fmla="*/ 1634286 h 1984388"/>
                  <a:gd name="connsiteX11" fmla="*/ 33833 w 2730500"/>
                  <a:gd name="connsiteY11" fmla="*/ 1664234 h 1984388"/>
                  <a:gd name="connsiteX12" fmla="*/ 18424 w 2730500"/>
                  <a:gd name="connsiteY12" fmla="*/ 1590078 h 1984388"/>
                  <a:gd name="connsiteX13" fmla="*/ 0 w 2730500"/>
                  <a:gd name="connsiteY13" fmla="*/ 1365250 h 1984388"/>
                  <a:gd name="connsiteX14" fmla="*/ 1365250 w 2730500"/>
                  <a:gd name="connsiteY14" fmla="*/ 0 h 19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0500" h="1984388">
                    <a:moveTo>
                      <a:pt x="1365250" y="0"/>
                    </a:moveTo>
                    <a:cubicBezTo>
                      <a:pt x="2119257" y="0"/>
                      <a:pt x="2730500" y="611243"/>
                      <a:pt x="2730500" y="1365250"/>
                    </a:cubicBezTo>
                    <a:cubicBezTo>
                      <a:pt x="2730500" y="1459501"/>
                      <a:pt x="2720950" y="1551521"/>
                      <a:pt x="2702763" y="1640396"/>
                    </a:cubicBezTo>
                    <a:lnTo>
                      <a:pt x="2696636" y="1664227"/>
                    </a:lnTo>
                    <a:lnTo>
                      <a:pt x="2580196" y="1634287"/>
                    </a:lnTo>
                    <a:cubicBezTo>
                      <a:pt x="2491321" y="1616101"/>
                      <a:pt x="2399301" y="1606550"/>
                      <a:pt x="2305050" y="1606550"/>
                    </a:cubicBezTo>
                    <a:cubicBezTo>
                      <a:pt x="1998735" y="1606550"/>
                      <a:pt x="1715981" y="1707429"/>
                      <a:pt x="1488199" y="1877777"/>
                    </a:cubicBezTo>
                    <a:lnTo>
                      <a:pt x="1366585" y="1984388"/>
                    </a:lnTo>
                    <a:lnTo>
                      <a:pt x="1293876" y="1918306"/>
                    </a:lnTo>
                    <a:cubicBezTo>
                      <a:pt x="1057880" y="1723545"/>
                      <a:pt x="755328" y="1606549"/>
                      <a:pt x="425450" y="1606549"/>
                    </a:cubicBezTo>
                    <a:cubicBezTo>
                      <a:pt x="331199" y="1606549"/>
                      <a:pt x="239179" y="1616100"/>
                      <a:pt x="150304" y="1634286"/>
                    </a:cubicBezTo>
                    <a:lnTo>
                      <a:pt x="33833" y="1664234"/>
                    </a:lnTo>
                    <a:lnTo>
                      <a:pt x="18424" y="1590078"/>
                    </a:lnTo>
                    <a:cubicBezTo>
                      <a:pt x="6305" y="1516935"/>
                      <a:pt x="0" y="1441829"/>
                      <a:pt x="0" y="1365250"/>
                    </a:cubicBezTo>
                    <a:cubicBezTo>
                      <a:pt x="0" y="611243"/>
                      <a:pt x="611243" y="0"/>
                      <a:pt x="1365250" y="0"/>
                    </a:cubicBezTo>
                    <a:close/>
                  </a:path>
                </a:pathLst>
              </a:custGeom>
              <a:solidFill>
                <a:srgbClr val="35426D"/>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cs typeface="+mn-ea"/>
                  <a:sym typeface="+mn-lt"/>
                </a:endParaRPr>
              </a:p>
            </p:txBody>
          </p:sp>
          <p:sp>
            <p:nvSpPr>
              <p:cNvPr id="38" name="任意多边形: 形状 37"/>
              <p:cNvSpPr/>
              <p:nvPr/>
            </p:nvSpPr>
            <p:spPr>
              <a:xfrm>
                <a:off x="3587750" y="3021311"/>
                <a:ext cx="2305050" cy="2672823"/>
              </a:xfrm>
              <a:custGeom>
                <a:avLst/>
                <a:gdLst>
                  <a:gd name="connsiteX0" fmla="*/ 1331386 w 2305050"/>
                  <a:gd name="connsiteY0" fmla="*/ 0 h 2672823"/>
                  <a:gd name="connsiteX1" fmla="*/ 1345784 w 2305050"/>
                  <a:gd name="connsiteY1" fmla="*/ 3702 h 2672823"/>
                  <a:gd name="connsiteX2" fmla="*/ 2305050 w 2305050"/>
                  <a:gd name="connsiteY2" fmla="*/ 1307573 h 2672823"/>
                  <a:gd name="connsiteX3" fmla="*/ 939800 w 2305050"/>
                  <a:gd name="connsiteY3" fmla="*/ 2672823 h 2672823"/>
                  <a:gd name="connsiteX4" fmla="*/ 71374 w 2305050"/>
                  <a:gd name="connsiteY4" fmla="*/ 2361066 h 2672823"/>
                  <a:gd name="connsiteX5" fmla="*/ 0 w 2305050"/>
                  <a:gd name="connsiteY5" fmla="*/ 2296197 h 2672823"/>
                  <a:gd name="connsiteX6" fmla="*/ 25578 w 2305050"/>
                  <a:gd name="connsiteY6" fmla="*/ 2272950 h 2672823"/>
                  <a:gd name="connsiteX7" fmla="*/ 425450 w 2305050"/>
                  <a:gd name="connsiteY7" fmla="*/ 1307572 h 2672823"/>
                  <a:gd name="connsiteX8" fmla="*/ 397713 w 2305050"/>
                  <a:gd name="connsiteY8" fmla="*/ 1032426 h 2672823"/>
                  <a:gd name="connsiteX9" fmla="*/ 391479 w 2305050"/>
                  <a:gd name="connsiteY9" fmla="*/ 1008181 h 2672823"/>
                  <a:gd name="connsiteX10" fmla="*/ 437876 w 2305050"/>
                  <a:gd name="connsiteY10" fmla="*/ 994540 h 2672823"/>
                  <a:gd name="connsiteX11" fmla="*/ 1303871 w 2305050"/>
                  <a:gd name="connsiteY11" fmla="*/ 107007 h 2672823"/>
                  <a:gd name="connsiteX12" fmla="*/ 1331386 w 2305050"/>
                  <a:gd name="connsiteY12" fmla="*/ 0 h 267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23">
                    <a:moveTo>
                      <a:pt x="1331386" y="0"/>
                    </a:moveTo>
                    <a:lnTo>
                      <a:pt x="1345784" y="3702"/>
                    </a:lnTo>
                    <a:cubicBezTo>
                      <a:pt x="1901534" y="176558"/>
                      <a:pt x="2305050" y="694942"/>
                      <a:pt x="2305050" y="1307573"/>
                    </a:cubicBezTo>
                    <a:cubicBezTo>
                      <a:pt x="2305050" y="2061580"/>
                      <a:pt x="1693807" y="2672823"/>
                      <a:pt x="939800" y="2672823"/>
                    </a:cubicBezTo>
                    <a:cubicBezTo>
                      <a:pt x="609922" y="2672823"/>
                      <a:pt x="307370" y="2555828"/>
                      <a:pt x="71374" y="2361066"/>
                    </a:cubicBezTo>
                    <a:lnTo>
                      <a:pt x="0" y="2296197"/>
                    </a:lnTo>
                    <a:lnTo>
                      <a:pt x="25578" y="2272950"/>
                    </a:lnTo>
                    <a:cubicBezTo>
                      <a:pt x="272639" y="2025888"/>
                      <a:pt x="425450" y="1684576"/>
                      <a:pt x="425450" y="1307572"/>
                    </a:cubicBezTo>
                    <a:cubicBezTo>
                      <a:pt x="425450" y="1213321"/>
                      <a:pt x="415899" y="1121301"/>
                      <a:pt x="397713" y="1032426"/>
                    </a:cubicBezTo>
                    <a:lnTo>
                      <a:pt x="391479" y="1008181"/>
                    </a:lnTo>
                    <a:lnTo>
                      <a:pt x="437876" y="994540"/>
                    </a:lnTo>
                    <a:cubicBezTo>
                      <a:pt x="850228" y="855001"/>
                      <a:pt x="1174229" y="523820"/>
                      <a:pt x="1303871" y="107007"/>
                    </a:cubicBezTo>
                    <a:lnTo>
                      <a:pt x="1331386" y="0"/>
                    </a:lnTo>
                    <a:close/>
                  </a:path>
                </a:pathLst>
              </a:custGeom>
              <a:solidFill>
                <a:srgbClr val="35426D"/>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cs typeface="+mn-ea"/>
                  <a:sym typeface="+mn-lt"/>
                </a:endParaRPr>
              </a:p>
            </p:txBody>
          </p:sp>
          <p:sp>
            <p:nvSpPr>
              <p:cNvPr id="39" name="任意多边形: 形状 38"/>
              <p:cNvSpPr/>
              <p:nvPr/>
            </p:nvSpPr>
            <p:spPr>
              <a:xfrm>
                <a:off x="1282700" y="3021318"/>
                <a:ext cx="2305050" cy="2672815"/>
              </a:xfrm>
              <a:custGeom>
                <a:avLst/>
                <a:gdLst>
                  <a:gd name="connsiteX0" fmla="*/ 973633 w 2305050"/>
                  <a:gd name="connsiteY0" fmla="*/ 0 h 2672815"/>
                  <a:gd name="connsiteX1" fmla="*/ 980702 w 2305050"/>
                  <a:gd name="connsiteY1" fmla="*/ 34024 h 2672815"/>
                  <a:gd name="connsiteX2" fmla="*/ 1899066 w 2305050"/>
                  <a:gd name="connsiteY2" fmla="*/ 1004887 h 2672815"/>
                  <a:gd name="connsiteX3" fmla="*/ 1913465 w 2305050"/>
                  <a:gd name="connsiteY3" fmla="*/ 1008589 h 2672815"/>
                  <a:gd name="connsiteX4" fmla="*/ 1907337 w 2305050"/>
                  <a:gd name="connsiteY4" fmla="*/ 1032420 h 2672815"/>
                  <a:gd name="connsiteX5" fmla="*/ 1879600 w 2305050"/>
                  <a:gd name="connsiteY5" fmla="*/ 1307566 h 2672815"/>
                  <a:gd name="connsiteX6" fmla="*/ 2279472 w 2305050"/>
                  <a:gd name="connsiteY6" fmla="*/ 2272944 h 2672815"/>
                  <a:gd name="connsiteX7" fmla="*/ 2305050 w 2305050"/>
                  <a:gd name="connsiteY7" fmla="*/ 2296190 h 2672815"/>
                  <a:gd name="connsiteX8" fmla="*/ 2233676 w 2305050"/>
                  <a:gd name="connsiteY8" fmla="*/ 2361058 h 2672815"/>
                  <a:gd name="connsiteX9" fmla="*/ 1365250 w 2305050"/>
                  <a:gd name="connsiteY9" fmla="*/ 2672815 h 2672815"/>
                  <a:gd name="connsiteX10" fmla="*/ 0 w 2305050"/>
                  <a:gd name="connsiteY10" fmla="*/ 1307565 h 2672815"/>
                  <a:gd name="connsiteX11" fmla="*/ 959266 w 2305050"/>
                  <a:gd name="connsiteY11" fmla="*/ 3694 h 2672815"/>
                  <a:gd name="connsiteX12" fmla="*/ 973633 w 2305050"/>
                  <a:gd name="connsiteY12" fmla="*/ 0 h 267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15">
                    <a:moveTo>
                      <a:pt x="973633" y="0"/>
                    </a:moveTo>
                    <a:lnTo>
                      <a:pt x="980702" y="34024"/>
                    </a:lnTo>
                    <a:cubicBezTo>
                      <a:pt x="1096471" y="495894"/>
                      <a:pt x="1447519" y="864442"/>
                      <a:pt x="1899066" y="1004887"/>
                    </a:cubicBezTo>
                    <a:lnTo>
                      <a:pt x="1913465" y="1008589"/>
                    </a:lnTo>
                    <a:lnTo>
                      <a:pt x="1907337" y="1032420"/>
                    </a:lnTo>
                    <a:cubicBezTo>
                      <a:pt x="1889151" y="1121295"/>
                      <a:pt x="1879600" y="1213315"/>
                      <a:pt x="1879600" y="1307566"/>
                    </a:cubicBezTo>
                    <a:cubicBezTo>
                      <a:pt x="1879600" y="1684570"/>
                      <a:pt x="2032411" y="2025882"/>
                      <a:pt x="2279472" y="2272944"/>
                    </a:cubicBezTo>
                    <a:lnTo>
                      <a:pt x="2305050" y="2296190"/>
                    </a:lnTo>
                    <a:lnTo>
                      <a:pt x="2233676" y="2361058"/>
                    </a:lnTo>
                    <a:cubicBezTo>
                      <a:pt x="1997680" y="2555820"/>
                      <a:pt x="1695128" y="2672815"/>
                      <a:pt x="1365250" y="2672815"/>
                    </a:cubicBezTo>
                    <a:cubicBezTo>
                      <a:pt x="611243" y="2672815"/>
                      <a:pt x="0" y="2061572"/>
                      <a:pt x="0" y="1307565"/>
                    </a:cubicBezTo>
                    <a:cubicBezTo>
                      <a:pt x="0" y="694934"/>
                      <a:pt x="403516" y="176550"/>
                      <a:pt x="959266" y="3694"/>
                    </a:cubicBezTo>
                    <a:lnTo>
                      <a:pt x="973633" y="0"/>
                    </a:lnTo>
                    <a:close/>
                  </a:path>
                </a:pathLst>
              </a:custGeom>
              <a:solidFill>
                <a:srgbClr val="35426D"/>
              </a:solidFill>
              <a:ln w="762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solidFill>
                  <a:effectLst/>
                  <a:uLnTx/>
                  <a:uFillTx/>
                  <a:cs typeface="+mn-ea"/>
                  <a:sym typeface="+mn-lt"/>
                </a:endParaRPr>
              </a:p>
            </p:txBody>
          </p:sp>
          <p:grpSp>
            <p:nvGrpSpPr>
              <p:cNvPr id="40" name="组合 39"/>
              <p:cNvGrpSpPr/>
              <p:nvPr/>
            </p:nvGrpSpPr>
            <p:grpSpPr>
              <a:xfrm>
                <a:off x="4099863" y="3761559"/>
                <a:ext cx="1454150" cy="1457774"/>
                <a:chOff x="5746699" y="2884815"/>
                <a:chExt cx="712151" cy="713925"/>
              </a:xfrm>
              <a:effectLst/>
            </p:grpSpPr>
            <p:sp>
              <p:nvSpPr>
                <p:cNvPr id="47" name="任意多边形: 形状 46"/>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rgbClr val="35426D"/>
                </a:solidFill>
                <a:ln w="19050">
                  <a:no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8" name="任意多边形: 形状 47"/>
                <p:cNvSpPr/>
                <p:nvPr/>
              </p:nvSpPr>
              <p:spPr bwMode="auto">
                <a:xfrm>
                  <a:off x="5957773" y="3069587"/>
                  <a:ext cx="270647" cy="345367"/>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nvGrpSpPr>
              <p:cNvPr id="41" name="组合 40"/>
              <p:cNvGrpSpPr/>
              <p:nvPr/>
            </p:nvGrpSpPr>
            <p:grpSpPr>
              <a:xfrm>
                <a:off x="2860675" y="1618575"/>
                <a:ext cx="1454150" cy="1461404"/>
                <a:chOff x="5746699" y="2048352"/>
                <a:chExt cx="712151" cy="715702"/>
              </a:xfrm>
              <a:effectLst/>
            </p:grpSpPr>
            <p:sp>
              <p:nvSpPr>
                <p:cNvPr id="45" name="任意多边形: 形状 44"/>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rgbClr val="35426D"/>
                </a:solidFill>
                <a:ln w="19050">
                  <a:no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6" name="任意多边形: 形状 45"/>
                <p:cNvSpPr/>
                <p:nvPr/>
              </p:nvSpPr>
              <p:spPr bwMode="auto">
                <a:xfrm>
                  <a:off x="5941326" y="2239317"/>
                  <a:ext cx="350166" cy="333411"/>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nvGrpSpPr>
              <p:cNvPr id="42" name="组合 41"/>
              <p:cNvGrpSpPr/>
              <p:nvPr/>
            </p:nvGrpSpPr>
            <p:grpSpPr>
              <a:xfrm>
                <a:off x="1658927" y="3787099"/>
                <a:ext cx="1457778" cy="1461406"/>
                <a:chOff x="5746696" y="4552422"/>
                <a:chExt cx="713926" cy="715702"/>
              </a:xfrm>
              <a:effectLst/>
            </p:grpSpPr>
            <p:sp>
              <p:nvSpPr>
                <p:cNvPr id="43" name="任意多边形: 形状 42"/>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rgbClr val="35426D"/>
                </a:solidFill>
                <a:ln w="19050">
                  <a:noFill/>
                  <a:prstDash val="solid"/>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sp>
              <p:nvSpPr>
                <p:cNvPr id="44" name="任意多边形: 形状 43"/>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black"/>
                    </a:solidFill>
                    <a:effectLst/>
                    <a:uLnTx/>
                    <a:uFillTx/>
                    <a:cs typeface="+mn-ea"/>
                    <a:sym typeface="+mn-lt"/>
                  </a:endParaRPr>
                </a:p>
              </p:txBody>
            </p:sp>
          </p:grpSp>
        </p:grpSp>
        <p:grpSp>
          <p:nvGrpSpPr>
            <p:cNvPr id="33" name="组合 32"/>
            <p:cNvGrpSpPr/>
            <p:nvPr/>
          </p:nvGrpSpPr>
          <p:grpSpPr>
            <a:xfrm>
              <a:off x="1289466" y="3372070"/>
              <a:ext cx="9613068" cy="0"/>
              <a:chOff x="1307468" y="3637493"/>
              <a:chExt cx="9613068" cy="0"/>
            </a:xfrm>
          </p:grpSpPr>
          <p:cxnSp>
            <p:nvCxnSpPr>
              <p:cNvPr id="34" name="直接连接符 33"/>
              <p:cNvCxnSpPr/>
              <p:nvPr/>
            </p:nvCxnSpPr>
            <p:spPr>
              <a:xfrm>
                <a:off x="8472264" y="3637493"/>
                <a:ext cx="2448272" cy="0"/>
              </a:xfrm>
              <a:prstGeom prst="line">
                <a:avLst/>
              </a:prstGeom>
              <a:noFill/>
              <a:ln w="6350" cap="flat" cmpd="sng" algn="ctr">
                <a:solidFill>
                  <a:sysClr val="windowText" lastClr="000000">
                    <a:lumMod val="20000"/>
                    <a:lumOff val="80000"/>
                  </a:sysClr>
                </a:solidFill>
                <a:prstDash val="solid"/>
                <a:miter lim="800000"/>
              </a:ln>
              <a:effectLst/>
            </p:spPr>
          </p:cxnSp>
          <p:cxnSp>
            <p:nvCxnSpPr>
              <p:cNvPr id="35" name="直接连接符 34"/>
              <p:cNvCxnSpPr/>
              <p:nvPr/>
            </p:nvCxnSpPr>
            <p:spPr>
              <a:xfrm>
                <a:off x="1307468" y="3637493"/>
                <a:ext cx="2448272" cy="0"/>
              </a:xfrm>
              <a:prstGeom prst="line">
                <a:avLst/>
              </a:prstGeom>
              <a:noFill/>
              <a:ln w="6350" cap="flat" cmpd="sng" algn="ctr">
                <a:solidFill>
                  <a:sysClr val="windowText" lastClr="000000">
                    <a:lumMod val="20000"/>
                    <a:lumOff val="80000"/>
                  </a:sysClr>
                </a:solidFill>
                <a:prstDash val="solid"/>
                <a:miter lim="800000"/>
              </a:ln>
              <a:effectLst/>
            </p:spPr>
          </p:cxnSp>
        </p:grpSp>
      </p:grpSp>
      <p:grpSp>
        <p:nvGrpSpPr>
          <p:cNvPr id="60" name="组合 59"/>
          <p:cNvGrpSpPr/>
          <p:nvPr/>
        </p:nvGrpSpPr>
        <p:grpSpPr>
          <a:xfrm>
            <a:off x="1436641" y="2128452"/>
            <a:ext cx="3024606" cy="2327456"/>
            <a:chOff x="1436641" y="2128452"/>
            <a:chExt cx="3024606" cy="2327456"/>
          </a:xfrm>
        </p:grpSpPr>
        <p:sp>
          <p:nvSpPr>
            <p:cNvPr id="52" name="išľíďè"/>
            <p:cNvSpPr/>
            <p:nvPr/>
          </p:nvSpPr>
          <p:spPr bwMode="auto">
            <a:xfrm>
              <a:off x="1436641" y="2548013"/>
              <a:ext cx="2766221"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53" name="iSlíďè"/>
            <p:cNvSpPr txBox="1"/>
            <p:nvPr/>
          </p:nvSpPr>
          <p:spPr bwMode="auto">
            <a:xfrm>
              <a:off x="1816728" y="2128452"/>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54" name="išľíďè"/>
            <p:cNvSpPr/>
            <p:nvPr/>
          </p:nvSpPr>
          <p:spPr bwMode="auto">
            <a:xfrm>
              <a:off x="1457875" y="3789894"/>
              <a:ext cx="2623285"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55" name="iSlíďè"/>
            <p:cNvSpPr txBox="1"/>
            <p:nvPr/>
          </p:nvSpPr>
          <p:spPr bwMode="auto">
            <a:xfrm>
              <a:off x="1837962" y="3370333"/>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E7E6E6">
                      <a:lumMod val="10000"/>
                    </a:srgbClr>
                  </a:solidFill>
                  <a:cs typeface="+mn-ea"/>
                  <a:sym typeface="+mn-lt"/>
                </a:rPr>
                <a:t>标题文本预设</a:t>
              </a:r>
            </a:p>
          </p:txBody>
        </p:sp>
      </p:grpSp>
      <p:grpSp>
        <p:nvGrpSpPr>
          <p:cNvPr id="61" name="组合 60"/>
          <p:cNvGrpSpPr/>
          <p:nvPr/>
        </p:nvGrpSpPr>
        <p:grpSpPr>
          <a:xfrm>
            <a:off x="8500407" y="2047184"/>
            <a:ext cx="3003371" cy="2432659"/>
            <a:chOff x="8500407" y="2047184"/>
            <a:chExt cx="3003371" cy="2432659"/>
          </a:xfrm>
        </p:grpSpPr>
        <p:sp>
          <p:nvSpPr>
            <p:cNvPr id="56" name="išľíďè"/>
            <p:cNvSpPr/>
            <p:nvPr/>
          </p:nvSpPr>
          <p:spPr bwMode="auto">
            <a:xfrm>
              <a:off x="8500407" y="2466745"/>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57" name="iSlíďè"/>
            <p:cNvSpPr txBox="1"/>
            <p:nvPr/>
          </p:nvSpPr>
          <p:spPr bwMode="auto">
            <a:xfrm>
              <a:off x="8880493" y="2047184"/>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58" name="išľíďè"/>
            <p:cNvSpPr/>
            <p:nvPr/>
          </p:nvSpPr>
          <p:spPr bwMode="auto">
            <a:xfrm>
              <a:off x="8500407" y="3813829"/>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59" name="iSlíďè"/>
            <p:cNvSpPr txBox="1"/>
            <p:nvPr/>
          </p:nvSpPr>
          <p:spPr bwMode="auto">
            <a:xfrm>
              <a:off x="8880493" y="3394268"/>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defTabSz="913765">
                <a:spcBef>
                  <a:spcPct val="0"/>
                </a:spcBef>
                <a:defRPr/>
              </a:pPr>
              <a:r>
                <a:rPr lang="zh-CN" altLang="en-US" b="1" dirty="0">
                  <a:solidFill>
                    <a:srgbClr val="E7E6E6">
                      <a:lumMod val="10000"/>
                    </a:srgbClr>
                  </a:solidFill>
                  <a:cs typeface="+mn-ea"/>
                  <a:sym typeface="+mn-lt"/>
                </a:rPr>
                <a:t>标题文本预设</a:t>
              </a:r>
            </a:p>
          </p:txBody>
        </p:sp>
      </p:grpSp>
      <p:sp>
        <p:nvSpPr>
          <p:cNvPr id="62" name="文本框 12"/>
          <p:cNvSpPr txBox="1"/>
          <p:nvPr/>
        </p:nvSpPr>
        <p:spPr>
          <a:xfrm>
            <a:off x="3787345" y="9765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ppt_w</p:attrName>
                                        </p:attrNameLst>
                                      </p:cBhvr>
                                      <p:tavLst>
                                        <p:tav tm="0" fmla="#ppt_w*sin(2.5*pi*$)">
                                          <p:val>
                                            <p:fltVal val="0"/>
                                          </p:val>
                                        </p:tav>
                                        <p:tav tm="100000">
                                          <p:val>
                                            <p:fltVal val="1"/>
                                          </p:val>
                                        </p:tav>
                                      </p:tavLst>
                                    </p:anim>
                                    <p:anim calcmode="lin" valueType="num">
                                      <p:cBhvr>
                                        <p:cTn id="9"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75079" b="63401"/>
          <a:stretch>
            <a:fillRect/>
          </a:stretch>
        </p:blipFill>
        <p:spPr>
          <a:xfrm flipH="1">
            <a:off x="7492751" y="-8771"/>
            <a:ext cx="4699247" cy="2867381"/>
          </a:xfrm>
          <a:prstGeom prst="rect">
            <a:avLst/>
          </a:prstGeom>
        </p:spPr>
      </p:pic>
      <p:sp>
        <p:nvSpPr>
          <p:cNvPr id="2" name="椭圆 1"/>
          <p:cNvSpPr/>
          <p:nvPr/>
        </p:nvSpPr>
        <p:spPr>
          <a:xfrm>
            <a:off x="991075" y="1617826"/>
            <a:ext cx="3897297" cy="3897297"/>
          </a:xfrm>
          <a:prstGeom prst="ellipse">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Shape"/>
          <p:cNvSpPr/>
          <p:nvPr/>
        </p:nvSpPr>
        <p:spPr>
          <a:xfrm>
            <a:off x="5375612" y="1635688"/>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4" name="Shape"/>
          <p:cNvSpPr/>
          <p:nvPr/>
        </p:nvSpPr>
        <p:spPr>
          <a:xfrm rot="10800000">
            <a:off x="10113728" y="4903800"/>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5" name="MH_Entry_1"/>
          <p:cNvSpPr/>
          <p:nvPr>
            <p:custDataLst>
              <p:tags r:id="rId1"/>
            </p:custDataLst>
          </p:nvPr>
        </p:nvSpPr>
        <p:spPr>
          <a:xfrm>
            <a:off x="6043173" y="3390012"/>
            <a:ext cx="3823098" cy="5661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852170" fontAlgn="base">
              <a:spcBef>
                <a:spcPct val="0"/>
              </a:spcBef>
              <a:spcAft>
                <a:spcPct val="0"/>
              </a:spcAft>
            </a:pPr>
            <a:r>
              <a:rPr lang="zh-CN" altLang="en-US" sz="3680" dirty="0">
                <a:solidFill>
                  <a:schemeClr val="tx1">
                    <a:lumMod val="85000"/>
                    <a:lumOff val="15000"/>
                  </a:schemeClr>
                </a:solidFill>
                <a:cs typeface="+mn-ea"/>
                <a:sym typeface="+mn-lt"/>
              </a:rPr>
              <a:t>活动目标</a:t>
            </a:r>
          </a:p>
        </p:txBody>
      </p:sp>
      <p:sp>
        <p:nvSpPr>
          <p:cNvPr id="6" name="矩形 5"/>
          <p:cNvSpPr/>
          <p:nvPr/>
        </p:nvSpPr>
        <p:spPr>
          <a:xfrm>
            <a:off x="6043173" y="3986044"/>
            <a:ext cx="4443845" cy="294568"/>
          </a:xfrm>
          <a:prstGeom prst="rect">
            <a:avLst/>
          </a:prstGeom>
        </p:spPr>
        <p:txBody>
          <a:bodyPr wrap="none">
            <a:spAutoFit/>
          </a:bodyPr>
          <a:lstStyle/>
          <a:p>
            <a:pPr defTabSz="852170" fontAlgn="base">
              <a:spcBef>
                <a:spcPct val="0"/>
              </a:spcBef>
              <a:spcAft>
                <a:spcPct val="0"/>
              </a:spcAft>
            </a:pPr>
            <a:r>
              <a:rPr lang="en-US" altLang="zh-CN" sz="1315" b="1" spc="788" dirty="0">
                <a:solidFill>
                  <a:schemeClr val="tx1">
                    <a:lumMod val="85000"/>
                    <a:lumOff val="15000"/>
                  </a:schemeClr>
                </a:solidFill>
                <a:cs typeface="+mn-ea"/>
                <a:sym typeface="+mn-lt"/>
              </a:rPr>
              <a:t>ANNUAL WORK SUMMARY</a:t>
            </a:r>
            <a:endParaRPr lang="zh-CN" altLang="en-US" sz="1315" b="1" spc="788" dirty="0">
              <a:solidFill>
                <a:schemeClr val="tx1">
                  <a:lumMod val="85000"/>
                  <a:lumOff val="15000"/>
                </a:schemeClr>
              </a:solidFill>
              <a:cs typeface="+mn-ea"/>
              <a:sym typeface="+mn-lt"/>
            </a:endParaRPr>
          </a:p>
        </p:txBody>
      </p:sp>
      <p:sp>
        <p:nvSpPr>
          <p:cNvPr id="7" name="文本框 6"/>
          <p:cNvSpPr txBox="1"/>
          <p:nvPr/>
        </p:nvSpPr>
        <p:spPr>
          <a:xfrm>
            <a:off x="6043173" y="4292816"/>
            <a:ext cx="5129700" cy="7840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315" dirty="0">
                <a:solidFill>
                  <a:schemeClr val="tx1">
                    <a:lumMod val="85000"/>
                    <a:lumOff val="15000"/>
                  </a:schemeClr>
                </a:solidFill>
                <a:cs typeface="+mn-ea"/>
                <a:sym typeface="+mn-lt"/>
              </a:rPr>
              <a:t>The user can demonstrate on a projector or computer, or print the presentation and make it into a film to be used in a wider field</a:t>
            </a:r>
          </a:p>
        </p:txBody>
      </p:sp>
      <p:sp>
        <p:nvSpPr>
          <p:cNvPr id="8" name="矩形 7"/>
          <p:cNvSpPr/>
          <p:nvPr/>
        </p:nvSpPr>
        <p:spPr>
          <a:xfrm>
            <a:off x="5891814" y="2249031"/>
            <a:ext cx="3501415" cy="1200329"/>
          </a:xfrm>
          <a:prstGeom prst="rect">
            <a:avLst/>
          </a:prstGeom>
        </p:spPr>
        <p:txBody>
          <a:bodyPr wrap="square">
            <a:spAutoFit/>
          </a:bodyPr>
          <a:lstStyle/>
          <a:p>
            <a:r>
              <a:rPr lang="zh-CN" altLang="en-US" sz="7200" spc="600" dirty="0">
                <a:solidFill>
                  <a:schemeClr val="bg2">
                    <a:lumMod val="10000"/>
                  </a:schemeClr>
                </a:solidFill>
                <a:cs typeface="+mn-ea"/>
                <a:sym typeface="+mn-lt"/>
              </a:rPr>
              <a:t>第叁章</a:t>
            </a:r>
            <a:endParaRPr lang="en-US" altLang="zh-CN" sz="7200" spc="600" dirty="0">
              <a:solidFill>
                <a:schemeClr val="bg2">
                  <a:lumMod val="10000"/>
                </a:schemeClr>
              </a:solidFill>
              <a:cs typeface="+mn-ea"/>
              <a:sym typeface="+mn-lt"/>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53039"/>
            <a:ext cx="5375612" cy="31867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8"/>
          <p:cNvCxnSpPr/>
          <p:nvPr/>
        </p:nvCxnSpPr>
        <p:spPr>
          <a:xfrm>
            <a:off x="1343255" y="3067634"/>
            <a:ext cx="3328988"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4" name="Oval 13"/>
          <p:cNvSpPr/>
          <p:nvPr/>
        </p:nvSpPr>
        <p:spPr>
          <a:xfrm>
            <a:off x="10298830" y="1181793"/>
            <a:ext cx="417512" cy="415925"/>
          </a:xfrm>
          <a:prstGeom prst="ellipse">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55" name="TextBox 5"/>
          <p:cNvSpPr txBox="1"/>
          <p:nvPr/>
        </p:nvSpPr>
        <p:spPr>
          <a:xfrm>
            <a:off x="1345976" y="2754400"/>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cs typeface="+mn-ea"/>
                <a:sym typeface="+mn-lt"/>
              </a:rPr>
              <a:t>Value #1</a:t>
            </a:r>
          </a:p>
        </p:txBody>
      </p:sp>
      <p:sp>
        <p:nvSpPr>
          <p:cNvPr id="56" name="TextBox 6"/>
          <p:cNvSpPr txBox="1">
            <a:spLocks noChangeArrowheads="1"/>
          </p:cNvSpPr>
          <p:nvPr/>
        </p:nvSpPr>
        <p:spPr bwMode="auto">
          <a:xfrm>
            <a:off x="1346430" y="3123197"/>
            <a:ext cx="880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mn-lt"/>
                <a:cs typeface="+mn-ea"/>
                <a:sym typeface="+mn-lt"/>
              </a:rPr>
              <a:t>Brand New</a:t>
            </a: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mn-lt"/>
                <a:cs typeface="+mn-ea"/>
                <a:sym typeface="+mn-lt"/>
              </a:rPr>
              <a:t>Conference</a:t>
            </a:r>
          </a:p>
        </p:txBody>
      </p:sp>
      <p:sp>
        <p:nvSpPr>
          <p:cNvPr id="57" name="TextBox 9"/>
          <p:cNvSpPr txBox="1"/>
          <p:nvPr/>
        </p:nvSpPr>
        <p:spPr>
          <a:xfrm>
            <a:off x="2997463" y="2754400"/>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cs typeface="+mn-ea"/>
                <a:sym typeface="+mn-lt"/>
              </a:rPr>
              <a:t>Value #2</a:t>
            </a:r>
          </a:p>
        </p:txBody>
      </p:sp>
      <p:sp>
        <p:nvSpPr>
          <p:cNvPr id="58" name="TextBox 10"/>
          <p:cNvSpPr txBox="1">
            <a:spLocks noChangeArrowheads="1"/>
          </p:cNvSpPr>
          <p:nvPr/>
        </p:nvSpPr>
        <p:spPr bwMode="auto">
          <a:xfrm>
            <a:off x="2997430" y="3123197"/>
            <a:ext cx="1022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mn-lt"/>
                <a:cs typeface="+mn-ea"/>
                <a:sym typeface="+mn-lt"/>
              </a:rPr>
              <a:t>Smooth</a:t>
            </a: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mn-lt"/>
                <a:cs typeface="+mn-ea"/>
                <a:sym typeface="+mn-lt"/>
              </a:rPr>
              <a:t>Photography</a:t>
            </a:r>
          </a:p>
        </p:txBody>
      </p:sp>
      <p:sp>
        <p:nvSpPr>
          <p:cNvPr id="59" name="TextBox 11"/>
          <p:cNvSpPr txBox="1"/>
          <p:nvPr/>
        </p:nvSpPr>
        <p:spPr>
          <a:xfrm>
            <a:off x="4670331" y="2754400"/>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cs typeface="+mn-ea"/>
                <a:sym typeface="+mn-lt"/>
              </a:rPr>
              <a:t>Value #3</a:t>
            </a:r>
          </a:p>
        </p:txBody>
      </p:sp>
      <p:sp>
        <p:nvSpPr>
          <p:cNvPr id="60" name="TextBox 12"/>
          <p:cNvSpPr txBox="1">
            <a:spLocks noChangeArrowheads="1"/>
          </p:cNvSpPr>
          <p:nvPr/>
        </p:nvSpPr>
        <p:spPr bwMode="auto">
          <a:xfrm>
            <a:off x="4670655" y="3123197"/>
            <a:ext cx="929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3130" fontAlgn="base">
              <a:spcBef>
                <a:spcPct val="0"/>
              </a:spcBef>
              <a:spcAft>
                <a:spcPct val="0"/>
              </a:spcAft>
              <a:defRPr>
                <a:solidFill>
                  <a:schemeClr val="tx1"/>
                </a:solidFill>
                <a:latin typeface="Open Sans" panose="020B0606030504020204" pitchFamily="34" charset="0"/>
              </a:defRPr>
            </a:lvl6pPr>
            <a:lvl7pPr marL="2971800" indent="-228600" defTabSz="913130" fontAlgn="base">
              <a:spcBef>
                <a:spcPct val="0"/>
              </a:spcBef>
              <a:spcAft>
                <a:spcPct val="0"/>
              </a:spcAft>
              <a:defRPr>
                <a:solidFill>
                  <a:schemeClr val="tx1"/>
                </a:solidFill>
                <a:latin typeface="Open Sans" panose="020B0606030504020204" pitchFamily="34" charset="0"/>
              </a:defRPr>
            </a:lvl7pPr>
            <a:lvl8pPr marL="3429000" indent="-228600" defTabSz="913130" fontAlgn="base">
              <a:spcBef>
                <a:spcPct val="0"/>
              </a:spcBef>
              <a:spcAft>
                <a:spcPct val="0"/>
              </a:spcAft>
              <a:defRPr>
                <a:solidFill>
                  <a:schemeClr val="tx1"/>
                </a:solidFill>
                <a:latin typeface="Open Sans" panose="020B0606030504020204" pitchFamily="34" charset="0"/>
              </a:defRPr>
            </a:lvl8pPr>
            <a:lvl9pPr marL="3886200" indent="-228600" defTabSz="913130" fontAlgn="base">
              <a:spcBef>
                <a:spcPct val="0"/>
              </a:spcBef>
              <a:spcAft>
                <a:spcPct val="0"/>
              </a:spcAft>
              <a:defRPr>
                <a:solidFill>
                  <a:schemeClr val="tx1"/>
                </a:solidFill>
                <a:latin typeface="Open Sans" panose="020B0606030504020204" pitchFamily="3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mn-lt"/>
                <a:cs typeface="+mn-ea"/>
                <a:sym typeface="+mn-lt"/>
              </a:rPr>
              <a:t>Design</a:t>
            </a: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err="1">
                <a:ln>
                  <a:noFill/>
                </a:ln>
                <a:solidFill>
                  <a:srgbClr val="000000"/>
                </a:solidFill>
                <a:effectLst/>
                <a:uLnTx/>
                <a:uFillTx/>
                <a:latin typeface="+mn-lt"/>
                <a:cs typeface="+mn-ea"/>
                <a:sym typeface="+mn-lt"/>
              </a:rPr>
              <a:t>Powerpoint</a:t>
            </a:r>
            <a:endParaRPr kumimoji="0" lang="en-US" altLang="zh-CN" sz="1200" b="1" i="0" u="none" strike="noStrike" kern="1200" cap="none" spc="0" normalizeH="0" baseline="0" noProof="0" dirty="0">
              <a:ln>
                <a:noFill/>
              </a:ln>
              <a:solidFill>
                <a:srgbClr val="000000"/>
              </a:solidFill>
              <a:effectLst/>
              <a:uLnTx/>
              <a:uFillTx/>
              <a:latin typeface="+mn-lt"/>
              <a:cs typeface="+mn-ea"/>
              <a:sym typeface="+mn-lt"/>
            </a:endParaRPr>
          </a:p>
        </p:txBody>
      </p:sp>
      <p:sp>
        <p:nvSpPr>
          <p:cNvPr id="61" name="Oval 14"/>
          <p:cNvSpPr/>
          <p:nvPr/>
        </p:nvSpPr>
        <p:spPr>
          <a:xfrm>
            <a:off x="1349605" y="3039059"/>
            <a:ext cx="60325" cy="603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62" name="Oval 16"/>
          <p:cNvSpPr/>
          <p:nvPr/>
        </p:nvSpPr>
        <p:spPr>
          <a:xfrm>
            <a:off x="2981555" y="3040647"/>
            <a:ext cx="61913" cy="619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63" name="Oval 17"/>
          <p:cNvSpPr/>
          <p:nvPr/>
        </p:nvSpPr>
        <p:spPr>
          <a:xfrm>
            <a:off x="7084936" y="1805680"/>
            <a:ext cx="2678112" cy="2676525"/>
          </a:xfrm>
          <a:prstGeom prst="ellipse">
            <a:avLst/>
          </a:prstGeom>
          <a:solidFill>
            <a:srgbClr val="285A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64" name="TextBox 20"/>
          <p:cNvSpPr txBox="1"/>
          <p:nvPr/>
        </p:nvSpPr>
        <p:spPr>
          <a:xfrm>
            <a:off x="7086106" y="4783614"/>
            <a:ext cx="2676942" cy="867930"/>
          </a:xfrm>
          <a:prstGeom prst="rect">
            <a:avLst/>
          </a:prstGeom>
          <a:noFill/>
        </p:spPr>
        <p:txBody>
          <a:bodyPr>
            <a:spAutoFit/>
          </a:bodyPr>
          <a:lstStyle/>
          <a:p>
            <a:pPr lvl="0" algn="ctr" defTabSz="914400">
              <a:lnSpc>
                <a:spcPct val="120000"/>
              </a:lnSpc>
              <a:defRPr/>
            </a:pPr>
            <a:r>
              <a:rPr lang="zh-CN" altLang="en-US" sz="1400" dirty="0">
                <a:solidFill>
                  <a:srgbClr val="000000">
                    <a:alpha val="70000"/>
                  </a:srgbClr>
                </a:solidFill>
                <a:cs typeface="+mn-ea"/>
                <a:sym typeface="+mn-lt"/>
              </a:rPr>
              <a:t>在这里添加你的详细小段落文本内容，与标题相关并符合整体语言风格。</a:t>
            </a:r>
            <a:endParaRPr kumimoji="0" lang="en-US" sz="1400" b="0" i="0" u="none" strike="noStrike" kern="1200" cap="none" spc="0" normalizeH="0" baseline="0" noProof="0" dirty="0">
              <a:ln>
                <a:noFill/>
              </a:ln>
              <a:solidFill>
                <a:srgbClr val="000000">
                  <a:alpha val="70000"/>
                </a:srgbClr>
              </a:solidFill>
              <a:effectLst/>
              <a:uLnTx/>
              <a:uFillTx/>
              <a:cs typeface="+mn-ea"/>
              <a:sym typeface="+mn-lt"/>
            </a:endParaRPr>
          </a:p>
        </p:txBody>
      </p:sp>
      <p:sp>
        <p:nvSpPr>
          <p:cNvPr id="65" name="Oval 21"/>
          <p:cNvSpPr/>
          <p:nvPr/>
        </p:nvSpPr>
        <p:spPr>
          <a:xfrm>
            <a:off x="6502831" y="1233824"/>
            <a:ext cx="415925" cy="415925"/>
          </a:xfrm>
          <a:prstGeom prst="ellipse">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66" name="Oval 22"/>
          <p:cNvSpPr/>
          <p:nvPr/>
        </p:nvSpPr>
        <p:spPr>
          <a:xfrm>
            <a:off x="9957517" y="3767830"/>
            <a:ext cx="1100138" cy="1101725"/>
          </a:xfrm>
          <a:prstGeom prst="ellipse">
            <a:avLst/>
          </a:prstGeom>
          <a:solidFill>
            <a:srgbClr val="285A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cs typeface="+mn-ea"/>
              <a:sym typeface="+mn-lt"/>
            </a:endParaRPr>
          </a:p>
        </p:txBody>
      </p:sp>
      <p:sp>
        <p:nvSpPr>
          <p:cNvPr id="67" name="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 It was popularised in the Lorem has survived not only five centuries, but also the leap into electronic typesetting. Lorem Ipsum is simply dummy text of the printing and typesetting industry. Lorem Ipsum"/>
          <p:cNvSpPr txBox="1"/>
          <p:nvPr/>
        </p:nvSpPr>
        <p:spPr>
          <a:xfrm>
            <a:off x="1263907" y="4035405"/>
            <a:ext cx="4767684" cy="1101723"/>
          </a:xfrm>
          <a:prstGeom prst="rect">
            <a:avLst/>
          </a:prstGeom>
          <a:ln w="3175">
            <a:miter lim="400000"/>
          </a:ln>
        </p:spPr>
        <p:txBody>
          <a:bodyPr lIns="19050" tIns="19050" rIns="19050" bIns="19050">
            <a:noAutofit/>
          </a:bodyPr>
          <a:lstStyle/>
          <a:p>
            <a:pPr defTabSz="913765">
              <a:lnSpc>
                <a:spcPct val="120000"/>
              </a:lnSpc>
              <a:spcBef>
                <a:spcPct val="0"/>
              </a:spcBef>
              <a:defRPr/>
            </a:pPr>
            <a:r>
              <a:rPr lang="zh-CN" altLang="en-US" sz="1600" dirty="0">
                <a:solidFill>
                  <a:schemeClr val="bg2">
                    <a:lumMod val="10000"/>
                  </a:schemeClr>
                </a:solidFill>
                <a:cs typeface="+mn-ea"/>
                <a:sym typeface="+mn-lt"/>
              </a:rPr>
              <a:t>在这里添加你的详细小段落文本内容，与标题相关并符合整体语言风格，将你需要表达的意思表述清楚完整，与设计排版相符合。</a:t>
            </a:r>
          </a:p>
        </p:txBody>
      </p:sp>
      <p:sp>
        <p:nvSpPr>
          <p:cNvPr id="68" name="文本框 67"/>
          <p:cNvSpPr txBox="1"/>
          <p:nvPr/>
        </p:nvSpPr>
        <p:spPr>
          <a:xfrm>
            <a:off x="1263907" y="1805680"/>
            <a:ext cx="3826490" cy="707886"/>
          </a:xfrm>
          <a:prstGeom prst="rect">
            <a:avLst/>
          </a:prstGeom>
          <a:noFill/>
        </p:spPr>
        <p:txBody>
          <a:bodyPr wrap="square" rtlCol="0">
            <a:spAutoFit/>
          </a:bodyPr>
          <a:lstStyle/>
          <a:p>
            <a:r>
              <a:rPr lang="zh-CN" altLang="en-US" sz="4000" b="1" dirty="0">
                <a:solidFill>
                  <a:srgbClr val="000000"/>
                </a:solidFill>
                <a:cs typeface="+mn-ea"/>
                <a:sym typeface="+mn-lt"/>
              </a:rPr>
              <a:t>数据分析情况</a:t>
            </a:r>
          </a:p>
        </p:txBody>
      </p:sp>
      <p:pic>
        <p:nvPicPr>
          <p:cNvPr id="69" name="图片 68"/>
          <p:cNvPicPr>
            <a:picLocks noChangeAspect="1"/>
          </p:cNvPicPr>
          <p:nvPr/>
        </p:nvPicPr>
        <p:blipFill rotWithShape="1">
          <a:blip r:embed="rId2">
            <a:extLst>
              <a:ext uri="{28A0092B-C50C-407E-A947-70E740481C1C}">
                <a14:useLocalDpi xmlns:a14="http://schemas.microsoft.com/office/drawing/2010/main" val="0"/>
              </a:ext>
            </a:extLst>
          </a:blip>
          <a:srcRect l="1516" t="-1078" r="47826" b="66375"/>
          <a:stretch>
            <a:fillRect/>
          </a:stretch>
        </p:blipFill>
        <p:spPr>
          <a:xfrm>
            <a:off x="6918756" y="1909742"/>
            <a:ext cx="2922443" cy="2676525"/>
          </a:xfrm>
          <a:prstGeom prst="rect">
            <a:avLst/>
          </a:prstGeom>
          <a:noFill/>
        </p:spPr>
      </p:pic>
      <p:sp>
        <p:nvSpPr>
          <p:cNvPr id="19" name="文本框 12"/>
          <p:cNvSpPr txBox="1"/>
          <p:nvPr/>
        </p:nvSpPr>
        <p:spPr>
          <a:xfrm>
            <a:off x="3787345" y="9765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ppt_x"/>
                                          </p:val>
                                        </p:tav>
                                        <p:tav tm="100000">
                                          <p:val>
                                            <p:strVal val="#ppt_x"/>
                                          </p:val>
                                        </p:tav>
                                      </p:tavLst>
                                    </p:anim>
                                    <p:anim calcmode="lin" valueType="num">
                                      <p:cBhvr additive="base">
                                        <p:cTn id="20" dur="500" fill="hold"/>
                                        <p:tgtEl>
                                          <p:spTgt spid="5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ppt_x"/>
                                          </p:val>
                                        </p:tav>
                                        <p:tav tm="100000">
                                          <p:val>
                                            <p:strVal val="#ppt_x"/>
                                          </p:val>
                                        </p:tav>
                                      </p:tavLst>
                                    </p:anim>
                                    <p:anim calcmode="lin" valueType="num">
                                      <p:cBhvr additive="base">
                                        <p:cTn id="32" dur="500" fill="hold"/>
                                        <p:tgtEl>
                                          <p:spTgt spid="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p:cTn id="45" dur="1000" fill="hold"/>
                                        <p:tgtEl>
                                          <p:spTgt spid="54"/>
                                        </p:tgtEl>
                                        <p:attrNameLst>
                                          <p:attrName>ppt_w</p:attrName>
                                        </p:attrNameLst>
                                      </p:cBhvr>
                                      <p:tavLst>
                                        <p:tav tm="0">
                                          <p:val>
                                            <p:fltVal val="0"/>
                                          </p:val>
                                        </p:tav>
                                        <p:tav tm="100000">
                                          <p:val>
                                            <p:strVal val="#ppt_w"/>
                                          </p:val>
                                        </p:tav>
                                      </p:tavLst>
                                    </p:anim>
                                    <p:anim calcmode="lin" valueType="num">
                                      <p:cBhvr>
                                        <p:cTn id="46" dur="1000" fill="hold"/>
                                        <p:tgtEl>
                                          <p:spTgt spid="54"/>
                                        </p:tgtEl>
                                        <p:attrNameLst>
                                          <p:attrName>ppt_h</p:attrName>
                                        </p:attrNameLst>
                                      </p:cBhvr>
                                      <p:tavLst>
                                        <p:tav tm="0">
                                          <p:val>
                                            <p:fltVal val="0"/>
                                          </p:val>
                                        </p:tav>
                                        <p:tav tm="100000">
                                          <p:val>
                                            <p:strVal val="#ppt_h"/>
                                          </p:val>
                                        </p:tav>
                                      </p:tavLst>
                                    </p:anim>
                                    <p:anim calcmode="lin" valueType="num">
                                      <p:cBhvr>
                                        <p:cTn id="47" dur="1000" fill="hold"/>
                                        <p:tgtEl>
                                          <p:spTgt spid="54"/>
                                        </p:tgtEl>
                                        <p:attrNameLst>
                                          <p:attrName>style.rotation</p:attrName>
                                        </p:attrNameLst>
                                      </p:cBhvr>
                                      <p:tavLst>
                                        <p:tav tm="0">
                                          <p:val>
                                            <p:fltVal val="90"/>
                                          </p:val>
                                        </p:tav>
                                        <p:tav tm="100000">
                                          <p:val>
                                            <p:fltVal val="0"/>
                                          </p:val>
                                        </p:tav>
                                      </p:tavLst>
                                    </p:anim>
                                    <p:animEffect transition="in" filter="fade">
                                      <p:cBhvr>
                                        <p:cTn id="48" dur="1000"/>
                                        <p:tgtEl>
                                          <p:spTgt spid="5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1000" fill="hold"/>
                                        <p:tgtEl>
                                          <p:spTgt spid="63"/>
                                        </p:tgtEl>
                                        <p:attrNameLst>
                                          <p:attrName>ppt_w</p:attrName>
                                        </p:attrNameLst>
                                      </p:cBhvr>
                                      <p:tavLst>
                                        <p:tav tm="0">
                                          <p:val>
                                            <p:fltVal val="0"/>
                                          </p:val>
                                        </p:tav>
                                        <p:tav tm="100000">
                                          <p:val>
                                            <p:strVal val="#ppt_w"/>
                                          </p:val>
                                        </p:tav>
                                      </p:tavLst>
                                    </p:anim>
                                    <p:anim calcmode="lin" valueType="num">
                                      <p:cBhvr>
                                        <p:cTn id="52" dur="1000" fill="hold"/>
                                        <p:tgtEl>
                                          <p:spTgt spid="63"/>
                                        </p:tgtEl>
                                        <p:attrNameLst>
                                          <p:attrName>ppt_h</p:attrName>
                                        </p:attrNameLst>
                                      </p:cBhvr>
                                      <p:tavLst>
                                        <p:tav tm="0">
                                          <p:val>
                                            <p:fltVal val="0"/>
                                          </p:val>
                                        </p:tav>
                                        <p:tav tm="100000">
                                          <p:val>
                                            <p:strVal val="#ppt_h"/>
                                          </p:val>
                                        </p:tav>
                                      </p:tavLst>
                                    </p:anim>
                                    <p:anim calcmode="lin" valueType="num">
                                      <p:cBhvr>
                                        <p:cTn id="53" dur="1000" fill="hold"/>
                                        <p:tgtEl>
                                          <p:spTgt spid="63"/>
                                        </p:tgtEl>
                                        <p:attrNameLst>
                                          <p:attrName>style.rotation</p:attrName>
                                        </p:attrNameLst>
                                      </p:cBhvr>
                                      <p:tavLst>
                                        <p:tav tm="0">
                                          <p:val>
                                            <p:fltVal val="90"/>
                                          </p:val>
                                        </p:tav>
                                        <p:tav tm="100000">
                                          <p:val>
                                            <p:fltVal val="0"/>
                                          </p:val>
                                        </p:tav>
                                      </p:tavLst>
                                    </p:anim>
                                    <p:animEffect transition="in" filter="fade">
                                      <p:cBhvr>
                                        <p:cTn id="54" dur="1000"/>
                                        <p:tgtEl>
                                          <p:spTgt spid="63"/>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1000" fill="hold"/>
                                        <p:tgtEl>
                                          <p:spTgt spid="64"/>
                                        </p:tgtEl>
                                        <p:attrNameLst>
                                          <p:attrName>ppt_w</p:attrName>
                                        </p:attrNameLst>
                                      </p:cBhvr>
                                      <p:tavLst>
                                        <p:tav tm="0">
                                          <p:val>
                                            <p:fltVal val="0"/>
                                          </p:val>
                                        </p:tav>
                                        <p:tav tm="100000">
                                          <p:val>
                                            <p:strVal val="#ppt_w"/>
                                          </p:val>
                                        </p:tav>
                                      </p:tavLst>
                                    </p:anim>
                                    <p:anim calcmode="lin" valueType="num">
                                      <p:cBhvr>
                                        <p:cTn id="58" dur="1000" fill="hold"/>
                                        <p:tgtEl>
                                          <p:spTgt spid="64"/>
                                        </p:tgtEl>
                                        <p:attrNameLst>
                                          <p:attrName>ppt_h</p:attrName>
                                        </p:attrNameLst>
                                      </p:cBhvr>
                                      <p:tavLst>
                                        <p:tav tm="0">
                                          <p:val>
                                            <p:fltVal val="0"/>
                                          </p:val>
                                        </p:tav>
                                        <p:tav tm="100000">
                                          <p:val>
                                            <p:strVal val="#ppt_h"/>
                                          </p:val>
                                        </p:tav>
                                      </p:tavLst>
                                    </p:anim>
                                    <p:anim calcmode="lin" valueType="num">
                                      <p:cBhvr>
                                        <p:cTn id="59" dur="1000" fill="hold"/>
                                        <p:tgtEl>
                                          <p:spTgt spid="64"/>
                                        </p:tgtEl>
                                        <p:attrNameLst>
                                          <p:attrName>style.rotation</p:attrName>
                                        </p:attrNameLst>
                                      </p:cBhvr>
                                      <p:tavLst>
                                        <p:tav tm="0">
                                          <p:val>
                                            <p:fltVal val="90"/>
                                          </p:val>
                                        </p:tav>
                                        <p:tav tm="100000">
                                          <p:val>
                                            <p:fltVal val="0"/>
                                          </p:val>
                                        </p:tav>
                                      </p:tavLst>
                                    </p:anim>
                                    <p:animEffect transition="in" filter="fade">
                                      <p:cBhvr>
                                        <p:cTn id="60" dur="1000"/>
                                        <p:tgtEl>
                                          <p:spTgt spid="64"/>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1000" fill="hold"/>
                                        <p:tgtEl>
                                          <p:spTgt spid="65"/>
                                        </p:tgtEl>
                                        <p:attrNameLst>
                                          <p:attrName>ppt_w</p:attrName>
                                        </p:attrNameLst>
                                      </p:cBhvr>
                                      <p:tavLst>
                                        <p:tav tm="0">
                                          <p:val>
                                            <p:fltVal val="0"/>
                                          </p:val>
                                        </p:tav>
                                        <p:tav tm="100000">
                                          <p:val>
                                            <p:strVal val="#ppt_w"/>
                                          </p:val>
                                        </p:tav>
                                      </p:tavLst>
                                    </p:anim>
                                    <p:anim calcmode="lin" valueType="num">
                                      <p:cBhvr>
                                        <p:cTn id="64" dur="1000" fill="hold"/>
                                        <p:tgtEl>
                                          <p:spTgt spid="65"/>
                                        </p:tgtEl>
                                        <p:attrNameLst>
                                          <p:attrName>ppt_h</p:attrName>
                                        </p:attrNameLst>
                                      </p:cBhvr>
                                      <p:tavLst>
                                        <p:tav tm="0">
                                          <p:val>
                                            <p:fltVal val="0"/>
                                          </p:val>
                                        </p:tav>
                                        <p:tav tm="100000">
                                          <p:val>
                                            <p:strVal val="#ppt_h"/>
                                          </p:val>
                                        </p:tav>
                                      </p:tavLst>
                                    </p:anim>
                                    <p:anim calcmode="lin" valueType="num">
                                      <p:cBhvr>
                                        <p:cTn id="65" dur="1000" fill="hold"/>
                                        <p:tgtEl>
                                          <p:spTgt spid="65"/>
                                        </p:tgtEl>
                                        <p:attrNameLst>
                                          <p:attrName>style.rotation</p:attrName>
                                        </p:attrNameLst>
                                      </p:cBhvr>
                                      <p:tavLst>
                                        <p:tav tm="0">
                                          <p:val>
                                            <p:fltVal val="90"/>
                                          </p:val>
                                        </p:tav>
                                        <p:tav tm="100000">
                                          <p:val>
                                            <p:fltVal val="0"/>
                                          </p:val>
                                        </p:tav>
                                      </p:tavLst>
                                    </p:anim>
                                    <p:animEffect transition="in" filter="fade">
                                      <p:cBhvr>
                                        <p:cTn id="66" dur="1000"/>
                                        <p:tgtEl>
                                          <p:spTgt spid="65"/>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p:cTn id="69" dur="1000" fill="hold"/>
                                        <p:tgtEl>
                                          <p:spTgt spid="66"/>
                                        </p:tgtEl>
                                        <p:attrNameLst>
                                          <p:attrName>ppt_w</p:attrName>
                                        </p:attrNameLst>
                                      </p:cBhvr>
                                      <p:tavLst>
                                        <p:tav tm="0">
                                          <p:val>
                                            <p:fltVal val="0"/>
                                          </p:val>
                                        </p:tav>
                                        <p:tav tm="100000">
                                          <p:val>
                                            <p:strVal val="#ppt_w"/>
                                          </p:val>
                                        </p:tav>
                                      </p:tavLst>
                                    </p:anim>
                                    <p:anim calcmode="lin" valueType="num">
                                      <p:cBhvr>
                                        <p:cTn id="70" dur="1000" fill="hold"/>
                                        <p:tgtEl>
                                          <p:spTgt spid="66"/>
                                        </p:tgtEl>
                                        <p:attrNameLst>
                                          <p:attrName>ppt_h</p:attrName>
                                        </p:attrNameLst>
                                      </p:cBhvr>
                                      <p:tavLst>
                                        <p:tav tm="0">
                                          <p:val>
                                            <p:fltVal val="0"/>
                                          </p:val>
                                        </p:tav>
                                        <p:tav tm="100000">
                                          <p:val>
                                            <p:strVal val="#ppt_h"/>
                                          </p:val>
                                        </p:tav>
                                      </p:tavLst>
                                    </p:anim>
                                    <p:anim calcmode="lin" valueType="num">
                                      <p:cBhvr>
                                        <p:cTn id="71" dur="1000" fill="hold"/>
                                        <p:tgtEl>
                                          <p:spTgt spid="66"/>
                                        </p:tgtEl>
                                        <p:attrNameLst>
                                          <p:attrName>style.rotation</p:attrName>
                                        </p:attrNameLst>
                                      </p:cBhvr>
                                      <p:tavLst>
                                        <p:tav tm="0">
                                          <p:val>
                                            <p:fltVal val="90"/>
                                          </p:val>
                                        </p:tav>
                                        <p:tav tm="100000">
                                          <p:val>
                                            <p:fltVal val="0"/>
                                          </p:val>
                                        </p:tav>
                                      </p:tavLst>
                                    </p:anim>
                                    <p:animEffect transition="in" filter="fade">
                                      <p:cBhvr>
                                        <p:cTn id="72" dur="10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500"/>
                                        <p:tgtEl>
                                          <p:spTgt spid="6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animBg="1"/>
      <p:bldP spid="62" grpId="0" animBg="1"/>
      <p:bldP spid="63" grpId="0" animBg="1"/>
      <p:bldP spid="64" grpId="0"/>
      <p:bldP spid="65" grpId="0" animBg="1"/>
      <p:bldP spid="66" grpId="0" animBg="1"/>
      <p:bldP spid="67" grpId="0" animBg="1"/>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1143680" y="1909185"/>
            <a:ext cx="3044426" cy="3044426"/>
          </a:xfrm>
          <a:prstGeom prst="ellipse">
            <a:avLst/>
          </a:prstGeom>
          <a:solidFill>
            <a:srgbClr val="35426D"/>
          </a:solidFill>
          <a:ln w="12700" cap="flat" cmpd="sng" algn="ctr">
            <a:solidFill>
              <a:srgbClr val="35426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6" name="空心弧 35"/>
          <p:cNvSpPr/>
          <p:nvPr/>
        </p:nvSpPr>
        <p:spPr>
          <a:xfrm rot="5400000">
            <a:off x="679804" y="1421257"/>
            <a:ext cx="4092118" cy="4090641"/>
          </a:xfrm>
          <a:prstGeom prst="blockArc">
            <a:avLst>
              <a:gd name="adj1" fmla="val 10800000"/>
              <a:gd name="adj2" fmla="val 6953"/>
              <a:gd name="adj3" fmla="val 1246"/>
            </a:avLst>
          </a:prstGeom>
          <a:solidFill>
            <a:sysClr val="windowText" lastClr="000000">
              <a:lumMod val="65000"/>
              <a:lumOff val="35000"/>
            </a:sysClr>
          </a:solidFill>
          <a:ln w="12700" cap="flat" cmpd="sng" algn="ctr">
            <a:noFill/>
            <a:prstDash val="solid"/>
            <a:miter lim="800000"/>
          </a:ln>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cs typeface="+mn-ea"/>
              <a:sym typeface="+mn-lt"/>
            </a:endParaRPr>
          </a:p>
        </p:txBody>
      </p:sp>
      <p:sp>
        <p:nvSpPr>
          <p:cNvPr id="37" name="椭圆 36"/>
          <p:cNvSpPr/>
          <p:nvPr/>
        </p:nvSpPr>
        <p:spPr>
          <a:xfrm>
            <a:off x="3508373" y="1482890"/>
            <a:ext cx="512741" cy="512927"/>
          </a:xfrm>
          <a:prstGeom prst="ellipse">
            <a:avLst/>
          </a:prstGeom>
          <a:solidFill>
            <a:srgbClr val="35426D">
              <a:lumMod val="100000"/>
            </a:srgbClr>
          </a:solidFill>
          <a:ln>
            <a:noFill/>
          </a:ln>
          <a:effectLst>
            <a:outerShdw blurRad="63500" algn="ctr" rotWithShape="0">
              <a:srgbClr val="35426D">
                <a:lumMod val="100000"/>
                <a:alpha val="40000"/>
              </a:srgbClr>
            </a:outerShdw>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prstClr val="white"/>
              </a:solidFill>
              <a:effectLst/>
              <a:uLnTx/>
              <a:uFillTx/>
              <a:cs typeface="+mn-ea"/>
              <a:sym typeface="+mn-lt"/>
            </a:endParaRPr>
          </a:p>
        </p:txBody>
      </p:sp>
      <p:sp>
        <p:nvSpPr>
          <p:cNvPr id="38" name="椭圆 37"/>
          <p:cNvSpPr/>
          <p:nvPr/>
        </p:nvSpPr>
        <p:spPr>
          <a:xfrm>
            <a:off x="4371094" y="2569515"/>
            <a:ext cx="512741" cy="512927"/>
          </a:xfrm>
          <a:prstGeom prst="ellipse">
            <a:avLst/>
          </a:prstGeom>
          <a:solidFill>
            <a:srgbClr val="35426D"/>
          </a:solidFill>
          <a:ln>
            <a:noFill/>
          </a:ln>
          <a:effectLst>
            <a:outerShdw blurRad="63500" algn="ctr" rotWithShape="0">
              <a:srgbClr val="35426D">
                <a:lumMod val="100000"/>
                <a:alpha val="40000"/>
              </a:srgbClr>
            </a:outerShdw>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prstClr val="white"/>
              </a:solidFill>
              <a:effectLst/>
              <a:uLnTx/>
              <a:uFillTx/>
              <a:cs typeface="+mn-ea"/>
              <a:sym typeface="+mn-lt"/>
            </a:endParaRPr>
          </a:p>
        </p:txBody>
      </p:sp>
      <p:sp>
        <p:nvSpPr>
          <p:cNvPr id="39" name="椭圆 38"/>
          <p:cNvSpPr/>
          <p:nvPr/>
        </p:nvSpPr>
        <p:spPr>
          <a:xfrm>
            <a:off x="4381793" y="3837085"/>
            <a:ext cx="512741" cy="512927"/>
          </a:xfrm>
          <a:prstGeom prst="ellipse">
            <a:avLst/>
          </a:prstGeom>
          <a:solidFill>
            <a:srgbClr val="35426D">
              <a:lumMod val="100000"/>
            </a:srgbClr>
          </a:solidFill>
          <a:ln>
            <a:noFill/>
          </a:ln>
          <a:effectLst>
            <a:outerShdw blurRad="63500" algn="ctr" rotWithShape="0">
              <a:srgbClr val="35426D">
                <a:lumMod val="100000"/>
                <a:alpha val="40000"/>
              </a:srgbClr>
            </a:outerShdw>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cs typeface="+mn-ea"/>
              <a:sym typeface="+mn-lt"/>
            </a:endParaRPr>
          </a:p>
        </p:txBody>
      </p:sp>
      <p:sp>
        <p:nvSpPr>
          <p:cNvPr id="40" name="椭圆 39"/>
          <p:cNvSpPr/>
          <p:nvPr/>
        </p:nvSpPr>
        <p:spPr>
          <a:xfrm>
            <a:off x="3512499" y="4953611"/>
            <a:ext cx="512741" cy="512927"/>
          </a:xfrm>
          <a:prstGeom prst="ellipse">
            <a:avLst/>
          </a:prstGeom>
          <a:solidFill>
            <a:srgbClr val="35426D"/>
          </a:solidFill>
          <a:ln>
            <a:noFill/>
          </a:ln>
          <a:effectLst>
            <a:outerShdw blurRad="63500" algn="ctr" rotWithShape="0">
              <a:srgbClr val="35426D">
                <a:lumMod val="100000"/>
                <a:alpha val="40000"/>
              </a:srgbClr>
            </a:outerShdw>
          </a:effectLst>
        </p:spPr>
        <p:txBody>
          <a:bodyPr lIns="91428" tIns="45715" rIns="91428"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prstClr val="white"/>
              </a:solidFill>
              <a:effectLst/>
              <a:uLnTx/>
              <a:uFillTx/>
              <a:cs typeface="+mn-ea"/>
              <a:sym typeface="+mn-lt"/>
            </a:endParaRPr>
          </a:p>
        </p:txBody>
      </p:sp>
      <p:grpSp>
        <p:nvGrpSpPr>
          <p:cNvPr id="41" name="组合 40"/>
          <p:cNvGrpSpPr/>
          <p:nvPr/>
        </p:nvGrpSpPr>
        <p:grpSpPr>
          <a:xfrm>
            <a:off x="4017941" y="1258504"/>
            <a:ext cx="2390643" cy="956349"/>
            <a:chOff x="4340951" y="1564822"/>
            <a:chExt cx="2390955" cy="956128"/>
          </a:xfrm>
        </p:grpSpPr>
        <p:cxnSp>
          <p:nvCxnSpPr>
            <p:cNvPr id="42" name="直接连接符 41"/>
            <p:cNvCxnSpPr/>
            <p:nvPr/>
          </p:nvCxnSpPr>
          <p:spPr>
            <a:xfrm>
              <a:off x="4340951" y="2045561"/>
              <a:ext cx="1440000" cy="0"/>
            </a:xfrm>
            <a:prstGeom prst="line">
              <a:avLst/>
            </a:prstGeom>
            <a:noFill/>
            <a:ln w="12700" cap="flat" cmpd="sng" algn="ctr">
              <a:solidFill>
                <a:srgbClr val="9DA8B1"/>
              </a:solidFill>
              <a:prstDash val="solid"/>
              <a:miter lim="800000"/>
            </a:ln>
            <a:effectLst/>
          </p:spPr>
        </p:cxnSp>
        <p:sp>
          <p:nvSpPr>
            <p:cNvPr id="43" name="椭圆 42"/>
            <p:cNvSpPr/>
            <p:nvPr/>
          </p:nvSpPr>
          <p:spPr>
            <a:xfrm>
              <a:off x="5775778" y="1564822"/>
              <a:ext cx="956128" cy="956128"/>
            </a:xfrm>
            <a:prstGeom prst="ellipse">
              <a:avLst/>
            </a:prstGeom>
            <a:solidFill>
              <a:srgbClr val="35426D">
                <a:lumMod val="100000"/>
              </a:srgbClr>
            </a:solidFill>
            <a:ln>
              <a:noFill/>
            </a:ln>
            <a:effectLst>
              <a:outerShdw blurRad="63500" algn="ctr" rotWithShape="0">
                <a:srgbClr val="35426D">
                  <a:lumMod val="1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cs typeface="+mn-ea"/>
                <a:sym typeface="+mn-lt"/>
              </a:endParaRPr>
            </a:p>
          </p:txBody>
        </p:sp>
        <p:grpSp>
          <p:nvGrpSpPr>
            <p:cNvPr id="44" name="组合 43"/>
            <p:cNvGrpSpPr>
              <a:grpSpLocks noChangeAspect="1"/>
            </p:cNvGrpSpPr>
            <p:nvPr/>
          </p:nvGrpSpPr>
          <p:grpSpPr>
            <a:xfrm>
              <a:off x="6044150" y="1775120"/>
              <a:ext cx="419385" cy="504000"/>
              <a:chOff x="5072479" y="2378340"/>
              <a:chExt cx="239649" cy="288000"/>
            </a:xfrm>
          </p:grpSpPr>
          <p:sp>
            <p:nvSpPr>
              <p:cNvPr id="4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cs typeface="+mn-ea"/>
                  <a:sym typeface="+mn-lt"/>
                </a:endParaRPr>
              </a:p>
            </p:txBody>
          </p:sp>
          <p:sp>
            <p:nvSpPr>
              <p:cNvPr id="4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cs typeface="+mn-ea"/>
                  <a:sym typeface="+mn-lt"/>
                </a:endParaRPr>
              </a:p>
            </p:txBody>
          </p:sp>
        </p:grpSp>
      </p:grpSp>
      <p:grpSp>
        <p:nvGrpSpPr>
          <p:cNvPr id="47" name="组合 46"/>
          <p:cNvGrpSpPr/>
          <p:nvPr/>
        </p:nvGrpSpPr>
        <p:grpSpPr>
          <a:xfrm>
            <a:off x="4025246" y="4731900"/>
            <a:ext cx="2383343" cy="956349"/>
            <a:chOff x="4348253" y="4975681"/>
            <a:chExt cx="2383653" cy="956128"/>
          </a:xfrm>
        </p:grpSpPr>
        <p:cxnSp>
          <p:nvCxnSpPr>
            <p:cNvPr id="48" name="直接连接符 47"/>
            <p:cNvCxnSpPr/>
            <p:nvPr/>
          </p:nvCxnSpPr>
          <p:spPr>
            <a:xfrm>
              <a:off x="4348253" y="5453745"/>
              <a:ext cx="1440000" cy="0"/>
            </a:xfrm>
            <a:prstGeom prst="line">
              <a:avLst/>
            </a:prstGeom>
            <a:noFill/>
            <a:ln w="12700" cap="flat" cmpd="sng" algn="ctr">
              <a:solidFill>
                <a:srgbClr val="9DA8B1"/>
              </a:solidFill>
              <a:prstDash val="solid"/>
              <a:miter lim="800000"/>
            </a:ln>
            <a:effectLst/>
          </p:spPr>
        </p:cxnSp>
        <p:sp>
          <p:nvSpPr>
            <p:cNvPr id="49" name="椭圆 48"/>
            <p:cNvSpPr/>
            <p:nvPr/>
          </p:nvSpPr>
          <p:spPr>
            <a:xfrm>
              <a:off x="5775778" y="4975681"/>
              <a:ext cx="956128" cy="956128"/>
            </a:xfrm>
            <a:prstGeom prst="ellipse">
              <a:avLst/>
            </a:prstGeom>
            <a:solidFill>
              <a:srgbClr val="35426D"/>
            </a:solidFill>
            <a:ln>
              <a:noFill/>
            </a:ln>
            <a:effectLst>
              <a:outerShdw blurRad="63500" algn="ctr" rotWithShape="0">
                <a:srgbClr val="35426D">
                  <a:lumMod val="1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prstClr val="white"/>
                </a:solidFill>
                <a:effectLst/>
                <a:uLnTx/>
                <a:uFillTx/>
                <a:cs typeface="+mn-ea"/>
                <a:sym typeface="+mn-lt"/>
              </a:endParaRPr>
            </a:p>
          </p:txBody>
        </p:sp>
        <p:sp>
          <p:nvSpPr>
            <p:cNvPr id="50" name="Freeform 110"/>
            <p:cNvSpPr>
              <a:spLocks noChangeAspect="1" noEditPoints="1"/>
            </p:cNvSpPr>
            <p:nvPr/>
          </p:nvSpPr>
          <p:spPr bwMode="auto">
            <a:xfrm>
              <a:off x="6046029" y="5239979"/>
              <a:ext cx="447158" cy="39600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solidFill>
                <a:effectLst/>
                <a:uLnTx/>
                <a:uFillTx/>
                <a:cs typeface="+mn-ea"/>
                <a:sym typeface="+mn-lt"/>
              </a:endParaRPr>
            </a:p>
          </p:txBody>
        </p:sp>
      </p:grpSp>
      <p:grpSp>
        <p:nvGrpSpPr>
          <p:cNvPr id="51" name="组合 50"/>
          <p:cNvGrpSpPr/>
          <p:nvPr/>
        </p:nvGrpSpPr>
        <p:grpSpPr>
          <a:xfrm>
            <a:off x="4861242" y="2347804"/>
            <a:ext cx="3373880" cy="956349"/>
            <a:chOff x="5462159" y="2623003"/>
            <a:chExt cx="3374319" cy="956128"/>
          </a:xfrm>
        </p:grpSpPr>
        <p:cxnSp>
          <p:nvCxnSpPr>
            <p:cNvPr id="52" name="直接连接符 51"/>
            <p:cNvCxnSpPr/>
            <p:nvPr/>
          </p:nvCxnSpPr>
          <p:spPr>
            <a:xfrm>
              <a:off x="5462159" y="3101067"/>
              <a:ext cx="2407372" cy="0"/>
            </a:xfrm>
            <a:prstGeom prst="line">
              <a:avLst/>
            </a:prstGeom>
            <a:noFill/>
            <a:ln w="12700" cap="flat" cmpd="sng" algn="ctr">
              <a:solidFill>
                <a:srgbClr val="9DA8B1"/>
              </a:solidFill>
              <a:prstDash val="solid"/>
              <a:miter lim="800000"/>
            </a:ln>
            <a:effectLst/>
          </p:spPr>
        </p:cxnSp>
        <p:sp>
          <p:nvSpPr>
            <p:cNvPr id="53" name="椭圆 52"/>
            <p:cNvSpPr/>
            <p:nvPr/>
          </p:nvSpPr>
          <p:spPr>
            <a:xfrm>
              <a:off x="7880350" y="2623003"/>
              <a:ext cx="956128" cy="956128"/>
            </a:xfrm>
            <a:prstGeom prst="ellipse">
              <a:avLst/>
            </a:prstGeom>
            <a:solidFill>
              <a:srgbClr val="35426D"/>
            </a:solidFill>
            <a:ln>
              <a:noFill/>
            </a:ln>
            <a:effectLst>
              <a:outerShdw blurRad="63500" algn="ctr" rotWithShape="0">
                <a:srgbClr val="35426D">
                  <a:lumMod val="1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54" name="Freeform 168"/>
            <p:cNvSpPr>
              <a:spLocks noChangeAspect="1" noEditPoints="1"/>
            </p:cNvSpPr>
            <p:nvPr/>
          </p:nvSpPr>
          <p:spPr bwMode="auto">
            <a:xfrm>
              <a:off x="8127242" y="2903067"/>
              <a:ext cx="462345" cy="3960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lumMod val="75000"/>
                    <a:lumOff val="25000"/>
                  </a:prstClr>
                </a:solidFill>
                <a:effectLst/>
                <a:uLnTx/>
                <a:uFillTx/>
                <a:cs typeface="+mn-ea"/>
                <a:sym typeface="+mn-lt"/>
              </a:endParaRPr>
            </a:p>
          </p:txBody>
        </p:sp>
      </p:grpSp>
      <p:grpSp>
        <p:nvGrpSpPr>
          <p:cNvPr id="55" name="组合 54"/>
          <p:cNvGrpSpPr/>
          <p:nvPr/>
        </p:nvGrpSpPr>
        <p:grpSpPr>
          <a:xfrm>
            <a:off x="4894533" y="3615374"/>
            <a:ext cx="3340587" cy="956349"/>
            <a:chOff x="5495456" y="3890281"/>
            <a:chExt cx="3341022" cy="956128"/>
          </a:xfrm>
        </p:grpSpPr>
        <p:cxnSp>
          <p:nvCxnSpPr>
            <p:cNvPr id="56" name="直接连接符 55"/>
            <p:cNvCxnSpPr/>
            <p:nvPr/>
          </p:nvCxnSpPr>
          <p:spPr>
            <a:xfrm>
              <a:off x="5495456" y="4368345"/>
              <a:ext cx="2372336" cy="0"/>
            </a:xfrm>
            <a:prstGeom prst="line">
              <a:avLst/>
            </a:prstGeom>
            <a:noFill/>
            <a:ln w="12700" cap="flat" cmpd="sng" algn="ctr">
              <a:solidFill>
                <a:srgbClr val="9DA8B1"/>
              </a:solidFill>
              <a:prstDash val="solid"/>
              <a:miter lim="800000"/>
            </a:ln>
            <a:effectLst/>
          </p:spPr>
        </p:cxnSp>
        <p:sp>
          <p:nvSpPr>
            <p:cNvPr id="57" name="椭圆 56"/>
            <p:cNvSpPr/>
            <p:nvPr/>
          </p:nvSpPr>
          <p:spPr>
            <a:xfrm>
              <a:off x="7880350" y="3890281"/>
              <a:ext cx="956128" cy="956128"/>
            </a:xfrm>
            <a:prstGeom prst="ellipse">
              <a:avLst/>
            </a:prstGeom>
            <a:solidFill>
              <a:srgbClr val="35426D">
                <a:lumMod val="100000"/>
              </a:srgbClr>
            </a:solidFill>
            <a:ln>
              <a:noFill/>
            </a:ln>
            <a:effectLst>
              <a:outerShdw blurRad="63500" algn="ctr" rotWithShape="0">
                <a:srgbClr val="35426D">
                  <a:lumMod val="1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58" name="Freeform 203"/>
            <p:cNvSpPr>
              <a:spLocks noChangeAspect="1" noEditPoints="1"/>
            </p:cNvSpPr>
            <p:nvPr/>
          </p:nvSpPr>
          <p:spPr bwMode="auto">
            <a:xfrm>
              <a:off x="8167654" y="4154579"/>
              <a:ext cx="413052" cy="396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black">
                    <a:lumMod val="75000"/>
                    <a:lumOff val="25000"/>
                  </a:prstClr>
                </a:solidFill>
                <a:effectLst/>
                <a:uLnTx/>
                <a:uFillTx/>
                <a:cs typeface="+mn-ea"/>
                <a:sym typeface="+mn-lt"/>
              </a:endParaRPr>
            </a:p>
          </p:txBody>
        </p:sp>
      </p:grpSp>
      <p:sp>
        <p:nvSpPr>
          <p:cNvPr id="59" name="išľíďè"/>
          <p:cNvSpPr/>
          <p:nvPr/>
        </p:nvSpPr>
        <p:spPr bwMode="auto">
          <a:xfrm>
            <a:off x="6473902" y="1657364"/>
            <a:ext cx="358691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0" name="iSlíďè"/>
          <p:cNvSpPr txBox="1"/>
          <p:nvPr/>
        </p:nvSpPr>
        <p:spPr bwMode="auto">
          <a:xfrm>
            <a:off x="6502062" y="1306168"/>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61" name="išľíďè"/>
          <p:cNvSpPr/>
          <p:nvPr/>
        </p:nvSpPr>
        <p:spPr bwMode="auto">
          <a:xfrm>
            <a:off x="8267360" y="2758434"/>
            <a:ext cx="2778887"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2" name="iSlíďè"/>
          <p:cNvSpPr txBox="1"/>
          <p:nvPr/>
        </p:nvSpPr>
        <p:spPr bwMode="auto">
          <a:xfrm>
            <a:off x="8295520" y="2407238"/>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63" name="išľíďè"/>
          <p:cNvSpPr/>
          <p:nvPr/>
        </p:nvSpPr>
        <p:spPr bwMode="auto">
          <a:xfrm>
            <a:off x="8295520" y="3997080"/>
            <a:ext cx="2447532"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4" name="iSlíďè"/>
          <p:cNvSpPr txBox="1"/>
          <p:nvPr/>
        </p:nvSpPr>
        <p:spPr bwMode="auto">
          <a:xfrm>
            <a:off x="8323680" y="3645884"/>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65" name="išľíďè"/>
          <p:cNvSpPr/>
          <p:nvPr/>
        </p:nvSpPr>
        <p:spPr bwMode="auto">
          <a:xfrm>
            <a:off x="6473902" y="5187793"/>
            <a:ext cx="358691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6" name="iSlíďè"/>
          <p:cNvSpPr txBox="1"/>
          <p:nvPr/>
        </p:nvSpPr>
        <p:spPr bwMode="auto">
          <a:xfrm>
            <a:off x="6502062" y="4836597"/>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pic>
        <p:nvPicPr>
          <p:cNvPr id="67" name="图片 66"/>
          <p:cNvPicPr>
            <a:picLocks noChangeAspect="1"/>
          </p:cNvPicPr>
          <p:nvPr/>
        </p:nvPicPr>
        <p:blipFill rotWithShape="1">
          <a:blip r:embed="rId2">
            <a:extLst>
              <a:ext uri="{28A0092B-C50C-407E-A947-70E740481C1C}">
                <a14:useLocalDpi xmlns:a14="http://schemas.microsoft.com/office/drawing/2010/main" val="0"/>
              </a:ext>
            </a:extLst>
          </a:blip>
          <a:srcRect l="2380" t="34263" r="46962" b="33891"/>
          <a:stretch>
            <a:fillRect/>
          </a:stretch>
        </p:blipFill>
        <p:spPr>
          <a:xfrm>
            <a:off x="1145753" y="2165647"/>
            <a:ext cx="3231121" cy="2715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35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400" fill="hold"/>
                                        <p:tgtEl>
                                          <p:spTgt spid="37"/>
                                        </p:tgtEl>
                                        <p:attrNameLst>
                                          <p:attrName>ppt_w</p:attrName>
                                        </p:attrNameLst>
                                      </p:cBhvr>
                                      <p:tavLst>
                                        <p:tav tm="0">
                                          <p:val>
                                            <p:fltVal val="0"/>
                                          </p:val>
                                        </p:tav>
                                        <p:tav tm="100000">
                                          <p:val>
                                            <p:strVal val="#ppt_w"/>
                                          </p:val>
                                        </p:tav>
                                      </p:tavLst>
                                    </p:anim>
                                    <p:anim calcmode="lin" valueType="num">
                                      <p:cBhvr>
                                        <p:cTn id="12" dur="400" fill="hold"/>
                                        <p:tgtEl>
                                          <p:spTgt spid="37"/>
                                        </p:tgtEl>
                                        <p:attrNameLst>
                                          <p:attrName>ppt_h</p:attrName>
                                        </p:attrNameLst>
                                      </p:cBhvr>
                                      <p:tavLst>
                                        <p:tav tm="0">
                                          <p:val>
                                            <p:fltVal val="0"/>
                                          </p:val>
                                        </p:tav>
                                        <p:tav tm="100000">
                                          <p:val>
                                            <p:strVal val="#ppt_h"/>
                                          </p:val>
                                        </p:tav>
                                      </p:tavLst>
                                    </p:anim>
                                    <p:animEffect transition="in" filter="fade">
                                      <p:cBhvr>
                                        <p:cTn id="13" dur="400"/>
                                        <p:tgtEl>
                                          <p:spTgt spid="3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400" fill="hold"/>
                                        <p:tgtEl>
                                          <p:spTgt spid="38"/>
                                        </p:tgtEl>
                                        <p:attrNameLst>
                                          <p:attrName>ppt_w</p:attrName>
                                        </p:attrNameLst>
                                      </p:cBhvr>
                                      <p:tavLst>
                                        <p:tav tm="0">
                                          <p:val>
                                            <p:fltVal val="0"/>
                                          </p:val>
                                        </p:tav>
                                        <p:tav tm="100000">
                                          <p:val>
                                            <p:strVal val="#ppt_w"/>
                                          </p:val>
                                        </p:tav>
                                      </p:tavLst>
                                    </p:anim>
                                    <p:anim calcmode="lin" valueType="num">
                                      <p:cBhvr>
                                        <p:cTn id="18" dur="400" fill="hold"/>
                                        <p:tgtEl>
                                          <p:spTgt spid="38"/>
                                        </p:tgtEl>
                                        <p:attrNameLst>
                                          <p:attrName>ppt_h</p:attrName>
                                        </p:attrNameLst>
                                      </p:cBhvr>
                                      <p:tavLst>
                                        <p:tav tm="0">
                                          <p:val>
                                            <p:fltVal val="0"/>
                                          </p:val>
                                        </p:tav>
                                        <p:tav tm="100000">
                                          <p:val>
                                            <p:strVal val="#ppt_h"/>
                                          </p:val>
                                        </p:tav>
                                      </p:tavLst>
                                    </p:anim>
                                    <p:animEffect transition="in" filter="fade">
                                      <p:cBhvr>
                                        <p:cTn id="19" dur="400"/>
                                        <p:tgtEl>
                                          <p:spTgt spid="3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400" fill="hold"/>
                                        <p:tgtEl>
                                          <p:spTgt spid="39"/>
                                        </p:tgtEl>
                                        <p:attrNameLst>
                                          <p:attrName>ppt_w</p:attrName>
                                        </p:attrNameLst>
                                      </p:cBhvr>
                                      <p:tavLst>
                                        <p:tav tm="0">
                                          <p:val>
                                            <p:fltVal val="0"/>
                                          </p:val>
                                        </p:tav>
                                        <p:tav tm="100000">
                                          <p:val>
                                            <p:strVal val="#ppt_w"/>
                                          </p:val>
                                        </p:tav>
                                      </p:tavLst>
                                    </p:anim>
                                    <p:anim calcmode="lin" valueType="num">
                                      <p:cBhvr>
                                        <p:cTn id="24" dur="400" fill="hold"/>
                                        <p:tgtEl>
                                          <p:spTgt spid="39"/>
                                        </p:tgtEl>
                                        <p:attrNameLst>
                                          <p:attrName>ppt_h</p:attrName>
                                        </p:attrNameLst>
                                      </p:cBhvr>
                                      <p:tavLst>
                                        <p:tav tm="0">
                                          <p:val>
                                            <p:fltVal val="0"/>
                                          </p:val>
                                        </p:tav>
                                        <p:tav tm="100000">
                                          <p:val>
                                            <p:strVal val="#ppt_h"/>
                                          </p:val>
                                        </p:tav>
                                      </p:tavLst>
                                    </p:anim>
                                    <p:animEffect transition="in" filter="fade">
                                      <p:cBhvr>
                                        <p:cTn id="25" dur="400"/>
                                        <p:tgtEl>
                                          <p:spTgt spid="3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400" fill="hold"/>
                                        <p:tgtEl>
                                          <p:spTgt spid="40"/>
                                        </p:tgtEl>
                                        <p:attrNameLst>
                                          <p:attrName>ppt_w</p:attrName>
                                        </p:attrNameLst>
                                      </p:cBhvr>
                                      <p:tavLst>
                                        <p:tav tm="0">
                                          <p:val>
                                            <p:fltVal val="0"/>
                                          </p:val>
                                        </p:tav>
                                        <p:tav tm="100000">
                                          <p:val>
                                            <p:strVal val="#ppt_w"/>
                                          </p:val>
                                        </p:tav>
                                      </p:tavLst>
                                    </p:anim>
                                    <p:anim calcmode="lin" valueType="num">
                                      <p:cBhvr>
                                        <p:cTn id="30" dur="400" fill="hold"/>
                                        <p:tgtEl>
                                          <p:spTgt spid="40"/>
                                        </p:tgtEl>
                                        <p:attrNameLst>
                                          <p:attrName>ppt_h</p:attrName>
                                        </p:attrNameLst>
                                      </p:cBhvr>
                                      <p:tavLst>
                                        <p:tav tm="0">
                                          <p:val>
                                            <p:fltVal val="0"/>
                                          </p:val>
                                        </p:tav>
                                        <p:tav tm="100000">
                                          <p:val>
                                            <p:strVal val="#ppt_h"/>
                                          </p:val>
                                        </p:tav>
                                      </p:tavLst>
                                    </p:anim>
                                    <p:animEffect transition="in" filter="fade">
                                      <p:cBhvr>
                                        <p:cTn id="31" dur="400"/>
                                        <p:tgtEl>
                                          <p:spTgt spid="40"/>
                                        </p:tgtEl>
                                      </p:cBhvr>
                                    </p:animEffect>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fill="hold" nodeType="afterEffect">
                                  <p:stCondLst>
                                    <p:cond delay="25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1+#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2" presetClass="entr" presetSubtype="2" fill="hold" nodeType="afterEffect">
                                  <p:stCondLst>
                                    <p:cond delay="2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nodeType="afterEffect">
                                  <p:stCondLst>
                                    <p:cond delay="25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1+#ppt_w/2"/>
                                          </p:val>
                                        </p:tav>
                                        <p:tav tm="100000">
                                          <p:val>
                                            <p:strVal val="#ppt_x"/>
                                          </p:val>
                                        </p:tav>
                                      </p:tavLst>
                                    </p:anim>
                                    <p:anim calcmode="lin" valueType="num">
                                      <p:cBhvr additive="base">
                                        <p:cTn id="51"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down)">
                                      <p:cBhvr>
                                        <p:cTn id="61" dur="500"/>
                                        <p:tgtEl>
                                          <p:spTgt spid="5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ipe(down)">
                                      <p:cBhvr>
                                        <p:cTn id="66" dur="5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down)">
                                      <p:cBhvr>
                                        <p:cTn id="71" dur="500"/>
                                        <p:tgtEl>
                                          <p:spTgt spid="6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wipe(down)">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wipe(down)">
                                      <p:cBhvr>
                                        <p:cTn id="86" dur="500"/>
                                        <p:tgtEl>
                                          <p:spTgt spid="6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59" grpId="0"/>
      <p:bldP spid="60" grpId="0"/>
      <p:bldP spid="61" grpId="0"/>
      <p:bldP spid="62" grpId="0"/>
      <p:bldP spid="63" grpId="0"/>
      <p:bldP spid="64" grpId="0"/>
      <p:bldP spid="65" grpId="0"/>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860087" y="1733517"/>
            <a:ext cx="10230719" cy="3917487"/>
            <a:chOff x="738721" y="1447795"/>
            <a:chExt cx="10714558" cy="4102756"/>
          </a:xfrm>
        </p:grpSpPr>
        <p:sp>
          <p:nvSpPr>
            <p:cNvPr id="50" name="îşḷíḍe"/>
            <p:cNvSpPr/>
            <p:nvPr/>
          </p:nvSpPr>
          <p:spPr bwMode="auto">
            <a:xfrm>
              <a:off x="9393997" y="2159161"/>
              <a:ext cx="1911719" cy="268552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prstClr val="black"/>
                </a:solidFill>
                <a:effectLst/>
                <a:uLnTx/>
                <a:uFillTx/>
                <a:cs typeface="+mn-ea"/>
                <a:sym typeface="+mn-lt"/>
              </a:endParaRPr>
            </a:p>
          </p:txBody>
        </p:sp>
        <p:sp>
          <p:nvSpPr>
            <p:cNvPr id="51" name="îṩľïdê"/>
            <p:cNvSpPr/>
            <p:nvPr/>
          </p:nvSpPr>
          <p:spPr bwMode="auto">
            <a:xfrm>
              <a:off x="935467" y="4692290"/>
              <a:ext cx="1911719" cy="15240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alpha val="85098"/>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sp>
          <p:nvSpPr>
            <p:cNvPr id="52" name="islíḓe"/>
            <p:cNvSpPr/>
            <p:nvPr/>
          </p:nvSpPr>
          <p:spPr bwMode="auto">
            <a:xfrm>
              <a:off x="1875305" y="4569321"/>
              <a:ext cx="1911719" cy="275368"/>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sp>
          <p:nvSpPr>
            <p:cNvPr id="53" name="išlíḑé"/>
            <p:cNvSpPr/>
            <p:nvPr/>
          </p:nvSpPr>
          <p:spPr bwMode="auto">
            <a:xfrm>
              <a:off x="2815140" y="4429958"/>
              <a:ext cx="1911719" cy="41473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alpha val="85098"/>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sp>
          <p:nvSpPr>
            <p:cNvPr id="54" name="îṥļiḋê"/>
            <p:cNvSpPr/>
            <p:nvPr/>
          </p:nvSpPr>
          <p:spPr bwMode="auto">
            <a:xfrm>
              <a:off x="3754977" y="4192220"/>
              <a:ext cx="1911719" cy="65246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sp>
          <p:nvSpPr>
            <p:cNvPr id="55" name="îslïḍé"/>
            <p:cNvSpPr/>
            <p:nvPr/>
          </p:nvSpPr>
          <p:spPr bwMode="auto">
            <a:xfrm>
              <a:off x="4694815" y="3929890"/>
              <a:ext cx="1911719" cy="91479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alpha val="85098"/>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sp>
          <p:nvSpPr>
            <p:cNvPr id="56" name="íSḻíďè"/>
            <p:cNvSpPr/>
            <p:nvPr/>
          </p:nvSpPr>
          <p:spPr bwMode="auto">
            <a:xfrm>
              <a:off x="5634651" y="3656576"/>
              <a:ext cx="1911719" cy="1188114"/>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dirty="0">
                <a:ln>
                  <a:noFill/>
                </a:ln>
                <a:solidFill>
                  <a:prstClr val="black"/>
                </a:solidFill>
                <a:effectLst/>
                <a:uLnTx/>
                <a:uFillTx/>
                <a:cs typeface="+mn-ea"/>
                <a:sym typeface="+mn-lt"/>
              </a:endParaRPr>
            </a:p>
          </p:txBody>
        </p:sp>
        <p:sp>
          <p:nvSpPr>
            <p:cNvPr id="57" name="îṧlîḍê"/>
            <p:cNvSpPr/>
            <p:nvPr/>
          </p:nvSpPr>
          <p:spPr bwMode="auto">
            <a:xfrm>
              <a:off x="6574489" y="3421627"/>
              <a:ext cx="1911719" cy="142306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alpha val="85098"/>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sp>
          <p:nvSpPr>
            <p:cNvPr id="58" name="ïšľîḓé"/>
            <p:cNvSpPr/>
            <p:nvPr/>
          </p:nvSpPr>
          <p:spPr bwMode="auto">
            <a:xfrm>
              <a:off x="7514327" y="3126506"/>
              <a:ext cx="1911719" cy="1718183"/>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sp>
          <p:nvSpPr>
            <p:cNvPr id="59" name="ï$ľiḑê"/>
            <p:cNvSpPr/>
            <p:nvPr/>
          </p:nvSpPr>
          <p:spPr bwMode="auto">
            <a:xfrm>
              <a:off x="8454162" y="2823186"/>
              <a:ext cx="1911719" cy="202150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5426D">
                <a:alpha val="85098"/>
              </a:srgbClr>
            </a:solidFill>
            <a:ln>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365" b="0" i="0" u="none" strike="noStrike" kern="0" cap="none" spc="0" normalizeH="0" baseline="0" noProof="0">
                <a:ln>
                  <a:noFill/>
                </a:ln>
                <a:solidFill>
                  <a:prstClr val="black"/>
                </a:solidFill>
                <a:effectLst/>
                <a:uLnTx/>
                <a:uFillTx/>
                <a:cs typeface="+mn-ea"/>
                <a:sym typeface="+mn-lt"/>
              </a:endParaRPr>
            </a:p>
          </p:txBody>
        </p:sp>
        <p:grpSp>
          <p:nvGrpSpPr>
            <p:cNvPr id="60" name="îšļîdê"/>
            <p:cNvGrpSpPr/>
            <p:nvPr/>
          </p:nvGrpSpPr>
          <p:grpSpPr>
            <a:xfrm>
              <a:off x="1568170" y="4973616"/>
              <a:ext cx="614272" cy="576935"/>
              <a:chOff x="1010787" y="3754842"/>
              <a:chExt cx="475812" cy="446889"/>
            </a:xfrm>
          </p:grpSpPr>
          <p:sp>
            <p:nvSpPr>
              <p:cNvPr id="92" name="íślîḋe"/>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2012</a:t>
                </a:r>
              </a:p>
            </p:txBody>
          </p:sp>
          <p:cxnSp>
            <p:nvCxnSpPr>
              <p:cNvPr id="93" name="Straight Connector 551"/>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1" name="ïṣľïďe"/>
            <p:cNvGrpSpPr/>
            <p:nvPr/>
          </p:nvGrpSpPr>
          <p:grpSpPr>
            <a:xfrm>
              <a:off x="2511567" y="4973616"/>
              <a:ext cx="614272" cy="576935"/>
              <a:chOff x="1010787" y="3754842"/>
              <a:chExt cx="475812" cy="446889"/>
            </a:xfrm>
          </p:grpSpPr>
          <p:sp>
            <p:nvSpPr>
              <p:cNvPr id="90" name="îṡḷîdê"/>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2013</a:t>
                </a:r>
              </a:p>
            </p:txBody>
          </p:sp>
          <p:cxnSp>
            <p:nvCxnSpPr>
              <p:cNvPr id="91" name="Straight Connector 554"/>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2" name="î$1iḑe"/>
            <p:cNvGrpSpPr/>
            <p:nvPr/>
          </p:nvGrpSpPr>
          <p:grpSpPr>
            <a:xfrm>
              <a:off x="3454966" y="4973616"/>
              <a:ext cx="614272" cy="576935"/>
              <a:chOff x="1010787" y="3754842"/>
              <a:chExt cx="475812" cy="446889"/>
            </a:xfrm>
          </p:grpSpPr>
          <p:sp>
            <p:nvSpPr>
              <p:cNvPr id="88" name="iṧḻïďê"/>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2014</a:t>
                </a:r>
              </a:p>
            </p:txBody>
          </p:sp>
          <p:cxnSp>
            <p:nvCxnSpPr>
              <p:cNvPr id="89" name="Straight Connector 557"/>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3" name="îŝļïḋe"/>
            <p:cNvGrpSpPr/>
            <p:nvPr/>
          </p:nvGrpSpPr>
          <p:grpSpPr>
            <a:xfrm>
              <a:off x="4398364" y="4973616"/>
              <a:ext cx="614272" cy="576935"/>
              <a:chOff x="1010787" y="3754842"/>
              <a:chExt cx="475812" cy="446889"/>
            </a:xfrm>
          </p:grpSpPr>
          <p:sp>
            <p:nvSpPr>
              <p:cNvPr id="86" name="íS1îḋè"/>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2015</a:t>
                </a:r>
              </a:p>
            </p:txBody>
          </p:sp>
          <p:cxnSp>
            <p:nvCxnSpPr>
              <p:cNvPr id="87" name="Straight Connector 560"/>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4" name="ïṡ1íḋè"/>
            <p:cNvGrpSpPr/>
            <p:nvPr/>
          </p:nvGrpSpPr>
          <p:grpSpPr>
            <a:xfrm>
              <a:off x="5341761" y="4973616"/>
              <a:ext cx="614272" cy="576935"/>
              <a:chOff x="1010787" y="3754842"/>
              <a:chExt cx="475812" cy="446889"/>
            </a:xfrm>
          </p:grpSpPr>
          <p:sp>
            <p:nvSpPr>
              <p:cNvPr id="84" name="îşľïďe"/>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2016</a:t>
                </a:r>
              </a:p>
            </p:txBody>
          </p:sp>
          <p:cxnSp>
            <p:nvCxnSpPr>
              <p:cNvPr id="85" name="Straight Connector 563"/>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5" name="íšlïḋe"/>
            <p:cNvGrpSpPr/>
            <p:nvPr/>
          </p:nvGrpSpPr>
          <p:grpSpPr>
            <a:xfrm>
              <a:off x="6285159" y="4973616"/>
              <a:ext cx="614272" cy="576935"/>
              <a:chOff x="1010787" y="3754842"/>
              <a:chExt cx="475812" cy="446889"/>
            </a:xfrm>
          </p:grpSpPr>
          <p:sp>
            <p:nvSpPr>
              <p:cNvPr id="82" name="i$ľïďé"/>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2017</a:t>
                </a:r>
              </a:p>
            </p:txBody>
          </p:sp>
          <p:cxnSp>
            <p:nvCxnSpPr>
              <p:cNvPr id="83" name="Straight Connector 566"/>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6" name="îSḷíḑê"/>
            <p:cNvGrpSpPr/>
            <p:nvPr/>
          </p:nvGrpSpPr>
          <p:grpSpPr>
            <a:xfrm>
              <a:off x="7235705" y="4973616"/>
              <a:ext cx="599972" cy="576935"/>
              <a:chOff x="1016326" y="3754842"/>
              <a:chExt cx="464736" cy="446889"/>
            </a:xfrm>
          </p:grpSpPr>
          <p:sp>
            <p:nvSpPr>
              <p:cNvPr id="80" name="iSļiďe"/>
              <p:cNvSpPr txBox="1"/>
              <p:nvPr/>
            </p:nvSpPr>
            <p:spPr>
              <a:xfrm>
                <a:off x="1016326" y="3951410"/>
                <a:ext cx="464736"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2018</a:t>
                </a:r>
              </a:p>
            </p:txBody>
          </p:sp>
          <p:cxnSp>
            <p:nvCxnSpPr>
              <p:cNvPr id="81" name="Straight Connector 569"/>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7" name="íṩlïḑé"/>
            <p:cNvGrpSpPr/>
            <p:nvPr/>
          </p:nvGrpSpPr>
          <p:grpSpPr>
            <a:xfrm>
              <a:off x="8171956" y="4973616"/>
              <a:ext cx="614272" cy="576935"/>
              <a:chOff x="1010787" y="3754842"/>
              <a:chExt cx="475812" cy="446889"/>
            </a:xfrm>
          </p:grpSpPr>
          <p:sp>
            <p:nvSpPr>
              <p:cNvPr id="78" name="i$ḷîḍê"/>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2019</a:t>
                </a:r>
              </a:p>
            </p:txBody>
          </p:sp>
          <p:cxnSp>
            <p:nvCxnSpPr>
              <p:cNvPr id="79" name="Straight Connector 572"/>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8" name="ïSḷïḍé"/>
            <p:cNvGrpSpPr/>
            <p:nvPr/>
          </p:nvGrpSpPr>
          <p:grpSpPr>
            <a:xfrm>
              <a:off x="9115353" y="4973616"/>
              <a:ext cx="614272" cy="576935"/>
              <a:chOff x="1010787" y="3754842"/>
              <a:chExt cx="475812" cy="446889"/>
            </a:xfrm>
          </p:grpSpPr>
          <p:sp>
            <p:nvSpPr>
              <p:cNvPr id="76" name="îşlîḓé"/>
              <p:cNvSpPr txBox="1"/>
              <p:nvPr/>
            </p:nvSpPr>
            <p:spPr>
              <a:xfrm>
                <a:off x="1010787" y="3951410"/>
                <a:ext cx="475812" cy="250321"/>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2020</a:t>
                </a:r>
              </a:p>
            </p:txBody>
          </p:sp>
          <p:cxnSp>
            <p:nvCxnSpPr>
              <p:cNvPr id="77" name="Straight Connector 575"/>
              <p:cNvCxnSpPr/>
              <p:nvPr/>
            </p:nvCxnSpPr>
            <p:spPr>
              <a:xfrm flipV="1">
                <a:off x="1255044" y="3754842"/>
                <a:ext cx="0" cy="183868"/>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grpSp>
          <p:nvGrpSpPr>
            <p:cNvPr id="69" name="îŝļîḑê"/>
            <p:cNvGrpSpPr/>
            <p:nvPr/>
          </p:nvGrpSpPr>
          <p:grpSpPr>
            <a:xfrm>
              <a:off x="10025955" y="4973616"/>
              <a:ext cx="614272" cy="576935"/>
              <a:chOff x="1010787" y="3754842"/>
              <a:chExt cx="475812" cy="446889"/>
            </a:xfrm>
          </p:grpSpPr>
          <p:sp>
            <p:nvSpPr>
              <p:cNvPr id="74" name="ïŝ1ïdè"/>
              <p:cNvSpPr txBox="1"/>
              <p:nvPr/>
            </p:nvSpPr>
            <p:spPr>
              <a:xfrm>
                <a:off x="1010787" y="3951410"/>
                <a:ext cx="475812" cy="250321"/>
              </a:xfrm>
              <a:prstGeom prst="rect">
                <a:avLst/>
              </a:prstGeom>
              <a:noFill/>
              <a:ln>
                <a:noFill/>
              </a:ln>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ko-KR" sz="1970" b="0" i="0" u="none" strike="noStrike" kern="0" cap="none" spc="0" normalizeH="0" baseline="0" noProof="0" dirty="0">
                    <a:ln>
                      <a:noFill/>
                    </a:ln>
                    <a:solidFill>
                      <a:prstClr val="black"/>
                    </a:solidFill>
                    <a:effectLst/>
                    <a:uLnTx/>
                    <a:uFillTx/>
                    <a:cs typeface="+mn-ea"/>
                    <a:sym typeface="+mn-lt"/>
                  </a:rPr>
                  <a:t>20XX</a:t>
                </a:r>
              </a:p>
            </p:txBody>
          </p:sp>
          <p:cxnSp>
            <p:nvCxnSpPr>
              <p:cNvPr id="75" name="Straight Connector 578"/>
              <p:cNvCxnSpPr/>
              <p:nvPr/>
            </p:nvCxnSpPr>
            <p:spPr>
              <a:xfrm flipV="1">
                <a:off x="1255044" y="3754842"/>
                <a:ext cx="0" cy="183868"/>
              </a:xfrm>
              <a:prstGeom prst="line">
                <a:avLst/>
              </a:prstGeom>
              <a:noFill/>
              <a:ln w="6350" cap="flat" cmpd="sng" algn="ctr">
                <a:solidFill>
                  <a:sysClr val="window" lastClr="FFFFFF">
                    <a:lumMod val="65000"/>
                  </a:sysClr>
                </a:solidFill>
                <a:prstDash val="sysDash"/>
                <a:miter lim="800000"/>
                <a:headEnd type="oval" w="sm" len="sm"/>
                <a:tailEnd type="oval" w="sm" len="sm"/>
              </a:ln>
              <a:effectLst/>
            </p:spPr>
          </p:cxnSp>
        </p:grpSp>
        <p:sp>
          <p:nvSpPr>
            <p:cNvPr id="70" name="îšľîḑê"/>
            <p:cNvSpPr txBox="1"/>
            <p:nvPr/>
          </p:nvSpPr>
          <p:spPr>
            <a:xfrm>
              <a:off x="9212902" y="1447795"/>
              <a:ext cx="2240377" cy="323165"/>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70" b="1" i="0" u="none" strike="noStrike" kern="0" cap="none" spc="0" normalizeH="0" baseline="0" noProof="0" dirty="0">
                  <a:ln>
                    <a:noFill/>
                  </a:ln>
                  <a:solidFill>
                    <a:srgbClr val="E7E6E6">
                      <a:lumMod val="10000"/>
                    </a:srgbClr>
                  </a:solidFill>
                  <a:effectLst/>
                  <a:uLnTx/>
                  <a:uFillTx/>
                  <a:cs typeface="+mn-ea"/>
                  <a:sym typeface="+mn-lt"/>
                </a:rPr>
                <a:t>标题文本预设</a:t>
              </a:r>
            </a:p>
          </p:txBody>
        </p:sp>
        <p:cxnSp>
          <p:nvCxnSpPr>
            <p:cNvPr id="71" name="Straight Connector 581"/>
            <p:cNvCxnSpPr/>
            <p:nvPr/>
          </p:nvCxnSpPr>
          <p:spPr>
            <a:xfrm flipV="1">
              <a:off x="10358603" y="1806655"/>
              <a:ext cx="0" cy="237373"/>
            </a:xfrm>
            <a:prstGeom prst="line">
              <a:avLst/>
            </a:prstGeom>
            <a:noFill/>
            <a:ln w="6350" cap="flat" cmpd="sng" algn="ctr">
              <a:solidFill>
                <a:sysClr val="window" lastClr="FFFFFF">
                  <a:lumMod val="65000"/>
                </a:sysClr>
              </a:solidFill>
              <a:prstDash val="sysDash"/>
              <a:miter lim="800000"/>
              <a:headEnd type="oval" w="sm" len="sm"/>
              <a:tailEnd type="oval" w="sm" len="sm"/>
            </a:ln>
            <a:effectLst/>
          </p:spPr>
        </p:cxnSp>
        <p:sp>
          <p:nvSpPr>
            <p:cNvPr id="72" name="íśḻiḓê"/>
            <p:cNvSpPr txBox="1"/>
            <p:nvPr/>
          </p:nvSpPr>
          <p:spPr>
            <a:xfrm>
              <a:off x="738721" y="3978291"/>
              <a:ext cx="2240377" cy="323165"/>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70" b="0" i="0" u="none" strike="noStrike" kern="0" cap="none" spc="0" normalizeH="0" baseline="0" noProof="0">
                  <a:ln>
                    <a:noFill/>
                  </a:ln>
                  <a:solidFill>
                    <a:prstClr val="black"/>
                  </a:solidFill>
                  <a:effectLst/>
                  <a:uLnTx/>
                  <a:uFillTx/>
                  <a:cs typeface="+mn-ea"/>
                  <a:sym typeface="+mn-lt"/>
                </a:rPr>
                <a:t>标题文本预设</a:t>
              </a:r>
            </a:p>
          </p:txBody>
        </p:sp>
        <p:cxnSp>
          <p:nvCxnSpPr>
            <p:cNvPr id="73" name="Straight Connector 584"/>
            <p:cNvCxnSpPr/>
            <p:nvPr/>
          </p:nvCxnSpPr>
          <p:spPr>
            <a:xfrm flipV="1">
              <a:off x="1884422" y="4337151"/>
              <a:ext cx="0" cy="237373"/>
            </a:xfrm>
            <a:prstGeom prst="line">
              <a:avLst/>
            </a:prstGeom>
            <a:noFill/>
            <a:ln w="6350" cap="flat" cmpd="sng" algn="ctr">
              <a:solidFill>
                <a:sysClr val="window" lastClr="FFFFFF">
                  <a:lumMod val="75000"/>
                </a:sysClr>
              </a:solidFill>
              <a:prstDash val="sysDash"/>
              <a:miter lim="800000"/>
              <a:headEnd type="oval" w="sm" len="sm"/>
              <a:tailEnd type="oval" w="sm" len="sm"/>
            </a:ln>
            <a:effectLst/>
          </p:spPr>
        </p:cxnSp>
      </p:grpSp>
      <p:sp>
        <p:nvSpPr>
          <p:cNvPr id="94" name="矩形 93"/>
          <p:cNvSpPr/>
          <p:nvPr/>
        </p:nvSpPr>
        <p:spPr>
          <a:xfrm>
            <a:off x="1299070" y="2100935"/>
            <a:ext cx="6958649" cy="830997"/>
          </a:xfrm>
          <a:prstGeom prst="rect">
            <a:avLst/>
          </a:prstGeom>
        </p:spPr>
        <p:txBody>
          <a:bodyPr wrap="square">
            <a:spAutoFit/>
            <a:scene3d>
              <a:camera prst="orthographicFront"/>
              <a:lightRig rig="threePt" dir="t"/>
            </a:scene3d>
            <a:sp3d contourW="12700"/>
          </a:bodyPr>
          <a:lstStyle/>
          <a:p>
            <a:pPr defTabSz="913765">
              <a:lnSpc>
                <a:spcPct val="120000"/>
              </a:lnSpc>
              <a:spcBef>
                <a:spcPct val="0"/>
              </a:spcBef>
              <a:defRPr/>
            </a:pPr>
            <a:r>
              <a:rPr lang="zh-CN" altLang="en-US" sz="2000" dirty="0">
                <a:solidFill>
                  <a:prstClr val="black">
                    <a:lumMod val="85000"/>
                    <a:lumOff val="15000"/>
                  </a:prstClr>
                </a:solidFill>
                <a:cs typeface="+mn-ea"/>
                <a:sym typeface="+mn-lt"/>
              </a:rPr>
              <a:t>在这里添加你的详细小段落文本内容，与标题相关并符合整体语言风格</a:t>
            </a:r>
          </a:p>
        </p:txBody>
      </p:sp>
      <p:sp>
        <p:nvSpPr>
          <p:cNvPr id="96" name="文本框 12"/>
          <p:cNvSpPr txBox="1"/>
          <p:nvPr/>
        </p:nvSpPr>
        <p:spPr>
          <a:xfrm>
            <a:off x="3787345" y="9765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randombar(horizontal)">
                                      <p:cBhvr>
                                        <p:cTn id="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75079" b="63401"/>
          <a:stretch>
            <a:fillRect/>
          </a:stretch>
        </p:blipFill>
        <p:spPr>
          <a:xfrm flipH="1">
            <a:off x="7492751" y="-8771"/>
            <a:ext cx="4699247" cy="2867381"/>
          </a:xfrm>
          <a:prstGeom prst="rect">
            <a:avLst/>
          </a:prstGeom>
        </p:spPr>
      </p:pic>
      <p:sp>
        <p:nvSpPr>
          <p:cNvPr id="2" name="椭圆 1"/>
          <p:cNvSpPr/>
          <p:nvPr/>
        </p:nvSpPr>
        <p:spPr>
          <a:xfrm>
            <a:off x="991075" y="1617826"/>
            <a:ext cx="3897297" cy="3897297"/>
          </a:xfrm>
          <a:prstGeom prst="ellipse">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Shape"/>
          <p:cNvSpPr/>
          <p:nvPr/>
        </p:nvSpPr>
        <p:spPr>
          <a:xfrm>
            <a:off x="5375612" y="1635688"/>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4" name="Shape"/>
          <p:cNvSpPr/>
          <p:nvPr/>
        </p:nvSpPr>
        <p:spPr>
          <a:xfrm rot="10800000">
            <a:off x="10113728" y="4903800"/>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5" name="MH_Entry_1"/>
          <p:cNvSpPr/>
          <p:nvPr>
            <p:custDataLst>
              <p:tags r:id="rId1"/>
            </p:custDataLst>
          </p:nvPr>
        </p:nvSpPr>
        <p:spPr>
          <a:xfrm>
            <a:off x="6043173" y="3390012"/>
            <a:ext cx="3823098" cy="5661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852170" fontAlgn="base">
              <a:spcBef>
                <a:spcPct val="0"/>
              </a:spcBef>
              <a:spcAft>
                <a:spcPct val="0"/>
              </a:spcAft>
            </a:pPr>
            <a:r>
              <a:rPr lang="zh-CN" altLang="en-US" sz="3680" dirty="0">
                <a:solidFill>
                  <a:schemeClr val="tx1">
                    <a:lumMod val="85000"/>
                    <a:lumOff val="15000"/>
                  </a:schemeClr>
                </a:solidFill>
                <a:cs typeface="+mn-ea"/>
                <a:sym typeface="+mn-lt"/>
              </a:rPr>
              <a:t>活动效果</a:t>
            </a:r>
          </a:p>
        </p:txBody>
      </p:sp>
      <p:sp>
        <p:nvSpPr>
          <p:cNvPr id="6" name="矩形 5"/>
          <p:cNvSpPr/>
          <p:nvPr/>
        </p:nvSpPr>
        <p:spPr>
          <a:xfrm>
            <a:off x="6043173" y="3986044"/>
            <a:ext cx="4443845" cy="294568"/>
          </a:xfrm>
          <a:prstGeom prst="rect">
            <a:avLst/>
          </a:prstGeom>
        </p:spPr>
        <p:txBody>
          <a:bodyPr wrap="none">
            <a:spAutoFit/>
          </a:bodyPr>
          <a:lstStyle/>
          <a:p>
            <a:pPr defTabSz="852170" fontAlgn="base">
              <a:spcBef>
                <a:spcPct val="0"/>
              </a:spcBef>
              <a:spcAft>
                <a:spcPct val="0"/>
              </a:spcAft>
            </a:pPr>
            <a:r>
              <a:rPr lang="en-US" altLang="zh-CN" sz="1315" b="1" spc="788" dirty="0">
                <a:solidFill>
                  <a:schemeClr val="tx1">
                    <a:lumMod val="85000"/>
                    <a:lumOff val="15000"/>
                  </a:schemeClr>
                </a:solidFill>
                <a:cs typeface="+mn-ea"/>
                <a:sym typeface="+mn-lt"/>
              </a:rPr>
              <a:t>ANNUAL WORK SUMMARY</a:t>
            </a:r>
            <a:endParaRPr lang="zh-CN" altLang="en-US" sz="1315" b="1" spc="788" dirty="0">
              <a:solidFill>
                <a:schemeClr val="tx1">
                  <a:lumMod val="85000"/>
                  <a:lumOff val="15000"/>
                </a:schemeClr>
              </a:solidFill>
              <a:cs typeface="+mn-ea"/>
              <a:sym typeface="+mn-lt"/>
            </a:endParaRPr>
          </a:p>
        </p:txBody>
      </p:sp>
      <p:sp>
        <p:nvSpPr>
          <p:cNvPr id="7" name="文本框 6"/>
          <p:cNvSpPr txBox="1"/>
          <p:nvPr/>
        </p:nvSpPr>
        <p:spPr>
          <a:xfrm>
            <a:off x="6043173" y="4292816"/>
            <a:ext cx="5129700" cy="7840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315" dirty="0">
                <a:solidFill>
                  <a:schemeClr val="tx1">
                    <a:lumMod val="85000"/>
                    <a:lumOff val="15000"/>
                  </a:schemeClr>
                </a:solidFill>
                <a:cs typeface="+mn-ea"/>
                <a:sym typeface="+mn-lt"/>
              </a:rPr>
              <a:t>The user can demonstrate on a projector or computer, or print the presentation and make it into a film to be used in a wider field</a:t>
            </a:r>
          </a:p>
        </p:txBody>
      </p:sp>
      <p:sp>
        <p:nvSpPr>
          <p:cNvPr id="8" name="矩形 7"/>
          <p:cNvSpPr/>
          <p:nvPr/>
        </p:nvSpPr>
        <p:spPr>
          <a:xfrm>
            <a:off x="5891814" y="2249031"/>
            <a:ext cx="3501415" cy="1200329"/>
          </a:xfrm>
          <a:prstGeom prst="rect">
            <a:avLst/>
          </a:prstGeom>
        </p:spPr>
        <p:txBody>
          <a:bodyPr wrap="square">
            <a:spAutoFit/>
          </a:bodyPr>
          <a:lstStyle/>
          <a:p>
            <a:r>
              <a:rPr lang="zh-CN" altLang="en-US" sz="7200" spc="600" dirty="0">
                <a:solidFill>
                  <a:schemeClr val="bg2">
                    <a:lumMod val="10000"/>
                  </a:schemeClr>
                </a:solidFill>
                <a:cs typeface="+mn-ea"/>
                <a:sym typeface="+mn-lt"/>
              </a:rPr>
              <a:t>第肆章</a:t>
            </a:r>
            <a:endParaRPr lang="en-US" altLang="zh-CN" sz="7200" spc="600" dirty="0">
              <a:solidFill>
                <a:schemeClr val="bg2">
                  <a:lumMod val="10000"/>
                </a:schemeClr>
              </a:solidFill>
              <a:cs typeface="+mn-ea"/>
              <a:sym typeface="+mn-lt"/>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075" y="2466724"/>
            <a:ext cx="3705082" cy="24608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flipH="1">
            <a:off x="7881322" y="1534221"/>
            <a:ext cx="76200" cy="368998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4" name="矩形 23"/>
          <p:cNvSpPr/>
          <p:nvPr/>
        </p:nvSpPr>
        <p:spPr>
          <a:xfrm flipH="1">
            <a:off x="9983172" y="1534221"/>
            <a:ext cx="76200" cy="368998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5" name="Freeform 140"/>
          <p:cNvSpPr>
            <a:spLocks noEditPoints="1"/>
          </p:cNvSpPr>
          <p:nvPr/>
        </p:nvSpPr>
        <p:spPr bwMode="auto">
          <a:xfrm>
            <a:off x="2014817" y="1825669"/>
            <a:ext cx="463561" cy="440985"/>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rgbClr val="35426D"/>
          </a:solidFill>
          <a:ln>
            <a:solidFill>
              <a:srgbClr val="35426D"/>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26" name="Freeform 33"/>
          <p:cNvSpPr>
            <a:spLocks noEditPoints="1"/>
          </p:cNvSpPr>
          <p:nvPr/>
        </p:nvSpPr>
        <p:spPr bwMode="auto">
          <a:xfrm>
            <a:off x="2043285" y="4528032"/>
            <a:ext cx="406625" cy="348535"/>
          </a:xfrm>
          <a:custGeom>
            <a:avLst/>
            <a:gdLst>
              <a:gd name="T0" fmla="*/ 126 w 130"/>
              <a:gd name="T1" fmla="*/ 18 h 112"/>
              <a:gd name="T2" fmla="*/ 106 w 130"/>
              <a:gd name="T3" fmla="*/ 2 h 112"/>
              <a:gd name="T4" fmla="*/ 101 w 130"/>
              <a:gd name="T5" fmla="*/ 0 h 112"/>
              <a:gd name="T6" fmla="*/ 29 w 130"/>
              <a:gd name="T7" fmla="*/ 0 h 112"/>
              <a:gd name="T8" fmla="*/ 24 w 130"/>
              <a:gd name="T9" fmla="*/ 2 h 112"/>
              <a:gd name="T10" fmla="*/ 4 w 130"/>
              <a:gd name="T11" fmla="*/ 18 h 112"/>
              <a:gd name="T12" fmla="*/ 1 w 130"/>
              <a:gd name="T13" fmla="*/ 27 h 112"/>
              <a:gd name="T14" fmla="*/ 9 w 130"/>
              <a:gd name="T15" fmla="*/ 51 h 112"/>
              <a:gd name="T16" fmla="*/ 14 w 130"/>
              <a:gd name="T17" fmla="*/ 56 h 112"/>
              <a:gd name="T18" fmla="*/ 17 w 130"/>
              <a:gd name="T19" fmla="*/ 56 h 112"/>
              <a:gd name="T20" fmla="*/ 21 w 130"/>
              <a:gd name="T21" fmla="*/ 55 h 112"/>
              <a:gd name="T22" fmla="*/ 21 w 130"/>
              <a:gd name="T23" fmla="*/ 104 h 112"/>
              <a:gd name="T24" fmla="*/ 29 w 130"/>
              <a:gd name="T25" fmla="*/ 112 h 112"/>
              <a:gd name="T26" fmla="*/ 101 w 130"/>
              <a:gd name="T27" fmla="*/ 112 h 112"/>
              <a:gd name="T28" fmla="*/ 109 w 130"/>
              <a:gd name="T29" fmla="*/ 104 h 112"/>
              <a:gd name="T30" fmla="*/ 109 w 130"/>
              <a:gd name="T31" fmla="*/ 55 h 112"/>
              <a:gd name="T32" fmla="*/ 113 w 130"/>
              <a:gd name="T33" fmla="*/ 56 h 112"/>
              <a:gd name="T34" fmla="*/ 116 w 130"/>
              <a:gd name="T35" fmla="*/ 56 h 112"/>
              <a:gd name="T36" fmla="*/ 121 w 130"/>
              <a:gd name="T37" fmla="*/ 51 h 112"/>
              <a:gd name="T38" fmla="*/ 129 w 130"/>
              <a:gd name="T39" fmla="*/ 27 h 112"/>
              <a:gd name="T40" fmla="*/ 126 w 130"/>
              <a:gd name="T41" fmla="*/ 18 h 112"/>
              <a:gd name="T42" fmla="*/ 80 w 130"/>
              <a:gd name="T43" fmla="*/ 8 h 112"/>
              <a:gd name="T44" fmla="*/ 65 w 130"/>
              <a:gd name="T45" fmla="*/ 16 h 112"/>
              <a:gd name="T46" fmla="*/ 50 w 130"/>
              <a:gd name="T47" fmla="*/ 8 h 112"/>
              <a:gd name="T48" fmla="*/ 80 w 130"/>
              <a:gd name="T49" fmla="*/ 8 h 112"/>
              <a:gd name="T50" fmla="*/ 113 w 130"/>
              <a:gd name="T51" fmla="*/ 48 h 112"/>
              <a:gd name="T52" fmla="*/ 101 w 130"/>
              <a:gd name="T53" fmla="*/ 40 h 112"/>
              <a:gd name="T54" fmla="*/ 101 w 130"/>
              <a:gd name="T55" fmla="*/ 104 h 112"/>
              <a:gd name="T56" fmla="*/ 29 w 130"/>
              <a:gd name="T57" fmla="*/ 104 h 112"/>
              <a:gd name="T58" fmla="*/ 29 w 130"/>
              <a:gd name="T59" fmla="*/ 40 h 112"/>
              <a:gd name="T60" fmla="*/ 17 w 130"/>
              <a:gd name="T61" fmla="*/ 48 h 112"/>
              <a:gd name="T62" fmla="*/ 9 w 130"/>
              <a:gd name="T63" fmla="*/ 24 h 112"/>
              <a:gd name="T64" fmla="*/ 29 w 130"/>
              <a:gd name="T65" fmla="*/ 8 h 112"/>
              <a:gd name="T66" fmla="*/ 46 w 130"/>
              <a:gd name="T67" fmla="*/ 8 h 112"/>
              <a:gd name="T68" fmla="*/ 65 w 130"/>
              <a:gd name="T69" fmla="*/ 20 h 112"/>
              <a:gd name="T70" fmla="*/ 84 w 130"/>
              <a:gd name="T71" fmla="*/ 8 h 112"/>
              <a:gd name="T72" fmla="*/ 101 w 130"/>
              <a:gd name="T73" fmla="*/ 8 h 112"/>
              <a:gd name="T74" fmla="*/ 121 w 130"/>
              <a:gd name="T75" fmla="*/ 24 h 112"/>
              <a:gd name="T76" fmla="*/ 113 w 130"/>
              <a:gd name="T77"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112">
                <a:moveTo>
                  <a:pt x="126" y="18"/>
                </a:moveTo>
                <a:cubicBezTo>
                  <a:pt x="106" y="2"/>
                  <a:pt x="106" y="2"/>
                  <a:pt x="106" y="2"/>
                </a:cubicBezTo>
                <a:cubicBezTo>
                  <a:pt x="105" y="1"/>
                  <a:pt x="103" y="0"/>
                  <a:pt x="101" y="0"/>
                </a:cubicBezTo>
                <a:cubicBezTo>
                  <a:pt x="29" y="0"/>
                  <a:pt x="29" y="0"/>
                  <a:pt x="29" y="0"/>
                </a:cubicBezTo>
                <a:cubicBezTo>
                  <a:pt x="27" y="0"/>
                  <a:pt x="25" y="1"/>
                  <a:pt x="24" y="2"/>
                </a:cubicBezTo>
                <a:cubicBezTo>
                  <a:pt x="4" y="18"/>
                  <a:pt x="4" y="18"/>
                  <a:pt x="4" y="18"/>
                </a:cubicBezTo>
                <a:cubicBezTo>
                  <a:pt x="1" y="20"/>
                  <a:pt x="0" y="23"/>
                  <a:pt x="1" y="27"/>
                </a:cubicBezTo>
                <a:cubicBezTo>
                  <a:pt x="9" y="51"/>
                  <a:pt x="9" y="51"/>
                  <a:pt x="9" y="51"/>
                </a:cubicBezTo>
                <a:cubicBezTo>
                  <a:pt x="10" y="53"/>
                  <a:pt x="12" y="55"/>
                  <a:pt x="14" y="56"/>
                </a:cubicBezTo>
                <a:cubicBezTo>
                  <a:pt x="15" y="56"/>
                  <a:pt x="16" y="56"/>
                  <a:pt x="17" y="56"/>
                </a:cubicBezTo>
                <a:cubicBezTo>
                  <a:pt x="18" y="56"/>
                  <a:pt x="20" y="56"/>
                  <a:pt x="21" y="55"/>
                </a:cubicBezTo>
                <a:cubicBezTo>
                  <a:pt x="21" y="104"/>
                  <a:pt x="21" y="104"/>
                  <a:pt x="21" y="104"/>
                </a:cubicBezTo>
                <a:cubicBezTo>
                  <a:pt x="21" y="108"/>
                  <a:pt x="25" y="112"/>
                  <a:pt x="29" y="112"/>
                </a:cubicBezTo>
                <a:cubicBezTo>
                  <a:pt x="101" y="112"/>
                  <a:pt x="101" y="112"/>
                  <a:pt x="101" y="112"/>
                </a:cubicBezTo>
                <a:cubicBezTo>
                  <a:pt x="105" y="112"/>
                  <a:pt x="109" y="108"/>
                  <a:pt x="109" y="104"/>
                </a:cubicBezTo>
                <a:cubicBezTo>
                  <a:pt x="109" y="55"/>
                  <a:pt x="109" y="55"/>
                  <a:pt x="109" y="55"/>
                </a:cubicBezTo>
                <a:cubicBezTo>
                  <a:pt x="110" y="56"/>
                  <a:pt x="112" y="56"/>
                  <a:pt x="113" y="56"/>
                </a:cubicBezTo>
                <a:cubicBezTo>
                  <a:pt x="114" y="56"/>
                  <a:pt x="115" y="56"/>
                  <a:pt x="116" y="56"/>
                </a:cubicBezTo>
                <a:cubicBezTo>
                  <a:pt x="118" y="55"/>
                  <a:pt x="120" y="53"/>
                  <a:pt x="121" y="51"/>
                </a:cubicBezTo>
                <a:cubicBezTo>
                  <a:pt x="129" y="27"/>
                  <a:pt x="129" y="27"/>
                  <a:pt x="129" y="27"/>
                </a:cubicBezTo>
                <a:cubicBezTo>
                  <a:pt x="130" y="23"/>
                  <a:pt x="129" y="20"/>
                  <a:pt x="126" y="18"/>
                </a:cubicBezTo>
                <a:close/>
                <a:moveTo>
                  <a:pt x="80" y="8"/>
                </a:moveTo>
                <a:cubicBezTo>
                  <a:pt x="78" y="13"/>
                  <a:pt x="72" y="16"/>
                  <a:pt x="65" y="16"/>
                </a:cubicBezTo>
                <a:cubicBezTo>
                  <a:pt x="58" y="16"/>
                  <a:pt x="52" y="13"/>
                  <a:pt x="50" y="8"/>
                </a:cubicBezTo>
                <a:lnTo>
                  <a:pt x="80" y="8"/>
                </a:lnTo>
                <a:close/>
                <a:moveTo>
                  <a:pt x="113" y="48"/>
                </a:moveTo>
                <a:cubicBezTo>
                  <a:pt x="101" y="40"/>
                  <a:pt x="101" y="40"/>
                  <a:pt x="101" y="40"/>
                </a:cubicBezTo>
                <a:cubicBezTo>
                  <a:pt x="101" y="104"/>
                  <a:pt x="101" y="104"/>
                  <a:pt x="101" y="104"/>
                </a:cubicBezTo>
                <a:cubicBezTo>
                  <a:pt x="29" y="104"/>
                  <a:pt x="29" y="104"/>
                  <a:pt x="29" y="104"/>
                </a:cubicBezTo>
                <a:cubicBezTo>
                  <a:pt x="29" y="40"/>
                  <a:pt x="29" y="40"/>
                  <a:pt x="29" y="40"/>
                </a:cubicBezTo>
                <a:cubicBezTo>
                  <a:pt x="17" y="48"/>
                  <a:pt x="17" y="48"/>
                  <a:pt x="17" y="48"/>
                </a:cubicBezTo>
                <a:cubicBezTo>
                  <a:pt x="9" y="24"/>
                  <a:pt x="9" y="24"/>
                  <a:pt x="9" y="24"/>
                </a:cubicBezTo>
                <a:cubicBezTo>
                  <a:pt x="29" y="8"/>
                  <a:pt x="29" y="8"/>
                  <a:pt x="29" y="8"/>
                </a:cubicBezTo>
                <a:cubicBezTo>
                  <a:pt x="46" y="8"/>
                  <a:pt x="46" y="8"/>
                  <a:pt x="46" y="8"/>
                </a:cubicBezTo>
                <a:cubicBezTo>
                  <a:pt x="48" y="15"/>
                  <a:pt x="56" y="20"/>
                  <a:pt x="65" y="20"/>
                </a:cubicBezTo>
                <a:cubicBezTo>
                  <a:pt x="74" y="20"/>
                  <a:pt x="82" y="15"/>
                  <a:pt x="84" y="8"/>
                </a:cubicBezTo>
                <a:cubicBezTo>
                  <a:pt x="101" y="8"/>
                  <a:pt x="101" y="8"/>
                  <a:pt x="101" y="8"/>
                </a:cubicBezTo>
                <a:cubicBezTo>
                  <a:pt x="121" y="24"/>
                  <a:pt x="121" y="24"/>
                  <a:pt x="121" y="24"/>
                </a:cubicBezTo>
                <a:lnTo>
                  <a:pt x="113" y="48"/>
                </a:lnTo>
                <a:close/>
              </a:path>
            </a:pathLst>
          </a:custGeom>
          <a:solidFill>
            <a:srgbClr val="35426D"/>
          </a:solidFill>
          <a:ln>
            <a:solidFill>
              <a:srgbClr val="35426D"/>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grpSp>
        <p:nvGrpSpPr>
          <p:cNvPr id="27" name="Group 34"/>
          <p:cNvGrpSpPr/>
          <p:nvPr/>
        </p:nvGrpSpPr>
        <p:grpSpPr>
          <a:xfrm>
            <a:off x="2046585" y="2707264"/>
            <a:ext cx="400024" cy="374940"/>
            <a:chOff x="4836122" y="1968640"/>
            <a:chExt cx="400024" cy="374940"/>
          </a:xfrm>
          <a:solidFill>
            <a:srgbClr val="35426D"/>
          </a:solidFill>
        </p:grpSpPr>
        <p:sp>
          <p:nvSpPr>
            <p:cNvPr id="28"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w="9525">
              <a:solidFill>
                <a:srgbClr val="0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29"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w="9525">
              <a:solidFill>
                <a:srgbClr val="0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grpSp>
      <p:grpSp>
        <p:nvGrpSpPr>
          <p:cNvPr id="30" name="Group 37"/>
          <p:cNvGrpSpPr/>
          <p:nvPr/>
        </p:nvGrpSpPr>
        <p:grpSpPr>
          <a:xfrm>
            <a:off x="2046585" y="3590696"/>
            <a:ext cx="400024" cy="398703"/>
            <a:chOff x="4037394" y="1144829"/>
            <a:chExt cx="400024" cy="398703"/>
          </a:xfrm>
          <a:solidFill>
            <a:srgbClr val="35426D"/>
          </a:solidFill>
        </p:grpSpPr>
        <p:sp>
          <p:nvSpPr>
            <p:cNvPr id="31"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a:solidFill>
                <a:srgbClr val="0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32"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sp>
          <p:nvSpPr>
            <p:cNvPr id="33"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w="9525">
              <a:solidFill>
                <a:srgbClr val="0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lumMod val="75000"/>
                    <a:lumOff val="25000"/>
                  </a:prstClr>
                </a:solidFill>
                <a:effectLst/>
                <a:uLnTx/>
                <a:uFillTx/>
                <a:cs typeface="+mn-ea"/>
                <a:sym typeface="+mn-lt"/>
              </a:endParaRPr>
            </a:p>
          </p:txBody>
        </p:sp>
      </p:grpSp>
      <p:sp>
        <p:nvSpPr>
          <p:cNvPr id="34" name="文本框 33"/>
          <p:cNvSpPr txBox="1"/>
          <p:nvPr/>
        </p:nvSpPr>
        <p:spPr>
          <a:xfrm>
            <a:off x="7074477" y="5005956"/>
            <a:ext cx="2964180" cy="583565"/>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
        <p:nvSpPr>
          <p:cNvPr id="35" name="文本框 34"/>
          <p:cNvSpPr txBox="1"/>
          <p:nvPr/>
        </p:nvSpPr>
        <p:spPr>
          <a:xfrm>
            <a:off x="2750822" y="1825591"/>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defTabSz="913765">
              <a:lnSpc>
                <a:spcPct val="120000"/>
              </a:lnSpc>
              <a:spcBef>
                <a:spcPct val="0"/>
              </a:spcBef>
              <a:defRPr/>
            </a:pPr>
            <a:r>
              <a:rPr lang="zh-CN" altLang="en-US" sz="1200" dirty="0">
                <a:solidFill>
                  <a:prstClr val="black">
                    <a:lumMod val="85000"/>
                    <a:lumOff val="15000"/>
                  </a:prstClr>
                </a:solidFill>
                <a:cs typeface="+mn-ea"/>
                <a:sym typeface="+mn-lt"/>
              </a:rPr>
              <a:t>在这里添加你的详细小段落文本内容，与标题相关并符合整体语言风格</a:t>
            </a:r>
          </a:p>
        </p:txBody>
      </p:sp>
      <p:sp>
        <p:nvSpPr>
          <p:cNvPr id="36" name="文本框 35"/>
          <p:cNvSpPr txBox="1"/>
          <p:nvPr/>
        </p:nvSpPr>
        <p:spPr>
          <a:xfrm>
            <a:off x="2750822" y="1402046"/>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85000"/>
                    <a:lumOff val="15000"/>
                  </a:prstClr>
                </a:solidFill>
                <a:cs typeface="+mn-ea"/>
                <a:sym typeface="+mn-lt"/>
              </a:rPr>
              <a:t>输入标题</a:t>
            </a:r>
          </a:p>
        </p:txBody>
      </p:sp>
      <p:sp>
        <p:nvSpPr>
          <p:cNvPr id="37" name="文本框 36"/>
          <p:cNvSpPr txBox="1"/>
          <p:nvPr/>
        </p:nvSpPr>
        <p:spPr>
          <a:xfrm>
            <a:off x="2750822" y="2903514"/>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defTabSz="913765">
              <a:lnSpc>
                <a:spcPct val="120000"/>
              </a:lnSpc>
              <a:spcBef>
                <a:spcPct val="0"/>
              </a:spcBef>
              <a:defRPr/>
            </a:pPr>
            <a:r>
              <a:rPr lang="zh-CN" altLang="en-US" sz="1200" dirty="0">
                <a:solidFill>
                  <a:prstClr val="black">
                    <a:lumMod val="85000"/>
                    <a:lumOff val="15000"/>
                  </a:prstClr>
                </a:solidFill>
                <a:cs typeface="+mn-ea"/>
                <a:sym typeface="+mn-lt"/>
              </a:rPr>
              <a:t>在这里添加你的详细小段落文本内容，与标题相关并符合整体语言风格</a:t>
            </a:r>
          </a:p>
        </p:txBody>
      </p:sp>
      <p:sp>
        <p:nvSpPr>
          <p:cNvPr id="38" name="文本框 37"/>
          <p:cNvSpPr txBox="1"/>
          <p:nvPr/>
        </p:nvSpPr>
        <p:spPr>
          <a:xfrm>
            <a:off x="2750822" y="247996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85000"/>
                    <a:lumOff val="15000"/>
                  </a:prstClr>
                </a:solidFill>
                <a:cs typeface="+mn-ea"/>
                <a:sym typeface="+mn-lt"/>
              </a:rPr>
              <a:t>输入标题</a:t>
            </a:r>
          </a:p>
        </p:txBody>
      </p:sp>
      <p:sp>
        <p:nvSpPr>
          <p:cNvPr id="39" name="文本框 38"/>
          <p:cNvSpPr txBox="1"/>
          <p:nvPr/>
        </p:nvSpPr>
        <p:spPr>
          <a:xfrm>
            <a:off x="2750822" y="3883134"/>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defTabSz="913765">
              <a:lnSpc>
                <a:spcPct val="120000"/>
              </a:lnSpc>
              <a:spcBef>
                <a:spcPct val="0"/>
              </a:spcBef>
              <a:defRPr/>
            </a:pPr>
            <a:r>
              <a:rPr lang="zh-CN" altLang="en-US" sz="1200" dirty="0">
                <a:solidFill>
                  <a:prstClr val="black">
                    <a:lumMod val="85000"/>
                    <a:lumOff val="15000"/>
                  </a:prstClr>
                </a:solidFill>
                <a:cs typeface="+mn-ea"/>
                <a:sym typeface="+mn-lt"/>
              </a:rPr>
              <a:t>在这里添加你的详细小段落文本内容，与标题相关并符合整体语言风格</a:t>
            </a:r>
          </a:p>
        </p:txBody>
      </p:sp>
      <p:sp>
        <p:nvSpPr>
          <p:cNvPr id="40" name="文本框 39"/>
          <p:cNvSpPr txBox="1"/>
          <p:nvPr/>
        </p:nvSpPr>
        <p:spPr>
          <a:xfrm>
            <a:off x="2750822" y="345958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85000"/>
                    <a:lumOff val="15000"/>
                  </a:prstClr>
                </a:solidFill>
                <a:cs typeface="+mn-ea"/>
                <a:sym typeface="+mn-lt"/>
              </a:rPr>
              <a:t>输入标题</a:t>
            </a:r>
          </a:p>
        </p:txBody>
      </p:sp>
      <p:sp>
        <p:nvSpPr>
          <p:cNvPr id="41" name="文本框 40"/>
          <p:cNvSpPr txBox="1"/>
          <p:nvPr/>
        </p:nvSpPr>
        <p:spPr>
          <a:xfrm>
            <a:off x="2750822" y="4961057"/>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defTabSz="913765">
              <a:lnSpc>
                <a:spcPct val="120000"/>
              </a:lnSpc>
              <a:spcBef>
                <a:spcPct val="0"/>
              </a:spcBef>
              <a:defRPr/>
            </a:pPr>
            <a:r>
              <a:rPr lang="zh-CN" altLang="en-US" sz="1200" dirty="0">
                <a:solidFill>
                  <a:prstClr val="black">
                    <a:lumMod val="85000"/>
                    <a:lumOff val="15000"/>
                  </a:prstClr>
                </a:solidFill>
                <a:cs typeface="+mn-ea"/>
                <a:sym typeface="+mn-lt"/>
              </a:rPr>
              <a:t>在这里添加你的详细小段落文本内容，与标题相关并符合整体语言风格</a:t>
            </a:r>
          </a:p>
        </p:txBody>
      </p:sp>
      <p:sp>
        <p:nvSpPr>
          <p:cNvPr id="42" name="文本框 41"/>
          <p:cNvSpPr txBox="1"/>
          <p:nvPr/>
        </p:nvSpPr>
        <p:spPr>
          <a:xfrm>
            <a:off x="2750822" y="453751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85000"/>
                    <a:lumOff val="15000"/>
                  </a:prstClr>
                </a:solidFill>
                <a:cs typeface="+mn-ea"/>
                <a:sym typeface="+mn-lt"/>
              </a:rPr>
              <a:t>输入标题</a:t>
            </a:r>
          </a:p>
        </p:txBody>
      </p:sp>
      <p:pic>
        <p:nvPicPr>
          <p:cNvPr id="43" name="图片 42"/>
          <p:cNvPicPr>
            <a:picLocks noChangeAspect="1"/>
          </p:cNvPicPr>
          <p:nvPr/>
        </p:nvPicPr>
        <p:blipFill rotWithShape="1">
          <a:blip r:embed="rId2">
            <a:extLst>
              <a:ext uri="{28A0092B-C50C-407E-A947-70E740481C1C}">
                <a14:useLocalDpi xmlns:a14="http://schemas.microsoft.com/office/drawing/2010/main" val="0"/>
              </a:ext>
            </a:extLst>
          </a:blip>
          <a:srcRect t="65297" r="49342"/>
          <a:stretch>
            <a:fillRect/>
          </a:stretch>
        </p:blipFill>
        <p:spPr>
          <a:xfrm>
            <a:off x="6096000" y="1259742"/>
            <a:ext cx="4328718" cy="3964464"/>
          </a:xfrm>
          <a:prstGeom prst="rect">
            <a:avLst/>
          </a:prstGeom>
        </p:spPr>
      </p:pic>
      <p:sp>
        <p:nvSpPr>
          <p:cNvPr id="44" name="文本框 12"/>
          <p:cNvSpPr txBox="1"/>
          <p:nvPr/>
        </p:nvSpPr>
        <p:spPr>
          <a:xfrm>
            <a:off x="3787345" y="627422"/>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p:tgtEl>
                                          <p:spTgt spid="35"/>
                                        </p:tgtEl>
                                        <p:attrNameLst>
                                          <p:attrName>ppt_y</p:attrName>
                                        </p:attrNameLst>
                                      </p:cBhvr>
                                      <p:tavLst>
                                        <p:tav tm="0">
                                          <p:val>
                                            <p:strVal val="#ppt_y+#ppt_h*1.125000"/>
                                          </p:val>
                                        </p:tav>
                                        <p:tav tm="100000">
                                          <p:val>
                                            <p:strVal val="#ppt_y"/>
                                          </p:val>
                                        </p:tav>
                                      </p:tavLst>
                                    </p:anim>
                                    <p:animEffect transition="in" filter="wipe(up)">
                                      <p:cBhvr>
                                        <p:cTn id="29" dur="500"/>
                                        <p:tgtEl>
                                          <p:spTgt spid="35"/>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p:tgtEl>
                                          <p:spTgt spid="36"/>
                                        </p:tgtEl>
                                        <p:attrNameLst>
                                          <p:attrName>ppt_y</p:attrName>
                                        </p:attrNameLst>
                                      </p:cBhvr>
                                      <p:tavLst>
                                        <p:tav tm="0">
                                          <p:val>
                                            <p:strVal val="#ppt_y+#ppt_h*1.125000"/>
                                          </p:val>
                                        </p:tav>
                                        <p:tav tm="100000">
                                          <p:val>
                                            <p:strVal val="#ppt_y"/>
                                          </p:val>
                                        </p:tav>
                                      </p:tavLst>
                                    </p:anim>
                                    <p:animEffect transition="in" filter="wipe(up)">
                                      <p:cBhvr>
                                        <p:cTn id="34" dur="500"/>
                                        <p:tgtEl>
                                          <p:spTgt spid="36"/>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p:tgtEl>
                                          <p:spTgt spid="37"/>
                                        </p:tgtEl>
                                        <p:attrNameLst>
                                          <p:attrName>ppt_y</p:attrName>
                                        </p:attrNameLst>
                                      </p:cBhvr>
                                      <p:tavLst>
                                        <p:tav tm="0">
                                          <p:val>
                                            <p:strVal val="#ppt_y+#ppt_h*1.125000"/>
                                          </p:val>
                                        </p:tav>
                                        <p:tav tm="100000">
                                          <p:val>
                                            <p:strVal val="#ppt_y"/>
                                          </p:val>
                                        </p:tav>
                                      </p:tavLst>
                                    </p:anim>
                                    <p:animEffect transition="in" filter="wipe(up)">
                                      <p:cBhvr>
                                        <p:cTn id="39" dur="500"/>
                                        <p:tgtEl>
                                          <p:spTgt spid="37"/>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2500"/>
                            </p:stCondLst>
                            <p:childTnLst>
                              <p:par>
                                <p:cTn id="46" presetID="12" presetClass="entr" presetSubtype="4"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p:tgtEl>
                                          <p:spTgt spid="39"/>
                                        </p:tgtEl>
                                        <p:attrNameLst>
                                          <p:attrName>ppt_y</p:attrName>
                                        </p:attrNameLst>
                                      </p:cBhvr>
                                      <p:tavLst>
                                        <p:tav tm="0">
                                          <p:val>
                                            <p:strVal val="#ppt_y+#ppt_h*1.125000"/>
                                          </p:val>
                                        </p:tav>
                                        <p:tav tm="100000">
                                          <p:val>
                                            <p:strVal val="#ppt_y"/>
                                          </p:val>
                                        </p:tav>
                                      </p:tavLst>
                                    </p:anim>
                                    <p:animEffect transition="in" filter="wipe(up)">
                                      <p:cBhvr>
                                        <p:cTn id="49" dur="500"/>
                                        <p:tgtEl>
                                          <p:spTgt spid="39"/>
                                        </p:tgtEl>
                                      </p:cBhvr>
                                    </p:animEffect>
                                  </p:childTnLst>
                                </p:cTn>
                              </p:par>
                            </p:childTnLst>
                          </p:cTn>
                        </p:par>
                        <p:par>
                          <p:cTn id="50" fill="hold">
                            <p:stCondLst>
                              <p:cond delay="3000"/>
                            </p:stCondLst>
                            <p:childTnLst>
                              <p:par>
                                <p:cTn id="51" presetID="1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p:tgtEl>
                                          <p:spTgt spid="40"/>
                                        </p:tgtEl>
                                        <p:attrNameLst>
                                          <p:attrName>ppt_y</p:attrName>
                                        </p:attrNameLst>
                                      </p:cBhvr>
                                      <p:tavLst>
                                        <p:tav tm="0">
                                          <p:val>
                                            <p:strVal val="#ppt_y+#ppt_h*1.125000"/>
                                          </p:val>
                                        </p:tav>
                                        <p:tav tm="100000">
                                          <p:val>
                                            <p:strVal val="#ppt_y"/>
                                          </p:val>
                                        </p:tav>
                                      </p:tavLst>
                                    </p:anim>
                                    <p:animEffect transition="in" filter="wipe(up)">
                                      <p:cBhvr>
                                        <p:cTn id="54" dur="500"/>
                                        <p:tgtEl>
                                          <p:spTgt spid="40"/>
                                        </p:tgtEl>
                                      </p:cBhvr>
                                    </p:animEffect>
                                  </p:childTnLst>
                                </p:cTn>
                              </p:par>
                            </p:childTnLst>
                          </p:cTn>
                        </p:par>
                        <p:par>
                          <p:cTn id="55" fill="hold">
                            <p:stCondLst>
                              <p:cond delay="3500"/>
                            </p:stCondLst>
                            <p:childTnLst>
                              <p:par>
                                <p:cTn id="56" presetID="12" presetClass="entr" presetSubtype="4"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p:tgtEl>
                                          <p:spTgt spid="41"/>
                                        </p:tgtEl>
                                        <p:attrNameLst>
                                          <p:attrName>ppt_y</p:attrName>
                                        </p:attrNameLst>
                                      </p:cBhvr>
                                      <p:tavLst>
                                        <p:tav tm="0">
                                          <p:val>
                                            <p:strVal val="#ppt_y+#ppt_h*1.125000"/>
                                          </p:val>
                                        </p:tav>
                                        <p:tav tm="100000">
                                          <p:val>
                                            <p:strVal val="#ppt_y"/>
                                          </p:val>
                                        </p:tav>
                                      </p:tavLst>
                                    </p:anim>
                                    <p:animEffect transition="in" filter="wipe(up)">
                                      <p:cBhvr>
                                        <p:cTn id="59" dur="500"/>
                                        <p:tgtEl>
                                          <p:spTgt spid="41"/>
                                        </p:tgtEl>
                                      </p:cBhvr>
                                    </p:animEffect>
                                  </p:childTnLst>
                                </p:cTn>
                              </p:par>
                            </p:childTnLst>
                          </p:cTn>
                        </p:par>
                        <p:par>
                          <p:cTn id="60" fill="hold">
                            <p:stCondLst>
                              <p:cond delay="4000"/>
                            </p:stCondLst>
                            <p:childTnLst>
                              <p:par>
                                <p:cTn id="61" presetID="1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p:tgtEl>
                                          <p:spTgt spid="42"/>
                                        </p:tgtEl>
                                        <p:attrNameLst>
                                          <p:attrName>ppt_y</p:attrName>
                                        </p:attrNameLst>
                                      </p:cBhvr>
                                      <p:tavLst>
                                        <p:tav tm="0">
                                          <p:val>
                                            <p:strVal val="#ppt_y+#ppt_h*1.125000"/>
                                          </p:val>
                                        </p:tav>
                                        <p:tav tm="100000">
                                          <p:val>
                                            <p:strVal val="#ppt_y"/>
                                          </p:val>
                                        </p:tav>
                                      </p:tavLst>
                                    </p:anim>
                                    <p:animEffect transition="in" filter="wipe(up)">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35" grpId="0" bldLvl="0"/>
      <p:bldP spid="36" grpId="0" bldLvl="0"/>
      <p:bldP spid="37" grpId="0" bldLvl="0"/>
      <p:bldP spid="38" grpId="0" bldLvl="0"/>
      <p:bldP spid="39" grpId="0" bldLvl="0"/>
      <p:bldP spid="40" grpId="0" bldLvl="0"/>
      <p:bldP spid="41" grpId="0" bldLvl="0"/>
      <p:bldP spid="42"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0"/>
          <p:cNvGrpSpPr/>
          <p:nvPr/>
        </p:nvGrpSpPr>
        <p:grpSpPr>
          <a:xfrm>
            <a:off x="4319978" y="1509394"/>
            <a:ext cx="3857948" cy="3839211"/>
            <a:chOff x="2627784" y="1988840"/>
            <a:chExt cx="4196848" cy="4176464"/>
          </a:xfrm>
        </p:grpSpPr>
        <p:sp>
          <p:nvSpPr>
            <p:cNvPr id="23" name="Freeform 6"/>
            <p:cNvSpPr/>
            <p:nvPr/>
          </p:nvSpPr>
          <p:spPr>
            <a:xfrm>
              <a:off x="3880779" y="1988840"/>
              <a:ext cx="2742048" cy="2073970"/>
            </a:xfrm>
            <a:custGeom>
              <a:avLst/>
              <a:gdLst>
                <a:gd name="connsiteX0" fmla="*/ 672724 w 2176259"/>
                <a:gd name="connsiteY0" fmla="*/ 0 h 1646031"/>
                <a:gd name="connsiteX1" fmla="*/ 2124457 w 2176259"/>
                <a:gd name="connsiteY1" fmla="*/ 864036 h 1646031"/>
                <a:gd name="connsiteX2" fmla="*/ 2176259 w 2176259"/>
                <a:gd name="connsiteY2" fmla="*/ 971569 h 1646031"/>
                <a:gd name="connsiteX3" fmla="*/ 1501797 w 2176259"/>
                <a:gd name="connsiteY3" fmla="*/ 1646031 h 1646031"/>
                <a:gd name="connsiteX4" fmla="*/ 0 w 2176259"/>
                <a:gd name="connsiteY4" fmla="*/ 144234 h 1646031"/>
                <a:gd name="connsiteX5" fmla="*/ 30081 w 2176259"/>
                <a:gd name="connsiteY5" fmla="*/ 129744 h 1646031"/>
                <a:gd name="connsiteX6" fmla="*/ 672724 w 2176259"/>
                <a:gd name="connsiteY6" fmla="*/ 0 h 164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259" h="1646031">
                  <a:moveTo>
                    <a:pt x="672724" y="0"/>
                  </a:moveTo>
                  <a:cubicBezTo>
                    <a:pt x="1299602" y="0"/>
                    <a:pt x="1844878" y="349377"/>
                    <a:pt x="2124457" y="864036"/>
                  </a:cubicBezTo>
                  <a:lnTo>
                    <a:pt x="2176259" y="971569"/>
                  </a:lnTo>
                  <a:lnTo>
                    <a:pt x="1501797" y="1646031"/>
                  </a:lnTo>
                  <a:lnTo>
                    <a:pt x="0" y="144234"/>
                  </a:lnTo>
                  <a:lnTo>
                    <a:pt x="30081" y="129744"/>
                  </a:lnTo>
                  <a:cubicBezTo>
                    <a:pt x="227604" y="46199"/>
                    <a:pt x="444769" y="0"/>
                    <a:pt x="672724" y="0"/>
                  </a:cubicBezTo>
                  <a:close/>
                </a:path>
              </a:pathLst>
            </a:custGeom>
            <a:solidFill>
              <a:srgbClr val="35426D"/>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dirty="0">
                <a:ln>
                  <a:noFill/>
                </a:ln>
                <a:solidFill>
                  <a:prstClr val="white"/>
                </a:solidFill>
                <a:effectLst/>
                <a:uLnTx/>
                <a:uFillTx/>
                <a:cs typeface="+mn-ea"/>
                <a:sym typeface="+mn-lt"/>
              </a:endParaRPr>
            </a:p>
          </p:txBody>
        </p:sp>
        <p:sp>
          <p:nvSpPr>
            <p:cNvPr id="24" name="Freeform 7"/>
            <p:cNvSpPr/>
            <p:nvPr/>
          </p:nvSpPr>
          <p:spPr>
            <a:xfrm>
              <a:off x="4744402" y="3221449"/>
              <a:ext cx="2080230" cy="2746119"/>
            </a:xfrm>
            <a:custGeom>
              <a:avLst/>
              <a:gdLst>
                <a:gd name="connsiteX0" fmla="*/ 1506765 w 1650999"/>
                <a:gd name="connsiteY0" fmla="*/ 0 h 2179490"/>
                <a:gd name="connsiteX1" fmla="*/ 1521255 w 1650999"/>
                <a:gd name="connsiteY1" fmla="*/ 30081 h 2179490"/>
                <a:gd name="connsiteX2" fmla="*/ 1650999 w 1650999"/>
                <a:gd name="connsiteY2" fmla="*/ 672724 h 2179490"/>
                <a:gd name="connsiteX3" fmla="*/ 786964 w 1650999"/>
                <a:gd name="connsiteY3" fmla="*/ 2124457 h 2179490"/>
                <a:gd name="connsiteX4" fmla="*/ 672724 w 1650999"/>
                <a:gd name="connsiteY4" fmla="*/ 2179490 h 2179490"/>
                <a:gd name="connsiteX5" fmla="*/ 0 w 1650999"/>
                <a:gd name="connsiteY5" fmla="*/ 1506766 h 21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999" h="2179490">
                  <a:moveTo>
                    <a:pt x="1506765" y="0"/>
                  </a:moveTo>
                  <a:lnTo>
                    <a:pt x="1521255" y="30081"/>
                  </a:lnTo>
                  <a:cubicBezTo>
                    <a:pt x="1604801" y="227603"/>
                    <a:pt x="1650999" y="444769"/>
                    <a:pt x="1650999" y="672724"/>
                  </a:cubicBezTo>
                  <a:cubicBezTo>
                    <a:pt x="1650999" y="1299602"/>
                    <a:pt x="1301622" y="1844878"/>
                    <a:pt x="786964" y="2124457"/>
                  </a:cubicBezTo>
                  <a:lnTo>
                    <a:pt x="672724" y="2179490"/>
                  </a:lnTo>
                  <a:lnTo>
                    <a:pt x="0" y="1506766"/>
                  </a:lnTo>
                  <a:close/>
                </a:path>
              </a:pathLst>
            </a:custGeom>
            <a:solidFill>
              <a:srgbClr val="35426D">
                <a:lumMod val="100000"/>
              </a:srgbClr>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a:ln>
                  <a:noFill/>
                </a:ln>
                <a:solidFill>
                  <a:prstClr val="white"/>
                </a:solidFill>
                <a:effectLst/>
                <a:uLnTx/>
                <a:uFillTx/>
                <a:cs typeface="+mn-ea"/>
                <a:sym typeface="+mn-lt"/>
              </a:endParaRPr>
            </a:p>
          </p:txBody>
        </p:sp>
        <p:sp>
          <p:nvSpPr>
            <p:cNvPr id="25" name="Freeform 8"/>
            <p:cNvSpPr/>
            <p:nvPr/>
          </p:nvSpPr>
          <p:spPr>
            <a:xfrm>
              <a:off x="2834049" y="4091457"/>
              <a:ext cx="2741966" cy="2073847"/>
            </a:xfrm>
            <a:custGeom>
              <a:avLst/>
              <a:gdLst>
                <a:gd name="connsiteX0" fmla="*/ 674494 w 2176194"/>
                <a:gd name="connsiteY0" fmla="*/ 0 h 1645933"/>
                <a:gd name="connsiteX1" fmla="*/ 2176194 w 2176194"/>
                <a:gd name="connsiteY1" fmla="*/ 1501700 h 1645933"/>
                <a:gd name="connsiteX2" fmla="*/ 2146116 w 2176194"/>
                <a:gd name="connsiteY2" fmla="*/ 1516189 h 1645933"/>
                <a:gd name="connsiteX3" fmla="*/ 1503472 w 2176194"/>
                <a:gd name="connsiteY3" fmla="*/ 1645933 h 1645933"/>
                <a:gd name="connsiteX4" fmla="*/ 51739 w 2176194"/>
                <a:gd name="connsiteY4" fmla="*/ 781898 h 1645933"/>
                <a:gd name="connsiteX5" fmla="*/ 0 w 2176194"/>
                <a:gd name="connsiteY5" fmla="*/ 674494 h 16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6194" h="1645933">
                  <a:moveTo>
                    <a:pt x="674494" y="0"/>
                  </a:moveTo>
                  <a:lnTo>
                    <a:pt x="2176194" y="1501700"/>
                  </a:lnTo>
                  <a:lnTo>
                    <a:pt x="2146116" y="1516189"/>
                  </a:lnTo>
                  <a:cubicBezTo>
                    <a:pt x="1948593" y="1599735"/>
                    <a:pt x="1731428" y="1645933"/>
                    <a:pt x="1503472" y="1645933"/>
                  </a:cubicBezTo>
                  <a:cubicBezTo>
                    <a:pt x="876595" y="1645933"/>
                    <a:pt x="331318" y="1296556"/>
                    <a:pt x="51739" y="781898"/>
                  </a:cubicBezTo>
                  <a:lnTo>
                    <a:pt x="0" y="674494"/>
                  </a:lnTo>
                  <a:close/>
                </a:path>
              </a:pathLst>
            </a:custGeom>
            <a:solidFill>
              <a:srgbClr val="35426D"/>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dirty="0">
                <a:ln>
                  <a:noFill/>
                </a:ln>
                <a:solidFill>
                  <a:prstClr val="white"/>
                </a:solidFill>
                <a:effectLst/>
                <a:uLnTx/>
                <a:uFillTx/>
                <a:cs typeface="+mn-ea"/>
                <a:sym typeface="+mn-lt"/>
              </a:endParaRPr>
            </a:p>
          </p:txBody>
        </p:sp>
        <p:sp>
          <p:nvSpPr>
            <p:cNvPr id="26" name="Freeform 9"/>
            <p:cNvSpPr/>
            <p:nvPr/>
          </p:nvSpPr>
          <p:spPr>
            <a:xfrm>
              <a:off x="2627784" y="2179271"/>
              <a:ext cx="2076677" cy="2743807"/>
            </a:xfrm>
            <a:custGeom>
              <a:avLst/>
              <a:gdLst>
                <a:gd name="connsiteX0" fmla="*/ 974468 w 1648179"/>
                <a:gd name="connsiteY0" fmla="*/ 0 h 2177655"/>
                <a:gd name="connsiteX1" fmla="*/ 1648179 w 1648179"/>
                <a:gd name="connsiteY1" fmla="*/ 673711 h 2177655"/>
                <a:gd name="connsiteX2" fmla="*/ 144234 w 1648179"/>
                <a:gd name="connsiteY2" fmla="*/ 2177655 h 2177655"/>
                <a:gd name="connsiteX3" fmla="*/ 129744 w 1648179"/>
                <a:gd name="connsiteY3" fmla="*/ 2147575 h 2177655"/>
                <a:gd name="connsiteX4" fmla="*/ 0 w 1648179"/>
                <a:gd name="connsiteY4" fmla="*/ 1504931 h 2177655"/>
                <a:gd name="connsiteX5" fmla="*/ 864036 w 1648179"/>
                <a:gd name="connsiteY5" fmla="*/ 53198 h 217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179" h="2177655">
                  <a:moveTo>
                    <a:pt x="974468" y="0"/>
                  </a:moveTo>
                  <a:lnTo>
                    <a:pt x="1648179" y="673711"/>
                  </a:lnTo>
                  <a:lnTo>
                    <a:pt x="144234" y="2177655"/>
                  </a:lnTo>
                  <a:lnTo>
                    <a:pt x="129744" y="2147575"/>
                  </a:lnTo>
                  <a:cubicBezTo>
                    <a:pt x="46199" y="1950052"/>
                    <a:pt x="0" y="1732887"/>
                    <a:pt x="0" y="1504931"/>
                  </a:cubicBezTo>
                  <a:cubicBezTo>
                    <a:pt x="0" y="878053"/>
                    <a:pt x="349377" y="332777"/>
                    <a:pt x="864036" y="53198"/>
                  </a:cubicBezTo>
                  <a:close/>
                </a:path>
              </a:pathLst>
            </a:custGeom>
            <a:solidFill>
              <a:srgbClr val="35426D">
                <a:lumMod val="100000"/>
              </a:srgbClr>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3155" b="1" i="0" u="none" strike="noStrike" kern="0" cap="small" spc="0" normalizeH="0" baseline="0" noProof="0" dirty="0">
                <a:ln>
                  <a:noFill/>
                </a:ln>
                <a:solidFill>
                  <a:prstClr val="black">
                    <a:lumMod val="95000"/>
                    <a:lumOff val="5000"/>
                  </a:prstClr>
                </a:solidFill>
                <a:effectLst/>
                <a:uLnTx/>
                <a:uFillTx/>
                <a:cs typeface="+mn-ea"/>
                <a:sym typeface="+mn-lt"/>
              </a:endParaRPr>
            </a:p>
          </p:txBody>
        </p:sp>
      </p:grpSp>
      <p:sp>
        <p:nvSpPr>
          <p:cNvPr id="27" name="Oval 19"/>
          <p:cNvSpPr/>
          <p:nvPr/>
        </p:nvSpPr>
        <p:spPr>
          <a:xfrm>
            <a:off x="7086612" y="2945569"/>
            <a:ext cx="314155" cy="314155"/>
          </a:xfrm>
          <a:prstGeom prst="ellipse">
            <a:avLst/>
          </a:prstGeom>
          <a:solidFill>
            <a:sysClr val="window" lastClr="FFFFFF"/>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prstClr val="black">
                    <a:lumMod val="95000"/>
                    <a:lumOff val="5000"/>
                  </a:prstClr>
                </a:solidFill>
                <a:effectLst/>
                <a:uLnTx/>
                <a:uFillTx/>
                <a:cs typeface="+mn-ea"/>
                <a:sym typeface="+mn-lt"/>
              </a:rPr>
              <a:t>1</a:t>
            </a:r>
          </a:p>
        </p:txBody>
      </p:sp>
      <p:sp>
        <p:nvSpPr>
          <p:cNvPr id="28" name="Oval 21"/>
          <p:cNvSpPr/>
          <p:nvPr/>
        </p:nvSpPr>
        <p:spPr>
          <a:xfrm>
            <a:off x="5137878" y="3590497"/>
            <a:ext cx="314155" cy="314155"/>
          </a:xfrm>
          <a:prstGeom prst="ellipse">
            <a:avLst/>
          </a:prstGeom>
          <a:solidFill>
            <a:sysClr val="window" lastClr="FFFFFF"/>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prstClr val="black">
                    <a:lumMod val="95000"/>
                    <a:lumOff val="5000"/>
                  </a:prstClr>
                </a:solidFill>
                <a:effectLst/>
                <a:uLnTx/>
                <a:uFillTx/>
                <a:cs typeface="+mn-ea"/>
                <a:sym typeface="+mn-lt"/>
              </a:rPr>
              <a:t>3</a:t>
            </a:r>
          </a:p>
        </p:txBody>
      </p:sp>
      <p:sp>
        <p:nvSpPr>
          <p:cNvPr id="29" name="Oval 22"/>
          <p:cNvSpPr/>
          <p:nvPr/>
        </p:nvSpPr>
        <p:spPr>
          <a:xfrm>
            <a:off x="5786004" y="2328315"/>
            <a:ext cx="314155" cy="314155"/>
          </a:xfrm>
          <a:prstGeom prst="ellipse">
            <a:avLst/>
          </a:prstGeom>
          <a:solidFill>
            <a:sysClr val="window" lastClr="FFFFFF"/>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prstClr val="black">
                    <a:lumMod val="95000"/>
                    <a:lumOff val="5000"/>
                  </a:prstClr>
                </a:solidFill>
                <a:effectLst/>
                <a:uLnTx/>
                <a:uFillTx/>
                <a:cs typeface="+mn-ea"/>
                <a:sym typeface="+mn-lt"/>
              </a:rPr>
              <a:t>4</a:t>
            </a:r>
          </a:p>
        </p:txBody>
      </p:sp>
      <p:sp>
        <p:nvSpPr>
          <p:cNvPr id="30" name="Oval 23"/>
          <p:cNvSpPr/>
          <p:nvPr/>
        </p:nvSpPr>
        <p:spPr>
          <a:xfrm>
            <a:off x="6477541" y="4234809"/>
            <a:ext cx="314155" cy="314155"/>
          </a:xfrm>
          <a:prstGeom prst="ellipse">
            <a:avLst/>
          </a:prstGeom>
          <a:solidFill>
            <a:sysClr val="window" lastClr="FFFFFF"/>
          </a:solidFill>
          <a:ln w="38100" cap="flat" cmpd="sng" algn="ctr">
            <a:noFill/>
            <a:prstDash val="solid"/>
            <a:round/>
            <a:headEnd type="none" w="med" len="med"/>
            <a:tailEnd type="none" w="med" len="med"/>
          </a:ln>
          <a:effectLst/>
        </p:spPr>
        <p:txBody>
          <a:bodyPr vert="horz" wrap="square" lIns="120140" tIns="60070" rIns="120140" bIns="6007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365" b="1" i="0" u="none" strike="noStrike" kern="0" cap="small" spc="0" normalizeH="0" baseline="0" noProof="0" dirty="0">
                <a:ln>
                  <a:noFill/>
                </a:ln>
                <a:solidFill>
                  <a:prstClr val="black">
                    <a:lumMod val="95000"/>
                    <a:lumOff val="5000"/>
                  </a:prstClr>
                </a:solidFill>
                <a:effectLst/>
                <a:uLnTx/>
                <a:uFillTx/>
                <a:cs typeface="+mn-ea"/>
                <a:sym typeface="+mn-lt"/>
              </a:rPr>
              <a:t>2</a:t>
            </a:r>
          </a:p>
        </p:txBody>
      </p:sp>
      <p:grpSp>
        <p:nvGrpSpPr>
          <p:cNvPr id="31" name="Ellipse 256"/>
          <p:cNvGrpSpPr/>
          <p:nvPr/>
        </p:nvGrpSpPr>
        <p:grpSpPr bwMode="auto">
          <a:xfrm>
            <a:off x="4213947" y="5407646"/>
            <a:ext cx="4070009" cy="595512"/>
            <a:chOff x="4712208" y="4803648"/>
            <a:chExt cx="2822448" cy="621792"/>
          </a:xfrm>
        </p:grpSpPr>
        <p:pic>
          <p:nvPicPr>
            <p:cNvPr id="32" name="Ellipse 256"/>
            <p:cNvPicPr>
              <a:picLocks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4712208" y="4803648"/>
              <a:ext cx="2822448"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369"/>
            <p:cNvSpPr txBox="1">
              <a:spLocks noChangeArrowheads="1"/>
            </p:cNvSpPr>
            <p:nvPr/>
          </p:nvSpPr>
          <p:spPr bwMode="auto">
            <a:xfrm>
              <a:off x="5129610" y="4897422"/>
              <a:ext cx="1985245" cy="4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sz="2365" noProof="1">
                <a:solidFill>
                  <a:srgbClr val="FFFFFF"/>
                </a:solidFill>
                <a:cs typeface="+mn-ea"/>
                <a:sym typeface="+mn-lt"/>
              </a:endParaRPr>
            </a:p>
          </p:txBody>
        </p:sp>
      </p:grpSp>
      <p:sp>
        <p:nvSpPr>
          <p:cNvPr id="34" name="文本框 33"/>
          <p:cNvSpPr txBox="1"/>
          <p:nvPr/>
        </p:nvSpPr>
        <p:spPr>
          <a:xfrm>
            <a:off x="1491688" y="1975928"/>
            <a:ext cx="2580233" cy="901272"/>
          </a:xfrm>
          <a:prstGeom prst="rect">
            <a:avLst/>
          </a:prstGeom>
          <a:noFill/>
        </p:spPr>
        <p:txBody>
          <a:bodyPr wrap="square" rtlCol="0">
            <a:spAutoFit/>
          </a:bodyPr>
          <a:lstStyle/>
          <a:p>
            <a:pPr algn="ctr">
              <a:spcBef>
                <a:spcPts val="790"/>
              </a:spcBef>
            </a:pPr>
            <a:r>
              <a:rPr lang="zh-CN" altLang="en-US" sz="1315" dirty="0">
                <a:solidFill>
                  <a:prstClr val="black">
                    <a:lumMod val="95000"/>
                    <a:lumOff val="5000"/>
                  </a:prstClr>
                </a:solidFill>
                <a:cs typeface="+mn-ea"/>
                <a:sym typeface="+mn-lt"/>
              </a:rPr>
              <a:t>在这里添加你的详细小段落文本内容，与标题相关并符合整体语言风格，将你需要表达的意思表述清楚完整，与设计排版相符合。</a:t>
            </a:r>
            <a:endParaRPr lang="en-US" altLang="zh-CN" sz="1315" dirty="0">
              <a:solidFill>
                <a:prstClr val="black">
                  <a:lumMod val="95000"/>
                  <a:lumOff val="5000"/>
                </a:prstClr>
              </a:solidFill>
              <a:cs typeface="+mn-ea"/>
              <a:sym typeface="+mn-lt"/>
            </a:endParaRPr>
          </a:p>
        </p:txBody>
      </p:sp>
      <p:sp>
        <p:nvSpPr>
          <p:cNvPr id="35" name="Rectangle 24"/>
          <p:cNvSpPr>
            <a:spLocks noChangeArrowheads="1"/>
          </p:cNvSpPr>
          <p:nvPr/>
        </p:nvSpPr>
        <p:spPr bwMode="auto">
          <a:xfrm>
            <a:off x="1866594" y="1630733"/>
            <a:ext cx="1647928" cy="2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prstClr val="black">
                    <a:lumMod val="95000"/>
                    <a:lumOff val="5000"/>
                  </a:prstClr>
                </a:solidFill>
                <a:cs typeface="+mn-ea"/>
                <a:sym typeface="+mn-lt"/>
              </a:rPr>
              <a:t>单击填加标题</a:t>
            </a:r>
          </a:p>
        </p:txBody>
      </p:sp>
      <p:sp>
        <p:nvSpPr>
          <p:cNvPr id="36" name="文本框 35"/>
          <p:cNvSpPr txBox="1"/>
          <p:nvPr/>
        </p:nvSpPr>
        <p:spPr>
          <a:xfrm>
            <a:off x="1491688" y="4248781"/>
            <a:ext cx="2580233" cy="901272"/>
          </a:xfrm>
          <a:prstGeom prst="rect">
            <a:avLst/>
          </a:prstGeom>
          <a:noFill/>
        </p:spPr>
        <p:txBody>
          <a:bodyPr wrap="square" rtlCol="0">
            <a:spAutoFit/>
          </a:bodyPr>
          <a:lstStyle/>
          <a:p>
            <a:pPr algn="ctr">
              <a:spcBef>
                <a:spcPts val="790"/>
              </a:spcBef>
            </a:pPr>
            <a:r>
              <a:rPr lang="zh-CN" altLang="en-US" sz="1315" dirty="0">
                <a:solidFill>
                  <a:prstClr val="black">
                    <a:lumMod val="95000"/>
                    <a:lumOff val="5000"/>
                  </a:prstClr>
                </a:solidFill>
                <a:cs typeface="+mn-ea"/>
                <a:sym typeface="+mn-lt"/>
              </a:rPr>
              <a:t>在这里添加你的详细小段落文本内容，与标题相关并符合整体语言风格，将你需要表达的意思表述清楚完整，与设计排版相符合。</a:t>
            </a:r>
            <a:endParaRPr lang="en-US" altLang="zh-CN" sz="1315" dirty="0">
              <a:solidFill>
                <a:prstClr val="black">
                  <a:lumMod val="95000"/>
                  <a:lumOff val="5000"/>
                </a:prstClr>
              </a:solidFill>
              <a:cs typeface="+mn-ea"/>
              <a:sym typeface="+mn-lt"/>
            </a:endParaRPr>
          </a:p>
        </p:txBody>
      </p:sp>
      <p:sp>
        <p:nvSpPr>
          <p:cNvPr id="37" name="Rectangle 24"/>
          <p:cNvSpPr>
            <a:spLocks noChangeArrowheads="1"/>
          </p:cNvSpPr>
          <p:nvPr/>
        </p:nvSpPr>
        <p:spPr bwMode="auto">
          <a:xfrm>
            <a:off x="1957841" y="3927575"/>
            <a:ext cx="1647928" cy="2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prstClr val="black">
                    <a:lumMod val="95000"/>
                    <a:lumOff val="5000"/>
                  </a:prstClr>
                </a:solidFill>
                <a:cs typeface="+mn-ea"/>
                <a:sym typeface="+mn-lt"/>
              </a:rPr>
              <a:t>单击填加标题</a:t>
            </a:r>
          </a:p>
        </p:txBody>
      </p:sp>
      <p:sp>
        <p:nvSpPr>
          <p:cNvPr id="38" name="文本框 37"/>
          <p:cNvSpPr txBox="1"/>
          <p:nvPr/>
        </p:nvSpPr>
        <p:spPr>
          <a:xfrm>
            <a:off x="8338379" y="2036599"/>
            <a:ext cx="2580233" cy="901272"/>
          </a:xfrm>
          <a:prstGeom prst="rect">
            <a:avLst/>
          </a:prstGeom>
          <a:noFill/>
        </p:spPr>
        <p:txBody>
          <a:bodyPr wrap="square" rtlCol="0">
            <a:spAutoFit/>
          </a:bodyPr>
          <a:lstStyle/>
          <a:p>
            <a:pPr algn="ctr">
              <a:spcBef>
                <a:spcPts val="790"/>
              </a:spcBef>
            </a:pPr>
            <a:r>
              <a:rPr lang="zh-CN" altLang="en-US" sz="1315" dirty="0">
                <a:solidFill>
                  <a:prstClr val="black">
                    <a:lumMod val="95000"/>
                    <a:lumOff val="5000"/>
                  </a:prstClr>
                </a:solidFill>
                <a:cs typeface="+mn-ea"/>
                <a:sym typeface="+mn-lt"/>
              </a:rPr>
              <a:t>在这里添加你的详细小段落文本内容，与标题相关并符合整体语言风格，将你需要表达的意思表述清楚完整，与设计排版相符合。</a:t>
            </a:r>
            <a:endParaRPr lang="en-US" altLang="zh-CN" sz="1315" dirty="0">
              <a:solidFill>
                <a:prstClr val="black">
                  <a:lumMod val="95000"/>
                  <a:lumOff val="5000"/>
                </a:prstClr>
              </a:solidFill>
              <a:cs typeface="+mn-ea"/>
              <a:sym typeface="+mn-lt"/>
            </a:endParaRPr>
          </a:p>
        </p:txBody>
      </p:sp>
      <p:sp>
        <p:nvSpPr>
          <p:cNvPr id="39" name="Rectangle 24"/>
          <p:cNvSpPr>
            <a:spLocks noChangeArrowheads="1"/>
          </p:cNvSpPr>
          <p:nvPr/>
        </p:nvSpPr>
        <p:spPr bwMode="auto">
          <a:xfrm>
            <a:off x="8804532" y="1715392"/>
            <a:ext cx="1647928" cy="2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prstClr val="black">
                    <a:lumMod val="95000"/>
                    <a:lumOff val="5000"/>
                  </a:prstClr>
                </a:solidFill>
                <a:cs typeface="+mn-ea"/>
                <a:sym typeface="+mn-lt"/>
              </a:rPr>
              <a:t>单击填加标题</a:t>
            </a:r>
          </a:p>
        </p:txBody>
      </p:sp>
      <p:sp>
        <p:nvSpPr>
          <p:cNvPr id="40" name="文本框 39"/>
          <p:cNvSpPr txBox="1"/>
          <p:nvPr/>
        </p:nvSpPr>
        <p:spPr>
          <a:xfrm>
            <a:off x="8361599" y="4386349"/>
            <a:ext cx="2580233" cy="901272"/>
          </a:xfrm>
          <a:prstGeom prst="rect">
            <a:avLst/>
          </a:prstGeom>
          <a:noFill/>
        </p:spPr>
        <p:txBody>
          <a:bodyPr wrap="square" rtlCol="0">
            <a:spAutoFit/>
          </a:bodyPr>
          <a:lstStyle/>
          <a:p>
            <a:pPr algn="ctr">
              <a:spcBef>
                <a:spcPts val="790"/>
              </a:spcBef>
            </a:pPr>
            <a:r>
              <a:rPr lang="zh-CN" altLang="en-US" sz="1315" dirty="0">
                <a:solidFill>
                  <a:prstClr val="black">
                    <a:lumMod val="95000"/>
                    <a:lumOff val="5000"/>
                  </a:prstClr>
                </a:solidFill>
                <a:cs typeface="+mn-ea"/>
                <a:sym typeface="+mn-lt"/>
              </a:rPr>
              <a:t>在这里添加你的详细小段落文本内容，与标题相关并符合整体语言风格，将你需要表达的意思表述清楚完整，与设计排版相符合。</a:t>
            </a:r>
            <a:endParaRPr lang="en-US" altLang="zh-CN" sz="1315" dirty="0">
              <a:solidFill>
                <a:prstClr val="black">
                  <a:lumMod val="95000"/>
                  <a:lumOff val="5000"/>
                </a:prstClr>
              </a:solidFill>
              <a:cs typeface="+mn-ea"/>
              <a:sym typeface="+mn-lt"/>
            </a:endParaRPr>
          </a:p>
        </p:txBody>
      </p:sp>
      <p:sp>
        <p:nvSpPr>
          <p:cNvPr id="41" name="Rectangle 24"/>
          <p:cNvSpPr>
            <a:spLocks noChangeArrowheads="1"/>
          </p:cNvSpPr>
          <p:nvPr/>
        </p:nvSpPr>
        <p:spPr bwMode="auto">
          <a:xfrm>
            <a:off x="8804532" y="4065142"/>
            <a:ext cx="1647928" cy="26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prstClr val="black">
                    <a:lumMod val="95000"/>
                    <a:lumOff val="5000"/>
                  </a:prstClr>
                </a:solidFill>
                <a:cs typeface="+mn-ea"/>
                <a:sym typeface="+mn-lt"/>
              </a:rPr>
              <a:t>单击填加标题</a:t>
            </a:r>
          </a:p>
        </p:txBody>
      </p:sp>
      <p:sp>
        <p:nvSpPr>
          <p:cNvPr id="42" name="文本框 12"/>
          <p:cNvSpPr txBox="1"/>
          <p:nvPr/>
        </p:nvSpPr>
        <p:spPr>
          <a:xfrm>
            <a:off x="3787345" y="6440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257"/>
          <p:cNvGrpSpPr>
            <a:grpSpLocks noChangeAspect="1"/>
          </p:cNvGrpSpPr>
          <p:nvPr/>
        </p:nvGrpSpPr>
        <p:grpSpPr>
          <a:xfrm rot="10800000" flipH="1">
            <a:off x="1756825" y="3636895"/>
            <a:ext cx="1226334" cy="636779"/>
            <a:chOff x="0" y="0"/>
            <a:chExt cx="3154022" cy="1635267"/>
          </a:xfrm>
          <a:solidFill>
            <a:srgbClr val="35426D"/>
          </a:solidFill>
        </p:grpSpPr>
        <p:sp>
          <p:nvSpPr>
            <p:cNvPr id="39"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sp>
          <p:nvSpPr>
            <p:cNvPr id="40"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grpSp>
      <p:grpSp>
        <p:nvGrpSpPr>
          <p:cNvPr id="41" name="Group 1262"/>
          <p:cNvGrpSpPr>
            <a:grpSpLocks noChangeAspect="1"/>
          </p:cNvGrpSpPr>
          <p:nvPr/>
        </p:nvGrpSpPr>
        <p:grpSpPr>
          <a:xfrm>
            <a:off x="3514834" y="3049477"/>
            <a:ext cx="1226334" cy="636779"/>
            <a:chOff x="0" y="0"/>
            <a:chExt cx="3154022" cy="1635267"/>
          </a:xfrm>
          <a:solidFill>
            <a:srgbClr val="35426D"/>
          </a:solidFill>
        </p:grpSpPr>
        <p:sp>
          <p:nvSpPr>
            <p:cNvPr id="42"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rgbClr val="35426D"/>
            </a:solid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sp>
          <p:nvSpPr>
            <p:cNvPr id="43"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rgbClr val="35426D"/>
            </a:solid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grpSp>
      <p:grpSp>
        <p:nvGrpSpPr>
          <p:cNvPr id="44" name="Group 1267"/>
          <p:cNvGrpSpPr>
            <a:grpSpLocks noChangeAspect="1"/>
          </p:cNvGrpSpPr>
          <p:nvPr/>
        </p:nvGrpSpPr>
        <p:grpSpPr>
          <a:xfrm rot="10800000" flipH="1">
            <a:off x="5419702" y="3553771"/>
            <a:ext cx="1226334" cy="636779"/>
            <a:chOff x="0" y="0"/>
            <a:chExt cx="3154022" cy="1635267"/>
          </a:xfrm>
          <a:solidFill>
            <a:srgbClr val="35426D"/>
          </a:solidFill>
        </p:grpSpPr>
        <p:sp>
          <p:nvSpPr>
            <p:cNvPr id="45"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sp>
          <p:nvSpPr>
            <p:cNvPr id="46"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grpSp>
      <p:grpSp>
        <p:nvGrpSpPr>
          <p:cNvPr id="47" name="Group 1272"/>
          <p:cNvGrpSpPr>
            <a:grpSpLocks noChangeAspect="1"/>
          </p:cNvGrpSpPr>
          <p:nvPr/>
        </p:nvGrpSpPr>
        <p:grpSpPr>
          <a:xfrm>
            <a:off x="7542587" y="3005582"/>
            <a:ext cx="1226334" cy="636779"/>
            <a:chOff x="0" y="0"/>
            <a:chExt cx="3154022" cy="1635267"/>
          </a:xfrm>
          <a:solidFill>
            <a:srgbClr val="35426D"/>
          </a:solidFill>
        </p:grpSpPr>
        <p:sp>
          <p:nvSpPr>
            <p:cNvPr id="48"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solidFill>
              <a:srgbClr val="35426D"/>
            </a:solid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sp>
          <p:nvSpPr>
            <p:cNvPr id="49"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solidFill>
              <a:srgbClr val="35426D"/>
            </a:solid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grpSp>
      <p:grpSp>
        <p:nvGrpSpPr>
          <p:cNvPr id="50" name="Group 1277"/>
          <p:cNvGrpSpPr>
            <a:grpSpLocks noChangeAspect="1"/>
          </p:cNvGrpSpPr>
          <p:nvPr/>
        </p:nvGrpSpPr>
        <p:grpSpPr>
          <a:xfrm rot="10800000" flipH="1">
            <a:off x="9387514" y="3553768"/>
            <a:ext cx="1226334" cy="636779"/>
            <a:chOff x="0" y="0"/>
            <a:chExt cx="3154022" cy="1635267"/>
          </a:xfrm>
          <a:solidFill>
            <a:srgbClr val="35426D"/>
          </a:solidFill>
        </p:grpSpPr>
        <p:sp>
          <p:nvSpPr>
            <p:cNvPr id="51"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sp>
          <p:nvSpPr>
            <p:cNvPr id="52"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52257" tIns="52257" rIns="52257" bIns="52257"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2800" b="0" i="0" u="none" strike="noStrike" kern="0" cap="none" spc="0" normalizeH="0" baseline="0" noProof="0" dirty="0">
                <a:ln>
                  <a:noFill/>
                </a:ln>
                <a:solidFill>
                  <a:srgbClr val="FFFFFF"/>
                </a:solidFill>
                <a:effectLst/>
                <a:uLnTx/>
                <a:uFillTx/>
                <a:cs typeface="+mn-ea"/>
                <a:sym typeface="+mn-lt"/>
              </a:endParaRPr>
            </a:p>
          </p:txBody>
        </p:sp>
      </p:grpSp>
      <p:sp>
        <p:nvSpPr>
          <p:cNvPr id="62" name="išľíďè"/>
          <p:cNvSpPr/>
          <p:nvPr/>
        </p:nvSpPr>
        <p:spPr bwMode="auto">
          <a:xfrm>
            <a:off x="1714639" y="5082130"/>
            <a:ext cx="2394206" cy="52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3" name="iSlíďè"/>
          <p:cNvSpPr txBox="1"/>
          <p:nvPr/>
        </p:nvSpPr>
        <p:spPr bwMode="auto">
          <a:xfrm>
            <a:off x="2155730" y="4747757"/>
            <a:ext cx="2072533" cy="3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64" name="išľíďè"/>
          <p:cNvSpPr/>
          <p:nvPr/>
        </p:nvSpPr>
        <p:spPr bwMode="auto">
          <a:xfrm>
            <a:off x="2983159" y="1900187"/>
            <a:ext cx="2394206" cy="52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5" name="iSlíďè"/>
          <p:cNvSpPr txBox="1"/>
          <p:nvPr/>
        </p:nvSpPr>
        <p:spPr bwMode="auto">
          <a:xfrm>
            <a:off x="3424250" y="1565814"/>
            <a:ext cx="2072533" cy="3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66" name="išľíďè"/>
          <p:cNvSpPr/>
          <p:nvPr/>
        </p:nvSpPr>
        <p:spPr bwMode="auto">
          <a:xfrm>
            <a:off x="4905666" y="5082130"/>
            <a:ext cx="2394206" cy="52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7" name="iSlíďè"/>
          <p:cNvSpPr txBox="1"/>
          <p:nvPr/>
        </p:nvSpPr>
        <p:spPr bwMode="auto">
          <a:xfrm>
            <a:off x="5346757" y="4747757"/>
            <a:ext cx="2072533" cy="3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68" name="išľíďè"/>
          <p:cNvSpPr/>
          <p:nvPr/>
        </p:nvSpPr>
        <p:spPr bwMode="auto">
          <a:xfrm>
            <a:off x="6701654" y="1867033"/>
            <a:ext cx="2394206" cy="52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69" name="iSlíďè"/>
          <p:cNvSpPr txBox="1"/>
          <p:nvPr/>
        </p:nvSpPr>
        <p:spPr bwMode="auto">
          <a:xfrm>
            <a:off x="7142745" y="1532660"/>
            <a:ext cx="2072533" cy="3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70" name="išľíďè"/>
          <p:cNvSpPr/>
          <p:nvPr/>
        </p:nvSpPr>
        <p:spPr bwMode="auto">
          <a:xfrm>
            <a:off x="8303021" y="5082130"/>
            <a:ext cx="2394206" cy="52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71" name="iSlíďè"/>
          <p:cNvSpPr txBox="1"/>
          <p:nvPr/>
        </p:nvSpPr>
        <p:spPr bwMode="auto">
          <a:xfrm>
            <a:off x="8744112" y="4747757"/>
            <a:ext cx="2072533" cy="3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27" name="文本框 12"/>
          <p:cNvSpPr txBox="1"/>
          <p:nvPr/>
        </p:nvSpPr>
        <p:spPr>
          <a:xfrm>
            <a:off x="3787345" y="760422"/>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down)">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down)">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down)">
                                      <p:cBhvr>
                                        <p:cTn id="43" dur="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wipe(down)">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down)">
                                      <p:cBhvr>
                                        <p:cTn id="53" dur="500"/>
                                        <p:tgtEl>
                                          <p:spTgt spid="6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ipe(down)">
                                      <p:cBhvr>
                                        <p:cTn id="58" dur="500"/>
                                        <p:tgtEl>
                                          <p:spTgt spid="6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down)">
                                      <p:cBhvr>
                                        <p:cTn id="63" dur="50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wipe(down)">
                                      <p:cBhvr>
                                        <p:cTn id="68" dur="500"/>
                                        <p:tgtEl>
                                          <p:spTgt spid="7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down)">
                                      <p:cBhvr>
                                        <p:cTn id="7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p:bldP spid="68" grpId="0"/>
      <p:bldP spid="69"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2077118" y="1423895"/>
            <a:ext cx="4896665"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3" name="Line 7"/>
          <p:cNvSpPr>
            <a:spLocks noChangeShapeType="1"/>
          </p:cNvSpPr>
          <p:nvPr/>
        </p:nvSpPr>
        <p:spPr bwMode="auto">
          <a:xfrm>
            <a:off x="2077118" y="1891116"/>
            <a:ext cx="4896665"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4" name="Line 8"/>
          <p:cNvSpPr>
            <a:spLocks noChangeShapeType="1"/>
          </p:cNvSpPr>
          <p:nvPr/>
        </p:nvSpPr>
        <p:spPr bwMode="auto">
          <a:xfrm>
            <a:off x="2077118" y="2347348"/>
            <a:ext cx="4896665"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5" name="Line 9"/>
          <p:cNvSpPr>
            <a:spLocks noChangeShapeType="1"/>
          </p:cNvSpPr>
          <p:nvPr/>
        </p:nvSpPr>
        <p:spPr bwMode="auto">
          <a:xfrm>
            <a:off x="2077118" y="2814572"/>
            <a:ext cx="4896665"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6" name="Line 10"/>
          <p:cNvSpPr>
            <a:spLocks noChangeShapeType="1"/>
          </p:cNvSpPr>
          <p:nvPr/>
        </p:nvSpPr>
        <p:spPr bwMode="auto">
          <a:xfrm>
            <a:off x="2077118" y="3281795"/>
            <a:ext cx="4896665"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7" name="Line 11"/>
          <p:cNvSpPr>
            <a:spLocks noChangeShapeType="1"/>
          </p:cNvSpPr>
          <p:nvPr/>
        </p:nvSpPr>
        <p:spPr bwMode="auto">
          <a:xfrm>
            <a:off x="2077118" y="3749020"/>
            <a:ext cx="4896665"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8" name="Line 12"/>
          <p:cNvSpPr>
            <a:spLocks noChangeShapeType="1"/>
          </p:cNvSpPr>
          <p:nvPr/>
        </p:nvSpPr>
        <p:spPr bwMode="auto">
          <a:xfrm>
            <a:off x="2077118" y="4162167"/>
            <a:ext cx="4896665" cy="0"/>
          </a:xfrm>
          <a:prstGeom prst="line">
            <a:avLst/>
          </a:prstGeom>
          <a:noFill/>
          <a:ln w="5"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9" name="Line 13"/>
          <p:cNvSpPr>
            <a:spLocks noChangeShapeType="1"/>
          </p:cNvSpPr>
          <p:nvPr/>
        </p:nvSpPr>
        <p:spPr bwMode="auto">
          <a:xfrm>
            <a:off x="2077118" y="4629391"/>
            <a:ext cx="4896665" cy="0"/>
          </a:xfrm>
          <a:prstGeom prst="line">
            <a:avLst/>
          </a:prstGeom>
          <a:noFill/>
          <a:ln w="5" cap="flat">
            <a:solidFill>
              <a:schemeClr val="tx1">
                <a:lumMod val="65000"/>
                <a:lumOff val="35000"/>
                <a:alpha val="40000"/>
              </a:schemeClr>
            </a:solidFill>
            <a:prstDash val="solid"/>
            <a:miter lim="800000"/>
          </a:ln>
          <a:extLst>
            <a:ext uri="{909E8E84-426E-40DD-AFC4-6F175D3DCCD1}">
              <a14:hiddenFill xmlns:a14="http://schemas.microsoft.com/office/drawing/2010/main">
                <a:noFill/>
              </a14:hiddenFill>
            </a:ext>
          </a:extLst>
        </p:spPr>
        <p:txBody>
          <a:bodyPr vert="horz" wrap="square" lIns="70551" tIns="35275" rIns="70551" bIns="35275" numCol="1" anchor="t" anchorCtr="0" compatLnSpc="1"/>
          <a:lstStyle/>
          <a:p>
            <a:pPr defTabSz="1219200"/>
            <a:endParaRPr lang="zh-CN" altLang="en-US" sz="2400">
              <a:solidFill>
                <a:prstClr val="black"/>
              </a:solidFill>
              <a:cs typeface="+mn-ea"/>
              <a:sym typeface="+mn-lt"/>
            </a:endParaRPr>
          </a:p>
        </p:txBody>
      </p:sp>
      <p:sp>
        <p:nvSpPr>
          <p:cNvPr id="10" name="TextBox 54"/>
          <p:cNvSpPr txBox="1"/>
          <p:nvPr/>
        </p:nvSpPr>
        <p:spPr>
          <a:xfrm>
            <a:off x="1804246" y="4436303"/>
            <a:ext cx="224234"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0</a:t>
            </a:r>
            <a:endParaRPr lang="zh-CN" altLang="en-US" sz="1065" dirty="0">
              <a:solidFill>
                <a:prstClr val="white">
                  <a:lumMod val="65000"/>
                </a:prstClr>
              </a:solidFill>
              <a:cs typeface="+mn-ea"/>
              <a:sym typeface="+mn-lt"/>
            </a:endParaRPr>
          </a:p>
        </p:txBody>
      </p:sp>
      <p:sp>
        <p:nvSpPr>
          <p:cNvPr id="11" name="TextBox 55"/>
          <p:cNvSpPr txBox="1"/>
          <p:nvPr/>
        </p:nvSpPr>
        <p:spPr>
          <a:xfrm>
            <a:off x="1559581" y="3972225"/>
            <a:ext cx="387740"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100</a:t>
            </a:r>
            <a:endParaRPr lang="zh-CN" altLang="en-US" sz="1065" dirty="0">
              <a:solidFill>
                <a:prstClr val="white">
                  <a:lumMod val="65000"/>
                </a:prstClr>
              </a:solidFill>
              <a:cs typeface="+mn-ea"/>
              <a:sym typeface="+mn-lt"/>
            </a:endParaRPr>
          </a:p>
        </p:txBody>
      </p:sp>
      <p:sp>
        <p:nvSpPr>
          <p:cNvPr id="12" name="TextBox 56"/>
          <p:cNvSpPr txBox="1"/>
          <p:nvPr/>
        </p:nvSpPr>
        <p:spPr>
          <a:xfrm>
            <a:off x="1559581" y="3508139"/>
            <a:ext cx="387740"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200</a:t>
            </a:r>
            <a:endParaRPr lang="zh-CN" altLang="en-US" sz="1065" dirty="0">
              <a:solidFill>
                <a:prstClr val="white">
                  <a:lumMod val="65000"/>
                </a:prstClr>
              </a:solidFill>
              <a:cs typeface="+mn-ea"/>
              <a:sym typeface="+mn-lt"/>
            </a:endParaRPr>
          </a:p>
        </p:txBody>
      </p:sp>
      <p:sp>
        <p:nvSpPr>
          <p:cNvPr id="13" name="TextBox 57"/>
          <p:cNvSpPr txBox="1"/>
          <p:nvPr/>
        </p:nvSpPr>
        <p:spPr>
          <a:xfrm>
            <a:off x="1559581" y="3044057"/>
            <a:ext cx="387740"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300</a:t>
            </a:r>
            <a:endParaRPr lang="zh-CN" altLang="en-US" sz="1065" dirty="0">
              <a:solidFill>
                <a:prstClr val="white">
                  <a:lumMod val="65000"/>
                </a:prstClr>
              </a:solidFill>
              <a:cs typeface="+mn-ea"/>
              <a:sym typeface="+mn-lt"/>
            </a:endParaRPr>
          </a:p>
        </p:txBody>
      </p:sp>
      <p:sp>
        <p:nvSpPr>
          <p:cNvPr id="14" name="TextBox 58"/>
          <p:cNvSpPr txBox="1"/>
          <p:nvPr/>
        </p:nvSpPr>
        <p:spPr>
          <a:xfrm>
            <a:off x="1559581" y="2579971"/>
            <a:ext cx="387740"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400</a:t>
            </a:r>
            <a:endParaRPr lang="zh-CN" altLang="en-US" sz="1065" dirty="0">
              <a:solidFill>
                <a:prstClr val="white">
                  <a:lumMod val="65000"/>
                </a:prstClr>
              </a:solidFill>
              <a:cs typeface="+mn-ea"/>
              <a:sym typeface="+mn-lt"/>
            </a:endParaRPr>
          </a:p>
        </p:txBody>
      </p:sp>
      <p:sp>
        <p:nvSpPr>
          <p:cNvPr id="15" name="TextBox 59"/>
          <p:cNvSpPr txBox="1"/>
          <p:nvPr/>
        </p:nvSpPr>
        <p:spPr>
          <a:xfrm>
            <a:off x="1559581" y="2115890"/>
            <a:ext cx="387740"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500</a:t>
            </a:r>
            <a:endParaRPr lang="zh-CN" altLang="en-US" sz="1065" dirty="0">
              <a:solidFill>
                <a:prstClr val="white">
                  <a:lumMod val="65000"/>
                </a:prstClr>
              </a:solidFill>
              <a:cs typeface="+mn-ea"/>
              <a:sym typeface="+mn-lt"/>
            </a:endParaRPr>
          </a:p>
        </p:txBody>
      </p:sp>
      <p:sp>
        <p:nvSpPr>
          <p:cNvPr id="16" name="TextBox 60"/>
          <p:cNvSpPr txBox="1"/>
          <p:nvPr/>
        </p:nvSpPr>
        <p:spPr>
          <a:xfrm>
            <a:off x="1559581" y="1651806"/>
            <a:ext cx="387740"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600</a:t>
            </a:r>
            <a:endParaRPr lang="zh-CN" altLang="en-US" sz="1065" dirty="0">
              <a:solidFill>
                <a:prstClr val="white">
                  <a:lumMod val="65000"/>
                </a:prstClr>
              </a:solidFill>
              <a:cs typeface="+mn-ea"/>
              <a:sym typeface="+mn-lt"/>
            </a:endParaRPr>
          </a:p>
        </p:txBody>
      </p:sp>
      <p:sp>
        <p:nvSpPr>
          <p:cNvPr id="17" name="TextBox 61"/>
          <p:cNvSpPr txBox="1"/>
          <p:nvPr/>
        </p:nvSpPr>
        <p:spPr>
          <a:xfrm>
            <a:off x="1559581" y="1187723"/>
            <a:ext cx="387740" cy="235451"/>
          </a:xfrm>
          <a:prstGeom prst="rect">
            <a:avLst/>
          </a:prstGeom>
          <a:noFill/>
        </p:spPr>
        <p:txBody>
          <a:bodyPr wrap="none" lIns="70551" tIns="35275" rIns="70551" bIns="35275" rtlCol="0">
            <a:spAutoFit/>
          </a:bodyPr>
          <a:lstStyle/>
          <a:p>
            <a:pPr defTabSz="1219200"/>
            <a:r>
              <a:rPr lang="en-US" altLang="zh-CN" sz="1065" dirty="0">
                <a:solidFill>
                  <a:prstClr val="white">
                    <a:lumMod val="65000"/>
                  </a:prstClr>
                </a:solidFill>
                <a:cs typeface="+mn-ea"/>
                <a:sym typeface="+mn-lt"/>
              </a:rPr>
              <a:t>700</a:t>
            </a:r>
            <a:endParaRPr lang="zh-CN" altLang="en-US" sz="1065" dirty="0">
              <a:solidFill>
                <a:prstClr val="white">
                  <a:lumMod val="65000"/>
                </a:prstClr>
              </a:solidFill>
              <a:cs typeface="+mn-ea"/>
              <a:sym typeface="+mn-lt"/>
            </a:endParaRPr>
          </a:p>
        </p:txBody>
      </p:sp>
      <p:sp>
        <p:nvSpPr>
          <p:cNvPr id="18" name="TextBox 62"/>
          <p:cNvSpPr txBox="1"/>
          <p:nvPr/>
        </p:nvSpPr>
        <p:spPr>
          <a:xfrm>
            <a:off x="2424911" y="4684433"/>
            <a:ext cx="414990" cy="235451"/>
          </a:xfrm>
          <a:prstGeom prst="rect">
            <a:avLst/>
          </a:prstGeom>
          <a:noFill/>
        </p:spPr>
        <p:txBody>
          <a:bodyPr wrap="none" lIns="70551" tIns="35275" rIns="70551" bIns="35275" rtlCol="0">
            <a:spAutoFit/>
          </a:bodyPr>
          <a:lstStyle/>
          <a:p>
            <a:pPr defTabSz="1219200"/>
            <a:r>
              <a:rPr lang="zh-CN" altLang="en-US" sz="1065" dirty="0">
                <a:solidFill>
                  <a:prstClr val="white">
                    <a:lumMod val="65000"/>
                  </a:prstClr>
                </a:solidFill>
                <a:cs typeface="+mn-ea"/>
                <a:sym typeface="+mn-lt"/>
              </a:rPr>
              <a:t>标题</a:t>
            </a:r>
          </a:p>
        </p:txBody>
      </p:sp>
      <p:sp>
        <p:nvSpPr>
          <p:cNvPr id="19" name="TextBox 63"/>
          <p:cNvSpPr txBox="1"/>
          <p:nvPr/>
        </p:nvSpPr>
        <p:spPr>
          <a:xfrm>
            <a:off x="3636711" y="4684433"/>
            <a:ext cx="414990" cy="235451"/>
          </a:xfrm>
          <a:prstGeom prst="rect">
            <a:avLst/>
          </a:prstGeom>
          <a:noFill/>
        </p:spPr>
        <p:txBody>
          <a:bodyPr wrap="none" lIns="70551" tIns="35275" rIns="70551" bIns="35275" rtlCol="0">
            <a:spAutoFit/>
          </a:bodyPr>
          <a:lstStyle/>
          <a:p>
            <a:pPr defTabSz="1219200"/>
            <a:r>
              <a:rPr lang="zh-CN" altLang="en-US" sz="1065" dirty="0">
                <a:solidFill>
                  <a:prstClr val="white">
                    <a:lumMod val="65000"/>
                  </a:prstClr>
                </a:solidFill>
                <a:cs typeface="+mn-ea"/>
                <a:sym typeface="+mn-lt"/>
              </a:rPr>
              <a:t>标题</a:t>
            </a:r>
          </a:p>
        </p:txBody>
      </p:sp>
      <p:sp>
        <p:nvSpPr>
          <p:cNvPr id="20" name="TextBox 64"/>
          <p:cNvSpPr txBox="1"/>
          <p:nvPr/>
        </p:nvSpPr>
        <p:spPr>
          <a:xfrm>
            <a:off x="4892475" y="4684433"/>
            <a:ext cx="414990" cy="235451"/>
          </a:xfrm>
          <a:prstGeom prst="rect">
            <a:avLst/>
          </a:prstGeom>
          <a:noFill/>
        </p:spPr>
        <p:txBody>
          <a:bodyPr wrap="none" lIns="70551" tIns="35275" rIns="70551" bIns="35275" rtlCol="0">
            <a:spAutoFit/>
          </a:bodyPr>
          <a:lstStyle/>
          <a:p>
            <a:pPr defTabSz="1219200"/>
            <a:r>
              <a:rPr lang="zh-CN" altLang="en-US" sz="1065" dirty="0">
                <a:solidFill>
                  <a:prstClr val="white">
                    <a:lumMod val="65000"/>
                  </a:prstClr>
                </a:solidFill>
                <a:cs typeface="+mn-ea"/>
                <a:sym typeface="+mn-lt"/>
              </a:rPr>
              <a:t>标题</a:t>
            </a:r>
          </a:p>
        </p:txBody>
      </p:sp>
      <p:sp>
        <p:nvSpPr>
          <p:cNvPr id="21" name="TextBox 65"/>
          <p:cNvSpPr txBox="1"/>
          <p:nvPr/>
        </p:nvSpPr>
        <p:spPr>
          <a:xfrm>
            <a:off x="6098784" y="4684433"/>
            <a:ext cx="414990" cy="235451"/>
          </a:xfrm>
          <a:prstGeom prst="rect">
            <a:avLst/>
          </a:prstGeom>
          <a:noFill/>
        </p:spPr>
        <p:txBody>
          <a:bodyPr wrap="none" lIns="70551" tIns="35275" rIns="70551" bIns="35275" rtlCol="0">
            <a:spAutoFit/>
          </a:bodyPr>
          <a:lstStyle/>
          <a:p>
            <a:pPr defTabSz="1219200"/>
            <a:r>
              <a:rPr lang="zh-CN" altLang="en-US" sz="1065" dirty="0">
                <a:solidFill>
                  <a:prstClr val="white">
                    <a:lumMod val="65000"/>
                  </a:prstClr>
                </a:solidFill>
                <a:cs typeface="+mn-ea"/>
                <a:sym typeface="+mn-lt"/>
              </a:rPr>
              <a:t>标题</a:t>
            </a:r>
          </a:p>
        </p:txBody>
      </p:sp>
      <p:sp>
        <p:nvSpPr>
          <p:cNvPr id="22" name="TextBox 68"/>
          <p:cNvSpPr txBox="1"/>
          <p:nvPr/>
        </p:nvSpPr>
        <p:spPr>
          <a:xfrm>
            <a:off x="7675203" y="1934083"/>
            <a:ext cx="2328976" cy="501998"/>
          </a:xfrm>
          <a:prstGeom prst="rect">
            <a:avLst/>
          </a:prstGeom>
          <a:noFill/>
        </p:spPr>
        <p:txBody>
          <a:bodyPr wrap="none" lIns="70551" tIns="35275" rIns="70551" bIns="35275" rtlCol="0">
            <a:spAutoFit/>
          </a:bodyPr>
          <a:lstStyle/>
          <a:p>
            <a:pPr defTabSz="1219200"/>
            <a:r>
              <a:rPr lang="en-US" altLang="zh-CN" sz="2800" dirty="0">
                <a:solidFill>
                  <a:schemeClr val="tx1">
                    <a:lumMod val="85000"/>
                    <a:lumOff val="15000"/>
                  </a:schemeClr>
                </a:solidFill>
                <a:cs typeface="+mn-ea"/>
                <a:sym typeface="+mn-lt"/>
              </a:rPr>
              <a:t>123,4567873</a:t>
            </a:r>
            <a:endParaRPr lang="zh-CN" altLang="en-US" sz="2800" dirty="0">
              <a:solidFill>
                <a:schemeClr val="tx1">
                  <a:lumMod val="85000"/>
                  <a:lumOff val="15000"/>
                </a:schemeClr>
              </a:solidFill>
              <a:cs typeface="+mn-ea"/>
              <a:sym typeface="+mn-lt"/>
            </a:endParaRPr>
          </a:p>
        </p:txBody>
      </p:sp>
      <p:sp>
        <p:nvSpPr>
          <p:cNvPr id="23" name="TextBox 69"/>
          <p:cNvSpPr txBox="1"/>
          <p:nvPr/>
        </p:nvSpPr>
        <p:spPr>
          <a:xfrm>
            <a:off x="8155238" y="3415238"/>
            <a:ext cx="963217" cy="317460"/>
          </a:xfrm>
          <a:prstGeom prst="rect">
            <a:avLst/>
          </a:prstGeom>
          <a:noFill/>
        </p:spPr>
        <p:txBody>
          <a:bodyPr wrap="none" lIns="70551" tIns="35275" rIns="70551" bIns="35275" rtlCol="0">
            <a:spAutoFit/>
          </a:bodyPr>
          <a:lstStyle/>
          <a:p>
            <a:pPr defTabSz="1219200"/>
            <a:r>
              <a:rPr lang="zh-CN" altLang="en-US" sz="1600" dirty="0">
                <a:solidFill>
                  <a:schemeClr val="tx1">
                    <a:lumMod val="85000"/>
                    <a:lumOff val="15000"/>
                  </a:schemeClr>
                </a:solidFill>
                <a:cs typeface="+mn-ea"/>
                <a:sym typeface="+mn-lt"/>
              </a:rPr>
              <a:t>添加标题</a:t>
            </a:r>
          </a:p>
        </p:txBody>
      </p:sp>
      <p:sp>
        <p:nvSpPr>
          <p:cNvPr id="24" name="Freeform 35"/>
          <p:cNvSpPr>
            <a:spLocks noEditPoints="1"/>
          </p:cNvSpPr>
          <p:nvPr/>
        </p:nvSpPr>
        <p:spPr bwMode="auto">
          <a:xfrm>
            <a:off x="9959769" y="1930096"/>
            <a:ext cx="181779"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dk2">
              <a:lumMod val="100000"/>
            </a:schemeClr>
          </a:solidFill>
          <a:ln>
            <a:noFill/>
          </a:ln>
        </p:spPr>
        <p:txBody>
          <a:bodyPr vert="horz" wrap="square" lIns="70551" tIns="35275" rIns="70551" bIns="35275" numCol="1" anchor="t" anchorCtr="0" compatLnSpc="1"/>
          <a:lstStyle/>
          <a:p>
            <a:pPr defTabSz="1219200"/>
            <a:endParaRPr lang="zh-CN" altLang="en-US" sz="2400">
              <a:solidFill>
                <a:schemeClr val="tx1">
                  <a:lumMod val="85000"/>
                  <a:lumOff val="15000"/>
                </a:schemeClr>
              </a:solidFill>
              <a:cs typeface="+mn-ea"/>
              <a:sym typeface="+mn-lt"/>
            </a:endParaRPr>
          </a:p>
        </p:txBody>
      </p:sp>
      <p:sp>
        <p:nvSpPr>
          <p:cNvPr id="26" name="Freeform 38"/>
          <p:cNvSpPr>
            <a:spLocks noEditPoints="1"/>
          </p:cNvSpPr>
          <p:nvPr/>
        </p:nvSpPr>
        <p:spPr bwMode="auto">
          <a:xfrm>
            <a:off x="7838599" y="3415234"/>
            <a:ext cx="261079"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dk2">
              <a:lumMod val="100000"/>
            </a:schemeClr>
          </a:solidFill>
          <a:ln>
            <a:noFill/>
          </a:ln>
        </p:spPr>
        <p:txBody>
          <a:bodyPr vert="horz" wrap="square" lIns="70551" tIns="35275" rIns="70551" bIns="35275" numCol="1" anchor="t" anchorCtr="0" compatLnSpc="1"/>
          <a:lstStyle/>
          <a:p>
            <a:pPr defTabSz="1219200"/>
            <a:endParaRPr lang="zh-CN" altLang="en-US" sz="2400">
              <a:solidFill>
                <a:schemeClr val="tx1">
                  <a:lumMod val="85000"/>
                  <a:lumOff val="15000"/>
                </a:schemeClr>
              </a:solidFill>
              <a:cs typeface="+mn-ea"/>
              <a:sym typeface="+mn-lt"/>
            </a:endParaRPr>
          </a:p>
        </p:txBody>
      </p:sp>
      <p:sp>
        <p:nvSpPr>
          <p:cNvPr id="27" name="Freeform 7"/>
          <p:cNvSpPr/>
          <p:nvPr/>
        </p:nvSpPr>
        <p:spPr bwMode="auto">
          <a:xfrm>
            <a:off x="2271435" y="2909213"/>
            <a:ext cx="925388" cy="1716088"/>
          </a:xfrm>
          <a:custGeom>
            <a:avLst/>
            <a:gdLst>
              <a:gd name="T0" fmla="*/ 0 w 2566"/>
              <a:gd name="T1" fmla="*/ 4761 h 4761"/>
              <a:gd name="T2" fmla="*/ 1296 w 2566"/>
              <a:gd name="T3" fmla="*/ 0 h 4761"/>
              <a:gd name="T4" fmla="*/ 2566 w 2566"/>
              <a:gd name="T5" fmla="*/ 4761 h 4761"/>
              <a:gd name="T6" fmla="*/ 0 w 2566"/>
              <a:gd name="T7" fmla="*/ 4761 h 4761"/>
            </a:gdLst>
            <a:ahLst/>
            <a:cxnLst>
              <a:cxn ang="0">
                <a:pos x="T0" y="T1"/>
              </a:cxn>
              <a:cxn ang="0">
                <a:pos x="T2" y="T3"/>
              </a:cxn>
              <a:cxn ang="0">
                <a:pos x="T4" y="T5"/>
              </a:cxn>
              <a:cxn ang="0">
                <a:pos x="T6" y="T7"/>
              </a:cxn>
            </a:cxnLst>
            <a:rect l="0" t="0" r="r" b="b"/>
            <a:pathLst>
              <a:path w="2566" h="4761">
                <a:moveTo>
                  <a:pt x="0" y="4761"/>
                </a:moveTo>
                <a:lnTo>
                  <a:pt x="1296" y="0"/>
                </a:lnTo>
                <a:lnTo>
                  <a:pt x="2566" y="4761"/>
                </a:lnTo>
                <a:lnTo>
                  <a:pt x="0" y="4761"/>
                </a:lnTo>
                <a:close/>
              </a:path>
            </a:pathLst>
          </a:custGeom>
          <a:solidFill>
            <a:schemeClr val="dk2">
              <a:lumMod val="100000"/>
            </a:schemeClr>
          </a:solidFill>
          <a:ln>
            <a:noFill/>
          </a:ln>
        </p:spPr>
        <p:txBody>
          <a:bodyPr vert="horz" wrap="square" lIns="91421" tIns="45709" rIns="91421" bIns="45709" numCol="1" anchor="t" anchorCtr="0" compatLnSpc="1"/>
          <a:lstStyle/>
          <a:p>
            <a:pPr defTabSz="1219200"/>
            <a:endParaRPr lang="zh-CN" altLang="en-US" sz="2400">
              <a:solidFill>
                <a:prstClr val="black"/>
              </a:solidFill>
              <a:cs typeface="+mn-ea"/>
              <a:sym typeface="+mn-lt"/>
            </a:endParaRPr>
          </a:p>
        </p:txBody>
      </p:sp>
      <p:sp>
        <p:nvSpPr>
          <p:cNvPr id="28" name="Freeform 10"/>
          <p:cNvSpPr/>
          <p:nvPr/>
        </p:nvSpPr>
        <p:spPr bwMode="auto">
          <a:xfrm>
            <a:off x="3453960" y="2288500"/>
            <a:ext cx="1058720" cy="2336800"/>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solidFill>
            <a:schemeClr val="dk2">
              <a:lumMod val="100000"/>
            </a:schemeClr>
          </a:solidFill>
          <a:ln>
            <a:noFill/>
          </a:ln>
        </p:spPr>
        <p:txBody>
          <a:bodyPr vert="horz" wrap="square" lIns="91421" tIns="45709" rIns="91421" bIns="45709" numCol="1" anchor="t" anchorCtr="0" compatLnSpc="1"/>
          <a:lstStyle/>
          <a:p>
            <a:pPr defTabSz="1219200"/>
            <a:endParaRPr lang="zh-CN" altLang="en-US" sz="2400">
              <a:solidFill>
                <a:prstClr val="black"/>
              </a:solidFill>
              <a:cs typeface="+mn-ea"/>
              <a:sym typeface="+mn-lt"/>
            </a:endParaRPr>
          </a:p>
        </p:txBody>
      </p:sp>
      <p:sp>
        <p:nvSpPr>
          <p:cNvPr id="29" name="Freeform 14"/>
          <p:cNvSpPr/>
          <p:nvPr/>
        </p:nvSpPr>
        <p:spPr bwMode="auto">
          <a:xfrm>
            <a:off x="4626967" y="3228309"/>
            <a:ext cx="944435" cy="1401764"/>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solidFill>
            <a:schemeClr val="dk2">
              <a:lumMod val="100000"/>
            </a:schemeClr>
          </a:solidFill>
          <a:ln>
            <a:noFill/>
          </a:ln>
        </p:spPr>
        <p:txBody>
          <a:bodyPr vert="horz" wrap="square" lIns="91421" tIns="45709" rIns="91421" bIns="45709" numCol="1" anchor="t" anchorCtr="0" compatLnSpc="1"/>
          <a:lstStyle/>
          <a:p>
            <a:pPr defTabSz="1219200"/>
            <a:endParaRPr lang="zh-CN" altLang="en-US" sz="2400">
              <a:solidFill>
                <a:prstClr val="black"/>
              </a:solidFill>
              <a:cs typeface="+mn-ea"/>
              <a:sym typeface="+mn-lt"/>
            </a:endParaRPr>
          </a:p>
        </p:txBody>
      </p:sp>
      <p:sp>
        <p:nvSpPr>
          <p:cNvPr id="30" name="Freeform 17"/>
          <p:cNvSpPr/>
          <p:nvPr/>
        </p:nvSpPr>
        <p:spPr bwMode="auto">
          <a:xfrm>
            <a:off x="5752357" y="1640803"/>
            <a:ext cx="1125385" cy="2984500"/>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solidFill>
            <a:schemeClr val="dk2">
              <a:lumMod val="100000"/>
            </a:schemeClr>
          </a:solidFill>
          <a:ln>
            <a:noFill/>
          </a:ln>
        </p:spPr>
        <p:txBody>
          <a:bodyPr vert="horz" wrap="square" lIns="91421" tIns="45709" rIns="91421" bIns="45709" numCol="1" anchor="t" anchorCtr="0" compatLnSpc="1"/>
          <a:lstStyle/>
          <a:p>
            <a:pPr defTabSz="1219200"/>
            <a:endParaRPr lang="zh-CN" altLang="en-US" sz="2400">
              <a:solidFill>
                <a:prstClr val="black"/>
              </a:solidFill>
              <a:cs typeface="+mn-ea"/>
              <a:sym typeface="+mn-lt"/>
            </a:endParaRPr>
          </a:p>
        </p:txBody>
      </p:sp>
      <p:sp>
        <p:nvSpPr>
          <p:cNvPr id="31" name="TextBox 101"/>
          <p:cNvSpPr txBox="1"/>
          <p:nvPr/>
        </p:nvSpPr>
        <p:spPr>
          <a:xfrm>
            <a:off x="8155238" y="3032649"/>
            <a:ext cx="963217" cy="317460"/>
          </a:xfrm>
          <a:prstGeom prst="rect">
            <a:avLst/>
          </a:prstGeom>
          <a:noFill/>
        </p:spPr>
        <p:txBody>
          <a:bodyPr wrap="none" lIns="70551" tIns="35275" rIns="70551" bIns="35275" rtlCol="0">
            <a:spAutoFit/>
          </a:bodyPr>
          <a:lstStyle/>
          <a:p>
            <a:pPr defTabSz="1219200"/>
            <a:r>
              <a:rPr lang="zh-CN" altLang="en-US" sz="1600" dirty="0">
                <a:solidFill>
                  <a:schemeClr val="tx1">
                    <a:lumMod val="85000"/>
                    <a:lumOff val="15000"/>
                  </a:schemeClr>
                </a:solidFill>
                <a:cs typeface="+mn-ea"/>
                <a:sym typeface="+mn-lt"/>
              </a:rPr>
              <a:t>添加标题</a:t>
            </a:r>
          </a:p>
        </p:txBody>
      </p:sp>
      <p:sp>
        <p:nvSpPr>
          <p:cNvPr id="32" name="Freeform 38"/>
          <p:cNvSpPr>
            <a:spLocks noEditPoints="1"/>
          </p:cNvSpPr>
          <p:nvPr/>
        </p:nvSpPr>
        <p:spPr bwMode="auto">
          <a:xfrm>
            <a:off x="7838599" y="3032644"/>
            <a:ext cx="261079"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dk2">
              <a:lumMod val="100000"/>
            </a:schemeClr>
          </a:solidFill>
          <a:ln>
            <a:noFill/>
          </a:ln>
        </p:spPr>
        <p:txBody>
          <a:bodyPr vert="horz" wrap="square" lIns="70551" tIns="35275" rIns="70551" bIns="35275" numCol="1" anchor="t" anchorCtr="0" compatLnSpc="1"/>
          <a:lstStyle/>
          <a:p>
            <a:pPr defTabSz="1219200"/>
            <a:endParaRPr lang="zh-CN" altLang="en-US" sz="2400">
              <a:solidFill>
                <a:schemeClr val="tx1">
                  <a:lumMod val="85000"/>
                  <a:lumOff val="15000"/>
                </a:schemeClr>
              </a:solidFill>
              <a:cs typeface="+mn-ea"/>
              <a:sym typeface="+mn-lt"/>
            </a:endParaRPr>
          </a:p>
        </p:txBody>
      </p:sp>
      <p:grpSp>
        <p:nvGrpSpPr>
          <p:cNvPr id="33" name="组合 3"/>
          <p:cNvGrpSpPr/>
          <p:nvPr/>
        </p:nvGrpSpPr>
        <p:grpSpPr>
          <a:xfrm>
            <a:off x="2247917" y="1484941"/>
            <a:ext cx="3947192" cy="1799647"/>
            <a:chOff x="2246603" y="2389748"/>
            <a:chExt cx="3947725" cy="1799647"/>
          </a:xfrm>
          <a:solidFill>
            <a:schemeClr val="accent4"/>
          </a:solidFill>
        </p:grpSpPr>
        <p:cxnSp>
          <p:nvCxnSpPr>
            <p:cNvPr id="34" name="直接连接符 33"/>
            <p:cNvCxnSpPr/>
            <p:nvPr/>
          </p:nvCxnSpPr>
          <p:spPr>
            <a:xfrm flipH="1" flipV="1">
              <a:off x="2848256" y="3020698"/>
              <a:ext cx="1086710" cy="43152"/>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1"/>
            <p:cNvGrpSpPr/>
            <p:nvPr/>
          </p:nvGrpSpPr>
          <p:grpSpPr>
            <a:xfrm>
              <a:off x="2246603" y="2389748"/>
              <a:ext cx="3947725" cy="1799647"/>
              <a:chOff x="2246603" y="2389748"/>
              <a:chExt cx="3947725" cy="1799647"/>
            </a:xfrm>
            <a:grpFill/>
          </p:grpSpPr>
          <p:cxnSp>
            <p:nvCxnSpPr>
              <p:cNvPr id="36" name="直接连接符 35"/>
              <p:cNvCxnSpPr/>
              <p:nvPr/>
            </p:nvCxnSpPr>
            <p:spPr>
              <a:xfrm flipV="1">
                <a:off x="2270123" y="3020697"/>
                <a:ext cx="578132" cy="1168698"/>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3934966" y="2545612"/>
                <a:ext cx="560320" cy="518238"/>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4495286" y="2545612"/>
                <a:ext cx="717903" cy="736402"/>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5213187" y="2420888"/>
                <a:ext cx="947901" cy="858229"/>
              </a:xfrm>
              <a:prstGeom prst="line">
                <a:avLst/>
              </a:prstGeom>
              <a:grpFill/>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472911" y="2502614"/>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1" name="椭圆 40"/>
              <p:cNvSpPr/>
              <p:nvPr/>
            </p:nvSpPr>
            <p:spPr>
              <a:xfrm>
                <a:off x="5182047" y="3220575"/>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2" name="椭圆 41"/>
              <p:cNvSpPr/>
              <p:nvPr/>
            </p:nvSpPr>
            <p:spPr>
              <a:xfrm>
                <a:off x="6122328" y="2389748"/>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3" name="椭圆 42"/>
              <p:cNvSpPr/>
              <p:nvPr/>
            </p:nvSpPr>
            <p:spPr>
              <a:xfrm>
                <a:off x="3897100" y="3013040"/>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4" name="椭圆 43"/>
              <p:cNvSpPr/>
              <p:nvPr/>
            </p:nvSpPr>
            <p:spPr>
              <a:xfrm>
                <a:off x="2817116" y="2978710"/>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sp>
            <p:nvSpPr>
              <p:cNvPr id="45" name="椭圆 44"/>
              <p:cNvSpPr/>
              <p:nvPr/>
            </p:nvSpPr>
            <p:spPr>
              <a:xfrm>
                <a:off x="2246603" y="4115672"/>
                <a:ext cx="72000" cy="720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cs typeface="+mn-ea"/>
                  <a:sym typeface="+mn-lt"/>
                </a:endParaRPr>
              </a:p>
            </p:txBody>
          </p:sp>
        </p:grpSp>
      </p:grpSp>
      <p:sp>
        <p:nvSpPr>
          <p:cNvPr id="46" name="TextBox 70"/>
          <p:cNvSpPr txBox="1"/>
          <p:nvPr/>
        </p:nvSpPr>
        <p:spPr>
          <a:xfrm>
            <a:off x="8172980" y="4162172"/>
            <a:ext cx="963217" cy="317460"/>
          </a:xfrm>
          <a:prstGeom prst="rect">
            <a:avLst/>
          </a:prstGeom>
          <a:noFill/>
        </p:spPr>
        <p:txBody>
          <a:bodyPr wrap="none" lIns="70551" tIns="35275" rIns="70551" bIns="35275" rtlCol="0">
            <a:spAutoFit/>
          </a:bodyPr>
          <a:lstStyle/>
          <a:p>
            <a:pPr defTabSz="1219200"/>
            <a:r>
              <a:rPr lang="zh-CN" altLang="en-US" sz="1600" dirty="0">
                <a:solidFill>
                  <a:schemeClr val="tx1">
                    <a:lumMod val="85000"/>
                    <a:lumOff val="15000"/>
                  </a:schemeClr>
                </a:solidFill>
                <a:cs typeface="+mn-ea"/>
                <a:sym typeface="+mn-lt"/>
              </a:rPr>
              <a:t>添加标题</a:t>
            </a:r>
          </a:p>
        </p:txBody>
      </p:sp>
      <p:sp>
        <p:nvSpPr>
          <p:cNvPr id="47" name="Freeform 38"/>
          <p:cNvSpPr>
            <a:spLocks noEditPoints="1"/>
          </p:cNvSpPr>
          <p:nvPr/>
        </p:nvSpPr>
        <p:spPr bwMode="auto">
          <a:xfrm>
            <a:off x="7856340" y="4162167"/>
            <a:ext cx="261079"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dk2">
              <a:lumMod val="100000"/>
            </a:schemeClr>
          </a:solidFill>
          <a:ln>
            <a:noFill/>
          </a:ln>
        </p:spPr>
        <p:txBody>
          <a:bodyPr vert="horz" wrap="square" lIns="70551" tIns="35275" rIns="70551" bIns="35275" numCol="1" anchor="t" anchorCtr="0" compatLnSpc="1"/>
          <a:lstStyle/>
          <a:p>
            <a:pPr defTabSz="1219200"/>
            <a:endParaRPr lang="zh-CN" altLang="en-US" sz="2400">
              <a:solidFill>
                <a:schemeClr val="tx1">
                  <a:lumMod val="85000"/>
                  <a:lumOff val="15000"/>
                </a:schemeClr>
              </a:solidFill>
              <a:cs typeface="+mn-ea"/>
              <a:sym typeface="+mn-lt"/>
            </a:endParaRPr>
          </a:p>
        </p:txBody>
      </p:sp>
      <p:sp>
        <p:nvSpPr>
          <p:cNvPr id="48" name="TextBox 77"/>
          <p:cNvSpPr txBox="1"/>
          <p:nvPr/>
        </p:nvSpPr>
        <p:spPr>
          <a:xfrm>
            <a:off x="8172980" y="3779582"/>
            <a:ext cx="963217" cy="317460"/>
          </a:xfrm>
          <a:prstGeom prst="rect">
            <a:avLst/>
          </a:prstGeom>
          <a:noFill/>
        </p:spPr>
        <p:txBody>
          <a:bodyPr wrap="none" lIns="70551" tIns="35275" rIns="70551" bIns="35275" rtlCol="0">
            <a:spAutoFit/>
          </a:bodyPr>
          <a:lstStyle/>
          <a:p>
            <a:pPr defTabSz="1219200"/>
            <a:r>
              <a:rPr lang="zh-CN" altLang="en-US" sz="1600" dirty="0">
                <a:solidFill>
                  <a:schemeClr val="tx1">
                    <a:lumMod val="85000"/>
                    <a:lumOff val="15000"/>
                  </a:schemeClr>
                </a:solidFill>
                <a:cs typeface="+mn-ea"/>
                <a:sym typeface="+mn-lt"/>
              </a:rPr>
              <a:t>添加标题</a:t>
            </a:r>
          </a:p>
        </p:txBody>
      </p:sp>
      <p:sp>
        <p:nvSpPr>
          <p:cNvPr id="49" name="Freeform 38"/>
          <p:cNvSpPr>
            <a:spLocks noEditPoints="1"/>
          </p:cNvSpPr>
          <p:nvPr/>
        </p:nvSpPr>
        <p:spPr bwMode="auto">
          <a:xfrm>
            <a:off x="7856340" y="3779579"/>
            <a:ext cx="261079"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dk2">
              <a:lumMod val="100000"/>
            </a:schemeClr>
          </a:solidFill>
          <a:ln>
            <a:noFill/>
          </a:ln>
        </p:spPr>
        <p:txBody>
          <a:bodyPr vert="horz" wrap="square" lIns="70551" tIns="35275" rIns="70551" bIns="35275" numCol="1" anchor="t" anchorCtr="0" compatLnSpc="1"/>
          <a:lstStyle/>
          <a:p>
            <a:pPr defTabSz="1219200"/>
            <a:endParaRPr lang="zh-CN" altLang="en-US" sz="2400">
              <a:solidFill>
                <a:schemeClr val="tx1">
                  <a:lumMod val="85000"/>
                  <a:lumOff val="15000"/>
                </a:schemeClr>
              </a:solidFill>
              <a:cs typeface="+mn-ea"/>
              <a:sym typeface="+mn-lt"/>
            </a:endParaRPr>
          </a:p>
        </p:txBody>
      </p:sp>
      <p:sp>
        <p:nvSpPr>
          <p:cNvPr id="50" name="Freeform 35"/>
          <p:cNvSpPr>
            <a:spLocks noEditPoints="1"/>
          </p:cNvSpPr>
          <p:nvPr/>
        </p:nvSpPr>
        <p:spPr bwMode="auto">
          <a:xfrm>
            <a:off x="10517749" y="1952867"/>
            <a:ext cx="181779"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dk2">
              <a:lumMod val="100000"/>
            </a:schemeClr>
          </a:solidFill>
          <a:ln>
            <a:noFill/>
          </a:ln>
        </p:spPr>
        <p:txBody>
          <a:bodyPr vert="horz" wrap="square" lIns="70551" tIns="35275" rIns="70551" bIns="35275" numCol="1" anchor="t" anchorCtr="0" compatLnSpc="1"/>
          <a:lstStyle/>
          <a:p>
            <a:pPr defTabSz="1219200"/>
            <a:endParaRPr lang="zh-CN" altLang="en-US" sz="2400">
              <a:solidFill>
                <a:schemeClr val="tx1">
                  <a:lumMod val="85000"/>
                  <a:lumOff val="15000"/>
                </a:schemeClr>
              </a:solidFill>
              <a:cs typeface="+mn-ea"/>
              <a:sym typeface="+mn-lt"/>
            </a:endParaRPr>
          </a:p>
        </p:txBody>
      </p:sp>
      <p:sp>
        <p:nvSpPr>
          <p:cNvPr id="51" name="Freeform 36"/>
          <p:cNvSpPr>
            <a:spLocks noEditPoints="1"/>
          </p:cNvSpPr>
          <p:nvPr/>
        </p:nvSpPr>
        <p:spPr bwMode="auto">
          <a:xfrm>
            <a:off x="10263432" y="1952868"/>
            <a:ext cx="15106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dk2">
              <a:lumMod val="100000"/>
            </a:schemeClr>
          </a:solidFill>
          <a:ln>
            <a:noFill/>
          </a:ln>
        </p:spPr>
        <p:txBody>
          <a:bodyPr vert="horz" wrap="square" lIns="70551" tIns="35275" rIns="70551" bIns="35275" numCol="1" anchor="t" anchorCtr="0" compatLnSpc="1"/>
          <a:lstStyle/>
          <a:p>
            <a:pPr defTabSz="1219200"/>
            <a:endParaRPr lang="zh-CN" altLang="en-US" sz="2400">
              <a:solidFill>
                <a:schemeClr val="tx1">
                  <a:lumMod val="85000"/>
                  <a:lumOff val="15000"/>
                </a:schemeClr>
              </a:solidFill>
              <a:cs typeface="+mn-ea"/>
              <a:sym typeface="+mn-lt"/>
            </a:endParaRPr>
          </a:p>
        </p:txBody>
      </p:sp>
      <p:sp>
        <p:nvSpPr>
          <p:cNvPr id="52" name="išľíďè"/>
          <p:cNvSpPr/>
          <p:nvPr/>
        </p:nvSpPr>
        <p:spPr bwMode="auto">
          <a:xfrm>
            <a:off x="1084891" y="5456921"/>
            <a:ext cx="9630424"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dirty="0">
                <a:solidFill>
                  <a:schemeClr val="bg2">
                    <a:lumMod val="10000"/>
                  </a:schemeClr>
                </a:solidFill>
                <a:cs typeface="+mn-ea"/>
                <a:sym typeface="+mn-lt"/>
              </a:rPr>
              <a:t>在这里添加你的详细小段落文本内容，与标题相关并符合整体语言风格</a:t>
            </a:r>
            <a:endParaRPr kumimoji="0" lang="zh-CN" altLang="en-US" b="0" i="0" u="none" strike="noStrike" kern="1200" cap="none" spc="0" normalizeH="0" baseline="0" noProof="0" dirty="0">
              <a:ln>
                <a:noFill/>
              </a:ln>
              <a:solidFill>
                <a:schemeClr val="bg2">
                  <a:lumMod val="10000"/>
                </a:schemeClr>
              </a:solidFill>
              <a:effectLst/>
              <a:uLnTx/>
              <a:uFillTx/>
              <a:cs typeface="+mn-ea"/>
              <a:sym typeface="+mn-lt"/>
            </a:endParaRPr>
          </a:p>
        </p:txBody>
      </p:sp>
      <p:sp>
        <p:nvSpPr>
          <p:cNvPr id="53" name="iSlíďè"/>
          <p:cNvSpPr txBox="1"/>
          <p:nvPr/>
        </p:nvSpPr>
        <p:spPr bwMode="auto">
          <a:xfrm>
            <a:off x="1084891" y="5071979"/>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cs typeface="+mn-ea"/>
                <a:sym typeface="+mn-lt"/>
              </a:rPr>
              <a:t>标题文本预设</a:t>
            </a:r>
          </a:p>
        </p:txBody>
      </p:sp>
      <p:sp>
        <p:nvSpPr>
          <p:cNvPr id="54" name="文本框 12"/>
          <p:cNvSpPr txBox="1"/>
          <p:nvPr/>
        </p:nvSpPr>
        <p:spPr>
          <a:xfrm>
            <a:off x="3787345" y="627422"/>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down)">
                                      <p:cBhvr>
                                        <p:cTn id="86" dur="500"/>
                                        <p:tgtEl>
                                          <p:spTgt spid="30"/>
                                        </p:tgtEl>
                                      </p:cBhvr>
                                    </p:animEffect>
                                  </p:childTnLst>
                                </p:cTn>
                              </p:par>
                            </p:childTnLst>
                          </p:cTn>
                        </p:par>
                        <p:par>
                          <p:cTn id="87" fill="hold">
                            <p:stCondLst>
                              <p:cond delay="1500"/>
                            </p:stCondLst>
                            <p:childTnLst>
                              <p:par>
                                <p:cTn id="88" presetID="22" presetClass="entr" presetSubtype="8" fill="hold"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p:tgtEl>
                                          <p:spTgt spid="31"/>
                                        </p:tgtEl>
                                        <p:attrNameLst>
                                          <p:attrName>ppt_x</p:attrName>
                                        </p:attrNameLst>
                                      </p:cBhvr>
                                      <p:tavLst>
                                        <p:tav tm="0">
                                          <p:val>
                                            <p:strVal val="#ppt_x-#ppt_w*1.125000"/>
                                          </p:val>
                                        </p:tav>
                                        <p:tav tm="100000">
                                          <p:val>
                                            <p:strVal val="#ppt_x"/>
                                          </p:val>
                                        </p:tav>
                                      </p:tavLst>
                                    </p:anim>
                                    <p:animEffect transition="in" filter="wipe(right)">
                                      <p:cBhvr>
                                        <p:cTn id="100" dur="500"/>
                                        <p:tgtEl>
                                          <p:spTgt spid="31"/>
                                        </p:tgtEl>
                                      </p:cBhvr>
                                    </p:animEffect>
                                  </p:childTnLst>
                                </p:cTn>
                              </p:par>
                              <p:par>
                                <p:cTn id="101" presetID="12" presetClass="entr" presetSubtype="8"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p:tgtEl>
                                          <p:spTgt spid="23"/>
                                        </p:tgtEl>
                                        <p:attrNameLst>
                                          <p:attrName>ppt_x</p:attrName>
                                        </p:attrNameLst>
                                      </p:cBhvr>
                                      <p:tavLst>
                                        <p:tav tm="0">
                                          <p:val>
                                            <p:strVal val="#ppt_x-#ppt_w*1.125000"/>
                                          </p:val>
                                        </p:tav>
                                        <p:tav tm="100000">
                                          <p:val>
                                            <p:strVal val="#ppt_x"/>
                                          </p:val>
                                        </p:tav>
                                      </p:tavLst>
                                    </p:anim>
                                    <p:animEffect transition="in" filter="wipe(right)">
                                      <p:cBhvr>
                                        <p:cTn id="104" dur="500"/>
                                        <p:tgtEl>
                                          <p:spTgt spid="2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fade">
                                      <p:cBhvr>
                                        <p:cTn id="110" dur="500"/>
                                        <p:tgtEl>
                                          <p:spTgt spid="47"/>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additive="base">
                                        <p:cTn id="113" dur="500"/>
                                        <p:tgtEl>
                                          <p:spTgt spid="48"/>
                                        </p:tgtEl>
                                        <p:attrNameLst>
                                          <p:attrName>ppt_x</p:attrName>
                                        </p:attrNameLst>
                                      </p:cBhvr>
                                      <p:tavLst>
                                        <p:tav tm="0">
                                          <p:val>
                                            <p:strVal val="#ppt_x-#ppt_w*1.125000"/>
                                          </p:val>
                                        </p:tav>
                                        <p:tav tm="100000">
                                          <p:val>
                                            <p:strVal val="#ppt_x"/>
                                          </p:val>
                                        </p:tav>
                                      </p:tavLst>
                                    </p:anim>
                                    <p:animEffect transition="in" filter="wipe(right)">
                                      <p:cBhvr>
                                        <p:cTn id="114" dur="500"/>
                                        <p:tgtEl>
                                          <p:spTgt spid="48"/>
                                        </p:tgtEl>
                                      </p:cBhvr>
                                    </p:animEffect>
                                  </p:childTnLst>
                                </p:cTn>
                              </p:par>
                              <p:par>
                                <p:cTn id="115" presetID="12" presetClass="entr" presetSubtype="8"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500"/>
                                        <p:tgtEl>
                                          <p:spTgt spid="46"/>
                                        </p:tgtEl>
                                        <p:attrNameLst>
                                          <p:attrName>ppt_x</p:attrName>
                                        </p:attrNameLst>
                                      </p:cBhvr>
                                      <p:tavLst>
                                        <p:tav tm="0">
                                          <p:val>
                                            <p:strVal val="#ppt_x-#ppt_w*1.125000"/>
                                          </p:val>
                                        </p:tav>
                                        <p:tav tm="100000">
                                          <p:val>
                                            <p:strVal val="#ppt_x"/>
                                          </p:val>
                                        </p:tav>
                                      </p:tavLst>
                                    </p:anim>
                                    <p:animEffect transition="in" filter="wipe(right)">
                                      <p:cBhvr>
                                        <p:cTn id="118" dur="500"/>
                                        <p:tgtEl>
                                          <p:spTgt spid="46"/>
                                        </p:tgtEl>
                                      </p:cBhvr>
                                    </p:animEffect>
                                  </p:childTnLst>
                                </p:cTn>
                              </p:par>
                            </p:childTnLst>
                          </p:cTn>
                        </p:par>
                        <p:par>
                          <p:cTn id="119" fill="hold">
                            <p:stCondLst>
                              <p:cond delay="2000"/>
                            </p:stCondLst>
                            <p:childTnLst>
                              <p:par>
                                <p:cTn id="120" presetID="12" presetClass="entr" presetSubtype="4" fill="hold" grpId="0" nodeType="afterEffect">
                                  <p:stCondLst>
                                    <p:cond delay="0"/>
                                  </p:stCondLst>
                                  <p:iterate type="lt">
                                    <p:tmPct val="50000"/>
                                  </p:iterate>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200"/>
                                        <p:tgtEl>
                                          <p:spTgt spid="22"/>
                                        </p:tgtEl>
                                        <p:attrNameLst>
                                          <p:attrName>ppt_y</p:attrName>
                                        </p:attrNameLst>
                                      </p:cBhvr>
                                      <p:tavLst>
                                        <p:tav tm="0">
                                          <p:val>
                                            <p:strVal val="#ppt_y+#ppt_h*1.125000"/>
                                          </p:val>
                                        </p:tav>
                                        <p:tav tm="100000">
                                          <p:val>
                                            <p:strVal val="#ppt_y"/>
                                          </p:val>
                                        </p:tav>
                                      </p:tavLst>
                                    </p:anim>
                                    <p:animEffect transition="in" filter="wipe(up)">
                                      <p:cBhvr>
                                        <p:cTn id="123" dur="200"/>
                                        <p:tgtEl>
                                          <p:spTgt spid="22"/>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randombar(horizontal)">
                                      <p:cBhvr>
                                        <p:cTn id="126" dur="500"/>
                                        <p:tgtEl>
                                          <p:spTgt spid="24"/>
                                        </p:tgtEl>
                                      </p:cBhvr>
                                    </p:animEffect>
                                  </p:childTnLst>
                                </p:cTn>
                              </p:par>
                            </p:childTnLst>
                          </p:cTn>
                        </p:par>
                        <p:par>
                          <p:cTn id="127" fill="hold">
                            <p:stCondLst>
                              <p:cond delay="3700"/>
                            </p:stCondLst>
                            <p:childTnLst>
                              <p:par>
                                <p:cTn id="128" presetID="14" presetClass="entr" presetSubtype="10"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randombar(horizontal)">
                                      <p:cBhvr>
                                        <p:cTn id="130" dur="500"/>
                                        <p:tgtEl>
                                          <p:spTgt spid="51"/>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randombar(horizontal)">
                                      <p:cBhvr>
                                        <p:cTn id="133" dur="500"/>
                                        <p:tgtEl>
                                          <p:spTgt spid="5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wipe(down)">
                                      <p:cBhvr>
                                        <p:cTn id="138" dur="500"/>
                                        <p:tgtEl>
                                          <p:spTgt spid="5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wipe(down)">
                                      <p:cBhvr>
                                        <p:cTn id="1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6" grpId="0" animBg="1"/>
      <p:bldP spid="27" grpId="0" animBg="1"/>
      <p:bldP spid="28" grpId="0" animBg="1"/>
      <p:bldP spid="29" grpId="0" animBg="1"/>
      <p:bldP spid="30" grpId="0" animBg="1"/>
      <p:bldP spid="31" grpId="0"/>
      <p:bldP spid="32" grpId="0" animBg="1"/>
      <p:bldP spid="46" grpId="0"/>
      <p:bldP spid="47" grpId="0" animBg="1"/>
      <p:bldP spid="48" grpId="0"/>
      <p:bldP spid="49" grpId="0" animBg="1"/>
      <p:bldP spid="50" grpId="0" animBg="1"/>
      <p:bldP spid="51" grpId="0" animBg="1"/>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13" y="338197"/>
            <a:ext cx="11378204" cy="6181606"/>
          </a:xfrm>
          <a:prstGeom prst="rect">
            <a:avLst/>
          </a:prstGeom>
          <a:effectLst>
            <a:outerShdw blurRad="50800" dist="38100" dir="5400000" algn="t" rotWithShape="0">
              <a:prstClr val="black">
                <a:alpha val="40000"/>
              </a:prstClr>
            </a:outerShdw>
          </a:effectLst>
        </p:spPr>
      </p:pic>
      <p:sp>
        <p:nvSpPr>
          <p:cNvPr id="6" name="矩形: 圆角 5"/>
          <p:cNvSpPr/>
          <p:nvPr/>
        </p:nvSpPr>
        <p:spPr>
          <a:xfrm>
            <a:off x="710214" y="588960"/>
            <a:ext cx="10821880" cy="5655076"/>
          </a:xfrm>
          <a:prstGeom prst="roundRect">
            <a:avLst>
              <a:gd name="adj" fmla="val 2538"/>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74126"/>
          <a:stretch>
            <a:fillRect/>
          </a:stretch>
        </p:blipFill>
        <p:spPr>
          <a:xfrm>
            <a:off x="419413" y="5267605"/>
            <a:ext cx="11270875" cy="1149658"/>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r="75079" b="63401"/>
          <a:stretch>
            <a:fillRect/>
          </a:stretch>
        </p:blipFill>
        <p:spPr>
          <a:xfrm>
            <a:off x="710214" y="577934"/>
            <a:ext cx="5245058" cy="2808377"/>
          </a:xfrm>
          <a:prstGeom prst="rect">
            <a:avLst/>
          </a:prstGeom>
        </p:spPr>
      </p:pic>
      <p:grpSp>
        <p:nvGrpSpPr>
          <p:cNvPr id="23" name="组合 22"/>
          <p:cNvGrpSpPr/>
          <p:nvPr/>
        </p:nvGrpSpPr>
        <p:grpSpPr>
          <a:xfrm>
            <a:off x="4810775" y="1229296"/>
            <a:ext cx="5666006" cy="4230337"/>
            <a:chOff x="4810775" y="1229296"/>
            <a:chExt cx="5666006" cy="4230337"/>
          </a:xfrm>
        </p:grpSpPr>
        <p:sp>
          <p:nvSpPr>
            <p:cNvPr id="8" name="文本框 7"/>
            <p:cNvSpPr txBox="1"/>
            <p:nvPr/>
          </p:nvSpPr>
          <p:spPr>
            <a:xfrm>
              <a:off x="7393360" y="1229296"/>
              <a:ext cx="1725588" cy="375359"/>
            </a:xfrm>
            <a:prstGeom prst="rect">
              <a:avLst/>
            </a:prstGeom>
            <a:noFill/>
          </p:spPr>
          <p:txBody>
            <a:bodyPr wrap="square" rtlCol="0">
              <a:spAutoFit/>
            </a:bodyPr>
            <a:lstStyle/>
            <a:p>
              <a:r>
                <a:rPr lang="zh-CN" altLang="en-US" sz="1840" b="1" dirty="0">
                  <a:solidFill>
                    <a:schemeClr val="bg1"/>
                  </a:solidFill>
                  <a:cs typeface="+mn-ea"/>
                  <a:sym typeface="+mn-lt"/>
                </a:rPr>
                <a:t>活动流程</a:t>
              </a:r>
            </a:p>
          </p:txBody>
        </p:sp>
        <p:sp>
          <p:nvSpPr>
            <p:cNvPr id="9" name="文本框 8"/>
            <p:cNvSpPr txBox="1"/>
            <p:nvPr/>
          </p:nvSpPr>
          <p:spPr>
            <a:xfrm>
              <a:off x="7455926" y="2470991"/>
              <a:ext cx="1725588" cy="375359"/>
            </a:xfrm>
            <a:prstGeom prst="rect">
              <a:avLst/>
            </a:prstGeom>
            <a:noFill/>
          </p:spPr>
          <p:txBody>
            <a:bodyPr wrap="square" rtlCol="0">
              <a:spAutoFit/>
            </a:bodyPr>
            <a:lstStyle/>
            <a:p>
              <a:r>
                <a:rPr lang="zh-CN" altLang="en-US" sz="1840" b="1" dirty="0">
                  <a:solidFill>
                    <a:schemeClr val="bg1"/>
                  </a:solidFill>
                  <a:cs typeface="+mn-ea"/>
                  <a:sym typeface="+mn-lt"/>
                </a:rPr>
                <a:t>细节管理</a:t>
              </a:r>
            </a:p>
          </p:txBody>
        </p:sp>
        <p:sp>
          <p:nvSpPr>
            <p:cNvPr id="10" name="文本框 9"/>
            <p:cNvSpPr txBox="1"/>
            <p:nvPr/>
          </p:nvSpPr>
          <p:spPr>
            <a:xfrm>
              <a:off x="7455926" y="3631063"/>
              <a:ext cx="2448628" cy="375359"/>
            </a:xfrm>
            <a:prstGeom prst="rect">
              <a:avLst/>
            </a:prstGeom>
            <a:noFill/>
          </p:spPr>
          <p:txBody>
            <a:bodyPr wrap="square" rtlCol="0">
              <a:spAutoFit/>
            </a:bodyPr>
            <a:lstStyle/>
            <a:p>
              <a:r>
                <a:rPr lang="zh-CN" altLang="en-US" sz="1840" b="1" dirty="0">
                  <a:solidFill>
                    <a:schemeClr val="bg1"/>
                  </a:solidFill>
                  <a:cs typeface="+mn-ea"/>
                  <a:sym typeface="+mn-lt"/>
                </a:rPr>
                <a:t>活动目标</a:t>
              </a:r>
            </a:p>
          </p:txBody>
        </p:sp>
        <p:sp>
          <p:nvSpPr>
            <p:cNvPr id="11" name="文本框 10"/>
            <p:cNvSpPr txBox="1"/>
            <p:nvPr/>
          </p:nvSpPr>
          <p:spPr>
            <a:xfrm>
              <a:off x="7455926" y="4772007"/>
              <a:ext cx="2815504" cy="375359"/>
            </a:xfrm>
            <a:prstGeom prst="rect">
              <a:avLst/>
            </a:prstGeom>
            <a:noFill/>
          </p:spPr>
          <p:txBody>
            <a:bodyPr wrap="square" rtlCol="0">
              <a:spAutoFit/>
            </a:bodyPr>
            <a:lstStyle/>
            <a:p>
              <a:r>
                <a:rPr lang="zh-CN" altLang="en-US" sz="1840" b="1" dirty="0">
                  <a:solidFill>
                    <a:schemeClr val="bg1"/>
                  </a:solidFill>
                  <a:cs typeface="+mn-ea"/>
                  <a:sym typeface="+mn-lt"/>
                </a:rPr>
                <a:t>活动效果</a:t>
              </a:r>
            </a:p>
          </p:txBody>
        </p:sp>
        <p:sp>
          <p:nvSpPr>
            <p:cNvPr id="12" name="文本框 11"/>
            <p:cNvSpPr txBox="1"/>
            <p:nvPr/>
          </p:nvSpPr>
          <p:spPr>
            <a:xfrm>
              <a:off x="7393360" y="1623414"/>
              <a:ext cx="3020855" cy="294568"/>
            </a:xfrm>
            <a:prstGeom prst="rect">
              <a:avLst/>
            </a:prstGeom>
            <a:noFill/>
          </p:spPr>
          <p:txBody>
            <a:bodyPr wrap="square">
              <a:spAutoFit/>
            </a:bodyPr>
            <a:lstStyle/>
            <a:p>
              <a:pPr>
                <a:defRPr/>
              </a:pPr>
              <a:r>
                <a:rPr lang="en-US" altLang="zh-CN" sz="1315" dirty="0">
                  <a:solidFill>
                    <a:schemeClr val="bg1"/>
                  </a:solidFill>
                  <a:cs typeface="+mn-ea"/>
                  <a:sym typeface="+mn-lt"/>
                </a:rPr>
                <a:t>Click here to add your text here </a:t>
              </a:r>
              <a:endParaRPr lang="zh-CN" altLang="en-US" sz="1315" dirty="0">
                <a:solidFill>
                  <a:schemeClr val="bg1"/>
                </a:solidFill>
                <a:cs typeface="+mn-ea"/>
                <a:sym typeface="+mn-lt"/>
              </a:endParaRPr>
            </a:p>
          </p:txBody>
        </p:sp>
        <p:sp>
          <p:nvSpPr>
            <p:cNvPr id="13" name="文本框 12"/>
            <p:cNvSpPr txBox="1"/>
            <p:nvPr/>
          </p:nvSpPr>
          <p:spPr>
            <a:xfrm>
              <a:off x="7408795" y="2836253"/>
              <a:ext cx="3020855" cy="294568"/>
            </a:xfrm>
            <a:prstGeom prst="rect">
              <a:avLst/>
            </a:prstGeom>
            <a:noFill/>
          </p:spPr>
          <p:txBody>
            <a:bodyPr wrap="square">
              <a:spAutoFit/>
            </a:bodyPr>
            <a:lstStyle/>
            <a:p>
              <a:pPr>
                <a:defRPr/>
              </a:pPr>
              <a:r>
                <a:rPr lang="en-US" altLang="zh-CN" sz="1315" dirty="0">
                  <a:solidFill>
                    <a:schemeClr val="bg1"/>
                  </a:solidFill>
                  <a:cs typeface="+mn-ea"/>
                  <a:sym typeface="+mn-lt"/>
                </a:rPr>
                <a:t>Click here to add your text here </a:t>
              </a:r>
              <a:endParaRPr lang="zh-CN" altLang="en-US" sz="1315" dirty="0">
                <a:solidFill>
                  <a:schemeClr val="bg1"/>
                </a:solidFill>
                <a:cs typeface="+mn-ea"/>
                <a:sym typeface="+mn-lt"/>
              </a:endParaRPr>
            </a:p>
          </p:txBody>
        </p:sp>
        <p:sp>
          <p:nvSpPr>
            <p:cNvPr id="14" name="文本框 13"/>
            <p:cNvSpPr txBox="1"/>
            <p:nvPr/>
          </p:nvSpPr>
          <p:spPr>
            <a:xfrm>
              <a:off x="7455926" y="4020743"/>
              <a:ext cx="3020855" cy="294568"/>
            </a:xfrm>
            <a:prstGeom prst="rect">
              <a:avLst/>
            </a:prstGeom>
            <a:noFill/>
          </p:spPr>
          <p:txBody>
            <a:bodyPr wrap="square">
              <a:spAutoFit/>
            </a:bodyPr>
            <a:lstStyle/>
            <a:p>
              <a:pPr>
                <a:defRPr/>
              </a:pPr>
              <a:r>
                <a:rPr lang="en-US" altLang="zh-CN" sz="1315" dirty="0">
                  <a:solidFill>
                    <a:schemeClr val="bg1"/>
                  </a:solidFill>
                  <a:cs typeface="+mn-ea"/>
                  <a:sym typeface="+mn-lt"/>
                </a:rPr>
                <a:t>Click here to add your text here </a:t>
              </a:r>
              <a:endParaRPr lang="zh-CN" altLang="en-US" sz="1315" dirty="0">
                <a:solidFill>
                  <a:schemeClr val="bg1"/>
                </a:solidFill>
                <a:cs typeface="+mn-ea"/>
                <a:sym typeface="+mn-lt"/>
              </a:endParaRPr>
            </a:p>
          </p:txBody>
        </p:sp>
        <p:sp>
          <p:nvSpPr>
            <p:cNvPr id="15" name="文本框 14"/>
            <p:cNvSpPr txBox="1"/>
            <p:nvPr/>
          </p:nvSpPr>
          <p:spPr>
            <a:xfrm>
              <a:off x="7455926" y="5165065"/>
              <a:ext cx="3020855" cy="294568"/>
            </a:xfrm>
            <a:prstGeom prst="rect">
              <a:avLst/>
            </a:prstGeom>
            <a:noFill/>
          </p:spPr>
          <p:txBody>
            <a:bodyPr wrap="square">
              <a:spAutoFit/>
            </a:bodyPr>
            <a:lstStyle/>
            <a:p>
              <a:pPr>
                <a:defRPr/>
              </a:pPr>
              <a:r>
                <a:rPr lang="en-US" altLang="zh-CN" sz="1315" dirty="0">
                  <a:solidFill>
                    <a:schemeClr val="bg1"/>
                  </a:solidFill>
                  <a:cs typeface="+mn-ea"/>
                  <a:sym typeface="+mn-lt"/>
                </a:rPr>
                <a:t>Click here to add your text here </a:t>
              </a:r>
              <a:endParaRPr lang="zh-CN" altLang="en-US" sz="1315" dirty="0">
                <a:solidFill>
                  <a:schemeClr val="bg1"/>
                </a:solidFill>
                <a:cs typeface="+mn-ea"/>
                <a:sym typeface="+mn-lt"/>
              </a:endParaRPr>
            </a:p>
          </p:txBody>
        </p:sp>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8398" t="5633" r="78836" b="87595"/>
            <a:stretch>
              <a:fillRect/>
            </a:stretch>
          </p:blipFill>
          <p:spPr>
            <a:xfrm>
              <a:off x="6651959" y="1379039"/>
              <a:ext cx="547835" cy="489045"/>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l="18398" t="5633" r="78836" b="87595"/>
            <a:stretch>
              <a:fillRect/>
            </a:stretch>
          </p:blipFill>
          <p:spPr>
            <a:xfrm>
              <a:off x="6651959" y="2596085"/>
              <a:ext cx="547835" cy="489045"/>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8398" t="5633" r="78836" b="87595"/>
            <a:stretch>
              <a:fillRect/>
            </a:stretch>
          </p:blipFill>
          <p:spPr>
            <a:xfrm>
              <a:off x="6651959" y="3747891"/>
              <a:ext cx="547835" cy="489045"/>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18398" t="5633" r="78836" b="87595"/>
            <a:stretch>
              <a:fillRect/>
            </a:stretch>
          </p:blipFill>
          <p:spPr>
            <a:xfrm>
              <a:off x="6651959" y="4902844"/>
              <a:ext cx="547835" cy="489045"/>
            </a:xfrm>
            <a:prstGeom prst="rect">
              <a:avLst/>
            </a:prstGeom>
          </p:spPr>
        </p:pic>
        <p:sp>
          <p:nvSpPr>
            <p:cNvPr id="22" name="文本框 21"/>
            <p:cNvSpPr txBox="1"/>
            <p:nvPr/>
          </p:nvSpPr>
          <p:spPr>
            <a:xfrm>
              <a:off x="4810775" y="2472512"/>
              <a:ext cx="1447769" cy="2307071"/>
            </a:xfrm>
            <a:prstGeom prst="rect">
              <a:avLst/>
            </a:prstGeom>
            <a:noFill/>
            <a:ln>
              <a:noFill/>
            </a:ln>
            <a:effectLst>
              <a:outerShdw blurRad="50800" dist="38100" dir="16200000" rotWithShape="0">
                <a:prstClr val="black">
                  <a:alpha val="40000"/>
                </a:prstClr>
              </a:outerShdw>
            </a:effectLst>
          </p:spPr>
          <p:txBody>
            <a:bodyPr/>
            <a:lstStyle>
              <a:defPPr>
                <a:defRPr lang="zh-CN"/>
              </a:defPPr>
              <a:lvl1pPr indent="0" defTabSz="1201420">
                <a:lnSpc>
                  <a:spcPct val="114000"/>
                </a:lnSpc>
                <a:spcBef>
                  <a:spcPts val="1315"/>
                </a:spcBef>
                <a:buFont typeface="Arial" panose="020B0604020202020204" pitchFamily="34" charset="0"/>
                <a:buNone/>
                <a:defRPr sz="7200" spc="394">
                  <a:solidFill>
                    <a:schemeClr val="bg1"/>
                  </a:solidFill>
                  <a:latin typeface="方正卡通简体" panose="03000509000000000000" pitchFamily="65" charset="-122"/>
                  <a:ea typeface="方正卡通简体" panose="03000509000000000000" pitchFamily="65" charset="-122"/>
                  <a:cs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sym typeface="+mn-lt"/>
                </a:rPr>
                <a:t>目录</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0"/>
            <a:ext cx="12192000" cy="6858000"/>
          </a:xfrm>
          <a:prstGeom prst="rect">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13" y="338197"/>
            <a:ext cx="11378204" cy="6181606"/>
          </a:xfrm>
          <a:prstGeom prst="rect">
            <a:avLst/>
          </a:prstGeom>
          <a:effectLst>
            <a:outerShdw blurRad="63500" sx="102000" sy="102000" algn="ctr" rotWithShape="0">
              <a:prstClr val="black">
                <a:alpha val="40000"/>
              </a:prstClr>
            </a:outerShdw>
          </a:effectLst>
        </p:spPr>
      </p:pic>
      <p:sp>
        <p:nvSpPr>
          <p:cNvPr id="27" name="矩形: 圆角 26"/>
          <p:cNvSpPr/>
          <p:nvPr/>
        </p:nvSpPr>
        <p:spPr>
          <a:xfrm>
            <a:off x="710214" y="588960"/>
            <a:ext cx="10821880" cy="5655076"/>
          </a:xfrm>
          <a:prstGeom prst="roundRect">
            <a:avLst>
              <a:gd name="adj" fmla="val 2538"/>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Text Placeholder 4"/>
          <p:cNvSpPr txBox="1"/>
          <p:nvPr/>
        </p:nvSpPr>
        <p:spPr>
          <a:xfrm>
            <a:off x="1391203" y="3336559"/>
            <a:ext cx="4129550" cy="360177"/>
          </a:xfrm>
          <a:prstGeom prst="rect">
            <a:avLst/>
          </a:prstGeom>
          <a:no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01420">
              <a:lnSpc>
                <a:spcPct val="114000"/>
              </a:lnSpc>
              <a:spcBef>
                <a:spcPts val="1315"/>
              </a:spcBef>
              <a:buNone/>
              <a:defRPr/>
            </a:pPr>
            <a:r>
              <a:rPr lang="zh-CN" altLang="en-US" sz="1800" spc="394" dirty="0">
                <a:solidFill>
                  <a:schemeClr val="bg1"/>
                </a:solidFill>
                <a:cs typeface="+mn-ea"/>
                <a:sym typeface="+mn-lt"/>
              </a:rPr>
              <a:t>添加标题内容，添加标题内容</a:t>
            </a:r>
            <a:endParaRPr lang="id-ID" sz="1800" spc="394" dirty="0">
              <a:solidFill>
                <a:schemeClr val="bg1"/>
              </a:solidFill>
              <a:cs typeface="+mn-ea"/>
              <a:sym typeface="+mn-lt"/>
            </a:endParaRPr>
          </a:p>
        </p:txBody>
      </p:sp>
      <p:sp>
        <p:nvSpPr>
          <p:cNvPr id="32" name="Text Placeholder 4"/>
          <p:cNvSpPr txBox="1"/>
          <p:nvPr/>
        </p:nvSpPr>
        <p:spPr>
          <a:xfrm>
            <a:off x="1510040" y="1989896"/>
            <a:ext cx="7030107" cy="1235101"/>
          </a:xfrm>
          <a:prstGeom prst="rect">
            <a:avLst/>
          </a:prstGeom>
          <a:noFill/>
          <a:ln>
            <a:noFill/>
          </a:ln>
          <a:effectLst>
            <a:outerShdw blurRad="50800" dist="38100" dir="16200000"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01420">
              <a:lnSpc>
                <a:spcPct val="114000"/>
              </a:lnSpc>
              <a:spcBef>
                <a:spcPts val="1315"/>
              </a:spcBef>
              <a:buNone/>
              <a:defRPr/>
            </a:pPr>
            <a:r>
              <a:rPr lang="zh-CN" altLang="en-US" sz="7200" spc="394" dirty="0">
                <a:solidFill>
                  <a:schemeClr val="bg1"/>
                </a:solidFill>
                <a:cs typeface="+mn-ea"/>
                <a:sym typeface="+mn-lt"/>
              </a:rPr>
              <a:t>谢谢观赏</a:t>
            </a:r>
          </a:p>
        </p:txBody>
      </p:sp>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t="74126"/>
          <a:stretch>
            <a:fillRect/>
          </a:stretch>
        </p:blipFill>
        <p:spPr>
          <a:xfrm>
            <a:off x="419413" y="5267605"/>
            <a:ext cx="11270875" cy="1149658"/>
          </a:xfrm>
          <a:prstGeom prst="rect">
            <a:avLst/>
          </a:prstGeom>
        </p:spPr>
      </p:pic>
      <p:pic>
        <p:nvPicPr>
          <p:cNvPr id="35" name="图片 34"/>
          <p:cNvPicPr>
            <a:picLocks noChangeAspect="1"/>
          </p:cNvPicPr>
          <p:nvPr/>
        </p:nvPicPr>
        <p:blipFill rotWithShape="1">
          <a:blip r:embed="rId4">
            <a:extLst>
              <a:ext uri="{28A0092B-C50C-407E-A947-70E740481C1C}">
                <a14:useLocalDpi xmlns:a14="http://schemas.microsoft.com/office/drawing/2010/main" val="0"/>
              </a:ext>
            </a:extLst>
          </a:blip>
          <a:srcRect r="75079" b="63401"/>
          <a:stretch>
            <a:fillRect/>
          </a:stretch>
        </p:blipFill>
        <p:spPr>
          <a:xfrm>
            <a:off x="710214" y="117698"/>
            <a:ext cx="2591445" cy="1387545"/>
          </a:xfrm>
          <a:prstGeom prst="rect">
            <a:avLst/>
          </a:prstGeom>
        </p:spPr>
      </p:pic>
      <p:pic>
        <p:nvPicPr>
          <p:cNvPr id="36" name="图片 35"/>
          <p:cNvPicPr>
            <a:picLocks noChangeAspect="1"/>
          </p:cNvPicPr>
          <p:nvPr/>
        </p:nvPicPr>
        <p:blipFill rotWithShape="1">
          <a:blip r:embed="rId4">
            <a:extLst>
              <a:ext uri="{28A0092B-C50C-407E-A947-70E740481C1C}">
                <a14:useLocalDpi xmlns:a14="http://schemas.microsoft.com/office/drawing/2010/main" val="0"/>
              </a:ext>
            </a:extLst>
          </a:blip>
          <a:srcRect l="4728" r="75079" b="63401"/>
          <a:stretch>
            <a:fillRect/>
          </a:stretch>
        </p:blipFill>
        <p:spPr>
          <a:xfrm rot="10800000">
            <a:off x="7668067" y="-121363"/>
            <a:ext cx="4129550" cy="2728809"/>
          </a:xfrm>
          <a:prstGeom prst="rect">
            <a:avLst/>
          </a:prstGeom>
        </p:spPr>
      </p:pic>
      <p:pic>
        <p:nvPicPr>
          <p:cNvPr id="38" name="图片 37"/>
          <p:cNvPicPr>
            <a:picLocks noChangeAspect="1"/>
          </p:cNvPicPr>
          <p:nvPr/>
        </p:nvPicPr>
        <p:blipFill rotWithShape="1">
          <a:blip r:embed="rId5">
            <a:extLst>
              <a:ext uri="{28A0092B-C50C-407E-A947-70E740481C1C}">
                <a14:useLocalDpi xmlns:a14="http://schemas.microsoft.com/office/drawing/2010/main" val="0"/>
              </a:ext>
            </a:extLst>
          </a:blip>
          <a:srcRect l="2380" t="34263" r="46962" b="33891"/>
          <a:stretch>
            <a:fillRect/>
          </a:stretch>
        </p:blipFill>
        <p:spPr>
          <a:xfrm>
            <a:off x="6852130" y="2428425"/>
            <a:ext cx="5229219" cy="4395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anim calcmode="lin" valueType="num">
                                      <p:cBhvr>
                                        <p:cTn id="13" dur="500" fill="hold"/>
                                        <p:tgtEl>
                                          <p:spTgt spid="32"/>
                                        </p:tgtEl>
                                        <p:attrNameLst>
                                          <p:attrName>ppt_x</p:attrName>
                                        </p:attrNameLst>
                                      </p:cBhvr>
                                      <p:tavLst>
                                        <p:tav tm="0">
                                          <p:val>
                                            <p:strVal val="#ppt_x"/>
                                          </p:val>
                                        </p:tav>
                                        <p:tav tm="100000">
                                          <p:val>
                                            <p:strVal val="#ppt_x"/>
                                          </p:val>
                                        </p:tav>
                                      </p:tavLst>
                                    </p:anim>
                                    <p:anim calcmode="lin" valueType="num">
                                      <p:cBhvr>
                                        <p:cTn id="1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75079" b="63401"/>
          <a:stretch>
            <a:fillRect/>
          </a:stretch>
        </p:blipFill>
        <p:spPr>
          <a:xfrm flipH="1">
            <a:off x="7492751" y="-8771"/>
            <a:ext cx="4699247" cy="2867381"/>
          </a:xfrm>
          <a:prstGeom prst="rect">
            <a:avLst/>
          </a:prstGeom>
        </p:spPr>
      </p:pic>
      <p:sp>
        <p:nvSpPr>
          <p:cNvPr id="2" name="椭圆 1"/>
          <p:cNvSpPr/>
          <p:nvPr/>
        </p:nvSpPr>
        <p:spPr>
          <a:xfrm>
            <a:off x="991075" y="1617826"/>
            <a:ext cx="3897297" cy="3897297"/>
          </a:xfrm>
          <a:prstGeom prst="ellipse">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Shape"/>
          <p:cNvSpPr/>
          <p:nvPr/>
        </p:nvSpPr>
        <p:spPr>
          <a:xfrm>
            <a:off x="5375612" y="1635688"/>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4" name="Shape"/>
          <p:cNvSpPr/>
          <p:nvPr/>
        </p:nvSpPr>
        <p:spPr>
          <a:xfrm rot="10800000">
            <a:off x="10113728" y="4903800"/>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5" name="MH_Entry_1"/>
          <p:cNvSpPr/>
          <p:nvPr>
            <p:custDataLst>
              <p:tags r:id="rId1"/>
            </p:custDataLst>
          </p:nvPr>
        </p:nvSpPr>
        <p:spPr>
          <a:xfrm>
            <a:off x="6043173" y="3390012"/>
            <a:ext cx="3823098" cy="5661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852170" fontAlgn="base">
              <a:spcBef>
                <a:spcPct val="0"/>
              </a:spcBef>
              <a:spcAft>
                <a:spcPct val="0"/>
              </a:spcAft>
            </a:pPr>
            <a:r>
              <a:rPr lang="zh-CN" altLang="en-US" sz="3680" dirty="0">
                <a:solidFill>
                  <a:schemeClr val="tx1">
                    <a:lumMod val="85000"/>
                    <a:lumOff val="15000"/>
                  </a:schemeClr>
                </a:solidFill>
                <a:cs typeface="+mn-ea"/>
                <a:sym typeface="+mn-lt"/>
              </a:rPr>
              <a:t>活动流程</a:t>
            </a:r>
          </a:p>
        </p:txBody>
      </p:sp>
      <p:sp>
        <p:nvSpPr>
          <p:cNvPr id="6" name="矩形 5"/>
          <p:cNvSpPr/>
          <p:nvPr/>
        </p:nvSpPr>
        <p:spPr>
          <a:xfrm>
            <a:off x="6043173" y="3986044"/>
            <a:ext cx="4443845" cy="294568"/>
          </a:xfrm>
          <a:prstGeom prst="rect">
            <a:avLst/>
          </a:prstGeom>
        </p:spPr>
        <p:txBody>
          <a:bodyPr wrap="none">
            <a:spAutoFit/>
          </a:bodyPr>
          <a:lstStyle/>
          <a:p>
            <a:pPr defTabSz="852170" fontAlgn="base">
              <a:spcBef>
                <a:spcPct val="0"/>
              </a:spcBef>
              <a:spcAft>
                <a:spcPct val="0"/>
              </a:spcAft>
            </a:pPr>
            <a:r>
              <a:rPr lang="en-US" altLang="zh-CN" sz="1315" b="1" spc="788" dirty="0">
                <a:solidFill>
                  <a:schemeClr val="tx1">
                    <a:lumMod val="85000"/>
                    <a:lumOff val="15000"/>
                  </a:schemeClr>
                </a:solidFill>
                <a:cs typeface="+mn-ea"/>
                <a:sym typeface="+mn-lt"/>
              </a:rPr>
              <a:t>ANNUAL WORK SUMMARY</a:t>
            </a:r>
            <a:endParaRPr lang="zh-CN" altLang="en-US" sz="1315" b="1" spc="788" dirty="0">
              <a:solidFill>
                <a:schemeClr val="tx1">
                  <a:lumMod val="85000"/>
                  <a:lumOff val="15000"/>
                </a:schemeClr>
              </a:solidFill>
              <a:cs typeface="+mn-ea"/>
              <a:sym typeface="+mn-lt"/>
            </a:endParaRPr>
          </a:p>
        </p:txBody>
      </p:sp>
      <p:sp>
        <p:nvSpPr>
          <p:cNvPr id="7" name="文本框 6"/>
          <p:cNvSpPr txBox="1"/>
          <p:nvPr/>
        </p:nvSpPr>
        <p:spPr>
          <a:xfrm>
            <a:off x="6043173" y="4292816"/>
            <a:ext cx="5129700" cy="7840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315" dirty="0">
                <a:solidFill>
                  <a:schemeClr val="tx1">
                    <a:lumMod val="85000"/>
                    <a:lumOff val="15000"/>
                  </a:schemeClr>
                </a:solidFill>
                <a:cs typeface="+mn-ea"/>
                <a:sym typeface="+mn-lt"/>
              </a:rPr>
              <a:t>The user can demonstrate on a projector or computer, or print the presentation and make it into a film to be used in a wider field</a:t>
            </a:r>
          </a:p>
        </p:txBody>
      </p:sp>
      <p:sp>
        <p:nvSpPr>
          <p:cNvPr id="8" name="矩形 7"/>
          <p:cNvSpPr/>
          <p:nvPr/>
        </p:nvSpPr>
        <p:spPr>
          <a:xfrm>
            <a:off x="5891814" y="2249031"/>
            <a:ext cx="3501415" cy="1200329"/>
          </a:xfrm>
          <a:prstGeom prst="rect">
            <a:avLst/>
          </a:prstGeom>
        </p:spPr>
        <p:txBody>
          <a:bodyPr wrap="square">
            <a:spAutoFit/>
          </a:bodyPr>
          <a:lstStyle/>
          <a:p>
            <a:r>
              <a:rPr lang="zh-CN" altLang="en-US" sz="7200" spc="600" dirty="0">
                <a:solidFill>
                  <a:schemeClr val="bg2">
                    <a:lumMod val="10000"/>
                  </a:schemeClr>
                </a:solidFill>
                <a:cs typeface="+mn-ea"/>
                <a:sym typeface="+mn-lt"/>
              </a:rPr>
              <a:t>第壹章</a:t>
            </a:r>
            <a:endParaRPr lang="en-US" altLang="zh-CN" sz="7200" spc="600" dirty="0">
              <a:solidFill>
                <a:schemeClr val="bg2">
                  <a:lumMod val="10000"/>
                </a:schemeClr>
              </a:solidFill>
              <a:cs typeface="+mn-ea"/>
              <a:sym typeface="+mn-lt"/>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228" y="2090026"/>
            <a:ext cx="3669393" cy="2976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4385006" y="1033089"/>
            <a:ext cx="3693628" cy="3693628"/>
          </a:xfrm>
          <a:prstGeom prst="ellipse">
            <a:avLst/>
          </a:prstGeom>
          <a:solidFill>
            <a:srgbClr val="35426D"/>
          </a:solidFill>
          <a:ln w="12700" cap="flat" cmpd="sng" algn="ctr">
            <a:solidFill>
              <a:srgbClr val="35426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išľíďè"/>
          <p:cNvSpPr/>
          <p:nvPr/>
        </p:nvSpPr>
        <p:spPr bwMode="auto">
          <a:xfrm>
            <a:off x="1268904" y="214872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16" name="iSlíďè"/>
          <p:cNvSpPr txBox="1"/>
          <p:nvPr/>
        </p:nvSpPr>
        <p:spPr bwMode="auto">
          <a:xfrm>
            <a:off x="1709995" y="1814353"/>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17" name="išľíďè"/>
          <p:cNvSpPr/>
          <p:nvPr/>
        </p:nvSpPr>
        <p:spPr bwMode="auto">
          <a:xfrm>
            <a:off x="1978178" y="445140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18" name="iSlíďè"/>
          <p:cNvSpPr txBox="1"/>
          <p:nvPr/>
        </p:nvSpPr>
        <p:spPr bwMode="auto">
          <a:xfrm>
            <a:off x="2419269" y="4117031"/>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19" name="išľíďè"/>
          <p:cNvSpPr/>
          <p:nvPr/>
        </p:nvSpPr>
        <p:spPr bwMode="auto">
          <a:xfrm>
            <a:off x="4851159" y="545735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20" name="iSlíďè"/>
          <p:cNvSpPr txBox="1"/>
          <p:nvPr/>
        </p:nvSpPr>
        <p:spPr bwMode="auto">
          <a:xfrm>
            <a:off x="5292250" y="512298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21" name="išľíďè"/>
          <p:cNvSpPr/>
          <p:nvPr/>
        </p:nvSpPr>
        <p:spPr bwMode="auto">
          <a:xfrm>
            <a:off x="8020449" y="4462098"/>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22" name="iSlíďè"/>
          <p:cNvSpPr txBox="1"/>
          <p:nvPr/>
        </p:nvSpPr>
        <p:spPr bwMode="auto">
          <a:xfrm>
            <a:off x="8461540" y="412772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23" name="išľíďè"/>
          <p:cNvSpPr/>
          <p:nvPr/>
        </p:nvSpPr>
        <p:spPr bwMode="auto">
          <a:xfrm>
            <a:off x="8461540" y="214872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在这里添加你的详细小段落文本内容，与标题相关并符合整体语言风格</a:t>
            </a:r>
          </a:p>
        </p:txBody>
      </p:sp>
      <p:sp>
        <p:nvSpPr>
          <p:cNvPr id="24" name="iSlíďè"/>
          <p:cNvSpPr txBox="1"/>
          <p:nvPr/>
        </p:nvSpPr>
        <p:spPr bwMode="auto">
          <a:xfrm>
            <a:off x="8902631" y="1814353"/>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48826" t="32004" r="516" b="33293"/>
          <a:stretch>
            <a:fillRect/>
          </a:stretch>
        </p:blipFill>
        <p:spPr>
          <a:xfrm>
            <a:off x="4215320" y="1498380"/>
            <a:ext cx="4032999" cy="3693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787345" y="9765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grpSp>
        <p:nvGrpSpPr>
          <p:cNvPr id="24" name="组合 23"/>
          <p:cNvGrpSpPr/>
          <p:nvPr/>
        </p:nvGrpSpPr>
        <p:grpSpPr>
          <a:xfrm>
            <a:off x="1554227" y="2077331"/>
            <a:ext cx="4293092" cy="1447866"/>
            <a:chOff x="1554227" y="2077331"/>
            <a:chExt cx="4293092" cy="1447866"/>
          </a:xfrm>
        </p:grpSpPr>
        <p:sp>
          <p:nvSpPr>
            <p:cNvPr id="14" name="矩形 13"/>
            <p:cNvSpPr/>
            <p:nvPr/>
          </p:nvSpPr>
          <p:spPr>
            <a:xfrm>
              <a:off x="1554227" y="2077331"/>
              <a:ext cx="4293092" cy="1447866"/>
            </a:xfrm>
            <a:prstGeom prst="rect">
              <a:avLst/>
            </a:prstGeom>
            <a:solidFill>
              <a:srgbClr val="3542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cs typeface="+mn-ea"/>
                <a:sym typeface="+mn-lt"/>
              </a:endParaRPr>
            </a:p>
          </p:txBody>
        </p:sp>
        <p:sp>
          <p:nvSpPr>
            <p:cNvPr id="17" name="išľíďè"/>
            <p:cNvSpPr/>
            <p:nvPr/>
          </p:nvSpPr>
          <p:spPr bwMode="auto">
            <a:xfrm>
              <a:off x="1941739" y="2674359"/>
              <a:ext cx="3599096" cy="47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prstClr val="white"/>
                  </a:solidFill>
                  <a:cs typeface="+mn-ea"/>
                  <a:sym typeface="+mn-lt"/>
                </a:rPr>
                <a:t>在这里添加你的详细小段落文本内容，与标题相关并符合整体语言风格</a:t>
              </a:r>
            </a:p>
          </p:txBody>
        </p:sp>
        <p:sp>
          <p:nvSpPr>
            <p:cNvPr id="18" name="iSlíďè"/>
            <p:cNvSpPr txBox="1"/>
            <p:nvPr/>
          </p:nvSpPr>
          <p:spPr bwMode="auto">
            <a:xfrm>
              <a:off x="1949132" y="2339907"/>
              <a:ext cx="1869134" cy="29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20000"/>
            </a:bodyPr>
            <a:lstStyle/>
            <a:p>
              <a:pPr defTabSz="913765">
                <a:spcBef>
                  <a:spcPct val="0"/>
                </a:spcBef>
                <a:defRPr/>
              </a:pPr>
              <a:r>
                <a:rPr lang="zh-CN" altLang="en-US" b="1" dirty="0">
                  <a:solidFill>
                    <a:prstClr val="white"/>
                  </a:solidFill>
                  <a:cs typeface="+mn-ea"/>
                  <a:sym typeface="+mn-lt"/>
                </a:rPr>
                <a:t>标题文本预设</a:t>
              </a:r>
            </a:p>
          </p:txBody>
        </p:sp>
      </p:grpSp>
      <p:grpSp>
        <p:nvGrpSpPr>
          <p:cNvPr id="25" name="组合 24"/>
          <p:cNvGrpSpPr/>
          <p:nvPr/>
        </p:nvGrpSpPr>
        <p:grpSpPr>
          <a:xfrm>
            <a:off x="1554227" y="3896801"/>
            <a:ext cx="4293092" cy="1750907"/>
            <a:chOff x="1554227" y="3896801"/>
            <a:chExt cx="4293092" cy="1750907"/>
          </a:xfrm>
        </p:grpSpPr>
        <p:sp>
          <p:nvSpPr>
            <p:cNvPr id="15" name="矩形 14"/>
            <p:cNvSpPr/>
            <p:nvPr/>
          </p:nvSpPr>
          <p:spPr>
            <a:xfrm>
              <a:off x="1554227" y="3896801"/>
              <a:ext cx="4293092" cy="1750907"/>
            </a:xfrm>
            <a:prstGeom prst="rect">
              <a:avLst/>
            </a:prstGeom>
            <a:solidFill>
              <a:srgbClr val="3542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išľíďè"/>
            <p:cNvSpPr/>
            <p:nvPr/>
          </p:nvSpPr>
          <p:spPr bwMode="auto">
            <a:xfrm>
              <a:off x="1941739" y="4613675"/>
              <a:ext cx="3599096" cy="47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prstClr val="white"/>
                  </a:solidFill>
                  <a:cs typeface="+mn-ea"/>
                  <a:sym typeface="+mn-lt"/>
                </a:rPr>
                <a:t>在这里添加你的详细小段落文本内容，与标题相关并符合整体语言风格</a:t>
              </a:r>
            </a:p>
          </p:txBody>
        </p:sp>
        <p:sp>
          <p:nvSpPr>
            <p:cNvPr id="20" name="iSlíďè"/>
            <p:cNvSpPr txBox="1"/>
            <p:nvPr/>
          </p:nvSpPr>
          <p:spPr bwMode="auto">
            <a:xfrm>
              <a:off x="1949132" y="4279223"/>
              <a:ext cx="1869134" cy="29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fontScale="92500" lnSpcReduction="20000"/>
            </a:bodyPr>
            <a:lstStyle/>
            <a:p>
              <a:pPr defTabSz="913765">
                <a:spcBef>
                  <a:spcPct val="0"/>
                </a:spcBef>
                <a:defRPr/>
              </a:pPr>
              <a:r>
                <a:rPr lang="zh-CN" altLang="en-US" b="1" dirty="0">
                  <a:solidFill>
                    <a:prstClr val="white"/>
                  </a:solidFill>
                  <a:cs typeface="+mn-ea"/>
                  <a:sym typeface="+mn-lt"/>
                </a:rPr>
                <a:t>标题文本预设</a:t>
              </a:r>
            </a:p>
          </p:txBody>
        </p:sp>
      </p:grpSp>
      <p:pic>
        <p:nvPicPr>
          <p:cNvPr id="23" name="图片 22"/>
          <p:cNvPicPr>
            <a:picLocks noChangeAspect="1"/>
          </p:cNvPicPr>
          <p:nvPr/>
        </p:nvPicPr>
        <p:blipFill rotWithShape="1">
          <a:blip r:embed="rId2">
            <a:extLst>
              <a:ext uri="{28A0092B-C50C-407E-A947-70E740481C1C}">
                <a14:useLocalDpi xmlns:a14="http://schemas.microsoft.com/office/drawing/2010/main" val="0"/>
              </a:ext>
            </a:extLst>
          </a:blip>
          <a:srcRect l="48981" t="64546" r="361" b="751"/>
          <a:stretch>
            <a:fillRect/>
          </a:stretch>
        </p:blipFill>
        <p:spPr>
          <a:xfrm>
            <a:off x="6459951" y="1418937"/>
            <a:ext cx="4617309" cy="42287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千图PPT彼岸天：ID 8661124库_组合 1"/>
          <p:cNvGrpSpPr/>
          <p:nvPr>
            <p:custDataLst>
              <p:tags r:id="rId1"/>
            </p:custDataLst>
          </p:nvPr>
        </p:nvGrpSpPr>
        <p:grpSpPr>
          <a:xfrm>
            <a:off x="1681675" y="1714909"/>
            <a:ext cx="4556280" cy="3664351"/>
            <a:chOff x="6195350" y="1790700"/>
            <a:chExt cx="5068999" cy="4076700"/>
          </a:xfrm>
        </p:grpSpPr>
        <p:sp>
          <p:nvSpPr>
            <p:cNvPr id="87" name="Rectangle 2"/>
            <p:cNvSpPr/>
            <p:nvPr/>
          </p:nvSpPr>
          <p:spPr>
            <a:xfrm>
              <a:off x="6195350" y="2950359"/>
              <a:ext cx="969264" cy="2917041"/>
            </a:xfrm>
            <a:prstGeom prst="rect">
              <a:avLst/>
            </a:prstGeom>
            <a:solidFill>
              <a:srgbClr val="35426D"/>
            </a:solidFill>
            <a:ln w="12700" cap="flat" cmpd="sng" algn="ctr">
              <a:noFill/>
              <a:prstDash val="solid"/>
              <a:miter lim="800000"/>
            </a:ln>
            <a:effectLst/>
          </p:spPr>
          <p:txBody>
            <a:bodyPr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E7E6E6"/>
                  </a:solidFill>
                  <a:effectLst/>
                  <a:uLnTx/>
                  <a:uFillTx/>
                  <a:cs typeface="+mn-ea"/>
                  <a:sym typeface="+mn-lt"/>
                </a:rPr>
                <a:t/>
              </a:r>
              <a:br>
                <a:rPr kumimoji="0" lang="zh-CN" altLang="en-US" sz="1800" b="0" i="0" u="none" strike="noStrike" kern="0" cap="none" spc="0" normalizeH="0" baseline="0" noProof="0">
                  <a:ln>
                    <a:noFill/>
                  </a:ln>
                  <a:solidFill>
                    <a:srgbClr val="E7E6E6"/>
                  </a:solidFill>
                  <a:effectLst/>
                  <a:uLnTx/>
                  <a:uFillTx/>
                  <a:cs typeface="+mn-ea"/>
                  <a:sym typeface="+mn-lt"/>
                </a:rPr>
              </a:br>
              <a:r>
                <a:rPr kumimoji="0" lang="en-US" altLang="zh-CN" sz="1800" b="0" i="0" u="none" strike="noStrike" kern="0" cap="none" spc="0" normalizeH="0" baseline="0" noProof="0">
                  <a:ln>
                    <a:noFill/>
                  </a:ln>
                  <a:solidFill>
                    <a:srgbClr val="E7E6E6"/>
                  </a:solidFill>
                  <a:effectLst/>
                  <a:uLnTx/>
                  <a:uFillTx/>
                  <a:cs typeface="+mn-ea"/>
                  <a:sym typeface="+mn-lt"/>
                </a:rPr>
                <a:t>65%</a:t>
              </a:r>
              <a:br>
                <a:rPr kumimoji="0" lang="en-US" altLang="zh-CN" sz="1800" b="0" i="0" u="none" strike="noStrike" kern="0" cap="none" spc="0" normalizeH="0" baseline="0" noProof="0">
                  <a:ln>
                    <a:noFill/>
                  </a:ln>
                  <a:solidFill>
                    <a:srgbClr val="E7E6E6"/>
                  </a:solidFill>
                  <a:effectLst/>
                  <a:uLnTx/>
                  <a:uFillTx/>
                  <a:cs typeface="+mn-ea"/>
                  <a:sym typeface="+mn-lt"/>
                </a:rPr>
              </a:br>
              <a:r>
                <a:rPr kumimoji="0" lang="zh-CN" altLang="en-US" sz="1800" b="0" i="0" u="none" strike="noStrike" kern="0" cap="none" spc="0" normalizeH="0" baseline="0" noProof="0">
                  <a:ln>
                    <a:noFill/>
                  </a:ln>
                  <a:solidFill>
                    <a:srgbClr val="E7E6E6"/>
                  </a:solidFill>
                  <a:effectLst/>
                  <a:uLnTx/>
                  <a:uFillTx/>
                  <a:cs typeface="+mn-ea"/>
                  <a:sym typeface="+mn-lt"/>
                </a:rPr>
                <a:t>关键词</a:t>
              </a:r>
            </a:p>
          </p:txBody>
        </p:sp>
        <p:sp>
          <p:nvSpPr>
            <p:cNvPr id="88" name="Rectangle 3"/>
            <p:cNvSpPr/>
            <p:nvPr/>
          </p:nvSpPr>
          <p:spPr>
            <a:xfrm>
              <a:off x="7220284" y="1790700"/>
              <a:ext cx="969264" cy="4076700"/>
            </a:xfrm>
            <a:prstGeom prst="rect">
              <a:avLst/>
            </a:prstGeom>
            <a:solidFill>
              <a:srgbClr val="35426D"/>
            </a:solidFill>
            <a:ln w="12700" cap="flat" cmpd="sng" algn="ctr">
              <a:noFill/>
              <a:prstDash val="solid"/>
              <a:miter lim="800000"/>
            </a:ln>
            <a:effectLst/>
          </p:spPr>
          <p:txBody>
            <a:bodyPr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E7E6E6"/>
                  </a:solidFill>
                  <a:effectLst/>
                  <a:uLnTx/>
                  <a:uFillTx/>
                  <a:cs typeface="+mn-ea"/>
                  <a:sym typeface="+mn-lt"/>
                </a:rPr>
                <a:t/>
              </a:r>
              <a:br>
                <a:rPr kumimoji="0" lang="zh-CN" altLang="en-US" sz="1800" b="0" i="0" u="none" strike="noStrike" kern="0" cap="none" spc="0" normalizeH="0" baseline="0" noProof="0">
                  <a:ln>
                    <a:noFill/>
                  </a:ln>
                  <a:solidFill>
                    <a:srgbClr val="E7E6E6"/>
                  </a:solidFill>
                  <a:effectLst/>
                  <a:uLnTx/>
                  <a:uFillTx/>
                  <a:cs typeface="+mn-ea"/>
                  <a:sym typeface="+mn-lt"/>
                </a:rPr>
              </a:br>
              <a:r>
                <a:rPr kumimoji="0" lang="en-US" altLang="zh-CN" sz="1800" b="0" i="0" u="none" strike="noStrike" kern="0" cap="none" spc="0" normalizeH="0" baseline="0" noProof="0">
                  <a:ln>
                    <a:noFill/>
                  </a:ln>
                  <a:solidFill>
                    <a:srgbClr val="E7E6E6"/>
                  </a:solidFill>
                  <a:effectLst/>
                  <a:uLnTx/>
                  <a:uFillTx/>
                  <a:cs typeface="+mn-ea"/>
                  <a:sym typeface="+mn-lt"/>
                </a:rPr>
                <a:t>80%</a:t>
              </a:r>
              <a:br>
                <a:rPr kumimoji="0" lang="en-US" altLang="zh-CN" sz="1800" b="0" i="0" u="none" strike="noStrike" kern="0" cap="none" spc="0" normalizeH="0" baseline="0" noProof="0">
                  <a:ln>
                    <a:noFill/>
                  </a:ln>
                  <a:solidFill>
                    <a:srgbClr val="E7E6E6"/>
                  </a:solidFill>
                  <a:effectLst/>
                  <a:uLnTx/>
                  <a:uFillTx/>
                  <a:cs typeface="+mn-ea"/>
                  <a:sym typeface="+mn-lt"/>
                </a:rPr>
              </a:br>
              <a:r>
                <a:rPr kumimoji="0" lang="zh-CN" altLang="en-US" sz="1800" b="0" i="0" u="none" strike="noStrike" kern="0" cap="none" spc="0" normalizeH="0" baseline="0" noProof="0">
                  <a:ln>
                    <a:noFill/>
                  </a:ln>
                  <a:solidFill>
                    <a:srgbClr val="E7E6E6"/>
                  </a:solidFill>
                  <a:effectLst/>
                  <a:uLnTx/>
                  <a:uFillTx/>
                  <a:cs typeface="+mn-ea"/>
                  <a:sym typeface="+mn-lt"/>
                </a:rPr>
                <a:t>关键词</a:t>
              </a:r>
            </a:p>
          </p:txBody>
        </p:sp>
        <p:sp>
          <p:nvSpPr>
            <p:cNvPr id="89" name="Rectangle 4"/>
            <p:cNvSpPr/>
            <p:nvPr/>
          </p:nvSpPr>
          <p:spPr>
            <a:xfrm>
              <a:off x="8245218" y="3949871"/>
              <a:ext cx="969264" cy="1917529"/>
            </a:xfrm>
            <a:prstGeom prst="rect">
              <a:avLst/>
            </a:prstGeom>
            <a:solidFill>
              <a:srgbClr val="35426D"/>
            </a:solidFill>
            <a:ln w="12700" cap="flat" cmpd="sng" algn="ctr">
              <a:noFill/>
              <a:prstDash val="solid"/>
              <a:miter lim="800000"/>
            </a:ln>
            <a:effectLst/>
          </p:spPr>
          <p:txBody>
            <a:bodyPr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E7E6E6"/>
                  </a:solidFill>
                  <a:effectLst/>
                  <a:uLnTx/>
                  <a:uFillTx/>
                  <a:cs typeface="+mn-ea"/>
                  <a:sym typeface="+mn-lt"/>
                </a:rPr>
                <a:t/>
              </a:r>
              <a:br>
                <a:rPr kumimoji="0" lang="zh-CN" altLang="en-US" sz="1800" b="0" i="0" u="none" strike="noStrike" kern="0" cap="none" spc="0" normalizeH="0" baseline="0" noProof="0">
                  <a:ln>
                    <a:noFill/>
                  </a:ln>
                  <a:solidFill>
                    <a:srgbClr val="E7E6E6"/>
                  </a:solidFill>
                  <a:effectLst/>
                  <a:uLnTx/>
                  <a:uFillTx/>
                  <a:cs typeface="+mn-ea"/>
                  <a:sym typeface="+mn-lt"/>
                </a:rPr>
              </a:br>
              <a:r>
                <a:rPr kumimoji="0" lang="en-US" altLang="zh-CN" sz="1800" b="0" i="0" u="none" strike="noStrike" kern="0" cap="none" spc="0" normalizeH="0" baseline="0" noProof="0">
                  <a:ln>
                    <a:noFill/>
                  </a:ln>
                  <a:solidFill>
                    <a:srgbClr val="E7E6E6"/>
                  </a:solidFill>
                  <a:effectLst/>
                  <a:uLnTx/>
                  <a:uFillTx/>
                  <a:cs typeface="+mn-ea"/>
                  <a:sym typeface="+mn-lt"/>
                </a:rPr>
                <a:t>30%</a:t>
              </a:r>
              <a:br>
                <a:rPr kumimoji="0" lang="en-US" altLang="zh-CN" sz="1800" b="0" i="0" u="none" strike="noStrike" kern="0" cap="none" spc="0" normalizeH="0" baseline="0" noProof="0">
                  <a:ln>
                    <a:noFill/>
                  </a:ln>
                  <a:solidFill>
                    <a:srgbClr val="E7E6E6"/>
                  </a:solidFill>
                  <a:effectLst/>
                  <a:uLnTx/>
                  <a:uFillTx/>
                  <a:cs typeface="+mn-ea"/>
                  <a:sym typeface="+mn-lt"/>
                </a:rPr>
              </a:br>
              <a:r>
                <a:rPr kumimoji="0" lang="zh-CN" altLang="en-US" sz="1800" b="0" i="0" u="none" strike="noStrike" kern="0" cap="none" spc="0" normalizeH="0" baseline="0" noProof="0">
                  <a:ln>
                    <a:noFill/>
                  </a:ln>
                  <a:solidFill>
                    <a:srgbClr val="E7E6E6"/>
                  </a:solidFill>
                  <a:effectLst/>
                  <a:uLnTx/>
                  <a:uFillTx/>
                  <a:cs typeface="+mn-ea"/>
                  <a:sym typeface="+mn-lt"/>
                </a:rPr>
                <a:t>关键词</a:t>
              </a:r>
            </a:p>
          </p:txBody>
        </p:sp>
        <p:sp>
          <p:nvSpPr>
            <p:cNvPr id="90" name="Rectangle 5"/>
            <p:cNvSpPr/>
            <p:nvPr/>
          </p:nvSpPr>
          <p:spPr>
            <a:xfrm>
              <a:off x="10295085" y="2637614"/>
              <a:ext cx="969264" cy="3229786"/>
            </a:xfrm>
            <a:prstGeom prst="rect">
              <a:avLst/>
            </a:prstGeom>
            <a:solidFill>
              <a:srgbClr val="35426D"/>
            </a:solidFill>
            <a:ln w="12700" cap="flat" cmpd="sng" algn="ctr">
              <a:noFill/>
              <a:prstDash val="solid"/>
              <a:miter lim="800000"/>
            </a:ln>
            <a:effectLst/>
          </p:spPr>
          <p:txBody>
            <a:bodyPr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E7E6E6"/>
                  </a:solidFill>
                  <a:effectLst/>
                  <a:uLnTx/>
                  <a:uFillTx/>
                  <a:cs typeface="+mn-ea"/>
                  <a:sym typeface="+mn-lt"/>
                </a:rPr>
                <a:t/>
              </a:r>
              <a:br>
                <a:rPr kumimoji="0" lang="zh-CN" altLang="en-US" sz="1800" b="0" i="0" u="none" strike="noStrike" kern="0" cap="none" spc="0" normalizeH="0" baseline="0" noProof="0">
                  <a:ln>
                    <a:noFill/>
                  </a:ln>
                  <a:solidFill>
                    <a:srgbClr val="E7E6E6"/>
                  </a:solidFill>
                  <a:effectLst/>
                  <a:uLnTx/>
                  <a:uFillTx/>
                  <a:cs typeface="+mn-ea"/>
                  <a:sym typeface="+mn-lt"/>
                </a:rPr>
              </a:br>
              <a:r>
                <a:rPr kumimoji="0" lang="en-US" altLang="zh-CN" sz="1800" b="0" i="0" u="none" strike="noStrike" kern="0" cap="none" spc="0" normalizeH="0" baseline="0" noProof="0">
                  <a:ln>
                    <a:noFill/>
                  </a:ln>
                  <a:solidFill>
                    <a:srgbClr val="E7E6E6"/>
                  </a:solidFill>
                  <a:effectLst/>
                  <a:uLnTx/>
                  <a:uFillTx/>
                  <a:cs typeface="+mn-ea"/>
                  <a:sym typeface="+mn-lt"/>
                </a:rPr>
                <a:t>70%</a:t>
              </a:r>
              <a:br>
                <a:rPr kumimoji="0" lang="en-US" altLang="zh-CN" sz="1800" b="0" i="0" u="none" strike="noStrike" kern="0" cap="none" spc="0" normalizeH="0" baseline="0" noProof="0">
                  <a:ln>
                    <a:noFill/>
                  </a:ln>
                  <a:solidFill>
                    <a:srgbClr val="E7E6E6"/>
                  </a:solidFill>
                  <a:effectLst/>
                  <a:uLnTx/>
                  <a:uFillTx/>
                  <a:cs typeface="+mn-ea"/>
                  <a:sym typeface="+mn-lt"/>
                </a:rPr>
              </a:br>
              <a:r>
                <a:rPr kumimoji="0" lang="zh-CN" altLang="en-US" sz="1800" b="0" i="0" u="none" strike="noStrike" kern="0" cap="none" spc="0" normalizeH="0" baseline="0" noProof="0">
                  <a:ln>
                    <a:noFill/>
                  </a:ln>
                  <a:solidFill>
                    <a:srgbClr val="E7E6E6"/>
                  </a:solidFill>
                  <a:effectLst/>
                  <a:uLnTx/>
                  <a:uFillTx/>
                  <a:cs typeface="+mn-ea"/>
                  <a:sym typeface="+mn-lt"/>
                </a:rPr>
                <a:t>关键词</a:t>
              </a:r>
            </a:p>
          </p:txBody>
        </p:sp>
        <p:sp>
          <p:nvSpPr>
            <p:cNvPr id="91" name="Rectangle 6"/>
            <p:cNvSpPr/>
            <p:nvPr/>
          </p:nvSpPr>
          <p:spPr>
            <a:xfrm>
              <a:off x="9270152" y="3247967"/>
              <a:ext cx="969264" cy="2619433"/>
            </a:xfrm>
            <a:prstGeom prst="rect">
              <a:avLst/>
            </a:prstGeom>
            <a:solidFill>
              <a:srgbClr val="35426D"/>
            </a:solidFill>
            <a:ln w="12700" cap="flat" cmpd="sng" algn="ctr">
              <a:noFill/>
              <a:prstDash val="solid"/>
              <a:miter lim="800000"/>
            </a:ln>
            <a:effectLst/>
          </p:spPr>
          <p:txBody>
            <a:bodyPr anchor="t">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rgbClr val="E7E6E6"/>
                  </a:solidFill>
                  <a:effectLst/>
                  <a:uLnTx/>
                  <a:uFillTx/>
                  <a:cs typeface="+mn-ea"/>
                  <a:sym typeface="+mn-lt"/>
                </a:rPr>
                <a:t/>
              </a:r>
              <a:br>
                <a:rPr kumimoji="0" lang="zh-CN" altLang="en-US" sz="1800" b="0" i="0" u="none" strike="noStrike" kern="0" cap="none" spc="0" normalizeH="0" baseline="0" noProof="0">
                  <a:ln>
                    <a:noFill/>
                  </a:ln>
                  <a:solidFill>
                    <a:srgbClr val="E7E6E6"/>
                  </a:solidFill>
                  <a:effectLst/>
                  <a:uLnTx/>
                  <a:uFillTx/>
                  <a:cs typeface="+mn-ea"/>
                  <a:sym typeface="+mn-lt"/>
                </a:rPr>
              </a:br>
              <a:r>
                <a:rPr kumimoji="0" lang="en-US" altLang="zh-CN" sz="1800" b="0" i="0" u="none" strike="noStrike" kern="0" cap="none" spc="0" normalizeH="0" baseline="0" noProof="0">
                  <a:ln>
                    <a:noFill/>
                  </a:ln>
                  <a:solidFill>
                    <a:srgbClr val="E7E6E6"/>
                  </a:solidFill>
                  <a:effectLst/>
                  <a:uLnTx/>
                  <a:uFillTx/>
                  <a:cs typeface="+mn-ea"/>
                  <a:sym typeface="+mn-lt"/>
                </a:rPr>
                <a:t>60%</a:t>
              </a:r>
              <a:br>
                <a:rPr kumimoji="0" lang="en-US" altLang="zh-CN" sz="1800" b="0" i="0" u="none" strike="noStrike" kern="0" cap="none" spc="0" normalizeH="0" baseline="0" noProof="0">
                  <a:ln>
                    <a:noFill/>
                  </a:ln>
                  <a:solidFill>
                    <a:srgbClr val="E7E6E6"/>
                  </a:solidFill>
                  <a:effectLst/>
                  <a:uLnTx/>
                  <a:uFillTx/>
                  <a:cs typeface="+mn-ea"/>
                  <a:sym typeface="+mn-lt"/>
                </a:rPr>
              </a:br>
              <a:r>
                <a:rPr kumimoji="0" lang="zh-CN" altLang="en-US" sz="1800" b="0" i="0" u="none" strike="noStrike" kern="0" cap="none" spc="0" normalizeH="0" baseline="0" noProof="0">
                  <a:ln>
                    <a:noFill/>
                  </a:ln>
                  <a:solidFill>
                    <a:srgbClr val="E7E6E6"/>
                  </a:solidFill>
                  <a:effectLst/>
                  <a:uLnTx/>
                  <a:uFillTx/>
                  <a:cs typeface="+mn-ea"/>
                  <a:sym typeface="+mn-lt"/>
                </a:rPr>
                <a:t>关键词</a:t>
              </a:r>
            </a:p>
          </p:txBody>
        </p:sp>
        <p:sp>
          <p:nvSpPr>
            <p:cNvPr id="92" name="Freeform: Shape 7"/>
            <p:cNvSpPr/>
            <p:nvPr/>
          </p:nvSpPr>
          <p:spPr bwMode="auto">
            <a:xfrm>
              <a:off x="6557430" y="5537005"/>
              <a:ext cx="245104" cy="219748"/>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sp>
          <p:nvSpPr>
            <p:cNvPr id="93" name="Freeform: Shape 8"/>
            <p:cNvSpPr/>
            <p:nvPr/>
          </p:nvSpPr>
          <p:spPr bwMode="auto">
            <a:xfrm>
              <a:off x="7582364" y="5560247"/>
              <a:ext cx="245104" cy="196506"/>
            </a:xfrm>
            <a:custGeom>
              <a:avLst/>
              <a:gdLst>
                <a:gd name="T0" fmla="*/ 382 w 401"/>
                <a:gd name="T1" fmla="*/ 100 h 320"/>
                <a:gd name="T2" fmla="*/ 19 w 401"/>
                <a:gd name="T3" fmla="*/ 100 h 320"/>
                <a:gd name="T4" fmla="*/ 1 w 401"/>
                <a:gd name="T5" fmla="*/ 120 h 320"/>
                <a:gd name="T6" fmla="*/ 18 w 401"/>
                <a:gd name="T7" fmla="*/ 300 h 320"/>
                <a:gd name="T8" fmla="*/ 40 w 401"/>
                <a:gd name="T9" fmla="*/ 320 h 320"/>
                <a:gd name="T10" fmla="*/ 362 w 401"/>
                <a:gd name="T11" fmla="*/ 320 h 320"/>
                <a:gd name="T12" fmla="*/ 384 w 401"/>
                <a:gd name="T13" fmla="*/ 300 h 320"/>
                <a:gd name="T14" fmla="*/ 400 w 401"/>
                <a:gd name="T15" fmla="*/ 120 h 320"/>
                <a:gd name="T16" fmla="*/ 382 w 401"/>
                <a:gd name="T17" fmla="*/ 100 h 320"/>
                <a:gd name="T18" fmla="*/ 369 w 401"/>
                <a:gd name="T19" fmla="*/ 56 h 320"/>
                <a:gd name="T20" fmla="*/ 345 w 401"/>
                <a:gd name="T21" fmla="*/ 40 h 320"/>
                <a:gd name="T22" fmla="*/ 208 w 401"/>
                <a:gd name="T23" fmla="*/ 40 h 320"/>
                <a:gd name="T24" fmla="*/ 174 w 401"/>
                <a:gd name="T25" fmla="*/ 26 h 320"/>
                <a:gd name="T26" fmla="*/ 162 w 401"/>
                <a:gd name="T27" fmla="*/ 14 h 320"/>
                <a:gd name="T28" fmla="*/ 128 w 401"/>
                <a:gd name="T29" fmla="*/ 0 h 320"/>
                <a:gd name="T30" fmla="*/ 62 w 401"/>
                <a:gd name="T31" fmla="*/ 0 h 320"/>
                <a:gd name="T32" fmla="*/ 40 w 401"/>
                <a:gd name="T33" fmla="*/ 20 h 320"/>
                <a:gd name="T34" fmla="*/ 34 w 401"/>
                <a:gd name="T35" fmla="*/ 72 h 320"/>
                <a:gd name="T36" fmla="*/ 373 w 401"/>
                <a:gd name="T37" fmla="*/ 72 h 320"/>
                <a:gd name="T38" fmla="*/ 369 w 401"/>
                <a:gd name="T39" fmla="*/ 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320">
                  <a:moveTo>
                    <a:pt x="382" y="100"/>
                  </a:moveTo>
                  <a:cubicBezTo>
                    <a:pt x="19" y="100"/>
                    <a:pt x="19" y="100"/>
                    <a:pt x="19" y="100"/>
                  </a:cubicBezTo>
                  <a:cubicBezTo>
                    <a:pt x="1" y="100"/>
                    <a:pt x="0" y="109"/>
                    <a:pt x="1" y="120"/>
                  </a:cubicBezTo>
                  <a:cubicBezTo>
                    <a:pt x="18" y="300"/>
                    <a:pt x="18" y="300"/>
                    <a:pt x="18" y="300"/>
                  </a:cubicBezTo>
                  <a:cubicBezTo>
                    <a:pt x="19" y="311"/>
                    <a:pt x="21" y="320"/>
                    <a:pt x="40" y="320"/>
                  </a:cubicBezTo>
                  <a:cubicBezTo>
                    <a:pt x="362" y="320"/>
                    <a:pt x="362" y="320"/>
                    <a:pt x="362" y="320"/>
                  </a:cubicBezTo>
                  <a:cubicBezTo>
                    <a:pt x="381" y="320"/>
                    <a:pt x="383" y="311"/>
                    <a:pt x="384" y="300"/>
                  </a:cubicBezTo>
                  <a:cubicBezTo>
                    <a:pt x="400" y="120"/>
                    <a:pt x="400" y="120"/>
                    <a:pt x="400" y="120"/>
                  </a:cubicBezTo>
                  <a:cubicBezTo>
                    <a:pt x="401" y="109"/>
                    <a:pt x="401" y="100"/>
                    <a:pt x="382" y="100"/>
                  </a:cubicBezTo>
                  <a:close/>
                  <a:moveTo>
                    <a:pt x="369" y="56"/>
                  </a:moveTo>
                  <a:cubicBezTo>
                    <a:pt x="367" y="47"/>
                    <a:pt x="356" y="40"/>
                    <a:pt x="345" y="40"/>
                  </a:cubicBezTo>
                  <a:cubicBezTo>
                    <a:pt x="208" y="40"/>
                    <a:pt x="208" y="40"/>
                    <a:pt x="208" y="40"/>
                  </a:cubicBezTo>
                  <a:cubicBezTo>
                    <a:pt x="197" y="40"/>
                    <a:pt x="182" y="34"/>
                    <a:pt x="174" y="26"/>
                  </a:cubicBezTo>
                  <a:cubicBezTo>
                    <a:pt x="162" y="14"/>
                    <a:pt x="162" y="14"/>
                    <a:pt x="162" y="14"/>
                  </a:cubicBezTo>
                  <a:cubicBezTo>
                    <a:pt x="154" y="6"/>
                    <a:pt x="139" y="0"/>
                    <a:pt x="128" y="0"/>
                  </a:cubicBezTo>
                  <a:cubicBezTo>
                    <a:pt x="62" y="0"/>
                    <a:pt x="62" y="0"/>
                    <a:pt x="62" y="0"/>
                  </a:cubicBezTo>
                  <a:cubicBezTo>
                    <a:pt x="51" y="0"/>
                    <a:pt x="41" y="9"/>
                    <a:pt x="40" y="20"/>
                  </a:cubicBezTo>
                  <a:cubicBezTo>
                    <a:pt x="34" y="72"/>
                    <a:pt x="34" y="72"/>
                    <a:pt x="34" y="72"/>
                  </a:cubicBezTo>
                  <a:cubicBezTo>
                    <a:pt x="373" y="72"/>
                    <a:pt x="373" y="72"/>
                    <a:pt x="373" y="72"/>
                  </a:cubicBezTo>
                  <a:lnTo>
                    <a:pt x="369" y="56"/>
                  </a:ln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sp>
          <p:nvSpPr>
            <p:cNvPr id="94" name="Freeform: Shape 9"/>
            <p:cNvSpPr/>
            <p:nvPr/>
          </p:nvSpPr>
          <p:spPr bwMode="auto">
            <a:xfrm>
              <a:off x="8619976" y="5537005"/>
              <a:ext cx="219748" cy="219748"/>
            </a:xfrm>
            <a:custGeom>
              <a:avLst/>
              <a:gdLst>
                <a:gd name="T0" fmla="*/ 60 w 360"/>
                <a:gd name="T1" fmla="*/ 320 h 360"/>
                <a:gd name="T2" fmla="*/ 100 w 360"/>
                <a:gd name="T3" fmla="*/ 360 h 360"/>
                <a:gd name="T4" fmla="*/ 140 w 360"/>
                <a:gd name="T5" fmla="*/ 320 h 360"/>
                <a:gd name="T6" fmla="*/ 100 w 360"/>
                <a:gd name="T7" fmla="*/ 280 h 360"/>
                <a:gd name="T8" fmla="*/ 60 w 360"/>
                <a:gd name="T9" fmla="*/ 320 h 360"/>
                <a:gd name="T10" fmla="*/ 260 w 360"/>
                <a:gd name="T11" fmla="*/ 320 h 360"/>
                <a:gd name="T12" fmla="*/ 300 w 360"/>
                <a:gd name="T13" fmla="*/ 360 h 360"/>
                <a:gd name="T14" fmla="*/ 340 w 360"/>
                <a:gd name="T15" fmla="*/ 320 h 360"/>
                <a:gd name="T16" fmla="*/ 300 w 360"/>
                <a:gd name="T17" fmla="*/ 280 h 360"/>
                <a:gd name="T18" fmla="*/ 260 w 360"/>
                <a:gd name="T19" fmla="*/ 320 h 360"/>
                <a:gd name="T20" fmla="*/ 131 w 360"/>
                <a:gd name="T21" fmla="*/ 225 h 360"/>
                <a:gd name="T22" fmla="*/ 352 w 360"/>
                <a:gd name="T23" fmla="*/ 162 h 360"/>
                <a:gd name="T24" fmla="*/ 360 w 360"/>
                <a:gd name="T25" fmla="*/ 152 h 360"/>
                <a:gd name="T26" fmla="*/ 360 w 360"/>
                <a:gd name="T27" fmla="*/ 42 h 360"/>
                <a:gd name="T28" fmla="*/ 78 w 360"/>
                <a:gd name="T29" fmla="*/ 42 h 360"/>
                <a:gd name="T30" fmla="*/ 78 w 360"/>
                <a:gd name="T31" fmla="*/ 8 h 360"/>
                <a:gd name="T32" fmla="*/ 70 w 360"/>
                <a:gd name="T33" fmla="*/ 0 h 360"/>
                <a:gd name="T34" fmla="*/ 8 w 360"/>
                <a:gd name="T35" fmla="*/ 0 h 360"/>
                <a:gd name="T36" fmla="*/ 0 w 360"/>
                <a:gd name="T37" fmla="*/ 8 h 360"/>
                <a:gd name="T38" fmla="*/ 0 w 360"/>
                <a:gd name="T39" fmla="*/ 40 h 360"/>
                <a:gd name="T40" fmla="*/ 39 w 360"/>
                <a:gd name="T41" fmla="*/ 40 h 360"/>
                <a:gd name="T42" fmla="*/ 78 w 360"/>
                <a:gd name="T43" fmla="*/ 221 h 360"/>
                <a:gd name="T44" fmla="*/ 82 w 360"/>
                <a:gd name="T45" fmla="*/ 240 h 360"/>
                <a:gd name="T46" fmla="*/ 82 w 360"/>
                <a:gd name="T47" fmla="*/ 270 h 360"/>
                <a:gd name="T48" fmla="*/ 90 w 360"/>
                <a:gd name="T49" fmla="*/ 278 h 360"/>
                <a:gd name="T50" fmla="*/ 100 w 360"/>
                <a:gd name="T51" fmla="*/ 278 h 360"/>
                <a:gd name="T52" fmla="*/ 300 w 360"/>
                <a:gd name="T53" fmla="*/ 278 h 360"/>
                <a:gd name="T54" fmla="*/ 352 w 360"/>
                <a:gd name="T55" fmla="*/ 278 h 360"/>
                <a:gd name="T56" fmla="*/ 360 w 360"/>
                <a:gd name="T57" fmla="*/ 270 h 360"/>
                <a:gd name="T58" fmla="*/ 360 w 360"/>
                <a:gd name="T59" fmla="*/ 240 h 360"/>
                <a:gd name="T60" fmla="*/ 135 w 360"/>
                <a:gd name="T61" fmla="*/ 240 h 360"/>
                <a:gd name="T62" fmla="*/ 131 w 360"/>
                <a:gd name="T63" fmla="*/ 22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sp>
          <p:nvSpPr>
            <p:cNvPr id="95" name="Freeform: Shape 10"/>
            <p:cNvSpPr/>
            <p:nvPr/>
          </p:nvSpPr>
          <p:spPr bwMode="auto">
            <a:xfrm>
              <a:off x="9639627" y="5615184"/>
              <a:ext cx="230314" cy="141569"/>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sp>
          <p:nvSpPr>
            <p:cNvPr id="96" name="Freeform: Shape 11"/>
            <p:cNvSpPr/>
            <p:nvPr/>
          </p:nvSpPr>
          <p:spPr bwMode="auto">
            <a:xfrm>
              <a:off x="10655052" y="5568698"/>
              <a:ext cx="249329" cy="188055"/>
            </a:xfrm>
            <a:custGeom>
              <a:avLst/>
              <a:gdLst>
                <a:gd name="T0" fmla="*/ 69 w 406"/>
                <a:gd name="T1" fmla="*/ 199 h 306"/>
                <a:gd name="T2" fmla="*/ 129 w 406"/>
                <a:gd name="T3" fmla="*/ 270 h 306"/>
                <a:gd name="T4" fmla="*/ 203 w 406"/>
                <a:gd name="T5" fmla="*/ 306 h 306"/>
                <a:gd name="T6" fmla="*/ 275 w 406"/>
                <a:gd name="T7" fmla="*/ 272 h 306"/>
                <a:gd name="T8" fmla="*/ 313 w 406"/>
                <a:gd name="T9" fmla="*/ 212 h 306"/>
                <a:gd name="T10" fmla="*/ 203 w 406"/>
                <a:gd name="T11" fmla="*/ 266 h 306"/>
                <a:gd name="T12" fmla="*/ 69 w 406"/>
                <a:gd name="T13" fmla="*/ 199 h 306"/>
                <a:gd name="T14" fmla="*/ 393 w 406"/>
                <a:gd name="T15" fmla="*/ 101 h 306"/>
                <a:gd name="T16" fmla="*/ 226 w 406"/>
                <a:gd name="T17" fmla="*/ 7 h 306"/>
                <a:gd name="T18" fmla="*/ 179 w 406"/>
                <a:gd name="T19" fmla="*/ 7 h 306"/>
                <a:gd name="T20" fmla="*/ 13 w 406"/>
                <a:gd name="T21" fmla="*/ 101 h 306"/>
                <a:gd name="T22" fmla="*/ 13 w 406"/>
                <a:gd name="T23" fmla="*/ 127 h 306"/>
                <a:gd name="T24" fmla="*/ 179 w 406"/>
                <a:gd name="T25" fmla="*/ 220 h 306"/>
                <a:gd name="T26" fmla="*/ 226 w 406"/>
                <a:gd name="T27" fmla="*/ 220 h 306"/>
                <a:gd name="T28" fmla="*/ 334 w 406"/>
                <a:gd name="T29" fmla="*/ 160 h 306"/>
                <a:gd name="T30" fmla="*/ 217 w 406"/>
                <a:gd name="T31" fmla="*/ 133 h 306"/>
                <a:gd name="T32" fmla="*/ 203 w 406"/>
                <a:gd name="T33" fmla="*/ 135 h 306"/>
                <a:gd name="T34" fmla="*/ 165 w 406"/>
                <a:gd name="T35" fmla="*/ 112 h 306"/>
                <a:gd name="T36" fmla="*/ 203 w 406"/>
                <a:gd name="T37" fmla="*/ 89 h 306"/>
                <a:gd name="T38" fmla="*/ 238 w 406"/>
                <a:gd name="T39" fmla="*/ 104 h 306"/>
                <a:gd name="T40" fmla="*/ 362 w 406"/>
                <a:gd name="T41" fmla="*/ 145 h 306"/>
                <a:gd name="T42" fmla="*/ 393 w 406"/>
                <a:gd name="T43" fmla="*/ 127 h 306"/>
                <a:gd name="T44" fmla="*/ 393 w 406"/>
                <a:gd name="T45" fmla="*/ 101 h 306"/>
                <a:gd name="T46" fmla="*/ 342 w 406"/>
                <a:gd name="T47" fmla="*/ 277 h 306"/>
                <a:gd name="T48" fmla="*/ 370 w 406"/>
                <a:gd name="T49" fmla="*/ 275 h 306"/>
                <a:gd name="T50" fmla="*/ 362 w 406"/>
                <a:gd name="T51" fmla="*/ 145 h 306"/>
                <a:gd name="T52" fmla="*/ 334 w 406"/>
                <a:gd name="T53" fmla="*/ 160 h 306"/>
                <a:gd name="T54" fmla="*/ 342 w 406"/>
                <a:gd name="T55" fmla="*/ 27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306">
                  <a:moveTo>
                    <a:pt x="69" y="199"/>
                  </a:moveTo>
                  <a:cubicBezTo>
                    <a:pt x="78" y="236"/>
                    <a:pt x="90" y="253"/>
                    <a:pt x="129" y="270"/>
                  </a:cubicBezTo>
                  <a:cubicBezTo>
                    <a:pt x="169" y="287"/>
                    <a:pt x="187" y="306"/>
                    <a:pt x="203" y="306"/>
                  </a:cubicBezTo>
                  <a:cubicBezTo>
                    <a:pt x="218" y="306"/>
                    <a:pt x="236" y="289"/>
                    <a:pt x="275" y="272"/>
                  </a:cubicBezTo>
                  <a:cubicBezTo>
                    <a:pt x="314" y="255"/>
                    <a:pt x="304" y="250"/>
                    <a:pt x="313" y="212"/>
                  </a:cubicBezTo>
                  <a:cubicBezTo>
                    <a:pt x="203" y="266"/>
                    <a:pt x="203" y="266"/>
                    <a:pt x="203" y="266"/>
                  </a:cubicBezTo>
                  <a:lnTo>
                    <a:pt x="69" y="199"/>
                  </a:lnTo>
                  <a:close/>
                  <a:moveTo>
                    <a:pt x="393" y="101"/>
                  </a:moveTo>
                  <a:cubicBezTo>
                    <a:pt x="226" y="7"/>
                    <a:pt x="226" y="7"/>
                    <a:pt x="226" y="7"/>
                  </a:cubicBezTo>
                  <a:cubicBezTo>
                    <a:pt x="213" y="0"/>
                    <a:pt x="192" y="0"/>
                    <a:pt x="179" y="7"/>
                  </a:cubicBezTo>
                  <a:cubicBezTo>
                    <a:pt x="13" y="101"/>
                    <a:pt x="13" y="101"/>
                    <a:pt x="13" y="101"/>
                  </a:cubicBezTo>
                  <a:cubicBezTo>
                    <a:pt x="0" y="108"/>
                    <a:pt x="0" y="120"/>
                    <a:pt x="13" y="127"/>
                  </a:cubicBezTo>
                  <a:cubicBezTo>
                    <a:pt x="179" y="220"/>
                    <a:pt x="179" y="220"/>
                    <a:pt x="179" y="220"/>
                  </a:cubicBezTo>
                  <a:cubicBezTo>
                    <a:pt x="192" y="228"/>
                    <a:pt x="213" y="228"/>
                    <a:pt x="226" y="220"/>
                  </a:cubicBezTo>
                  <a:cubicBezTo>
                    <a:pt x="334" y="160"/>
                    <a:pt x="334" y="160"/>
                    <a:pt x="334" y="160"/>
                  </a:cubicBezTo>
                  <a:cubicBezTo>
                    <a:pt x="217" y="133"/>
                    <a:pt x="217" y="133"/>
                    <a:pt x="217" y="133"/>
                  </a:cubicBezTo>
                  <a:cubicBezTo>
                    <a:pt x="213" y="134"/>
                    <a:pt x="208" y="135"/>
                    <a:pt x="203" y="135"/>
                  </a:cubicBezTo>
                  <a:cubicBezTo>
                    <a:pt x="182" y="135"/>
                    <a:pt x="165" y="124"/>
                    <a:pt x="165" y="112"/>
                  </a:cubicBezTo>
                  <a:cubicBezTo>
                    <a:pt x="165" y="99"/>
                    <a:pt x="182" y="89"/>
                    <a:pt x="203" y="89"/>
                  </a:cubicBezTo>
                  <a:cubicBezTo>
                    <a:pt x="219" y="89"/>
                    <a:pt x="233" y="95"/>
                    <a:pt x="238" y="104"/>
                  </a:cubicBezTo>
                  <a:cubicBezTo>
                    <a:pt x="362" y="145"/>
                    <a:pt x="362" y="145"/>
                    <a:pt x="362" y="145"/>
                  </a:cubicBezTo>
                  <a:cubicBezTo>
                    <a:pt x="393" y="127"/>
                    <a:pt x="393" y="127"/>
                    <a:pt x="393" y="127"/>
                  </a:cubicBezTo>
                  <a:cubicBezTo>
                    <a:pt x="406" y="120"/>
                    <a:pt x="406" y="108"/>
                    <a:pt x="393" y="101"/>
                  </a:cubicBezTo>
                  <a:close/>
                  <a:moveTo>
                    <a:pt x="342" y="277"/>
                  </a:moveTo>
                  <a:cubicBezTo>
                    <a:pt x="341" y="285"/>
                    <a:pt x="368" y="298"/>
                    <a:pt x="370" y="275"/>
                  </a:cubicBezTo>
                  <a:cubicBezTo>
                    <a:pt x="382" y="174"/>
                    <a:pt x="362" y="145"/>
                    <a:pt x="362" y="145"/>
                  </a:cubicBezTo>
                  <a:cubicBezTo>
                    <a:pt x="334" y="160"/>
                    <a:pt x="334" y="160"/>
                    <a:pt x="334" y="160"/>
                  </a:cubicBezTo>
                  <a:cubicBezTo>
                    <a:pt x="334" y="160"/>
                    <a:pt x="358" y="183"/>
                    <a:pt x="342" y="277"/>
                  </a:cubicBezTo>
                  <a:close/>
                </a:path>
              </a:pathLst>
            </a:custGeom>
            <a:solidFill>
              <a:srgbClr val="E7E6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cs typeface="+mn-ea"/>
                <a:sym typeface="+mn-lt"/>
              </a:endParaRPr>
            </a:p>
          </p:txBody>
        </p:sp>
        <p:cxnSp>
          <p:nvCxnSpPr>
            <p:cNvPr id="97" name="Straight Connector 12"/>
            <p:cNvCxnSpPr/>
            <p:nvPr/>
          </p:nvCxnSpPr>
          <p:spPr>
            <a:xfrm>
              <a:off x="6554164" y="5376895"/>
              <a:ext cx="251637" cy="0"/>
            </a:xfrm>
            <a:prstGeom prst="line">
              <a:avLst/>
            </a:prstGeom>
            <a:noFill/>
            <a:ln w="6350" cap="flat" cmpd="sng" algn="ctr">
              <a:solidFill>
                <a:srgbClr val="E7E6E6"/>
              </a:solidFill>
              <a:prstDash val="dash"/>
              <a:miter lim="800000"/>
            </a:ln>
            <a:effectLst/>
          </p:spPr>
        </p:cxnSp>
        <p:cxnSp>
          <p:nvCxnSpPr>
            <p:cNvPr id="98" name="Straight Connector 13"/>
            <p:cNvCxnSpPr/>
            <p:nvPr/>
          </p:nvCxnSpPr>
          <p:spPr>
            <a:xfrm>
              <a:off x="7579098" y="5376895"/>
              <a:ext cx="251637" cy="0"/>
            </a:xfrm>
            <a:prstGeom prst="line">
              <a:avLst/>
            </a:prstGeom>
            <a:noFill/>
            <a:ln w="6350" cap="flat" cmpd="sng" algn="ctr">
              <a:solidFill>
                <a:srgbClr val="E7E6E6"/>
              </a:solidFill>
              <a:prstDash val="dash"/>
              <a:miter lim="800000"/>
            </a:ln>
            <a:effectLst/>
          </p:spPr>
        </p:cxnSp>
        <p:cxnSp>
          <p:nvCxnSpPr>
            <p:cNvPr id="99" name="Straight Connector 14"/>
            <p:cNvCxnSpPr/>
            <p:nvPr/>
          </p:nvCxnSpPr>
          <p:spPr>
            <a:xfrm>
              <a:off x="8604032" y="5376895"/>
              <a:ext cx="251637" cy="0"/>
            </a:xfrm>
            <a:prstGeom prst="line">
              <a:avLst/>
            </a:prstGeom>
            <a:noFill/>
            <a:ln w="6350" cap="flat" cmpd="sng" algn="ctr">
              <a:solidFill>
                <a:srgbClr val="E7E6E6"/>
              </a:solidFill>
              <a:prstDash val="dash"/>
              <a:miter lim="800000"/>
            </a:ln>
            <a:effectLst/>
          </p:spPr>
        </p:cxnSp>
        <p:cxnSp>
          <p:nvCxnSpPr>
            <p:cNvPr id="100" name="Straight Connector 15"/>
            <p:cNvCxnSpPr/>
            <p:nvPr/>
          </p:nvCxnSpPr>
          <p:spPr>
            <a:xfrm>
              <a:off x="9628966" y="5376895"/>
              <a:ext cx="251637" cy="0"/>
            </a:xfrm>
            <a:prstGeom prst="line">
              <a:avLst/>
            </a:prstGeom>
            <a:noFill/>
            <a:ln w="6350" cap="flat" cmpd="sng" algn="ctr">
              <a:solidFill>
                <a:srgbClr val="E7E6E6"/>
              </a:solidFill>
              <a:prstDash val="dash"/>
              <a:miter lim="800000"/>
            </a:ln>
            <a:effectLst/>
          </p:spPr>
        </p:cxnSp>
        <p:cxnSp>
          <p:nvCxnSpPr>
            <p:cNvPr id="101" name="Straight Connector 16"/>
            <p:cNvCxnSpPr/>
            <p:nvPr/>
          </p:nvCxnSpPr>
          <p:spPr>
            <a:xfrm>
              <a:off x="10653899" y="5376895"/>
              <a:ext cx="251637" cy="0"/>
            </a:xfrm>
            <a:prstGeom prst="line">
              <a:avLst/>
            </a:prstGeom>
            <a:noFill/>
            <a:ln w="6350" cap="flat" cmpd="sng" algn="ctr">
              <a:solidFill>
                <a:srgbClr val="E7E6E6"/>
              </a:solidFill>
              <a:prstDash val="dash"/>
              <a:miter lim="800000"/>
            </a:ln>
            <a:effectLst/>
          </p:spPr>
        </p:cxnSp>
      </p:grpSp>
      <p:grpSp>
        <p:nvGrpSpPr>
          <p:cNvPr id="102" name="Group 47"/>
          <p:cNvGrpSpPr/>
          <p:nvPr/>
        </p:nvGrpSpPr>
        <p:grpSpPr>
          <a:xfrm>
            <a:off x="6679490" y="5026171"/>
            <a:ext cx="624349" cy="624349"/>
            <a:chOff x="2876776" y="4765908"/>
            <a:chExt cx="687003" cy="687003"/>
          </a:xfrm>
        </p:grpSpPr>
        <p:sp>
          <p:nvSpPr>
            <p:cNvPr id="103" name="Diamond 48"/>
            <p:cNvSpPr/>
            <p:nvPr/>
          </p:nvSpPr>
          <p:spPr>
            <a:xfrm>
              <a:off x="2876776" y="4765908"/>
              <a:ext cx="687003" cy="687003"/>
            </a:xfrm>
            <a:prstGeom prst="diamond">
              <a:avLst/>
            </a:prstGeom>
            <a:solidFill>
              <a:srgbClr val="35426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cs typeface="+mn-ea"/>
                <a:sym typeface="+mn-lt"/>
              </a:endParaRPr>
            </a:p>
          </p:txBody>
        </p:sp>
        <p:sp>
          <p:nvSpPr>
            <p:cNvPr id="104" name="TextBox 49"/>
            <p:cNvSpPr txBox="1"/>
            <p:nvPr/>
          </p:nvSpPr>
          <p:spPr>
            <a:xfrm>
              <a:off x="2966985" y="4878576"/>
              <a:ext cx="506582"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cs typeface="+mn-ea"/>
                  <a:sym typeface="+mn-lt"/>
                </a:rPr>
                <a:t>05</a:t>
              </a:r>
            </a:p>
          </p:txBody>
        </p:sp>
      </p:grpSp>
      <p:grpSp>
        <p:nvGrpSpPr>
          <p:cNvPr id="105" name="Group 44"/>
          <p:cNvGrpSpPr/>
          <p:nvPr/>
        </p:nvGrpSpPr>
        <p:grpSpPr>
          <a:xfrm>
            <a:off x="6684929" y="4175186"/>
            <a:ext cx="624349" cy="624349"/>
            <a:chOff x="2876776" y="4765908"/>
            <a:chExt cx="687003" cy="687003"/>
          </a:xfrm>
        </p:grpSpPr>
        <p:sp>
          <p:nvSpPr>
            <p:cNvPr id="106" name="Diamond 45"/>
            <p:cNvSpPr/>
            <p:nvPr/>
          </p:nvSpPr>
          <p:spPr>
            <a:xfrm>
              <a:off x="2876776" y="4765908"/>
              <a:ext cx="687003" cy="687003"/>
            </a:xfrm>
            <a:prstGeom prst="diamond">
              <a:avLst/>
            </a:prstGeom>
            <a:solidFill>
              <a:srgbClr val="35426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cs typeface="+mn-ea"/>
                <a:sym typeface="+mn-lt"/>
              </a:endParaRPr>
            </a:p>
          </p:txBody>
        </p:sp>
        <p:sp>
          <p:nvSpPr>
            <p:cNvPr id="107" name="TextBox 46"/>
            <p:cNvSpPr txBox="1"/>
            <p:nvPr/>
          </p:nvSpPr>
          <p:spPr>
            <a:xfrm>
              <a:off x="2972277" y="4878576"/>
              <a:ext cx="495999"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cs typeface="+mn-ea"/>
                  <a:sym typeface="+mn-lt"/>
                </a:rPr>
                <a:t>04</a:t>
              </a:r>
            </a:p>
          </p:txBody>
        </p:sp>
      </p:grpSp>
      <p:grpSp>
        <p:nvGrpSpPr>
          <p:cNvPr id="108" name="Group 41"/>
          <p:cNvGrpSpPr/>
          <p:nvPr/>
        </p:nvGrpSpPr>
        <p:grpSpPr>
          <a:xfrm>
            <a:off x="6684929" y="3324202"/>
            <a:ext cx="624349" cy="624349"/>
            <a:chOff x="2876776" y="4765908"/>
            <a:chExt cx="687003" cy="687003"/>
          </a:xfrm>
        </p:grpSpPr>
        <p:sp>
          <p:nvSpPr>
            <p:cNvPr id="109" name="Diamond 42"/>
            <p:cNvSpPr/>
            <p:nvPr/>
          </p:nvSpPr>
          <p:spPr>
            <a:xfrm>
              <a:off x="2876776" y="4765908"/>
              <a:ext cx="687003" cy="687003"/>
            </a:xfrm>
            <a:prstGeom prst="diamond">
              <a:avLst/>
            </a:prstGeom>
            <a:solidFill>
              <a:srgbClr val="35426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cs typeface="+mn-ea"/>
                <a:sym typeface="+mn-lt"/>
              </a:endParaRPr>
            </a:p>
          </p:txBody>
        </p:sp>
        <p:sp>
          <p:nvSpPr>
            <p:cNvPr id="110" name="TextBox 43"/>
            <p:cNvSpPr txBox="1"/>
            <p:nvPr/>
          </p:nvSpPr>
          <p:spPr>
            <a:xfrm>
              <a:off x="2967866" y="4878576"/>
              <a:ext cx="504819"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cs typeface="+mn-ea"/>
                  <a:sym typeface="+mn-lt"/>
                </a:rPr>
                <a:t>03</a:t>
              </a:r>
            </a:p>
          </p:txBody>
        </p:sp>
      </p:grpSp>
      <p:grpSp>
        <p:nvGrpSpPr>
          <p:cNvPr id="111" name="Group 38"/>
          <p:cNvGrpSpPr/>
          <p:nvPr/>
        </p:nvGrpSpPr>
        <p:grpSpPr>
          <a:xfrm>
            <a:off x="6684929" y="2473218"/>
            <a:ext cx="624349" cy="624349"/>
            <a:chOff x="2876776" y="4765908"/>
            <a:chExt cx="687003" cy="687003"/>
          </a:xfrm>
        </p:grpSpPr>
        <p:sp>
          <p:nvSpPr>
            <p:cNvPr id="112" name="Diamond 39"/>
            <p:cNvSpPr/>
            <p:nvPr/>
          </p:nvSpPr>
          <p:spPr>
            <a:xfrm>
              <a:off x="2876776" y="4765908"/>
              <a:ext cx="687003" cy="687003"/>
            </a:xfrm>
            <a:prstGeom prst="diamond">
              <a:avLst/>
            </a:prstGeom>
            <a:solidFill>
              <a:srgbClr val="35426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cs typeface="+mn-ea"/>
                <a:sym typeface="+mn-lt"/>
              </a:endParaRPr>
            </a:p>
          </p:txBody>
        </p:sp>
        <p:sp>
          <p:nvSpPr>
            <p:cNvPr id="113" name="TextBox 40"/>
            <p:cNvSpPr txBox="1"/>
            <p:nvPr/>
          </p:nvSpPr>
          <p:spPr>
            <a:xfrm>
              <a:off x="2972277" y="4878576"/>
              <a:ext cx="495999"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cs typeface="+mn-ea"/>
                  <a:sym typeface="+mn-lt"/>
                </a:rPr>
                <a:t>02</a:t>
              </a:r>
            </a:p>
          </p:txBody>
        </p:sp>
      </p:grpSp>
      <p:grpSp>
        <p:nvGrpSpPr>
          <p:cNvPr id="114" name="Group 35"/>
          <p:cNvGrpSpPr/>
          <p:nvPr/>
        </p:nvGrpSpPr>
        <p:grpSpPr>
          <a:xfrm>
            <a:off x="6684931" y="1622234"/>
            <a:ext cx="624349" cy="624349"/>
            <a:chOff x="2876776" y="4765908"/>
            <a:chExt cx="687003" cy="687003"/>
          </a:xfrm>
        </p:grpSpPr>
        <p:sp>
          <p:nvSpPr>
            <p:cNvPr id="115" name="Diamond 36"/>
            <p:cNvSpPr/>
            <p:nvPr/>
          </p:nvSpPr>
          <p:spPr>
            <a:xfrm>
              <a:off x="2876776" y="4765908"/>
              <a:ext cx="687003" cy="687003"/>
            </a:xfrm>
            <a:prstGeom prst="diamond">
              <a:avLst/>
            </a:prstGeom>
            <a:solidFill>
              <a:srgbClr val="35426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white"/>
                </a:solidFill>
                <a:effectLst/>
                <a:uLnTx/>
                <a:uFillTx/>
                <a:cs typeface="+mn-ea"/>
                <a:sym typeface="+mn-lt"/>
              </a:endParaRPr>
            </a:p>
          </p:txBody>
        </p:sp>
        <p:sp>
          <p:nvSpPr>
            <p:cNvPr id="116" name="TextBox 37"/>
            <p:cNvSpPr txBox="1"/>
            <p:nvPr/>
          </p:nvSpPr>
          <p:spPr>
            <a:xfrm>
              <a:off x="2989034" y="4878576"/>
              <a:ext cx="462485" cy="440261"/>
            </a:xfrm>
            <a:prstGeom prst="rect">
              <a:avLst/>
            </a:prstGeom>
            <a:noFill/>
          </p:spPr>
          <p:txBody>
            <a:bodyPr wrap="none">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cs typeface="+mn-ea"/>
                  <a:sym typeface="+mn-lt"/>
                </a:rPr>
                <a:t>01</a:t>
              </a:r>
            </a:p>
          </p:txBody>
        </p:sp>
      </p:grpSp>
      <p:sp>
        <p:nvSpPr>
          <p:cNvPr id="117" name="išľíďè"/>
          <p:cNvSpPr/>
          <p:nvPr/>
        </p:nvSpPr>
        <p:spPr bwMode="auto">
          <a:xfrm>
            <a:off x="7548513" y="2010053"/>
            <a:ext cx="541904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a:t>
            </a:r>
          </a:p>
        </p:txBody>
      </p:sp>
      <p:sp>
        <p:nvSpPr>
          <p:cNvPr id="118" name="iSlíďè"/>
          <p:cNvSpPr txBox="1"/>
          <p:nvPr/>
        </p:nvSpPr>
        <p:spPr bwMode="auto">
          <a:xfrm>
            <a:off x="7548514" y="168693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119" name="išľíďè"/>
          <p:cNvSpPr/>
          <p:nvPr/>
        </p:nvSpPr>
        <p:spPr bwMode="auto">
          <a:xfrm>
            <a:off x="7546731" y="2890658"/>
            <a:ext cx="541904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a:t>
            </a:r>
          </a:p>
        </p:txBody>
      </p:sp>
      <p:sp>
        <p:nvSpPr>
          <p:cNvPr id="120" name="iSlíďè"/>
          <p:cNvSpPr txBox="1"/>
          <p:nvPr/>
        </p:nvSpPr>
        <p:spPr bwMode="auto">
          <a:xfrm>
            <a:off x="7546732" y="256754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121" name="išľíďè"/>
          <p:cNvSpPr/>
          <p:nvPr/>
        </p:nvSpPr>
        <p:spPr bwMode="auto">
          <a:xfrm>
            <a:off x="7546731" y="3731803"/>
            <a:ext cx="541904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a:t>
            </a:r>
          </a:p>
        </p:txBody>
      </p:sp>
      <p:sp>
        <p:nvSpPr>
          <p:cNvPr id="122" name="iSlíďè"/>
          <p:cNvSpPr txBox="1"/>
          <p:nvPr/>
        </p:nvSpPr>
        <p:spPr bwMode="auto">
          <a:xfrm>
            <a:off x="7546732" y="340868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123" name="išľíďè"/>
          <p:cNvSpPr/>
          <p:nvPr/>
        </p:nvSpPr>
        <p:spPr bwMode="auto">
          <a:xfrm>
            <a:off x="7546731" y="4594928"/>
            <a:ext cx="541904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a:t>
            </a:r>
          </a:p>
        </p:txBody>
      </p:sp>
      <p:sp>
        <p:nvSpPr>
          <p:cNvPr id="124" name="iSlíďè"/>
          <p:cNvSpPr txBox="1"/>
          <p:nvPr/>
        </p:nvSpPr>
        <p:spPr bwMode="auto">
          <a:xfrm>
            <a:off x="7546732" y="427181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125" name="išľíďè"/>
          <p:cNvSpPr/>
          <p:nvPr/>
        </p:nvSpPr>
        <p:spPr bwMode="auto">
          <a:xfrm>
            <a:off x="7541292" y="5371775"/>
            <a:ext cx="5419049"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E7E6E6">
                    <a:lumMod val="10000"/>
                  </a:srgbClr>
                </a:solidFill>
                <a:cs typeface="+mn-ea"/>
                <a:sym typeface="+mn-lt"/>
              </a:rPr>
              <a:t>在这里添加你的详细小段落文本内容</a:t>
            </a:r>
          </a:p>
        </p:txBody>
      </p:sp>
      <p:sp>
        <p:nvSpPr>
          <p:cNvPr id="126" name="iSlíďè"/>
          <p:cNvSpPr txBox="1"/>
          <p:nvPr/>
        </p:nvSpPr>
        <p:spPr bwMode="auto">
          <a:xfrm>
            <a:off x="7541293" y="504865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defTabSz="913765">
              <a:spcBef>
                <a:spcPct val="0"/>
              </a:spcBef>
              <a:defRPr/>
            </a:pPr>
            <a:r>
              <a:rPr lang="zh-CN" altLang="en-US" b="1" dirty="0">
                <a:solidFill>
                  <a:srgbClr val="E7E6E6">
                    <a:lumMod val="10000"/>
                  </a:srgbClr>
                </a:solidFill>
                <a:cs typeface="+mn-ea"/>
                <a:sym typeface="+mn-lt"/>
              </a:rPr>
              <a:t>标题文本预设</a:t>
            </a:r>
          </a:p>
        </p:txBody>
      </p:sp>
      <p:sp>
        <p:nvSpPr>
          <p:cNvPr id="43" name="文本框 12"/>
          <p:cNvSpPr txBox="1"/>
          <p:nvPr/>
        </p:nvSpPr>
        <p:spPr>
          <a:xfrm>
            <a:off x="3787345" y="9765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ppt_x"/>
                                          </p:val>
                                        </p:tav>
                                        <p:tav tm="100000">
                                          <p:val>
                                            <p:strVal val="#ppt_x"/>
                                          </p:val>
                                        </p:tav>
                                      </p:tavLst>
                                    </p:anim>
                                    <p:anim calcmode="lin" valueType="num">
                                      <p:cBhvr>
                                        <p:cTn id="8" dur="500" fill="hold"/>
                                        <p:tgtEl>
                                          <p:spTgt spid="86"/>
                                        </p:tgtEl>
                                        <p:attrNameLst>
                                          <p:attrName>ppt_y</p:attrName>
                                        </p:attrNameLst>
                                      </p:cBhvr>
                                      <p:tavLst>
                                        <p:tav tm="0">
                                          <p:val>
                                            <p:strVal val="#ppt_y+#ppt_h/2"/>
                                          </p:val>
                                        </p:tav>
                                        <p:tav tm="100000">
                                          <p:val>
                                            <p:strVal val="#ppt_y"/>
                                          </p:val>
                                        </p:tav>
                                      </p:tavLst>
                                    </p:anim>
                                    <p:anim calcmode="lin" valueType="num">
                                      <p:cBhvr>
                                        <p:cTn id="9" dur="500" fill="hold"/>
                                        <p:tgtEl>
                                          <p:spTgt spid="86"/>
                                        </p:tgtEl>
                                        <p:attrNameLst>
                                          <p:attrName>ppt_w</p:attrName>
                                        </p:attrNameLst>
                                      </p:cBhvr>
                                      <p:tavLst>
                                        <p:tav tm="0">
                                          <p:val>
                                            <p:strVal val="#ppt_w"/>
                                          </p:val>
                                        </p:tav>
                                        <p:tav tm="100000">
                                          <p:val>
                                            <p:strVal val="#ppt_w"/>
                                          </p:val>
                                        </p:tav>
                                      </p:tavLst>
                                    </p:anim>
                                    <p:anim calcmode="lin" valueType="num">
                                      <p:cBhvr>
                                        <p:cTn id="10" dur="500" fill="hold"/>
                                        <p:tgtEl>
                                          <p:spTgt spid="8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wipe(down)">
                                      <p:cBhvr>
                                        <p:cTn id="15" dur="500"/>
                                        <p:tgtEl>
                                          <p:spTgt spid="1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wipe(down)">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wipe(down)">
                                      <p:cBhvr>
                                        <p:cTn id="25" dur="500"/>
                                        <p:tgtEl>
                                          <p:spTgt spid="1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wipe(down)">
                                      <p:cBhvr>
                                        <p:cTn id="30" dur="500"/>
                                        <p:tgtEl>
                                          <p:spTgt spid="1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wipe(down)">
                                      <p:cBhvr>
                                        <p:cTn id="35" dur="500"/>
                                        <p:tgtEl>
                                          <p:spTgt spid="1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wipe(down)">
                                      <p:cBhvr>
                                        <p:cTn id="40" dur="500"/>
                                        <p:tgtEl>
                                          <p:spTgt spid="1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4"/>
                                        </p:tgtEl>
                                        <p:attrNameLst>
                                          <p:attrName>style.visibility</p:attrName>
                                        </p:attrNameLst>
                                      </p:cBhvr>
                                      <p:to>
                                        <p:strVal val="visible"/>
                                      </p:to>
                                    </p:set>
                                    <p:animEffect transition="in" filter="wipe(down)">
                                      <p:cBhvr>
                                        <p:cTn id="45" dur="500"/>
                                        <p:tgtEl>
                                          <p:spTgt spid="1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wipe(down)">
                                      <p:cBhvr>
                                        <p:cTn id="50" dur="500"/>
                                        <p:tgtEl>
                                          <p:spTgt spid="1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5"/>
                                        </p:tgtEl>
                                        <p:attrNameLst>
                                          <p:attrName>style.visibility</p:attrName>
                                        </p:attrNameLst>
                                      </p:cBhvr>
                                      <p:to>
                                        <p:strVal val="visible"/>
                                      </p:to>
                                    </p:set>
                                    <p:animEffect transition="in" filter="wipe(down)">
                                      <p:cBhvr>
                                        <p:cTn id="6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19" grpId="0"/>
      <p:bldP spid="120" grpId="0"/>
      <p:bldP spid="121" grpId="0"/>
      <p:bldP spid="122" grpId="0"/>
      <p:bldP spid="123" grpId="0"/>
      <p:bldP spid="124" grpId="0"/>
      <p:bldP spid="125"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r="75079" b="63401"/>
          <a:stretch>
            <a:fillRect/>
          </a:stretch>
        </p:blipFill>
        <p:spPr>
          <a:xfrm flipH="1">
            <a:off x="7492751" y="-8771"/>
            <a:ext cx="4699247" cy="2867381"/>
          </a:xfrm>
          <a:prstGeom prst="rect">
            <a:avLst/>
          </a:prstGeom>
        </p:spPr>
      </p:pic>
      <p:sp>
        <p:nvSpPr>
          <p:cNvPr id="2" name="椭圆 1"/>
          <p:cNvSpPr/>
          <p:nvPr/>
        </p:nvSpPr>
        <p:spPr>
          <a:xfrm>
            <a:off x="991075" y="1617826"/>
            <a:ext cx="3897297" cy="3897297"/>
          </a:xfrm>
          <a:prstGeom prst="ellipse">
            <a:avLst/>
          </a:prstGeom>
          <a:solidFill>
            <a:srgbClr val="1D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Shape"/>
          <p:cNvSpPr/>
          <p:nvPr/>
        </p:nvSpPr>
        <p:spPr>
          <a:xfrm>
            <a:off x="5375612" y="1635688"/>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4" name="Shape"/>
          <p:cNvSpPr/>
          <p:nvPr/>
        </p:nvSpPr>
        <p:spPr>
          <a:xfrm rot="10800000">
            <a:off x="10113728" y="4903800"/>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rgbClr val="1D3152"/>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5" name="MH_Entry_1"/>
          <p:cNvSpPr/>
          <p:nvPr>
            <p:custDataLst>
              <p:tags r:id="rId1"/>
            </p:custDataLst>
          </p:nvPr>
        </p:nvSpPr>
        <p:spPr>
          <a:xfrm>
            <a:off x="6043173" y="3390012"/>
            <a:ext cx="3823098" cy="56618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defTabSz="852170" fontAlgn="base">
              <a:spcBef>
                <a:spcPct val="0"/>
              </a:spcBef>
              <a:spcAft>
                <a:spcPct val="0"/>
              </a:spcAft>
            </a:pPr>
            <a:r>
              <a:rPr lang="zh-CN" altLang="en-US" sz="3680" dirty="0">
                <a:solidFill>
                  <a:schemeClr val="tx1">
                    <a:lumMod val="85000"/>
                    <a:lumOff val="15000"/>
                  </a:schemeClr>
                </a:solidFill>
                <a:cs typeface="+mn-ea"/>
                <a:sym typeface="+mn-lt"/>
              </a:rPr>
              <a:t>细节管理</a:t>
            </a:r>
          </a:p>
        </p:txBody>
      </p:sp>
      <p:sp>
        <p:nvSpPr>
          <p:cNvPr id="6" name="矩形 5"/>
          <p:cNvSpPr/>
          <p:nvPr/>
        </p:nvSpPr>
        <p:spPr>
          <a:xfrm>
            <a:off x="6043173" y="3986044"/>
            <a:ext cx="4443845" cy="294568"/>
          </a:xfrm>
          <a:prstGeom prst="rect">
            <a:avLst/>
          </a:prstGeom>
        </p:spPr>
        <p:txBody>
          <a:bodyPr wrap="none">
            <a:spAutoFit/>
          </a:bodyPr>
          <a:lstStyle/>
          <a:p>
            <a:pPr defTabSz="852170" fontAlgn="base">
              <a:spcBef>
                <a:spcPct val="0"/>
              </a:spcBef>
              <a:spcAft>
                <a:spcPct val="0"/>
              </a:spcAft>
            </a:pPr>
            <a:r>
              <a:rPr lang="en-US" altLang="zh-CN" sz="1315" b="1" spc="788" dirty="0">
                <a:solidFill>
                  <a:schemeClr val="tx1">
                    <a:lumMod val="85000"/>
                    <a:lumOff val="15000"/>
                  </a:schemeClr>
                </a:solidFill>
                <a:cs typeface="+mn-ea"/>
                <a:sym typeface="+mn-lt"/>
              </a:rPr>
              <a:t>ANNUAL WORK SUMMARY</a:t>
            </a:r>
            <a:endParaRPr lang="zh-CN" altLang="en-US" sz="1315" b="1" spc="788" dirty="0">
              <a:solidFill>
                <a:schemeClr val="tx1">
                  <a:lumMod val="85000"/>
                  <a:lumOff val="15000"/>
                </a:schemeClr>
              </a:solidFill>
              <a:cs typeface="+mn-ea"/>
              <a:sym typeface="+mn-lt"/>
            </a:endParaRPr>
          </a:p>
        </p:txBody>
      </p:sp>
      <p:sp>
        <p:nvSpPr>
          <p:cNvPr id="7" name="文本框 6"/>
          <p:cNvSpPr txBox="1"/>
          <p:nvPr/>
        </p:nvSpPr>
        <p:spPr>
          <a:xfrm>
            <a:off x="6043173" y="4292816"/>
            <a:ext cx="5129700" cy="7840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315" dirty="0">
                <a:solidFill>
                  <a:schemeClr val="tx1">
                    <a:lumMod val="85000"/>
                    <a:lumOff val="15000"/>
                  </a:schemeClr>
                </a:solidFill>
                <a:cs typeface="+mn-ea"/>
                <a:sym typeface="+mn-lt"/>
              </a:rPr>
              <a:t>The user can demonstrate on a projector or computer, or print the presentation and make it into a film to be used in a wider field</a:t>
            </a:r>
          </a:p>
        </p:txBody>
      </p:sp>
      <p:sp>
        <p:nvSpPr>
          <p:cNvPr id="8" name="矩形 7"/>
          <p:cNvSpPr/>
          <p:nvPr/>
        </p:nvSpPr>
        <p:spPr>
          <a:xfrm>
            <a:off x="5891814" y="2249031"/>
            <a:ext cx="3501415" cy="1200329"/>
          </a:xfrm>
          <a:prstGeom prst="rect">
            <a:avLst/>
          </a:prstGeom>
        </p:spPr>
        <p:txBody>
          <a:bodyPr wrap="square">
            <a:spAutoFit/>
          </a:bodyPr>
          <a:lstStyle/>
          <a:p>
            <a:r>
              <a:rPr lang="zh-CN" altLang="en-US" sz="7200" spc="600" dirty="0">
                <a:solidFill>
                  <a:schemeClr val="bg2">
                    <a:lumMod val="10000"/>
                  </a:schemeClr>
                </a:solidFill>
                <a:cs typeface="+mn-ea"/>
                <a:sym typeface="+mn-lt"/>
              </a:rPr>
              <a:t>第贰章</a:t>
            </a:r>
            <a:endParaRPr lang="en-US" altLang="zh-CN" sz="7200" spc="600" dirty="0">
              <a:solidFill>
                <a:schemeClr val="bg2">
                  <a:lumMod val="10000"/>
                </a:schemeClr>
              </a:solidFill>
              <a:cs typeface="+mn-ea"/>
              <a:sym typeface="+mn-lt"/>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947" y="1475461"/>
            <a:ext cx="4036540" cy="38628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7"/>
          <p:cNvSpPr/>
          <p:nvPr/>
        </p:nvSpPr>
        <p:spPr>
          <a:xfrm>
            <a:off x="1740089" y="1864920"/>
            <a:ext cx="464363" cy="464363"/>
          </a:xfrm>
          <a:prstGeom prst="roundRect">
            <a:avLst/>
          </a:prstGeom>
          <a:noFill/>
          <a:ln>
            <a:solidFill>
              <a:srgbClr val="283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cs typeface="+mn-ea"/>
                <a:sym typeface="+mn-lt"/>
              </a:rPr>
              <a:t>01</a:t>
            </a:r>
          </a:p>
        </p:txBody>
      </p:sp>
      <p:sp>
        <p:nvSpPr>
          <p:cNvPr id="3" name="矩形: 圆角 19"/>
          <p:cNvSpPr/>
          <p:nvPr/>
        </p:nvSpPr>
        <p:spPr>
          <a:xfrm>
            <a:off x="1751994" y="2849992"/>
            <a:ext cx="464363" cy="464363"/>
          </a:xfrm>
          <a:prstGeom prst="roundRect">
            <a:avLst/>
          </a:prstGeom>
          <a:noFill/>
          <a:ln>
            <a:solidFill>
              <a:srgbClr val="283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cs typeface="+mn-ea"/>
                <a:sym typeface="+mn-lt"/>
              </a:rPr>
              <a:t>02</a:t>
            </a:r>
          </a:p>
        </p:txBody>
      </p:sp>
      <p:sp>
        <p:nvSpPr>
          <p:cNvPr id="4" name="矩形: 圆角 21"/>
          <p:cNvSpPr/>
          <p:nvPr/>
        </p:nvSpPr>
        <p:spPr>
          <a:xfrm>
            <a:off x="1763185" y="3788971"/>
            <a:ext cx="464363" cy="464363"/>
          </a:xfrm>
          <a:prstGeom prst="roundRect">
            <a:avLst/>
          </a:prstGeom>
          <a:noFill/>
          <a:ln>
            <a:solidFill>
              <a:srgbClr val="283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cs typeface="+mn-ea"/>
                <a:sym typeface="+mn-lt"/>
              </a:rPr>
              <a:t>03</a:t>
            </a:r>
          </a:p>
        </p:txBody>
      </p:sp>
      <p:sp>
        <p:nvSpPr>
          <p:cNvPr id="5" name="矩形: 圆角 23"/>
          <p:cNvSpPr/>
          <p:nvPr/>
        </p:nvSpPr>
        <p:spPr>
          <a:xfrm>
            <a:off x="1776494" y="4688812"/>
            <a:ext cx="464363" cy="464363"/>
          </a:xfrm>
          <a:prstGeom prst="roundRect">
            <a:avLst/>
          </a:prstGeom>
          <a:noFill/>
          <a:ln>
            <a:solidFill>
              <a:srgbClr val="283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cs typeface="+mn-ea"/>
                <a:sym typeface="+mn-lt"/>
              </a:rPr>
              <a:t>04</a:t>
            </a:r>
          </a:p>
        </p:txBody>
      </p:sp>
      <p:sp>
        <p:nvSpPr>
          <p:cNvPr id="6" name="文本框 5"/>
          <p:cNvSpPr txBox="1"/>
          <p:nvPr/>
        </p:nvSpPr>
        <p:spPr>
          <a:xfrm>
            <a:off x="2457502" y="1891198"/>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lvl="0" defTabSz="913765">
              <a:lnSpc>
                <a:spcPct val="120000"/>
              </a:lnSpc>
              <a:spcBef>
                <a:spcPct val="0"/>
              </a:spcBef>
              <a:defRPr/>
            </a:pPr>
            <a:r>
              <a:rPr lang="zh-CN" altLang="en-US" sz="1200" dirty="0">
                <a:solidFill>
                  <a:schemeClr val="tx1">
                    <a:lumMod val="85000"/>
                    <a:lumOff val="15000"/>
                  </a:schemeClr>
                </a:solidFill>
                <a:cs typeface="+mn-ea"/>
                <a:sym typeface="+mn-lt"/>
              </a:rPr>
              <a:t>在这里添加你的详细小段落文本内容，与标题相关并符合整体语言风格</a:t>
            </a:r>
          </a:p>
        </p:txBody>
      </p:sp>
      <p:sp>
        <p:nvSpPr>
          <p:cNvPr id="7" name="文本框 6"/>
          <p:cNvSpPr txBox="1"/>
          <p:nvPr/>
        </p:nvSpPr>
        <p:spPr>
          <a:xfrm>
            <a:off x="2457502" y="146765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85000"/>
                    <a:lumOff val="15000"/>
                  </a:schemeClr>
                </a:solidFill>
                <a:cs typeface="+mn-ea"/>
                <a:sym typeface="+mn-lt"/>
              </a:rPr>
              <a:t>输入标题</a:t>
            </a:r>
          </a:p>
        </p:txBody>
      </p:sp>
      <p:sp>
        <p:nvSpPr>
          <p:cNvPr id="8" name="文本框 7"/>
          <p:cNvSpPr txBox="1"/>
          <p:nvPr/>
        </p:nvSpPr>
        <p:spPr>
          <a:xfrm>
            <a:off x="2457502" y="2969121"/>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lvl="0" defTabSz="913765">
              <a:lnSpc>
                <a:spcPct val="120000"/>
              </a:lnSpc>
              <a:spcBef>
                <a:spcPct val="0"/>
              </a:spcBef>
              <a:defRPr/>
            </a:pPr>
            <a:r>
              <a:rPr lang="zh-CN" altLang="en-US" sz="1200" dirty="0">
                <a:solidFill>
                  <a:schemeClr val="tx1">
                    <a:lumMod val="85000"/>
                    <a:lumOff val="15000"/>
                  </a:schemeClr>
                </a:solidFill>
                <a:cs typeface="+mn-ea"/>
                <a:sym typeface="+mn-lt"/>
              </a:rPr>
              <a:t>在这里添加你的详细小段落文本内容，与标题相关并符合整体语言风格</a:t>
            </a:r>
          </a:p>
        </p:txBody>
      </p:sp>
      <p:sp>
        <p:nvSpPr>
          <p:cNvPr id="9" name="文本框 8"/>
          <p:cNvSpPr txBox="1"/>
          <p:nvPr/>
        </p:nvSpPr>
        <p:spPr>
          <a:xfrm>
            <a:off x="2457502" y="2545576"/>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85000"/>
                    <a:lumOff val="15000"/>
                  </a:schemeClr>
                </a:solidFill>
                <a:cs typeface="+mn-ea"/>
                <a:sym typeface="+mn-lt"/>
              </a:rPr>
              <a:t>输入标题</a:t>
            </a:r>
          </a:p>
        </p:txBody>
      </p:sp>
      <p:sp>
        <p:nvSpPr>
          <p:cNvPr id="10" name="文本框 9"/>
          <p:cNvSpPr txBox="1"/>
          <p:nvPr/>
        </p:nvSpPr>
        <p:spPr>
          <a:xfrm>
            <a:off x="2457502" y="3948741"/>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lvl="0" defTabSz="913765">
              <a:lnSpc>
                <a:spcPct val="120000"/>
              </a:lnSpc>
              <a:spcBef>
                <a:spcPct val="0"/>
              </a:spcBef>
              <a:defRPr/>
            </a:pPr>
            <a:r>
              <a:rPr lang="zh-CN" altLang="en-US" sz="1200" dirty="0">
                <a:solidFill>
                  <a:schemeClr val="tx1">
                    <a:lumMod val="85000"/>
                    <a:lumOff val="15000"/>
                  </a:schemeClr>
                </a:solidFill>
                <a:cs typeface="+mn-ea"/>
                <a:sym typeface="+mn-lt"/>
              </a:rPr>
              <a:t>在这里添加你的详细小段落文本内容，与标题相关并符合整体语言风格</a:t>
            </a:r>
          </a:p>
        </p:txBody>
      </p:sp>
      <p:sp>
        <p:nvSpPr>
          <p:cNvPr id="11" name="文本框 10"/>
          <p:cNvSpPr txBox="1"/>
          <p:nvPr/>
        </p:nvSpPr>
        <p:spPr>
          <a:xfrm>
            <a:off x="2457502" y="3525196"/>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85000"/>
                    <a:lumOff val="15000"/>
                  </a:schemeClr>
                </a:solidFill>
                <a:cs typeface="+mn-ea"/>
                <a:sym typeface="+mn-lt"/>
              </a:rPr>
              <a:t>输入标题</a:t>
            </a:r>
          </a:p>
        </p:txBody>
      </p:sp>
      <p:sp>
        <p:nvSpPr>
          <p:cNvPr id="12" name="文本框 11"/>
          <p:cNvSpPr txBox="1"/>
          <p:nvPr/>
        </p:nvSpPr>
        <p:spPr>
          <a:xfrm>
            <a:off x="2457502" y="5026664"/>
            <a:ext cx="3345178" cy="5355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lvl="0" defTabSz="913765">
              <a:lnSpc>
                <a:spcPct val="120000"/>
              </a:lnSpc>
              <a:spcBef>
                <a:spcPct val="0"/>
              </a:spcBef>
              <a:defRPr/>
            </a:pPr>
            <a:r>
              <a:rPr lang="zh-CN" altLang="en-US" sz="1200" dirty="0">
                <a:solidFill>
                  <a:schemeClr val="tx1">
                    <a:lumMod val="85000"/>
                    <a:lumOff val="15000"/>
                  </a:schemeClr>
                </a:solidFill>
                <a:cs typeface="+mn-ea"/>
                <a:sym typeface="+mn-lt"/>
              </a:rPr>
              <a:t>在这里添加你的详细小段落文本内容，与标题相关并符合整体语言风格</a:t>
            </a:r>
          </a:p>
        </p:txBody>
      </p:sp>
      <p:sp>
        <p:nvSpPr>
          <p:cNvPr id="13" name="文本框 12"/>
          <p:cNvSpPr txBox="1"/>
          <p:nvPr/>
        </p:nvSpPr>
        <p:spPr>
          <a:xfrm>
            <a:off x="2457502" y="460311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85000"/>
                    <a:lumOff val="15000"/>
                  </a:schemeClr>
                </a:solidFill>
                <a:cs typeface="+mn-ea"/>
                <a:sym typeface="+mn-lt"/>
              </a:rPr>
              <a:t>输入标题</a:t>
            </a:r>
          </a:p>
        </p:txBody>
      </p: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2380" t="34263" r="46962" b="33891"/>
          <a:stretch>
            <a:fillRect/>
          </a:stretch>
        </p:blipFill>
        <p:spPr>
          <a:xfrm>
            <a:off x="6183682" y="1663973"/>
            <a:ext cx="5229219" cy="4395016"/>
          </a:xfrm>
          <a:prstGeom prst="rect">
            <a:avLst/>
          </a:prstGeom>
        </p:spPr>
      </p:pic>
      <p:sp>
        <p:nvSpPr>
          <p:cNvPr id="15" name="文本框 12"/>
          <p:cNvSpPr txBox="1"/>
          <p:nvPr/>
        </p:nvSpPr>
        <p:spPr>
          <a:xfrm>
            <a:off x="3787345" y="9765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ppt_y</p:attrName>
                                        </p:attrNameLst>
                                      </p:cBhvr>
                                      <p:tavLst>
                                        <p:tav tm="0">
                                          <p:val>
                                            <p:strVal val="#ppt_y+#ppt_h*1.125000"/>
                                          </p:val>
                                        </p:tav>
                                        <p:tav tm="100000">
                                          <p:val>
                                            <p:strVal val="#ppt_y"/>
                                          </p:val>
                                        </p:tav>
                                      </p:tavLst>
                                    </p:anim>
                                    <p:animEffect transition="in" filter="wipe(up)">
                                      <p:cBhvr>
                                        <p:cTn id="33" dur="500"/>
                                        <p:tgtEl>
                                          <p:spTgt spid="11"/>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7" grpId="0" bldLvl="0"/>
      <p:bldP spid="8" grpId="0" bldLvl="0"/>
      <p:bldP spid="9" grpId="0" bldLvl="0"/>
      <p:bldP spid="10" grpId="0" bldLvl="0"/>
      <p:bldP spid="11" grpId="0" bldLvl="0"/>
      <p:bldP spid="12" grpId="0" bldLvl="0"/>
      <p:bldP spid="13"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p:cNvSpPr/>
          <p:nvPr/>
        </p:nvSpPr>
        <p:spPr>
          <a:xfrm>
            <a:off x="7815073" y="1763374"/>
            <a:ext cx="2665711" cy="3759201"/>
          </a:xfrm>
          <a:prstGeom prst="rect">
            <a:avLst/>
          </a:prstGeom>
          <a:solidFill>
            <a:srgbClr val="35426D"/>
          </a:solidFill>
          <a:ln w="88900">
            <a:solidFill>
              <a:srgbClr val="35426D"/>
            </a:solidFill>
            <a:miter lim="400000"/>
          </a:ln>
        </p:spPr>
        <p:txBody>
          <a:bodyPr lIns="19050" tIns="19050" rIns="19050" bIns="19050" anchor="ctr"/>
          <a:lstStyle/>
          <a:p>
            <a:pPr marL="0" marR="0" lvl="0" indent="0" algn="ctr" defTabSz="41275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dirty="0">
              <a:cs typeface="+mn-ea"/>
              <a:sym typeface="+mn-lt"/>
            </a:endParaRPr>
          </a:p>
        </p:txBody>
      </p:sp>
      <p:grpSp>
        <p:nvGrpSpPr>
          <p:cNvPr id="46" name="组合 45"/>
          <p:cNvGrpSpPr/>
          <p:nvPr/>
        </p:nvGrpSpPr>
        <p:grpSpPr>
          <a:xfrm>
            <a:off x="1490751" y="3714409"/>
            <a:ext cx="4857756" cy="1853841"/>
            <a:chOff x="1490751" y="3714409"/>
            <a:chExt cx="4857756" cy="1853841"/>
          </a:xfrm>
        </p:grpSpPr>
        <p:grpSp>
          <p:nvGrpSpPr>
            <p:cNvPr id="27" name="Group"/>
            <p:cNvGrpSpPr/>
            <p:nvPr/>
          </p:nvGrpSpPr>
          <p:grpSpPr>
            <a:xfrm>
              <a:off x="1490751" y="5269900"/>
              <a:ext cx="4857756" cy="298350"/>
              <a:chOff x="0" y="170791"/>
              <a:chExt cx="9715510" cy="596699"/>
            </a:xfrm>
          </p:grpSpPr>
          <p:sp>
            <p:nvSpPr>
              <p:cNvPr id="28" name="Rectangle"/>
              <p:cNvSpPr/>
              <p:nvPr/>
            </p:nvSpPr>
            <p:spPr>
              <a:xfrm>
                <a:off x="45167" y="610969"/>
                <a:ext cx="9600756" cy="156521"/>
              </a:xfrm>
              <a:prstGeom prst="rect">
                <a:avLst/>
              </a:prstGeom>
              <a:solidFill>
                <a:srgbClr val="35426D">
                  <a:lumMod val="40000"/>
                  <a:lumOff val="60000"/>
                </a:srgbClr>
              </a:solidFill>
              <a:ln w="12700" cap="flat">
                <a:noFill/>
                <a:miter lim="400000"/>
              </a:ln>
              <a:effectLst/>
            </p:spPr>
            <p:txBody>
              <a:bodyPr wrap="square" lIns="19050" tIns="19050" rIns="19050" bIns="19050" numCol="1" anchor="ctr">
                <a:noAutofit/>
              </a:bodyPr>
              <a:lstStyle/>
              <a:p>
                <a:pPr marL="0" marR="0" lvl="0" indent="0" algn="ctr" defTabSz="41275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29" name="Rectangle"/>
              <p:cNvSpPr/>
              <p:nvPr/>
            </p:nvSpPr>
            <p:spPr>
              <a:xfrm>
                <a:off x="45167" y="610969"/>
                <a:ext cx="4445001" cy="156521"/>
              </a:xfrm>
              <a:prstGeom prst="rect">
                <a:avLst/>
              </a:prstGeom>
              <a:solidFill>
                <a:srgbClr val="35426D"/>
              </a:solidFill>
              <a:ln w="12700" cap="flat">
                <a:noFill/>
                <a:miter lim="400000"/>
              </a:ln>
              <a:effectLst/>
            </p:spPr>
            <p:txBody>
              <a:bodyPr wrap="square" lIns="19050" tIns="19050" rIns="19050" bIns="19050" numCol="1" anchor="ctr">
                <a:noAutofit/>
              </a:bodyPr>
              <a:lstStyle/>
              <a:p>
                <a:pPr marL="0" marR="0" lvl="0" indent="0" algn="ctr" defTabSz="41275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30" name="Project step 3"/>
              <p:cNvSpPr txBox="1"/>
              <p:nvPr/>
            </p:nvSpPr>
            <p:spPr>
              <a:xfrm>
                <a:off x="0" y="170791"/>
                <a:ext cx="3429699" cy="280718"/>
              </a:xfrm>
              <a:prstGeom prst="rect">
                <a:avLst/>
              </a:prstGeom>
              <a:noFill/>
              <a:ln w="3175" cap="flat">
                <a:noFill/>
                <a:miter lim="400000"/>
              </a:ln>
              <a:effectLst/>
            </p:spPr>
            <p:txBody>
              <a:bodyPr wrap="square" lIns="25400" tIns="25400" rIns="25400" bIns="25400" numCol="1" anchor="ctr">
                <a:spAutoFit/>
              </a:bodyPr>
              <a:lstStyle>
                <a:lvl1pPr algn="l">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l" defTabSz="41275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mn-lt"/>
                    <a:ea typeface="+mn-ea"/>
                    <a:cs typeface="+mn-ea"/>
                    <a:sym typeface="+mn-lt"/>
                  </a:rPr>
                  <a:t>Project step 3</a:t>
                </a:r>
              </a:p>
            </p:txBody>
          </p:sp>
          <p:sp>
            <p:nvSpPr>
              <p:cNvPr id="31" name="43%"/>
              <p:cNvSpPr txBox="1"/>
              <p:nvPr/>
            </p:nvSpPr>
            <p:spPr>
              <a:xfrm>
                <a:off x="7370874" y="170791"/>
                <a:ext cx="2344636" cy="280718"/>
              </a:xfrm>
              <a:prstGeom prst="rect">
                <a:avLst/>
              </a:prstGeom>
              <a:noFill/>
              <a:ln w="3175" cap="flat">
                <a:noFill/>
                <a:miter lim="400000"/>
              </a:ln>
              <a:effectLst/>
            </p:spPr>
            <p:txBody>
              <a:bodyPr wrap="square" lIns="25400" tIns="25400" rIns="25400" bIns="25400" numCol="1" anchor="ctr">
                <a:spAutoFit/>
              </a:bodyPr>
              <a:lstStyle>
                <a:lvl1pPr algn="r">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r" defTabSz="41275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mn-lt"/>
                    <a:ea typeface="+mn-ea"/>
                    <a:cs typeface="+mn-ea"/>
                    <a:sym typeface="+mn-lt"/>
                  </a:rPr>
                  <a:t>43%</a:t>
                </a:r>
              </a:p>
            </p:txBody>
          </p:sp>
        </p:grpSp>
        <p:grpSp>
          <p:nvGrpSpPr>
            <p:cNvPr id="32" name="Group"/>
            <p:cNvGrpSpPr/>
            <p:nvPr/>
          </p:nvGrpSpPr>
          <p:grpSpPr>
            <a:xfrm>
              <a:off x="1490751" y="4492155"/>
              <a:ext cx="4857756" cy="298349"/>
              <a:chOff x="0" y="170793"/>
              <a:chExt cx="9715510" cy="596697"/>
            </a:xfrm>
          </p:grpSpPr>
          <p:sp>
            <p:nvSpPr>
              <p:cNvPr id="33" name="Rectangle"/>
              <p:cNvSpPr/>
              <p:nvPr/>
            </p:nvSpPr>
            <p:spPr>
              <a:xfrm>
                <a:off x="45167" y="610969"/>
                <a:ext cx="9600756" cy="156521"/>
              </a:xfrm>
              <a:prstGeom prst="rect">
                <a:avLst/>
              </a:prstGeom>
              <a:solidFill>
                <a:srgbClr val="35426D">
                  <a:lumMod val="40000"/>
                  <a:lumOff val="60000"/>
                </a:srgbClr>
              </a:solidFill>
              <a:ln w="12700" cap="flat">
                <a:noFill/>
                <a:miter lim="400000"/>
              </a:ln>
              <a:effectLst/>
            </p:spPr>
            <p:txBody>
              <a:bodyPr wrap="square" lIns="19050" tIns="19050" rIns="19050" bIns="19050" numCol="1" anchor="ctr">
                <a:noAutofit/>
              </a:bodyPr>
              <a:lstStyle/>
              <a:p>
                <a:pPr marL="0" marR="0" lvl="0" indent="0" algn="ctr" defTabSz="41275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34" name="Rectangle"/>
              <p:cNvSpPr/>
              <p:nvPr/>
            </p:nvSpPr>
            <p:spPr>
              <a:xfrm>
                <a:off x="45167" y="610969"/>
                <a:ext cx="3175001" cy="156521"/>
              </a:xfrm>
              <a:prstGeom prst="rect">
                <a:avLst/>
              </a:prstGeom>
              <a:solidFill>
                <a:srgbClr val="35426D"/>
              </a:solidFill>
              <a:ln w="12700" cap="flat">
                <a:noFill/>
                <a:miter lim="400000"/>
              </a:ln>
              <a:effectLst/>
            </p:spPr>
            <p:txBody>
              <a:bodyPr wrap="square" lIns="19050" tIns="19050" rIns="19050" bIns="19050" numCol="1" anchor="ctr">
                <a:noAutofit/>
              </a:bodyPr>
              <a:lstStyle/>
              <a:p>
                <a:pPr marL="0" marR="0" lvl="0" indent="0" algn="ctr" defTabSz="41275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35" name="Project step 2"/>
              <p:cNvSpPr txBox="1"/>
              <p:nvPr/>
            </p:nvSpPr>
            <p:spPr>
              <a:xfrm>
                <a:off x="0" y="170793"/>
                <a:ext cx="3429699" cy="280718"/>
              </a:xfrm>
              <a:prstGeom prst="rect">
                <a:avLst/>
              </a:prstGeom>
              <a:noFill/>
              <a:ln w="3175" cap="flat">
                <a:noFill/>
                <a:miter lim="400000"/>
              </a:ln>
              <a:effectLst/>
            </p:spPr>
            <p:txBody>
              <a:bodyPr wrap="square" lIns="25400" tIns="25400" rIns="25400" bIns="25400" numCol="1" anchor="ctr">
                <a:spAutoFit/>
              </a:bodyPr>
              <a:lstStyle>
                <a:lvl1pPr algn="l">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l" defTabSz="41275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mn-lt"/>
                    <a:ea typeface="+mn-ea"/>
                    <a:cs typeface="+mn-ea"/>
                    <a:sym typeface="+mn-lt"/>
                  </a:rPr>
                  <a:t>Project step 2</a:t>
                </a:r>
              </a:p>
            </p:txBody>
          </p:sp>
          <p:sp>
            <p:nvSpPr>
              <p:cNvPr id="36" name="31%"/>
              <p:cNvSpPr txBox="1"/>
              <p:nvPr/>
            </p:nvSpPr>
            <p:spPr>
              <a:xfrm>
                <a:off x="7370874" y="170793"/>
                <a:ext cx="2344636" cy="280718"/>
              </a:xfrm>
              <a:prstGeom prst="rect">
                <a:avLst/>
              </a:prstGeom>
              <a:noFill/>
              <a:ln w="3175" cap="flat">
                <a:noFill/>
                <a:miter lim="400000"/>
              </a:ln>
              <a:effectLst/>
            </p:spPr>
            <p:txBody>
              <a:bodyPr wrap="square" lIns="25400" tIns="25400" rIns="25400" bIns="25400" numCol="1" anchor="ctr">
                <a:spAutoFit/>
              </a:bodyPr>
              <a:lstStyle>
                <a:lvl1pPr algn="r">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r" defTabSz="41275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mn-lt"/>
                    <a:ea typeface="+mn-ea"/>
                    <a:cs typeface="+mn-ea"/>
                    <a:sym typeface="+mn-lt"/>
                  </a:rPr>
                  <a:t>31%</a:t>
                </a:r>
              </a:p>
            </p:txBody>
          </p:sp>
        </p:grpSp>
        <p:grpSp>
          <p:nvGrpSpPr>
            <p:cNvPr id="37" name="Group"/>
            <p:cNvGrpSpPr/>
            <p:nvPr/>
          </p:nvGrpSpPr>
          <p:grpSpPr>
            <a:xfrm>
              <a:off x="1490751" y="3714409"/>
              <a:ext cx="4857756" cy="298349"/>
              <a:chOff x="0" y="170793"/>
              <a:chExt cx="9715510" cy="596697"/>
            </a:xfrm>
          </p:grpSpPr>
          <p:sp>
            <p:nvSpPr>
              <p:cNvPr id="38" name="Rectangle"/>
              <p:cNvSpPr/>
              <p:nvPr/>
            </p:nvSpPr>
            <p:spPr>
              <a:xfrm>
                <a:off x="45167" y="610969"/>
                <a:ext cx="9600756" cy="156521"/>
              </a:xfrm>
              <a:prstGeom prst="rect">
                <a:avLst/>
              </a:prstGeom>
              <a:solidFill>
                <a:srgbClr val="35426D">
                  <a:lumMod val="40000"/>
                  <a:lumOff val="60000"/>
                </a:srgbClr>
              </a:solidFill>
              <a:ln w="12700" cap="flat">
                <a:noFill/>
                <a:miter lim="400000"/>
              </a:ln>
              <a:effectLst/>
            </p:spPr>
            <p:txBody>
              <a:bodyPr wrap="square" lIns="19050" tIns="19050" rIns="19050" bIns="19050" numCol="1" anchor="ctr">
                <a:noAutofit/>
              </a:bodyPr>
              <a:lstStyle/>
              <a:p>
                <a:pPr marL="0" marR="0" lvl="0" indent="0" algn="ctr" defTabSz="41275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39" name="Rectangle"/>
              <p:cNvSpPr/>
              <p:nvPr/>
            </p:nvSpPr>
            <p:spPr>
              <a:xfrm>
                <a:off x="45167" y="610969"/>
                <a:ext cx="8293101" cy="156521"/>
              </a:xfrm>
              <a:prstGeom prst="rect">
                <a:avLst/>
              </a:prstGeom>
              <a:solidFill>
                <a:srgbClr val="35426D"/>
              </a:solidFill>
              <a:ln w="12700" cap="flat">
                <a:noFill/>
                <a:miter lim="400000"/>
              </a:ln>
              <a:effectLst/>
            </p:spPr>
            <p:txBody>
              <a:bodyPr wrap="square" lIns="19050" tIns="19050" rIns="19050" bIns="19050" numCol="1" anchor="ctr">
                <a:noAutofit/>
              </a:bodyPr>
              <a:lstStyle/>
              <a:p>
                <a:pPr marL="0" marR="0" lvl="0" indent="0" algn="ctr" defTabSz="41275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cs typeface="+mn-ea"/>
                  <a:sym typeface="+mn-lt"/>
                </a:endParaRPr>
              </a:p>
            </p:txBody>
          </p:sp>
          <p:sp>
            <p:nvSpPr>
              <p:cNvPr id="40" name="Project step 1"/>
              <p:cNvSpPr txBox="1"/>
              <p:nvPr/>
            </p:nvSpPr>
            <p:spPr>
              <a:xfrm>
                <a:off x="0" y="170793"/>
                <a:ext cx="3429699" cy="280718"/>
              </a:xfrm>
              <a:prstGeom prst="rect">
                <a:avLst/>
              </a:prstGeom>
              <a:noFill/>
              <a:ln w="3175" cap="flat">
                <a:noFill/>
                <a:miter lim="400000"/>
              </a:ln>
              <a:effectLst/>
            </p:spPr>
            <p:txBody>
              <a:bodyPr wrap="square" lIns="25400" tIns="25400" rIns="25400" bIns="25400" numCol="1" anchor="ctr">
                <a:spAutoFit/>
              </a:bodyPr>
              <a:lstStyle>
                <a:lvl1pPr algn="l">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l" defTabSz="41275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mn-lt"/>
                    <a:ea typeface="+mn-ea"/>
                    <a:cs typeface="+mn-ea"/>
                    <a:sym typeface="+mn-lt"/>
                  </a:rPr>
                  <a:t>Project step 1</a:t>
                </a:r>
              </a:p>
            </p:txBody>
          </p:sp>
          <p:sp>
            <p:nvSpPr>
              <p:cNvPr id="41" name="84%"/>
              <p:cNvSpPr txBox="1"/>
              <p:nvPr/>
            </p:nvSpPr>
            <p:spPr>
              <a:xfrm>
                <a:off x="7370874" y="170793"/>
                <a:ext cx="2344636" cy="280718"/>
              </a:xfrm>
              <a:prstGeom prst="rect">
                <a:avLst/>
              </a:prstGeom>
              <a:noFill/>
              <a:ln w="3175" cap="flat">
                <a:noFill/>
                <a:miter lim="400000"/>
              </a:ln>
              <a:effectLst/>
            </p:spPr>
            <p:txBody>
              <a:bodyPr wrap="square" lIns="25400" tIns="25400" rIns="25400" bIns="25400" numCol="1" anchor="ctr">
                <a:spAutoFit/>
              </a:bodyPr>
              <a:lstStyle>
                <a:lvl1pPr algn="r">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r" defTabSz="41275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mn-lt"/>
                    <a:ea typeface="+mn-ea"/>
                    <a:cs typeface="+mn-ea"/>
                    <a:sym typeface="+mn-lt"/>
                  </a:rPr>
                  <a:t>84%</a:t>
                </a:r>
              </a:p>
            </p:txBody>
          </p:sp>
        </p:grpSp>
      </p:grpSp>
      <p:sp>
        <p:nvSpPr>
          <p:cNvPr id="42" name="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 It was popularised in the Lorem has survived not only five centuries, but also the leap into electronic typesetting. Lorem Ipsum is simply dummy text of the printing and typesetting industry. Lorem Ipsum"/>
          <p:cNvSpPr txBox="1"/>
          <p:nvPr/>
        </p:nvSpPr>
        <p:spPr>
          <a:xfrm>
            <a:off x="1527470" y="2129108"/>
            <a:ext cx="4502315" cy="2163094"/>
          </a:xfrm>
          <a:prstGeom prst="rect">
            <a:avLst/>
          </a:prstGeom>
          <a:ln w="3175">
            <a:miter lim="400000"/>
          </a:ln>
        </p:spPr>
        <p:txBody>
          <a:bodyPr lIns="19050" tIns="19050" rIns="19050" bIns="19050">
            <a:normAutofit/>
          </a:bodyPr>
          <a:lstStyle/>
          <a:p>
            <a:pPr defTabSz="913765">
              <a:lnSpc>
                <a:spcPct val="120000"/>
              </a:lnSpc>
              <a:spcBef>
                <a:spcPct val="0"/>
              </a:spcBef>
              <a:defRPr/>
            </a:pPr>
            <a:r>
              <a:rPr lang="zh-CN" altLang="en-US" sz="1600" dirty="0">
                <a:solidFill>
                  <a:srgbClr val="E7E6E6">
                    <a:lumMod val="10000"/>
                  </a:srgbClr>
                </a:solidFill>
                <a:cs typeface="+mn-ea"/>
                <a:sym typeface="+mn-lt"/>
              </a:rPr>
              <a:t>在这里添加你的详细小段落文本内容，与标题相关并符合整体语言风格，将你需要表达的意思表述清楚完整，与设计排版相符合。</a:t>
            </a:r>
          </a:p>
        </p:txBody>
      </p:sp>
      <p:pic>
        <p:nvPicPr>
          <p:cNvPr id="45" name="图片 44"/>
          <p:cNvPicPr>
            <a:picLocks noChangeAspect="1"/>
          </p:cNvPicPr>
          <p:nvPr/>
        </p:nvPicPr>
        <p:blipFill rotWithShape="1">
          <a:blip r:embed="rId2">
            <a:extLst>
              <a:ext uri="{28A0092B-C50C-407E-A947-70E740481C1C}">
                <a14:useLocalDpi xmlns:a14="http://schemas.microsoft.com/office/drawing/2010/main" val="0"/>
              </a:ext>
            </a:extLst>
          </a:blip>
          <a:srcRect l="67055" r="3683" b="11875"/>
          <a:stretch>
            <a:fillRect/>
          </a:stretch>
        </p:blipFill>
        <p:spPr>
          <a:xfrm>
            <a:off x="7532507" y="1713994"/>
            <a:ext cx="3230842" cy="3547408"/>
          </a:xfrm>
          <a:prstGeom prst="rect">
            <a:avLst/>
          </a:prstGeom>
        </p:spPr>
      </p:pic>
      <p:sp>
        <p:nvSpPr>
          <p:cNvPr id="22" name="文本框 12"/>
          <p:cNvSpPr txBox="1"/>
          <p:nvPr/>
        </p:nvSpPr>
        <p:spPr>
          <a:xfrm>
            <a:off x="3787345" y="976547"/>
            <a:ext cx="4617309" cy="646331"/>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w="28575">
                  <a:noFill/>
                </a:ln>
                <a:solidFill>
                  <a:prstClr val="black">
                    <a:lumMod val="75000"/>
                    <a:lumOff val="25000"/>
                  </a:prstClr>
                </a:solidFill>
                <a:effectLst/>
                <a:uLnTx/>
                <a:uFillTx/>
                <a:cs typeface="+mn-ea"/>
                <a:sym typeface="+mn-lt"/>
              </a:rPr>
              <a:t>在此输入标题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 www.2ppt.com">
  <a:themeElements>
    <a:clrScheme name="自定义 61">
      <a:dk1>
        <a:sysClr val="windowText" lastClr="000000"/>
      </a:dk1>
      <a:lt1>
        <a:sysClr val="window" lastClr="FFFFFF"/>
      </a:lt1>
      <a:dk2>
        <a:srgbClr val="44546A"/>
      </a:dk2>
      <a:lt2>
        <a:srgbClr val="E7E6E6"/>
      </a:lt2>
      <a:accent1>
        <a:srgbClr val="CD181F"/>
      </a:accent1>
      <a:accent2>
        <a:srgbClr val="CD181F"/>
      </a:accent2>
      <a:accent3>
        <a:srgbClr val="CD181F"/>
      </a:accent3>
      <a:accent4>
        <a:srgbClr val="CD181F"/>
      </a:accent4>
      <a:accent5>
        <a:srgbClr val="CD181F"/>
      </a:accent5>
      <a:accent6>
        <a:srgbClr val="CD181F"/>
      </a:accent6>
      <a:hlink>
        <a:srgbClr val="0563C1"/>
      </a:hlink>
      <a:folHlink>
        <a:srgbClr val="954F72"/>
      </a:folHlink>
    </a:clrScheme>
    <a:fontScheme name="gfa0vf4x">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fa0vf4x">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1308</Words>
  <Application>Microsoft Office PowerPoint</Application>
  <PresentationFormat>宽屏</PresentationFormat>
  <Paragraphs>187</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Helvetica Light</vt:lpstr>
      <vt:lpstr>阿里巴巴普惠体 R</vt:lpstr>
      <vt:lpstr>方正卡通简体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2022-03-09T02:52:16Z</dcterms:created>
  <dcterms:modified xsi:type="dcterms:W3CDTF">2023-01-10T06:56:47Z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17D2B7BE919447BB9A75534E6809DE72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