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379"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Lst>
  <p:sldSz cx="9144000" cy="5143500" type="screen16x9"/>
  <p:notesSz cx="6858000" cy="9144000"/>
  <p:custDataLst>
    <p:tags r:id="rId33"/>
  </p:custDataLst>
  <p:defaultTextStyle>
    <a:defPPr>
      <a:defRPr lang="zh-CN"/>
    </a:defPPr>
    <a:lvl1pPr marL="0" indent="0" algn="l" defTabSz="685800" rtl="0" eaLnBrk="1" fontAlgn="base" hangingPunct="1">
      <a:lnSpc>
        <a:spcPct val="100000"/>
      </a:lnSpc>
      <a:spcBef>
        <a:spcPct val="0"/>
      </a:spcBef>
      <a:spcAft>
        <a:spcPct val="0"/>
      </a:spcAft>
      <a:buClrTx/>
      <a:buSzTx/>
      <a:buFontTx/>
      <a:buNone/>
      <a:defRPr sz="1400" b="0" i="0" u="none" baseline="0">
        <a:solidFill>
          <a:schemeClr val="tx1"/>
        </a:solidFill>
        <a:latin typeface="微软雅黑" panose="020B0503020204020204" pitchFamily="34" charset="-122"/>
        <a:ea typeface="宋体" panose="02010600030101010101" pitchFamily="2" charset="-122"/>
      </a:defRPr>
    </a:lvl1pPr>
    <a:lvl2pPr marL="342900" indent="0" algn="l" defTabSz="685800" rtl="0" eaLnBrk="1" fontAlgn="base" hangingPunct="1">
      <a:lnSpc>
        <a:spcPct val="100000"/>
      </a:lnSpc>
      <a:spcBef>
        <a:spcPct val="0"/>
      </a:spcBef>
      <a:spcAft>
        <a:spcPct val="0"/>
      </a:spcAft>
      <a:buClrTx/>
      <a:buSzTx/>
      <a:buFontTx/>
      <a:buNone/>
      <a:defRPr sz="1400" b="0" i="0" u="none" baseline="0">
        <a:solidFill>
          <a:schemeClr val="tx1"/>
        </a:solidFill>
        <a:latin typeface="微软雅黑" panose="020B0503020204020204" pitchFamily="34" charset="-122"/>
        <a:ea typeface="宋体" panose="02010600030101010101" pitchFamily="2" charset="-122"/>
      </a:defRPr>
    </a:lvl2pPr>
    <a:lvl3pPr marL="685800" indent="0" algn="l" defTabSz="685800" rtl="0" eaLnBrk="1" fontAlgn="base" hangingPunct="1">
      <a:lnSpc>
        <a:spcPct val="100000"/>
      </a:lnSpc>
      <a:spcBef>
        <a:spcPct val="0"/>
      </a:spcBef>
      <a:spcAft>
        <a:spcPct val="0"/>
      </a:spcAft>
      <a:buClrTx/>
      <a:buSzTx/>
      <a:buFontTx/>
      <a:buNone/>
      <a:defRPr sz="1400" b="0" i="0" u="none" baseline="0">
        <a:solidFill>
          <a:schemeClr val="tx1"/>
        </a:solidFill>
        <a:latin typeface="微软雅黑" panose="020B0503020204020204" pitchFamily="34" charset="-122"/>
        <a:ea typeface="宋体" panose="02010600030101010101" pitchFamily="2" charset="-122"/>
      </a:defRPr>
    </a:lvl3pPr>
    <a:lvl4pPr marL="1028700" indent="0" algn="l" defTabSz="685800" rtl="0" eaLnBrk="1" fontAlgn="base" hangingPunct="1">
      <a:lnSpc>
        <a:spcPct val="100000"/>
      </a:lnSpc>
      <a:spcBef>
        <a:spcPct val="0"/>
      </a:spcBef>
      <a:spcAft>
        <a:spcPct val="0"/>
      </a:spcAft>
      <a:buClrTx/>
      <a:buSzTx/>
      <a:buFontTx/>
      <a:buNone/>
      <a:defRPr sz="1400" b="0" i="0" u="none" baseline="0">
        <a:solidFill>
          <a:schemeClr val="tx1"/>
        </a:solidFill>
        <a:latin typeface="微软雅黑" panose="020B0503020204020204" pitchFamily="34" charset="-122"/>
        <a:ea typeface="宋体" panose="02010600030101010101" pitchFamily="2" charset="-122"/>
      </a:defRPr>
    </a:lvl4pPr>
    <a:lvl5pPr marL="1371600" indent="0" algn="l" defTabSz="685800" rtl="0" eaLnBrk="1" fontAlgn="base" hangingPunct="1">
      <a:lnSpc>
        <a:spcPct val="100000"/>
      </a:lnSpc>
      <a:spcBef>
        <a:spcPct val="0"/>
      </a:spcBef>
      <a:spcAft>
        <a:spcPct val="0"/>
      </a:spcAft>
      <a:buClrTx/>
      <a:buSzTx/>
      <a:buFontTx/>
      <a:buNone/>
      <a:defRPr sz="1400" b="0" i="0" u="none" baseline="0">
        <a:solidFill>
          <a:schemeClr val="tx1"/>
        </a:solidFill>
        <a:latin typeface="微软雅黑" panose="020B0503020204020204" pitchFamily="34" charset="-122"/>
        <a:ea typeface="宋体" panose="02010600030101010101" pitchFamily="2" charset="-122"/>
      </a:defRPr>
    </a:lvl5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31" autoAdjust="0"/>
    <p:restoredTop sz="94660" autoAdjust="0"/>
  </p:normalViewPr>
  <p:slideViewPr>
    <p:cSldViewPr>
      <p:cViewPr>
        <p:scale>
          <a:sx n="100" d="100"/>
          <a:sy n="100" d="100"/>
        </p:scale>
        <p:origin x="-1944" y="-972"/>
      </p:cViewPr>
      <p:guideLst>
        <p:guide orient="horz" pos="162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marL="0" indent="0" algn="l" defTabSz="685800" rtl="0" eaLnBrk="0" fontAlgn="base" hangingPunct="0">
        <a:lnSpc>
          <a:spcPct val="90000"/>
        </a:lnSpc>
        <a:spcBef>
          <a:spcPct val="0"/>
        </a:spcBef>
        <a:spcAft>
          <a:spcPct val="0"/>
        </a:spcAft>
        <a:buClrTx/>
        <a:buSzTx/>
        <a:buFontTx/>
        <a:buNone/>
        <a:defRPr sz="3300" kern="1200">
          <a:solidFill>
            <a:schemeClr val="tx1"/>
          </a:solidFill>
          <a:latin typeface="微软雅黑" panose="020B0503020204020204" pitchFamily="34" charset="-122"/>
          <a:ea typeface="微软雅黑" panose="020B0503020204020204" pitchFamily="34" charset="-122"/>
          <a:cs typeface="+mj-cs"/>
        </a:defRPr>
      </a:lvl1pPr>
    </p:titleStyle>
    <p:bodyStyle>
      <a:lvl1pPr marL="171450" indent="-171450" algn="l" defTabSz="685800" rtl="0" eaLnBrk="0" fontAlgn="base" hangingPunct="0">
        <a:lnSpc>
          <a:spcPct val="90000"/>
        </a:lnSpc>
        <a:spcBef>
          <a:spcPts val="750"/>
        </a:spcBef>
        <a:spcAft>
          <a:spcPct val="0"/>
        </a:spcAft>
        <a:buClrTx/>
        <a:buSzTx/>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ClrTx/>
        <a:buSzTx/>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ClrTx/>
        <a:buSzTx/>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ClrTx/>
        <a:buSzTx/>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ClrTx/>
        <a:buSzTx/>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indent="0" algn="l" defTabSz="685800" rtl="0" eaLnBrk="1" fontAlgn="base" latinLnBrk="0" hangingPunct="1">
        <a:lnSpc>
          <a:spcPct val="100000"/>
        </a:lnSpc>
        <a:spcBef>
          <a:spcPct val="0"/>
        </a:spcBef>
        <a:spcAft>
          <a:spcPct val="0"/>
        </a:spcAft>
        <a:buClrTx/>
        <a:buSzTx/>
        <a:buFontTx/>
        <a:buNone/>
        <a:defRPr sz="1400" kern="1200">
          <a:solidFill>
            <a:schemeClr val="tx1"/>
          </a:solidFill>
          <a:latin typeface="+mn-lt"/>
          <a:ea typeface="+mn-ea"/>
          <a:cs typeface="+mn-cs"/>
        </a:defRPr>
      </a:lvl1pPr>
      <a:lvl2pPr marL="342900" indent="0" algn="l" defTabSz="685800" rtl="0" eaLnBrk="1" fontAlgn="base" latinLnBrk="0" hangingPunct="1">
        <a:lnSpc>
          <a:spcPct val="100000"/>
        </a:lnSpc>
        <a:spcBef>
          <a:spcPct val="0"/>
        </a:spcBef>
        <a:spcAft>
          <a:spcPct val="0"/>
        </a:spcAft>
        <a:buClrTx/>
        <a:buSzTx/>
        <a:buFontTx/>
        <a:buNone/>
        <a:defRPr sz="1400" kern="1200">
          <a:solidFill>
            <a:schemeClr val="tx1"/>
          </a:solidFill>
          <a:latin typeface="+mn-lt"/>
          <a:ea typeface="+mn-ea"/>
          <a:cs typeface="+mn-cs"/>
        </a:defRPr>
      </a:lvl2pPr>
      <a:lvl3pPr marL="685800" indent="0" algn="l" defTabSz="685800" rtl="0" eaLnBrk="1" fontAlgn="base" latinLnBrk="0" hangingPunct="1">
        <a:lnSpc>
          <a:spcPct val="100000"/>
        </a:lnSpc>
        <a:spcBef>
          <a:spcPct val="0"/>
        </a:spcBef>
        <a:spcAft>
          <a:spcPct val="0"/>
        </a:spcAft>
        <a:buClrTx/>
        <a:buSzTx/>
        <a:buFontTx/>
        <a:buNone/>
        <a:defRPr sz="1400" kern="1200">
          <a:solidFill>
            <a:schemeClr val="tx1"/>
          </a:solidFill>
          <a:latin typeface="+mn-lt"/>
          <a:ea typeface="+mn-ea"/>
          <a:cs typeface="+mn-cs"/>
        </a:defRPr>
      </a:lvl3pPr>
      <a:lvl4pPr marL="1028700" indent="0" algn="l" defTabSz="685800" rtl="0" eaLnBrk="1" fontAlgn="base" latinLnBrk="0" hangingPunct="1">
        <a:lnSpc>
          <a:spcPct val="100000"/>
        </a:lnSpc>
        <a:spcBef>
          <a:spcPct val="0"/>
        </a:spcBef>
        <a:spcAft>
          <a:spcPct val="0"/>
        </a:spcAft>
        <a:buClrTx/>
        <a:buSzTx/>
        <a:buFontTx/>
        <a:buNone/>
        <a:defRPr sz="1400" kern="1200">
          <a:solidFill>
            <a:schemeClr val="tx1"/>
          </a:solidFill>
          <a:latin typeface="+mn-lt"/>
          <a:ea typeface="+mn-ea"/>
          <a:cs typeface="+mn-cs"/>
        </a:defRPr>
      </a:lvl4pPr>
      <a:lvl5pPr marL="1371600" indent="0" algn="l" defTabSz="685800" rtl="0" eaLnBrk="1" fontAlgn="base" latinLnBrk="0" hangingPunct="1">
        <a:lnSpc>
          <a:spcPct val="100000"/>
        </a:lnSpc>
        <a:spcBef>
          <a:spcPct val="0"/>
        </a:spcBef>
        <a:spcAft>
          <a:spcPct val="0"/>
        </a:spcAft>
        <a:buClrTx/>
        <a:buSzTx/>
        <a:buFontTx/>
        <a:buNone/>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77.wmv" TargetMode="Externa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矩形 1"/>
          <p:cNvSpPr/>
          <p:nvPr/>
        </p:nvSpPr>
        <p:spPr>
          <a:xfrm>
            <a:off x="0" y="1779662"/>
            <a:ext cx="9144000" cy="576263"/>
          </a:xfrm>
          <a:prstGeom prst="rect">
            <a:avLst/>
          </a:prstGeom>
          <a:noFill/>
          <a:ln>
            <a:noFill/>
            <a:miter lim="800000"/>
          </a:ln>
        </p:spPr>
        <p:txBody>
          <a:bodyPr wrap="squar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gn="ctr"/>
            <a:r>
              <a:rPr lang="en-US" altLang="zh-CN" sz="3300" b="1" dirty="0">
                <a:latin typeface="Times New Roman" panose="02020603050405020304" pitchFamily="18" charset="0"/>
                <a:ea typeface="汉仪乐喵体简" pitchFamily="18" charset="-122"/>
              </a:rPr>
              <a:t>Unit 6   There are four seasons in a year.</a:t>
            </a:r>
            <a:endParaRPr lang="zh-CN" altLang="en-US" sz="3300" b="1" dirty="0">
              <a:latin typeface="Times New Roman" panose="02020603050405020304" pitchFamily="18" charset="0"/>
              <a:ea typeface="汉仪乐喵体简" pitchFamily="18" charset="-122"/>
            </a:endParaRPr>
          </a:p>
        </p:txBody>
      </p:sp>
      <p:sp>
        <p:nvSpPr>
          <p:cNvPr id="2050" name="TextBox 2"/>
          <p:cNvSpPr/>
          <p:nvPr/>
        </p:nvSpPr>
        <p:spPr>
          <a:xfrm>
            <a:off x="2735796" y="473869"/>
            <a:ext cx="3619500" cy="483394"/>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gn="ctr"/>
            <a:r>
              <a:rPr lang="zh-CN" altLang="en-US" sz="2700" b="1" dirty="0">
                <a:latin typeface="楷体" panose="02010609060101010101" pitchFamily="49" charset="-122"/>
                <a:ea typeface="楷体" panose="02010609060101010101" pitchFamily="49" charset="-122"/>
              </a:rPr>
              <a:t>精通版</a:t>
            </a:r>
            <a:r>
              <a:rPr lang="en-US" altLang="zh-CN" sz="2700" b="1" dirty="0">
                <a:latin typeface="楷体" panose="02010609060101010101" pitchFamily="49" charset="-122"/>
                <a:ea typeface="楷体" panose="02010609060101010101" pitchFamily="49" charset="-122"/>
              </a:rPr>
              <a:t>·</a:t>
            </a:r>
            <a:r>
              <a:rPr lang="zh-CN" altLang="en-US" sz="2700" b="1" dirty="0">
                <a:latin typeface="楷体" panose="02010609060101010101" pitchFamily="49" charset="-122"/>
                <a:ea typeface="楷体" panose="02010609060101010101" pitchFamily="49" charset="-122"/>
              </a:rPr>
              <a:t>六年级上册</a:t>
            </a:r>
          </a:p>
        </p:txBody>
      </p:sp>
      <p:sp>
        <p:nvSpPr>
          <p:cNvPr id="5" name="矩形 4"/>
          <p:cNvSpPr/>
          <p:nvPr/>
        </p:nvSpPr>
        <p:spPr>
          <a:xfrm>
            <a:off x="0" y="4011910"/>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smtClean="0">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p:cNvPicPr>
          <p:nvPr/>
        </p:nvPicPr>
        <p:blipFill>
          <a:blip r:embed="rId2" cstate="screen"/>
          <a:srcRect t="4961"/>
          <a:stretch>
            <a:fillRect/>
          </a:stretch>
        </p:blipFill>
        <p:spPr>
          <a:xfrm>
            <a:off x="2297907" y="302419"/>
            <a:ext cx="4588669" cy="3087291"/>
          </a:xfrm>
          <a:prstGeom prst="rect">
            <a:avLst/>
          </a:prstGeom>
          <a:noFill/>
          <a:ln>
            <a:noFill/>
            <a:miter lim="800000"/>
            <a:headEnd/>
            <a:tailEnd/>
          </a:ln>
        </p:spPr>
      </p:pic>
      <p:sp>
        <p:nvSpPr>
          <p:cNvPr id="11266" name="矩形 2"/>
          <p:cNvSpPr/>
          <p:nvPr/>
        </p:nvSpPr>
        <p:spPr>
          <a:xfrm>
            <a:off x="1371600" y="3480197"/>
            <a:ext cx="6886575" cy="1028700"/>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30000"/>
              </a:lnSpc>
            </a:pPr>
            <a:r>
              <a:rPr lang="zh-CN" altLang="zh-CN" sz="2400" b="1">
                <a:solidFill>
                  <a:srgbClr val="0000FF"/>
                </a:solidFill>
                <a:latin typeface="黑体" panose="02010609060101010101" pitchFamily="49" charset="-122"/>
                <a:ea typeface="黑体" panose="02010609060101010101" pitchFamily="49" charset="-122"/>
              </a:rPr>
              <a:t>十月了。秋天到了。树叶是红色、黄色和棕色的。米基在寻找鸟。他没有在看书。</a:t>
            </a:r>
            <a:r>
              <a:rPr lang="en-US" altLang="zh-CN"/>
              <a:t>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fill="hold"/>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p:cNvPicPr>
          <p:nvPr/>
        </p:nvPicPr>
        <p:blipFill>
          <a:blip r:embed="rId2" cstate="screen"/>
          <a:srcRect/>
          <a:stretch>
            <a:fillRect/>
          </a:stretch>
        </p:blipFill>
        <p:spPr>
          <a:xfrm>
            <a:off x="2368154" y="435769"/>
            <a:ext cx="4549378" cy="3086100"/>
          </a:xfrm>
          <a:prstGeom prst="rect">
            <a:avLst/>
          </a:prstGeom>
          <a:noFill/>
          <a:ln>
            <a:noFill/>
            <a:miter lim="800000"/>
            <a:headEnd/>
            <a:tailEnd/>
          </a:ln>
        </p:spPr>
      </p:pic>
      <p:sp>
        <p:nvSpPr>
          <p:cNvPr id="12290" name="矩形 1"/>
          <p:cNvSpPr/>
          <p:nvPr/>
        </p:nvSpPr>
        <p:spPr>
          <a:xfrm>
            <a:off x="1541860" y="3443287"/>
            <a:ext cx="6916340" cy="1285875"/>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10000"/>
              </a:lnSpc>
            </a:pPr>
            <a:r>
              <a:rPr lang="en-US" altLang="zh-CN" sz="2400" b="1">
                <a:latin typeface="Times New Roman" panose="02020603050405020304" pitchFamily="18" charset="0"/>
              </a:rPr>
              <a:t>It is December 31st. It is the last day of the last month of the year. It is snowing. It is winter time. Micky is still playing. </a:t>
            </a:r>
            <a:endParaRPr lang="zh-CN" altLang="zh-CN" sz="2400" b="1">
              <a:latin typeface="Times New Roman" panose="02020603050405020304" pitchFamily="18" charset="0"/>
              <a:ea typeface="Times New Roman" panose="02020603050405020304" pitchFamily="18" charset="0"/>
            </a:endParaRPr>
          </a:p>
        </p:txBody>
      </p:sp>
      <p:sp>
        <p:nvSpPr>
          <p:cNvPr id="12291" name="圆角矩形标注 5"/>
          <p:cNvSpPr/>
          <p:nvPr/>
        </p:nvSpPr>
        <p:spPr>
          <a:xfrm>
            <a:off x="4531519" y="1978819"/>
            <a:ext cx="2386013" cy="1154906"/>
          </a:xfrm>
          <a:prstGeom prst="wedgeRoundRectCallout">
            <a:avLst>
              <a:gd name="adj1" fmla="val -63745"/>
              <a:gd name="adj2" fmla="val -31236"/>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r>
              <a:rPr lang="en-US" altLang="zh-CN" sz="2400" b="1">
                <a:latin typeface="Times New Roman" panose="02020603050405020304" pitchFamily="18" charset="0"/>
                <a:ea typeface="微软雅黑" panose="020B0503020204020204" pitchFamily="34" charset="-122"/>
              </a:rPr>
              <a:t>You didn’t do any reading the whole year!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randombar(horizontal)">
                                      <p:cBhvr>
                                        <p:cTn id="7" dur="500" fill="hold"/>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wipe(down)">
                                      <p:cBhvr>
                                        <p:cTn id="12" dur="500" fill="hold"/>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p:cNvPicPr>
          <p:nvPr/>
        </p:nvPicPr>
        <p:blipFill>
          <a:blip r:embed="rId2" cstate="screen"/>
          <a:srcRect/>
          <a:stretch>
            <a:fillRect/>
          </a:stretch>
        </p:blipFill>
        <p:spPr>
          <a:xfrm>
            <a:off x="2368154" y="435769"/>
            <a:ext cx="4549378" cy="3086100"/>
          </a:xfrm>
          <a:prstGeom prst="rect">
            <a:avLst/>
          </a:prstGeom>
          <a:noFill/>
          <a:ln>
            <a:noFill/>
            <a:miter lim="800000"/>
            <a:headEnd/>
            <a:tailEnd/>
          </a:ln>
        </p:spPr>
      </p:pic>
      <p:sp>
        <p:nvSpPr>
          <p:cNvPr id="13314" name="圆角矩形标注 2"/>
          <p:cNvSpPr/>
          <p:nvPr/>
        </p:nvSpPr>
        <p:spPr>
          <a:xfrm>
            <a:off x="4374357" y="1978819"/>
            <a:ext cx="2012156" cy="983456"/>
          </a:xfrm>
          <a:prstGeom prst="wedgeRoundRectCallout">
            <a:avLst>
              <a:gd name="adj1" fmla="val -63745"/>
              <a:gd name="adj2" fmla="val -31236"/>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r>
              <a:rPr lang="zh-CN" altLang="zh-CN" sz="2400" b="1">
                <a:solidFill>
                  <a:srgbClr val="0000FF"/>
                </a:solidFill>
                <a:latin typeface="黑体" panose="02010609060101010101" pitchFamily="49" charset="-122"/>
                <a:ea typeface="黑体" panose="02010609060101010101" pitchFamily="49" charset="-122"/>
              </a:rPr>
              <a:t>一整年你都没有看书！</a:t>
            </a:r>
          </a:p>
        </p:txBody>
      </p:sp>
      <p:sp>
        <p:nvSpPr>
          <p:cNvPr id="13315" name="矩形 3"/>
          <p:cNvSpPr/>
          <p:nvPr/>
        </p:nvSpPr>
        <p:spPr>
          <a:xfrm>
            <a:off x="1296591" y="3514725"/>
            <a:ext cx="6890147" cy="1028700"/>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30000"/>
              </a:lnSpc>
            </a:pPr>
            <a:r>
              <a:rPr lang="zh-CN" altLang="zh-CN" sz="2400" b="1">
                <a:solidFill>
                  <a:srgbClr val="0000FF"/>
                </a:solidFill>
                <a:latin typeface="黑体" panose="02010609060101010101" pitchFamily="49" charset="-122"/>
                <a:ea typeface="黑体" panose="02010609060101010101" pitchFamily="49" charset="-122"/>
              </a:rPr>
              <a:t>（今天）是</a:t>
            </a:r>
            <a:r>
              <a:rPr lang="en-US" altLang="zh-CN" sz="2400" b="1">
                <a:solidFill>
                  <a:srgbClr val="0000FF"/>
                </a:solidFill>
                <a:latin typeface="黑体" panose="02010609060101010101" pitchFamily="49" charset="-122"/>
                <a:ea typeface="黑体" panose="02010609060101010101" pitchFamily="49" charset="-122"/>
              </a:rPr>
              <a:t>12</a:t>
            </a:r>
            <a:r>
              <a:rPr lang="zh-CN" altLang="zh-CN" sz="2400" b="1">
                <a:solidFill>
                  <a:srgbClr val="0000FF"/>
                </a:solidFill>
                <a:latin typeface="黑体" panose="02010609060101010101" pitchFamily="49" charset="-122"/>
                <a:ea typeface="黑体" panose="02010609060101010101" pitchFamily="49" charset="-122"/>
              </a:rPr>
              <a:t>月</a:t>
            </a:r>
            <a:r>
              <a:rPr lang="en-US" altLang="zh-CN" sz="2400" b="1">
                <a:solidFill>
                  <a:srgbClr val="0000FF"/>
                </a:solidFill>
                <a:latin typeface="黑体" panose="02010609060101010101" pitchFamily="49" charset="-122"/>
                <a:ea typeface="黑体" panose="02010609060101010101" pitchFamily="49" charset="-122"/>
              </a:rPr>
              <a:t>31</a:t>
            </a:r>
            <a:r>
              <a:rPr lang="zh-CN" altLang="zh-CN" sz="2400" b="1">
                <a:solidFill>
                  <a:srgbClr val="0000FF"/>
                </a:solidFill>
                <a:latin typeface="黑体" panose="02010609060101010101" pitchFamily="49" charset="-122"/>
                <a:ea typeface="黑体" panose="02010609060101010101" pitchFamily="49" charset="-122"/>
              </a:rPr>
              <a:t>日了。它是一年里最后一个月的最后一天。正在下雪。是冬天了。米基还在玩。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1000" fill="hold"/>
                                        <p:tgtEl>
                                          <p:spTgt spid="13315"/>
                                        </p:tgtEl>
                                      </p:cBhvr>
                                    </p:animEffect>
                                    <p:anim calcmode="lin" valueType="num">
                                      <p:cBhvr>
                                        <p:cTn id="8" dur="1000" fill="hold"/>
                                        <p:tgtEl>
                                          <p:spTgt spid="13315"/>
                                        </p:tgtEl>
                                        <p:attrNameLst>
                                          <p:attrName>ppt_x</p:attrName>
                                        </p:attrNameLst>
                                      </p:cBhvr>
                                      <p:tavLst>
                                        <p:tav tm="0">
                                          <p:val>
                                            <p:strVal val="#ppt_x"/>
                                          </p:val>
                                        </p:tav>
                                        <p:tav tm="100000">
                                          <p:val>
                                            <p:strVal val="#ppt_x"/>
                                          </p:val>
                                        </p:tav>
                                      </p:tavLst>
                                    </p:anim>
                                    <p:anim calcmode="lin" valueType="num">
                                      <p:cBhvr>
                                        <p:cTn id="9"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wipe(down)">
                                      <p:cBhvr>
                                        <p:cTn id="14" dur="500" fill="hold"/>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p:cNvPicPr>
          <p:nvPr/>
        </p:nvPicPr>
        <p:blipFill>
          <a:blip r:embed="rId2" cstate="screen"/>
          <a:stretch>
            <a:fillRect/>
          </a:stretch>
        </p:blipFill>
        <p:spPr>
          <a:xfrm>
            <a:off x="2534841" y="357188"/>
            <a:ext cx="4502944" cy="3337322"/>
          </a:xfrm>
          <a:prstGeom prst="rect">
            <a:avLst/>
          </a:prstGeom>
          <a:noFill/>
          <a:ln>
            <a:noFill/>
            <a:miter lim="800000"/>
            <a:headEnd/>
            <a:tailEnd/>
          </a:ln>
        </p:spPr>
      </p:pic>
      <p:sp>
        <p:nvSpPr>
          <p:cNvPr id="14338" name="圆角矩形标注 3"/>
          <p:cNvSpPr/>
          <p:nvPr/>
        </p:nvSpPr>
        <p:spPr>
          <a:xfrm>
            <a:off x="5931694" y="1421606"/>
            <a:ext cx="2212181" cy="776288"/>
          </a:xfrm>
          <a:prstGeom prst="wedgeRoundRectCallout">
            <a:avLst>
              <a:gd name="adj1" fmla="val -63745"/>
              <a:gd name="adj2" fmla="val -31236"/>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r>
              <a:rPr lang="en-US" altLang="zh-CN" sz="2400" b="1" dirty="0">
                <a:latin typeface="Times New Roman" panose="02020603050405020304" pitchFamily="18" charset="0"/>
                <a:ea typeface="微软雅黑" panose="020B0503020204020204" pitchFamily="34" charset="-122"/>
              </a:rPr>
              <a:t>What is the book about? </a:t>
            </a:r>
          </a:p>
        </p:txBody>
      </p:sp>
      <p:sp>
        <p:nvSpPr>
          <p:cNvPr id="14339" name="圆角矩形标注 4"/>
          <p:cNvSpPr/>
          <p:nvPr/>
        </p:nvSpPr>
        <p:spPr>
          <a:xfrm>
            <a:off x="959644" y="1421607"/>
            <a:ext cx="2212181" cy="626269"/>
          </a:xfrm>
          <a:prstGeom prst="wedgeRoundRectCallout">
            <a:avLst>
              <a:gd name="adj1" fmla="val 62824"/>
              <a:gd name="adj2" fmla="val -26190"/>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r>
              <a:rPr lang="en-US" altLang="zh-CN" sz="2400" b="1" dirty="0">
                <a:latin typeface="Times New Roman" panose="02020603050405020304" pitchFamily="18" charset="0"/>
                <a:ea typeface="微软雅黑" panose="020B0503020204020204" pitchFamily="34" charset="-122"/>
              </a:rPr>
              <a:t>It’s about you.</a:t>
            </a:r>
          </a:p>
        </p:txBody>
      </p:sp>
      <p:sp>
        <p:nvSpPr>
          <p:cNvPr id="14340" name="矩形 5"/>
          <p:cNvSpPr/>
          <p:nvPr/>
        </p:nvSpPr>
        <p:spPr>
          <a:xfrm>
            <a:off x="1420416" y="3471863"/>
            <a:ext cx="6916340" cy="954881"/>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20000"/>
              </a:lnSpc>
            </a:pPr>
            <a:r>
              <a:rPr lang="en-US" altLang="zh-CN" sz="2400" b="1" dirty="0">
                <a:latin typeface="Times New Roman" panose="02020603050405020304" pitchFamily="18" charset="0"/>
              </a:rPr>
              <a:t>What is the book about? What is </a:t>
            </a:r>
            <a:r>
              <a:rPr lang="en-US" altLang="zh-CN" sz="2400" b="1" dirty="0" err="1">
                <a:latin typeface="Times New Roman" panose="02020603050405020304" pitchFamily="18" charset="0"/>
              </a:rPr>
              <a:t>Micky</a:t>
            </a:r>
            <a:r>
              <a:rPr lang="en-US" altLang="zh-CN" sz="2400" b="1" dirty="0">
                <a:latin typeface="Times New Roman" panose="02020603050405020304" pitchFamily="18" charset="0"/>
              </a:rPr>
              <a:t> thinking of? Tell your friend. </a:t>
            </a:r>
            <a:endParaRPr lang="zh-CN" altLang="zh-CN" sz="2400" b="1"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randombar(horizontal)">
                                      <p:cBhvr>
                                        <p:cTn id="7" dur="500" fill="hold"/>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wipe(down)">
                                      <p:cBhvr>
                                        <p:cTn id="12" dur="500" fill="hold"/>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wipe(down)">
                                      <p:cBhvr>
                                        <p:cTn id="17" dur="500" fill="hold"/>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P spid="143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2" cstate="screen"/>
          <a:stretch>
            <a:fillRect/>
          </a:stretch>
        </p:blipFill>
        <p:spPr>
          <a:xfrm>
            <a:off x="2534841" y="357188"/>
            <a:ext cx="4502944" cy="3337322"/>
          </a:xfrm>
          <a:prstGeom prst="rect">
            <a:avLst/>
          </a:prstGeom>
          <a:noFill/>
          <a:ln>
            <a:noFill/>
            <a:miter lim="800000"/>
            <a:headEnd/>
            <a:tailEnd/>
          </a:ln>
        </p:spPr>
      </p:pic>
      <p:sp>
        <p:nvSpPr>
          <p:cNvPr id="15362" name="圆角矩形标注 2"/>
          <p:cNvSpPr/>
          <p:nvPr/>
        </p:nvSpPr>
        <p:spPr>
          <a:xfrm>
            <a:off x="5931694" y="1421607"/>
            <a:ext cx="2212181" cy="850106"/>
          </a:xfrm>
          <a:prstGeom prst="wedgeRoundRectCallout">
            <a:avLst>
              <a:gd name="adj1" fmla="val -63745"/>
              <a:gd name="adj2" fmla="val -31236"/>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r>
              <a:rPr lang="zh-CN" altLang="en-US" sz="2400" b="1">
                <a:solidFill>
                  <a:srgbClr val="0000FF"/>
                </a:solidFill>
                <a:latin typeface="黑体" panose="02010609060101010101" pitchFamily="49" charset="-122"/>
                <a:ea typeface="黑体" panose="02010609060101010101" pitchFamily="49" charset="-122"/>
              </a:rPr>
              <a:t>这本书是关于什么的？</a:t>
            </a:r>
          </a:p>
        </p:txBody>
      </p:sp>
      <p:sp>
        <p:nvSpPr>
          <p:cNvPr id="15363" name="圆角矩形标注 3"/>
          <p:cNvSpPr/>
          <p:nvPr/>
        </p:nvSpPr>
        <p:spPr>
          <a:xfrm>
            <a:off x="1031082" y="1407319"/>
            <a:ext cx="2212181" cy="569119"/>
          </a:xfrm>
          <a:prstGeom prst="wedgeRoundRectCallout">
            <a:avLst>
              <a:gd name="adj1" fmla="val 59921"/>
              <a:gd name="adj2" fmla="val -24935"/>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r>
              <a:rPr lang="zh-CN" altLang="en-US" sz="2400" b="1">
                <a:solidFill>
                  <a:srgbClr val="0000FF"/>
                </a:solidFill>
                <a:latin typeface="黑体" panose="02010609060101010101" pitchFamily="49" charset="-122"/>
                <a:ea typeface="黑体" panose="02010609060101010101" pitchFamily="49" charset="-122"/>
              </a:rPr>
              <a:t>它是关于你的。</a:t>
            </a:r>
          </a:p>
        </p:txBody>
      </p:sp>
      <p:sp>
        <p:nvSpPr>
          <p:cNvPr id="15364" name="矩形 4"/>
          <p:cNvSpPr/>
          <p:nvPr/>
        </p:nvSpPr>
        <p:spPr>
          <a:xfrm>
            <a:off x="1771650" y="3464719"/>
            <a:ext cx="6322219" cy="1028700"/>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30000"/>
              </a:lnSpc>
            </a:pPr>
            <a:r>
              <a:rPr lang="zh-CN" altLang="zh-CN" sz="2400" b="1">
                <a:solidFill>
                  <a:srgbClr val="0000FF"/>
                </a:solidFill>
                <a:latin typeface="黑体" panose="02010609060101010101" pitchFamily="49" charset="-122"/>
                <a:ea typeface="黑体" panose="02010609060101010101" pitchFamily="49" charset="-122"/>
              </a:rPr>
              <a:t>这本书是关于什么的？米基在想什么？告诉你的朋友。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animEffect transition="in" filter="fade">
                                      <p:cBhvr>
                                        <p:cTn id="9" dur="500" fill="hold"/>
                                        <p:tgtEl>
                                          <p:spTgt spid="1536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wipe(down)">
                                      <p:cBhvr>
                                        <p:cTn id="14" dur="500" fill="hold"/>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363"/>
                                        </p:tgtEl>
                                        <p:attrNameLst>
                                          <p:attrName>style.visibility</p:attrName>
                                        </p:attrNameLst>
                                      </p:cBhvr>
                                      <p:to>
                                        <p:strVal val="visible"/>
                                      </p:to>
                                    </p:set>
                                    <p:animEffect transition="in" filter="wipe(down)">
                                      <p:cBhvr>
                                        <p:cTn id="19" dur="500" fill="hold"/>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p:nvPr/>
        </p:nvSpPr>
        <p:spPr>
          <a:xfrm>
            <a:off x="1226344" y="351235"/>
            <a:ext cx="4124325" cy="529828"/>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a:solidFill>
                  <a:srgbClr val="FF0000"/>
                </a:solidFill>
                <a:latin typeface="Times New Roman" panose="02020603050405020304" pitchFamily="18" charset="0"/>
              </a:rPr>
              <a:t>Let’s listen and number</a:t>
            </a:r>
            <a:endParaRPr lang="zh-CN" altLang="en-US" sz="3000" b="1">
              <a:solidFill>
                <a:srgbClr val="FF0000"/>
              </a:solidFill>
              <a:latin typeface="Times New Roman" panose="02020603050405020304" pitchFamily="18" charset="0"/>
              <a:ea typeface="Times New Roman" panose="02020603050405020304" pitchFamily="18" charset="0"/>
            </a:endParaRPr>
          </a:p>
        </p:txBody>
      </p:sp>
      <p:grpSp>
        <p:nvGrpSpPr>
          <p:cNvPr id="16387" name="组合 3"/>
          <p:cNvGrpSpPr/>
          <p:nvPr/>
        </p:nvGrpSpPr>
        <p:grpSpPr>
          <a:xfrm>
            <a:off x="202406" y="1471612"/>
            <a:ext cx="8662988" cy="2071688"/>
            <a:chOff x="270300" y="1961406"/>
            <a:chExt cx="11550225" cy="2763738"/>
          </a:xfrm>
        </p:grpSpPr>
        <p:pic>
          <p:nvPicPr>
            <p:cNvPr id="16388" name="Picture 1"/>
            <p:cNvPicPr>
              <a:picLocks noChangeAspect="1"/>
            </p:cNvPicPr>
            <p:nvPr/>
          </p:nvPicPr>
          <p:blipFill>
            <a:blip r:embed="rId2" cstate="screen"/>
            <a:stretch>
              <a:fillRect/>
            </a:stretch>
          </p:blipFill>
          <p:spPr>
            <a:xfrm>
              <a:off x="270300" y="1961406"/>
              <a:ext cx="11550225" cy="2211288"/>
            </a:xfrm>
            <a:prstGeom prst="rect">
              <a:avLst/>
            </a:prstGeom>
            <a:noFill/>
            <a:ln>
              <a:noFill/>
              <a:miter lim="800000"/>
              <a:headEnd/>
              <a:tailEnd/>
            </a:ln>
          </p:spPr>
        </p:pic>
        <p:sp>
          <p:nvSpPr>
            <p:cNvPr id="16389" name="圆角矩形 4"/>
            <p:cNvSpPr/>
            <p:nvPr/>
          </p:nvSpPr>
          <p:spPr bwMode="auto">
            <a:xfrm>
              <a:off x="3273739" y="4172396"/>
              <a:ext cx="609578" cy="55274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endParaRPr lang="zh-CN" altLang="en-US" sz="1400">
                <a:solidFill>
                  <a:srgbClr val="FFFFFF"/>
                </a:solidFill>
                <a:ea typeface="微软雅黑" panose="020B0503020204020204" pitchFamily="34" charset="-122"/>
              </a:endParaRPr>
            </a:p>
          </p:txBody>
        </p:sp>
        <p:sp>
          <p:nvSpPr>
            <p:cNvPr id="16390" name="圆角矩形 5"/>
            <p:cNvSpPr/>
            <p:nvPr/>
          </p:nvSpPr>
          <p:spPr bwMode="auto">
            <a:xfrm>
              <a:off x="7431250" y="4172396"/>
              <a:ext cx="609578" cy="55274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endParaRPr lang="zh-CN" altLang="en-US" sz="1400">
                <a:solidFill>
                  <a:srgbClr val="FFFFFF"/>
                </a:solidFill>
                <a:ea typeface="微软雅黑" panose="020B0503020204020204" pitchFamily="34" charset="-122"/>
              </a:endParaRPr>
            </a:p>
          </p:txBody>
        </p:sp>
        <p:sp>
          <p:nvSpPr>
            <p:cNvPr id="16391" name="圆角矩形 6"/>
            <p:cNvSpPr/>
            <p:nvPr/>
          </p:nvSpPr>
          <p:spPr bwMode="auto">
            <a:xfrm>
              <a:off x="11045854" y="4172396"/>
              <a:ext cx="609578" cy="55274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endParaRPr lang="zh-CN" altLang="en-US" sz="1400">
                <a:solidFill>
                  <a:srgbClr val="FFFFFF"/>
                </a:solidFill>
                <a:ea typeface="微软雅黑" panose="020B0503020204020204" pitchFamily="34" charset="-122"/>
              </a:endParaRPr>
            </a:p>
          </p:txBody>
        </p:sp>
      </p:grpSp>
      <p:sp>
        <p:nvSpPr>
          <p:cNvPr id="16392" name="矩形 9"/>
          <p:cNvSpPr/>
          <p:nvPr/>
        </p:nvSpPr>
        <p:spPr>
          <a:xfrm>
            <a:off x="2426494" y="3043237"/>
            <a:ext cx="523220" cy="530915"/>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zh-CN" altLang="zh-CN" sz="3000" b="1">
                <a:solidFill>
                  <a:srgbClr val="FF0000"/>
                </a:solidFill>
                <a:latin typeface="Times New Roman" panose="02020603050405020304" pitchFamily="18" charset="0"/>
              </a:rPr>
              <a:t> </a:t>
            </a:r>
            <a:r>
              <a:rPr lang="en-US" altLang="zh-CN" sz="3000" b="1">
                <a:solidFill>
                  <a:srgbClr val="FF0000"/>
                </a:solidFill>
                <a:latin typeface="Times New Roman" panose="02020603050405020304" pitchFamily="18" charset="0"/>
              </a:rPr>
              <a:t>4 </a:t>
            </a:r>
            <a:endParaRPr lang="zh-CN" altLang="en-US"/>
          </a:p>
        </p:txBody>
      </p:sp>
      <p:sp>
        <p:nvSpPr>
          <p:cNvPr id="16393" name="矩形 11"/>
          <p:cNvSpPr/>
          <p:nvPr/>
        </p:nvSpPr>
        <p:spPr>
          <a:xfrm>
            <a:off x="5657851" y="3064669"/>
            <a:ext cx="330860" cy="530915"/>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a:solidFill>
                  <a:srgbClr val="FF0000"/>
                </a:solidFill>
                <a:latin typeface="Times New Roman" panose="02020603050405020304" pitchFamily="18" charset="0"/>
              </a:rPr>
              <a:t>3</a:t>
            </a:r>
            <a:endParaRPr lang="zh-CN" altLang="en-US"/>
          </a:p>
        </p:txBody>
      </p:sp>
      <p:sp>
        <p:nvSpPr>
          <p:cNvPr id="16394" name="矩形 13"/>
          <p:cNvSpPr/>
          <p:nvPr/>
        </p:nvSpPr>
        <p:spPr>
          <a:xfrm>
            <a:off x="8355807" y="3077766"/>
            <a:ext cx="427040" cy="530915"/>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a:solidFill>
                  <a:srgbClr val="FF0000"/>
                </a:solidFill>
                <a:latin typeface="Times New Roman" panose="02020603050405020304" pitchFamily="18" charset="0"/>
              </a:rPr>
              <a:t>7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p:cTn id="7" dur="500" fill="hold"/>
                                        <p:tgtEl>
                                          <p:spTgt spid="16392"/>
                                        </p:tgtEl>
                                        <p:attrNameLst>
                                          <p:attrName>ppt_w</p:attrName>
                                        </p:attrNameLst>
                                      </p:cBhvr>
                                      <p:tavLst>
                                        <p:tav tm="0">
                                          <p:val>
                                            <p:fltVal val="0"/>
                                          </p:val>
                                        </p:tav>
                                        <p:tav tm="100000">
                                          <p:val>
                                            <p:strVal val="#ppt_w"/>
                                          </p:val>
                                        </p:tav>
                                      </p:tavLst>
                                    </p:anim>
                                    <p:anim calcmode="lin" valueType="num">
                                      <p:cBhvr>
                                        <p:cTn id="8" dur="500" fill="hold"/>
                                        <p:tgtEl>
                                          <p:spTgt spid="16392"/>
                                        </p:tgtEl>
                                        <p:attrNameLst>
                                          <p:attrName>ppt_h</p:attrName>
                                        </p:attrNameLst>
                                      </p:cBhvr>
                                      <p:tavLst>
                                        <p:tav tm="0">
                                          <p:val>
                                            <p:fltVal val="0"/>
                                          </p:val>
                                        </p:tav>
                                        <p:tav tm="100000">
                                          <p:val>
                                            <p:strVal val="#ppt_h"/>
                                          </p:val>
                                        </p:tav>
                                      </p:tavLst>
                                    </p:anim>
                                    <p:animEffect transition="in" filter="fade">
                                      <p:cBhvr>
                                        <p:cTn id="9" dur="500" fill="hold"/>
                                        <p:tgtEl>
                                          <p:spTgt spid="1639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393"/>
                                        </p:tgtEl>
                                        <p:attrNameLst>
                                          <p:attrName>style.visibility</p:attrName>
                                        </p:attrNameLst>
                                      </p:cBhvr>
                                      <p:to>
                                        <p:strVal val="visible"/>
                                      </p:to>
                                    </p:set>
                                    <p:anim calcmode="lin" valueType="num">
                                      <p:cBhvr>
                                        <p:cTn id="14" dur="500" fill="hold"/>
                                        <p:tgtEl>
                                          <p:spTgt spid="16393"/>
                                        </p:tgtEl>
                                        <p:attrNameLst>
                                          <p:attrName>ppt_w</p:attrName>
                                        </p:attrNameLst>
                                      </p:cBhvr>
                                      <p:tavLst>
                                        <p:tav tm="0">
                                          <p:val>
                                            <p:fltVal val="0"/>
                                          </p:val>
                                        </p:tav>
                                        <p:tav tm="100000">
                                          <p:val>
                                            <p:strVal val="#ppt_w"/>
                                          </p:val>
                                        </p:tav>
                                      </p:tavLst>
                                    </p:anim>
                                    <p:anim calcmode="lin" valueType="num">
                                      <p:cBhvr>
                                        <p:cTn id="15" dur="500" fill="hold"/>
                                        <p:tgtEl>
                                          <p:spTgt spid="16393"/>
                                        </p:tgtEl>
                                        <p:attrNameLst>
                                          <p:attrName>ppt_h</p:attrName>
                                        </p:attrNameLst>
                                      </p:cBhvr>
                                      <p:tavLst>
                                        <p:tav tm="0">
                                          <p:val>
                                            <p:fltVal val="0"/>
                                          </p:val>
                                        </p:tav>
                                        <p:tav tm="100000">
                                          <p:val>
                                            <p:strVal val="#ppt_h"/>
                                          </p:val>
                                        </p:tav>
                                      </p:tavLst>
                                    </p:anim>
                                    <p:animEffect transition="in" filter="fade">
                                      <p:cBhvr>
                                        <p:cTn id="16" dur="500" fill="hold"/>
                                        <p:tgtEl>
                                          <p:spTgt spid="1639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394"/>
                                        </p:tgtEl>
                                        <p:attrNameLst>
                                          <p:attrName>style.visibility</p:attrName>
                                        </p:attrNameLst>
                                      </p:cBhvr>
                                      <p:to>
                                        <p:strVal val="visible"/>
                                      </p:to>
                                    </p:set>
                                    <p:anim calcmode="lin" valueType="num">
                                      <p:cBhvr>
                                        <p:cTn id="21" dur="500" fill="hold"/>
                                        <p:tgtEl>
                                          <p:spTgt spid="16394"/>
                                        </p:tgtEl>
                                        <p:attrNameLst>
                                          <p:attrName>ppt_w</p:attrName>
                                        </p:attrNameLst>
                                      </p:cBhvr>
                                      <p:tavLst>
                                        <p:tav tm="0">
                                          <p:val>
                                            <p:fltVal val="0"/>
                                          </p:val>
                                        </p:tav>
                                        <p:tav tm="100000">
                                          <p:val>
                                            <p:strVal val="#ppt_w"/>
                                          </p:val>
                                        </p:tav>
                                      </p:tavLst>
                                    </p:anim>
                                    <p:anim calcmode="lin" valueType="num">
                                      <p:cBhvr>
                                        <p:cTn id="22" dur="500" fill="hold"/>
                                        <p:tgtEl>
                                          <p:spTgt spid="16394"/>
                                        </p:tgtEl>
                                        <p:attrNameLst>
                                          <p:attrName>ppt_h</p:attrName>
                                        </p:attrNameLst>
                                      </p:cBhvr>
                                      <p:tavLst>
                                        <p:tav tm="0">
                                          <p:val>
                                            <p:fltVal val="0"/>
                                          </p:val>
                                        </p:tav>
                                        <p:tav tm="100000">
                                          <p:val>
                                            <p:strVal val="#ppt_h"/>
                                          </p:val>
                                        </p:tav>
                                      </p:tavLst>
                                    </p:anim>
                                    <p:animEffect transition="in" filter="fade">
                                      <p:cBhvr>
                                        <p:cTn id="23" dur="500" fill="hold"/>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6393" grpId="0"/>
      <p:bldP spid="163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组合 1"/>
          <p:cNvGrpSpPr/>
          <p:nvPr/>
        </p:nvGrpSpPr>
        <p:grpSpPr>
          <a:xfrm>
            <a:off x="427435" y="812006"/>
            <a:ext cx="8220075" cy="3205163"/>
            <a:chOff x="696300" y="1082326"/>
            <a:chExt cx="10960348" cy="4274247"/>
          </a:xfrm>
        </p:grpSpPr>
        <p:pic>
          <p:nvPicPr>
            <p:cNvPr id="17410" name="Picture 2"/>
            <p:cNvPicPr>
              <a:picLocks noChangeAspect="1"/>
            </p:cNvPicPr>
            <p:nvPr/>
          </p:nvPicPr>
          <p:blipFill>
            <a:blip r:embed="rId2" cstate="screen">
              <a:clrChange>
                <a:clrFrom>
                  <a:srgbClr val="FFFFFF"/>
                </a:clrFrom>
                <a:clrTo>
                  <a:srgbClr val="FFFFFF">
                    <a:alpha val="0"/>
                  </a:srgbClr>
                </a:clrTo>
              </a:clrChange>
            </a:blip>
            <a:stretch>
              <a:fillRect/>
            </a:stretch>
          </p:blipFill>
          <p:spPr>
            <a:xfrm>
              <a:off x="696300" y="1082326"/>
              <a:ext cx="10265999" cy="4274247"/>
            </a:xfrm>
            <a:prstGeom prst="rect">
              <a:avLst/>
            </a:prstGeom>
            <a:noFill/>
            <a:ln>
              <a:noFill/>
              <a:miter lim="800000"/>
              <a:headEnd/>
              <a:tailEnd/>
            </a:ln>
          </p:spPr>
        </p:pic>
        <p:sp>
          <p:nvSpPr>
            <p:cNvPr id="17411" name="圆角矩形 2"/>
            <p:cNvSpPr/>
            <p:nvPr/>
          </p:nvSpPr>
          <p:spPr bwMode="auto">
            <a:xfrm>
              <a:off x="3444324" y="2582759"/>
              <a:ext cx="609614" cy="55095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endParaRPr lang="zh-CN" altLang="en-US" sz="1400">
                <a:solidFill>
                  <a:srgbClr val="FFFFFF"/>
                </a:solidFill>
                <a:ea typeface="微软雅黑" panose="020B0503020204020204" pitchFamily="34" charset="-122"/>
              </a:endParaRPr>
            </a:p>
          </p:txBody>
        </p:sp>
        <p:sp>
          <p:nvSpPr>
            <p:cNvPr id="17412" name="圆角矩形 3"/>
            <p:cNvSpPr/>
            <p:nvPr/>
          </p:nvSpPr>
          <p:spPr bwMode="auto">
            <a:xfrm>
              <a:off x="7302036" y="2487493"/>
              <a:ext cx="609614" cy="55095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endParaRPr lang="zh-CN" altLang="en-US" sz="1400">
                <a:solidFill>
                  <a:srgbClr val="FFFFFF"/>
                </a:solidFill>
                <a:ea typeface="微软雅黑" panose="020B0503020204020204" pitchFamily="34" charset="-122"/>
              </a:endParaRPr>
            </a:p>
          </p:txBody>
        </p:sp>
        <p:sp>
          <p:nvSpPr>
            <p:cNvPr id="17413" name="圆角矩形 4"/>
            <p:cNvSpPr/>
            <p:nvPr/>
          </p:nvSpPr>
          <p:spPr bwMode="auto">
            <a:xfrm>
              <a:off x="11047034" y="2401754"/>
              <a:ext cx="609614" cy="55095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endParaRPr lang="zh-CN" altLang="en-US" sz="1400">
                <a:solidFill>
                  <a:srgbClr val="FFFFFF"/>
                </a:solidFill>
                <a:ea typeface="微软雅黑" panose="020B0503020204020204" pitchFamily="34" charset="-122"/>
              </a:endParaRPr>
            </a:p>
          </p:txBody>
        </p:sp>
        <p:sp>
          <p:nvSpPr>
            <p:cNvPr id="17414" name="圆角矩形 5"/>
            <p:cNvSpPr/>
            <p:nvPr/>
          </p:nvSpPr>
          <p:spPr bwMode="auto">
            <a:xfrm>
              <a:off x="5158863" y="4724645"/>
              <a:ext cx="609614" cy="55254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endParaRPr lang="zh-CN" altLang="en-US" sz="1400">
                <a:solidFill>
                  <a:srgbClr val="FFFFFF"/>
                </a:solidFill>
                <a:ea typeface="微软雅黑" panose="020B0503020204020204" pitchFamily="34" charset="-122"/>
              </a:endParaRPr>
            </a:p>
          </p:txBody>
        </p:sp>
        <p:sp>
          <p:nvSpPr>
            <p:cNvPr id="17415" name="圆角矩形 6"/>
            <p:cNvSpPr/>
            <p:nvPr/>
          </p:nvSpPr>
          <p:spPr bwMode="auto">
            <a:xfrm>
              <a:off x="9397584" y="4716707"/>
              <a:ext cx="609614" cy="55254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endParaRPr lang="zh-CN" altLang="en-US" sz="1400">
                <a:solidFill>
                  <a:srgbClr val="FFFFFF"/>
                </a:solidFill>
                <a:ea typeface="微软雅黑" panose="020B0503020204020204" pitchFamily="34" charset="-122"/>
              </a:endParaRPr>
            </a:p>
          </p:txBody>
        </p:sp>
      </p:grpSp>
      <p:sp>
        <p:nvSpPr>
          <p:cNvPr id="17416" name="矩形 8"/>
          <p:cNvSpPr/>
          <p:nvPr/>
        </p:nvSpPr>
        <p:spPr>
          <a:xfrm>
            <a:off x="7009210" y="3481387"/>
            <a:ext cx="330860" cy="530915"/>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a:solidFill>
                  <a:srgbClr val="FF0000"/>
                </a:solidFill>
                <a:latin typeface="Times New Roman" panose="02020603050405020304" pitchFamily="18" charset="0"/>
              </a:rPr>
              <a:t>5</a:t>
            </a:r>
            <a:endParaRPr lang="zh-CN" altLang="en-US" sz="3000" b="1">
              <a:solidFill>
                <a:srgbClr val="FF0000"/>
              </a:solidFill>
              <a:latin typeface="Times New Roman" panose="02020603050405020304" pitchFamily="18" charset="0"/>
              <a:ea typeface="Times New Roman" panose="02020603050405020304" pitchFamily="18" charset="0"/>
            </a:endParaRPr>
          </a:p>
        </p:txBody>
      </p:sp>
      <p:sp>
        <p:nvSpPr>
          <p:cNvPr id="17417" name="矩形 9"/>
          <p:cNvSpPr/>
          <p:nvPr/>
        </p:nvSpPr>
        <p:spPr>
          <a:xfrm>
            <a:off x="2544366" y="1849041"/>
            <a:ext cx="427040" cy="530915"/>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a:solidFill>
                  <a:srgbClr val="FF0000"/>
                </a:solidFill>
                <a:latin typeface="Times New Roman" panose="02020603050405020304" pitchFamily="18" charset="0"/>
              </a:rPr>
              <a:t>6 </a:t>
            </a:r>
            <a:endParaRPr lang="zh-CN" altLang="en-US"/>
          </a:p>
        </p:txBody>
      </p:sp>
      <p:sp>
        <p:nvSpPr>
          <p:cNvPr id="17418" name="矩形 11"/>
          <p:cNvSpPr/>
          <p:nvPr/>
        </p:nvSpPr>
        <p:spPr>
          <a:xfrm>
            <a:off x="5444728" y="1797844"/>
            <a:ext cx="330860" cy="530915"/>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a:solidFill>
                  <a:srgbClr val="FF0000"/>
                </a:solidFill>
                <a:latin typeface="Times New Roman" panose="02020603050405020304" pitchFamily="18" charset="0"/>
              </a:rPr>
              <a:t>8</a:t>
            </a:r>
            <a:endParaRPr lang="zh-CN" altLang="en-US"/>
          </a:p>
        </p:txBody>
      </p:sp>
      <p:sp>
        <p:nvSpPr>
          <p:cNvPr id="17419" name="矩形 13"/>
          <p:cNvSpPr/>
          <p:nvPr/>
        </p:nvSpPr>
        <p:spPr>
          <a:xfrm>
            <a:off x="8245078" y="1720454"/>
            <a:ext cx="330860" cy="530915"/>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a:solidFill>
                  <a:srgbClr val="FF0000"/>
                </a:solidFill>
                <a:latin typeface="Times New Roman" panose="02020603050405020304" pitchFamily="18" charset="0"/>
              </a:rPr>
              <a:t>2</a:t>
            </a:r>
            <a:endParaRPr lang="zh-CN" altLang="en-US"/>
          </a:p>
        </p:txBody>
      </p:sp>
      <p:sp>
        <p:nvSpPr>
          <p:cNvPr id="17420" name="矩形 15"/>
          <p:cNvSpPr/>
          <p:nvPr/>
        </p:nvSpPr>
        <p:spPr>
          <a:xfrm>
            <a:off x="3837385" y="3455194"/>
            <a:ext cx="330860" cy="530915"/>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a:solidFill>
                  <a:srgbClr val="FF0000"/>
                </a:solidFill>
                <a:latin typeface="Times New Roman" panose="02020603050405020304" pitchFamily="18" charset="0"/>
              </a:rPr>
              <a:t>1</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 calcmode="lin" valueType="num">
                                      <p:cBhvr>
                                        <p:cTn id="7" dur="500" fill="hold"/>
                                        <p:tgtEl>
                                          <p:spTgt spid="17417"/>
                                        </p:tgtEl>
                                        <p:attrNameLst>
                                          <p:attrName>ppt_w</p:attrName>
                                        </p:attrNameLst>
                                      </p:cBhvr>
                                      <p:tavLst>
                                        <p:tav tm="0">
                                          <p:val>
                                            <p:fltVal val="0"/>
                                          </p:val>
                                        </p:tav>
                                        <p:tav tm="100000">
                                          <p:val>
                                            <p:strVal val="#ppt_w"/>
                                          </p:val>
                                        </p:tav>
                                      </p:tavLst>
                                    </p:anim>
                                    <p:anim calcmode="lin" valueType="num">
                                      <p:cBhvr>
                                        <p:cTn id="8" dur="500" fill="hold"/>
                                        <p:tgtEl>
                                          <p:spTgt spid="17417"/>
                                        </p:tgtEl>
                                        <p:attrNameLst>
                                          <p:attrName>ppt_h</p:attrName>
                                        </p:attrNameLst>
                                      </p:cBhvr>
                                      <p:tavLst>
                                        <p:tav tm="0">
                                          <p:val>
                                            <p:fltVal val="0"/>
                                          </p:val>
                                        </p:tav>
                                        <p:tav tm="100000">
                                          <p:val>
                                            <p:strVal val="#ppt_h"/>
                                          </p:val>
                                        </p:tav>
                                      </p:tavLst>
                                    </p:anim>
                                    <p:animEffect transition="in" filter="fade">
                                      <p:cBhvr>
                                        <p:cTn id="9" dur="500" fill="hold"/>
                                        <p:tgtEl>
                                          <p:spTgt spid="174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418"/>
                                        </p:tgtEl>
                                        <p:attrNameLst>
                                          <p:attrName>style.visibility</p:attrName>
                                        </p:attrNameLst>
                                      </p:cBhvr>
                                      <p:to>
                                        <p:strVal val="visible"/>
                                      </p:to>
                                    </p:set>
                                    <p:anim calcmode="lin" valueType="num">
                                      <p:cBhvr>
                                        <p:cTn id="14" dur="500" fill="hold"/>
                                        <p:tgtEl>
                                          <p:spTgt spid="17418"/>
                                        </p:tgtEl>
                                        <p:attrNameLst>
                                          <p:attrName>ppt_w</p:attrName>
                                        </p:attrNameLst>
                                      </p:cBhvr>
                                      <p:tavLst>
                                        <p:tav tm="0">
                                          <p:val>
                                            <p:fltVal val="0"/>
                                          </p:val>
                                        </p:tav>
                                        <p:tav tm="100000">
                                          <p:val>
                                            <p:strVal val="#ppt_w"/>
                                          </p:val>
                                        </p:tav>
                                      </p:tavLst>
                                    </p:anim>
                                    <p:anim calcmode="lin" valueType="num">
                                      <p:cBhvr>
                                        <p:cTn id="15" dur="500" fill="hold"/>
                                        <p:tgtEl>
                                          <p:spTgt spid="17418"/>
                                        </p:tgtEl>
                                        <p:attrNameLst>
                                          <p:attrName>ppt_h</p:attrName>
                                        </p:attrNameLst>
                                      </p:cBhvr>
                                      <p:tavLst>
                                        <p:tav tm="0">
                                          <p:val>
                                            <p:fltVal val="0"/>
                                          </p:val>
                                        </p:tav>
                                        <p:tav tm="100000">
                                          <p:val>
                                            <p:strVal val="#ppt_h"/>
                                          </p:val>
                                        </p:tav>
                                      </p:tavLst>
                                    </p:anim>
                                    <p:animEffect transition="in" filter="fade">
                                      <p:cBhvr>
                                        <p:cTn id="16" dur="500" fill="hold"/>
                                        <p:tgtEl>
                                          <p:spTgt spid="174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419"/>
                                        </p:tgtEl>
                                        <p:attrNameLst>
                                          <p:attrName>style.visibility</p:attrName>
                                        </p:attrNameLst>
                                      </p:cBhvr>
                                      <p:to>
                                        <p:strVal val="visible"/>
                                      </p:to>
                                    </p:set>
                                    <p:anim calcmode="lin" valueType="num">
                                      <p:cBhvr>
                                        <p:cTn id="21" dur="500" fill="hold"/>
                                        <p:tgtEl>
                                          <p:spTgt spid="17419"/>
                                        </p:tgtEl>
                                        <p:attrNameLst>
                                          <p:attrName>ppt_w</p:attrName>
                                        </p:attrNameLst>
                                      </p:cBhvr>
                                      <p:tavLst>
                                        <p:tav tm="0">
                                          <p:val>
                                            <p:fltVal val="0"/>
                                          </p:val>
                                        </p:tav>
                                        <p:tav tm="100000">
                                          <p:val>
                                            <p:strVal val="#ppt_w"/>
                                          </p:val>
                                        </p:tav>
                                      </p:tavLst>
                                    </p:anim>
                                    <p:anim calcmode="lin" valueType="num">
                                      <p:cBhvr>
                                        <p:cTn id="22" dur="500" fill="hold"/>
                                        <p:tgtEl>
                                          <p:spTgt spid="17419"/>
                                        </p:tgtEl>
                                        <p:attrNameLst>
                                          <p:attrName>ppt_h</p:attrName>
                                        </p:attrNameLst>
                                      </p:cBhvr>
                                      <p:tavLst>
                                        <p:tav tm="0">
                                          <p:val>
                                            <p:fltVal val="0"/>
                                          </p:val>
                                        </p:tav>
                                        <p:tav tm="100000">
                                          <p:val>
                                            <p:strVal val="#ppt_h"/>
                                          </p:val>
                                        </p:tav>
                                      </p:tavLst>
                                    </p:anim>
                                    <p:animEffect transition="in" filter="fade">
                                      <p:cBhvr>
                                        <p:cTn id="23" dur="500" fill="hold"/>
                                        <p:tgtEl>
                                          <p:spTgt spid="174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420"/>
                                        </p:tgtEl>
                                        <p:attrNameLst>
                                          <p:attrName>style.visibility</p:attrName>
                                        </p:attrNameLst>
                                      </p:cBhvr>
                                      <p:to>
                                        <p:strVal val="visible"/>
                                      </p:to>
                                    </p:set>
                                    <p:anim calcmode="lin" valueType="num">
                                      <p:cBhvr>
                                        <p:cTn id="28" dur="500" fill="hold"/>
                                        <p:tgtEl>
                                          <p:spTgt spid="17420"/>
                                        </p:tgtEl>
                                        <p:attrNameLst>
                                          <p:attrName>ppt_w</p:attrName>
                                        </p:attrNameLst>
                                      </p:cBhvr>
                                      <p:tavLst>
                                        <p:tav tm="0">
                                          <p:val>
                                            <p:fltVal val="0"/>
                                          </p:val>
                                        </p:tav>
                                        <p:tav tm="100000">
                                          <p:val>
                                            <p:strVal val="#ppt_w"/>
                                          </p:val>
                                        </p:tav>
                                      </p:tavLst>
                                    </p:anim>
                                    <p:anim calcmode="lin" valueType="num">
                                      <p:cBhvr>
                                        <p:cTn id="29" dur="500" fill="hold"/>
                                        <p:tgtEl>
                                          <p:spTgt spid="17420"/>
                                        </p:tgtEl>
                                        <p:attrNameLst>
                                          <p:attrName>ppt_h</p:attrName>
                                        </p:attrNameLst>
                                      </p:cBhvr>
                                      <p:tavLst>
                                        <p:tav tm="0">
                                          <p:val>
                                            <p:fltVal val="0"/>
                                          </p:val>
                                        </p:tav>
                                        <p:tav tm="100000">
                                          <p:val>
                                            <p:strVal val="#ppt_h"/>
                                          </p:val>
                                        </p:tav>
                                      </p:tavLst>
                                    </p:anim>
                                    <p:animEffect transition="in" filter="fade">
                                      <p:cBhvr>
                                        <p:cTn id="30" dur="500" fill="hold"/>
                                        <p:tgtEl>
                                          <p:spTgt spid="174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416"/>
                                        </p:tgtEl>
                                        <p:attrNameLst>
                                          <p:attrName>style.visibility</p:attrName>
                                        </p:attrNameLst>
                                      </p:cBhvr>
                                      <p:to>
                                        <p:strVal val="visible"/>
                                      </p:to>
                                    </p:set>
                                    <p:anim calcmode="lin" valueType="num">
                                      <p:cBhvr>
                                        <p:cTn id="35" dur="500" fill="hold"/>
                                        <p:tgtEl>
                                          <p:spTgt spid="17416"/>
                                        </p:tgtEl>
                                        <p:attrNameLst>
                                          <p:attrName>ppt_w</p:attrName>
                                        </p:attrNameLst>
                                      </p:cBhvr>
                                      <p:tavLst>
                                        <p:tav tm="0">
                                          <p:val>
                                            <p:fltVal val="0"/>
                                          </p:val>
                                        </p:tav>
                                        <p:tav tm="100000">
                                          <p:val>
                                            <p:strVal val="#ppt_w"/>
                                          </p:val>
                                        </p:tav>
                                      </p:tavLst>
                                    </p:anim>
                                    <p:anim calcmode="lin" valueType="num">
                                      <p:cBhvr>
                                        <p:cTn id="36" dur="500" fill="hold"/>
                                        <p:tgtEl>
                                          <p:spTgt spid="17416"/>
                                        </p:tgtEl>
                                        <p:attrNameLst>
                                          <p:attrName>ppt_h</p:attrName>
                                        </p:attrNameLst>
                                      </p:cBhvr>
                                      <p:tavLst>
                                        <p:tav tm="0">
                                          <p:val>
                                            <p:fltVal val="0"/>
                                          </p:val>
                                        </p:tav>
                                        <p:tav tm="100000">
                                          <p:val>
                                            <p:strVal val="#ppt_h"/>
                                          </p:val>
                                        </p:tav>
                                      </p:tavLst>
                                    </p:anim>
                                    <p:animEffect transition="in" filter="fade">
                                      <p:cBhvr>
                                        <p:cTn id="37" dur="500" fill="hold"/>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7" grpId="0"/>
      <p:bldP spid="17418" grpId="0"/>
      <p:bldP spid="17419" grpId="0"/>
      <p:bldP spid="174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组合 2"/>
          <p:cNvGrpSpPr/>
          <p:nvPr/>
        </p:nvGrpSpPr>
        <p:grpSpPr>
          <a:xfrm>
            <a:off x="354806" y="64294"/>
            <a:ext cx="8472488" cy="4955381"/>
            <a:chOff x="599853" y="241302"/>
            <a:chExt cx="11049222" cy="6365812"/>
          </a:xfrm>
        </p:grpSpPr>
        <p:grpSp>
          <p:nvGrpSpPr>
            <p:cNvPr id="18434" name="组合 1"/>
            <p:cNvGrpSpPr/>
            <p:nvPr/>
          </p:nvGrpSpPr>
          <p:grpSpPr>
            <a:xfrm>
              <a:off x="599853" y="241302"/>
              <a:ext cx="11049222" cy="6365812"/>
              <a:chOff x="599853" y="241302"/>
              <a:chExt cx="11049222" cy="6365812"/>
            </a:xfrm>
          </p:grpSpPr>
          <p:pic>
            <p:nvPicPr>
              <p:cNvPr id="18435" name="Picture 2"/>
              <p:cNvPicPr>
                <a:picLocks noChangeAspect="1"/>
              </p:cNvPicPr>
              <p:nvPr/>
            </p:nvPicPr>
            <p:blipFill>
              <a:blip r:embed="rId2">
                <a:clrChange>
                  <a:clrFrom>
                    <a:srgbClr val="FFFFFF"/>
                  </a:clrFrom>
                  <a:clrTo>
                    <a:srgbClr val="FFFFFF">
                      <a:alpha val="0"/>
                    </a:srgbClr>
                  </a:clrTo>
                </a:clrChange>
              </a:blip>
              <a:stretch>
                <a:fillRect/>
              </a:stretch>
            </p:blipFill>
            <p:spPr>
              <a:xfrm>
                <a:off x="599853" y="241302"/>
                <a:ext cx="11049222" cy="6365812"/>
              </a:xfrm>
              <a:prstGeom prst="rect">
                <a:avLst/>
              </a:prstGeom>
              <a:noFill/>
              <a:ln>
                <a:noFill/>
                <a:miter lim="800000"/>
                <a:headEnd/>
                <a:tailEnd/>
              </a:ln>
            </p:spPr>
          </p:pic>
          <p:pic>
            <p:nvPicPr>
              <p:cNvPr id="18436" name="Picture 4" descr="C:\Users\Administrator\Desktop\图片1.png"/>
              <p:cNvPicPr>
                <a:picLocks noChangeAspect="1"/>
              </p:cNvPicPr>
              <p:nvPr/>
            </p:nvPicPr>
            <p:blipFill>
              <a:blip r:embed="rId3">
                <a:clrChange>
                  <a:clrFrom>
                    <a:srgbClr val="FFFFFF"/>
                  </a:clrFrom>
                  <a:clrTo>
                    <a:srgbClr val="FFFFFF">
                      <a:alpha val="0"/>
                    </a:srgbClr>
                  </a:clrTo>
                </a:clrChange>
              </a:blip>
              <a:stretch>
                <a:fillRect/>
              </a:stretch>
            </p:blipFill>
            <p:spPr>
              <a:xfrm>
                <a:off x="11029945" y="1509713"/>
                <a:ext cx="314325" cy="295275"/>
              </a:xfrm>
              <a:prstGeom prst="rect">
                <a:avLst/>
              </a:prstGeom>
              <a:noFill/>
              <a:ln>
                <a:noFill/>
                <a:miter lim="800000"/>
                <a:headEnd/>
                <a:tailEnd/>
              </a:ln>
            </p:spPr>
          </p:pic>
        </p:grpSp>
        <p:sp>
          <p:nvSpPr>
            <p:cNvPr id="18437" name="矩形 1"/>
            <p:cNvSpPr/>
            <p:nvPr/>
          </p:nvSpPr>
          <p:spPr>
            <a:xfrm>
              <a:off x="4031991" y="801827"/>
              <a:ext cx="3907606" cy="711680"/>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dirty="0">
                  <a:solidFill>
                    <a:srgbClr val="FFFF00"/>
                  </a:solidFill>
                  <a:latin typeface="Comic Sans MS" panose="030F0702030302020204" pitchFamily="66" charset="0"/>
                </a:rPr>
                <a:t>Language focus</a:t>
              </a:r>
              <a:endParaRPr lang="zh-CN" altLang="en-US" sz="3000" dirty="0">
                <a:solidFill>
                  <a:srgbClr val="FFFF00"/>
                </a:solidFill>
                <a:latin typeface="Comic Sans MS" panose="030F0702030302020204" pitchFamily="66" charset="0"/>
              </a:endParaRPr>
            </a:p>
          </p:txBody>
        </p:sp>
      </p:grpSp>
      <p:sp>
        <p:nvSpPr>
          <p:cNvPr id="18438" name="矩形 6"/>
          <p:cNvSpPr/>
          <p:nvPr/>
        </p:nvSpPr>
        <p:spPr>
          <a:xfrm>
            <a:off x="790575" y="1223962"/>
            <a:ext cx="3807619" cy="3492104"/>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10000"/>
              </a:lnSpc>
            </a:pPr>
            <a:r>
              <a:rPr lang="en-US" altLang="zh-CN" sz="2000" b="1" dirty="0">
                <a:latin typeface="Times New Roman" panose="02020603050405020304" pitchFamily="18" charset="0"/>
              </a:rPr>
              <a:t>What’s spring like?</a:t>
            </a:r>
          </a:p>
          <a:p>
            <a:pPr lvl="0">
              <a:lnSpc>
                <a:spcPct val="110000"/>
              </a:lnSpc>
            </a:pPr>
            <a:r>
              <a:rPr lang="en-US" altLang="zh-CN" sz="2000" b="1" dirty="0">
                <a:latin typeface="Times New Roman" panose="02020603050405020304" pitchFamily="18" charset="0"/>
              </a:rPr>
              <a:t>What do people do in spring?</a:t>
            </a:r>
          </a:p>
          <a:p>
            <a:pPr lvl="0">
              <a:lnSpc>
                <a:spcPct val="110000"/>
              </a:lnSpc>
            </a:pPr>
            <a:r>
              <a:rPr lang="en-US" altLang="zh-CN" sz="2000" b="1" dirty="0">
                <a:latin typeface="Times New Roman" panose="02020603050405020304" pitchFamily="18" charset="0"/>
              </a:rPr>
              <a:t>Trees have new green leaves.</a:t>
            </a:r>
          </a:p>
          <a:p>
            <a:pPr lvl="0">
              <a:lnSpc>
                <a:spcPct val="110000"/>
              </a:lnSpc>
            </a:pPr>
            <a:r>
              <a:rPr lang="en-US" altLang="zh-CN" sz="2000" b="1" dirty="0">
                <a:latin typeface="Times New Roman" panose="02020603050405020304" pitchFamily="18" charset="0"/>
              </a:rPr>
              <a:t>There are a lot of flowers on the peach trees.</a:t>
            </a:r>
          </a:p>
          <a:p>
            <a:pPr lvl="0">
              <a:lnSpc>
                <a:spcPct val="110000"/>
              </a:lnSpc>
            </a:pPr>
            <a:r>
              <a:rPr lang="en-US" altLang="zh-CN" sz="2000" b="1" dirty="0">
                <a:latin typeface="Times New Roman" panose="02020603050405020304" pitchFamily="18" charset="0"/>
              </a:rPr>
              <a:t>Birds sing to welcome the spring.</a:t>
            </a:r>
          </a:p>
          <a:p>
            <a:pPr lvl="0">
              <a:lnSpc>
                <a:spcPct val="110000"/>
              </a:lnSpc>
            </a:pPr>
            <a:r>
              <a:rPr lang="en-US" altLang="zh-CN" sz="2000" b="1" dirty="0">
                <a:latin typeface="Times New Roman" panose="02020603050405020304" pitchFamily="18" charset="0"/>
              </a:rPr>
              <a:t>What do students do on summer holidays?</a:t>
            </a:r>
          </a:p>
          <a:p>
            <a:pPr lvl="0">
              <a:lnSpc>
                <a:spcPct val="110000"/>
              </a:lnSpc>
            </a:pPr>
            <a:r>
              <a:rPr lang="en-US" altLang="zh-CN" sz="2000" b="1" dirty="0">
                <a:latin typeface="Times New Roman" panose="02020603050405020304" pitchFamily="18" charset="0"/>
              </a:rPr>
              <a:t>What do people do in autumn and winter?</a:t>
            </a:r>
            <a:endParaRPr lang="en-US" altLang="zh-CN" sz="2000" b="1" dirty="0">
              <a:latin typeface="Times New Roman" panose="02020603050405020304" pitchFamily="18" charset="0"/>
              <a:ea typeface="Times New Roman" panose="02020603050405020304" pitchFamily="18" charset="0"/>
            </a:endParaRPr>
          </a:p>
        </p:txBody>
      </p:sp>
      <p:sp>
        <p:nvSpPr>
          <p:cNvPr id="18439" name="矩形 8"/>
          <p:cNvSpPr/>
          <p:nvPr/>
        </p:nvSpPr>
        <p:spPr>
          <a:xfrm>
            <a:off x="4744641" y="1804987"/>
            <a:ext cx="3699272" cy="2192908"/>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20000"/>
              </a:lnSpc>
            </a:pPr>
            <a:r>
              <a:rPr lang="en-US" altLang="zh-CN" sz="2300" b="1" dirty="0">
                <a:latin typeface="Times New Roman" panose="02020603050405020304" pitchFamily="18" charset="0"/>
              </a:rPr>
              <a:t>Spring is the first season.</a:t>
            </a:r>
          </a:p>
          <a:p>
            <a:pPr lvl="0">
              <a:lnSpc>
                <a:spcPct val="120000"/>
              </a:lnSpc>
            </a:pPr>
            <a:r>
              <a:rPr lang="en-US" altLang="zh-CN" sz="2300" b="1" dirty="0">
                <a:latin typeface="Times New Roman" panose="02020603050405020304" pitchFamily="18" charset="0"/>
              </a:rPr>
              <a:t>Summer is the second season.</a:t>
            </a:r>
          </a:p>
          <a:p>
            <a:pPr lvl="0">
              <a:lnSpc>
                <a:spcPct val="120000"/>
              </a:lnSpc>
            </a:pPr>
            <a:r>
              <a:rPr lang="en-US" altLang="zh-CN" sz="2300" b="1" dirty="0">
                <a:latin typeface="Times New Roman" panose="02020603050405020304" pitchFamily="18" charset="0"/>
              </a:rPr>
              <a:t>Autumn is the third season.</a:t>
            </a:r>
          </a:p>
          <a:p>
            <a:pPr lvl="0">
              <a:lnSpc>
                <a:spcPct val="120000"/>
              </a:lnSpc>
            </a:pPr>
            <a:r>
              <a:rPr lang="en-US" altLang="zh-CN" sz="2300" b="1" dirty="0">
                <a:latin typeface="Times New Roman" panose="02020603050405020304" pitchFamily="18" charset="0"/>
              </a:rPr>
              <a:t>Winter is the fourth season.</a:t>
            </a:r>
            <a:endParaRPr lang="en-US" altLang="zh-CN" sz="2300" b="1" dirty="0">
              <a:latin typeface="Times New Roman" panose="02020603050405020304" pitchFamily="18" charset="0"/>
              <a:ea typeface="Times New Roman" panose="02020603050405020304" pitchFamily="18" charset="0"/>
            </a:endParaRPr>
          </a:p>
        </p:txBody>
      </p:sp>
      <p:sp>
        <p:nvSpPr>
          <p:cNvPr id="18440" name="矩形 11"/>
          <p:cNvSpPr/>
          <p:nvPr/>
        </p:nvSpPr>
        <p:spPr>
          <a:xfrm>
            <a:off x="2394348" y="4700588"/>
            <a:ext cx="1065035" cy="377026"/>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2000" b="1">
                <a:solidFill>
                  <a:srgbClr val="000000"/>
                </a:solidFill>
                <a:latin typeface="Times New Roman" panose="02020603050405020304" pitchFamily="18" charset="0"/>
              </a:rPr>
              <a:t>SKILLS</a:t>
            </a:r>
            <a:endParaRPr lang="zh-CN" altLang="en-US" sz="2000"/>
          </a:p>
        </p:txBody>
      </p:sp>
      <p:sp>
        <p:nvSpPr>
          <p:cNvPr id="18441" name="矩形 13"/>
          <p:cNvSpPr/>
          <p:nvPr/>
        </p:nvSpPr>
        <p:spPr>
          <a:xfrm>
            <a:off x="3506391" y="4713685"/>
            <a:ext cx="754053" cy="346249"/>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b="1">
                <a:latin typeface="Times New Roman" panose="02020603050405020304" pitchFamily="18" charset="0"/>
              </a:rPr>
              <a:t>Listen</a:t>
            </a:r>
            <a:endParaRPr lang="zh-CN" altLang="en-US" b="1">
              <a:latin typeface="Times New Roman" panose="02020603050405020304" pitchFamily="18" charset="0"/>
              <a:ea typeface="Times New Roman" panose="02020603050405020304" pitchFamily="18" charset="0"/>
            </a:endParaRPr>
          </a:p>
        </p:txBody>
      </p:sp>
      <p:sp>
        <p:nvSpPr>
          <p:cNvPr id="18442" name="矩形 17"/>
          <p:cNvSpPr/>
          <p:nvPr/>
        </p:nvSpPr>
        <p:spPr>
          <a:xfrm>
            <a:off x="4308873" y="4707732"/>
            <a:ext cx="734615" cy="345281"/>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b="1">
                <a:latin typeface="Times New Roman" panose="02020603050405020304" pitchFamily="18" charset="0"/>
              </a:rPr>
              <a:t>Speak</a:t>
            </a:r>
            <a:endParaRPr lang="zh-CN" altLang="en-US" b="1">
              <a:latin typeface="Times New Roman" panose="02020603050405020304" pitchFamily="18" charset="0"/>
              <a:ea typeface="Times New Roman" panose="02020603050405020304" pitchFamily="18" charset="0"/>
            </a:endParaRPr>
          </a:p>
        </p:txBody>
      </p:sp>
      <p:sp>
        <p:nvSpPr>
          <p:cNvPr id="18443" name="矩形 18"/>
          <p:cNvSpPr/>
          <p:nvPr/>
        </p:nvSpPr>
        <p:spPr>
          <a:xfrm>
            <a:off x="5158979" y="4711304"/>
            <a:ext cx="645319" cy="345281"/>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b="1">
                <a:latin typeface="Times New Roman" panose="02020603050405020304" pitchFamily="18" charset="0"/>
              </a:rPr>
              <a:t>Read</a:t>
            </a:r>
            <a:endParaRPr lang="zh-CN" altLang="en-US" b="1">
              <a:latin typeface="Times New Roman" panose="02020603050405020304" pitchFamily="18" charset="0"/>
              <a:ea typeface="Times New Roman" panose="02020603050405020304" pitchFamily="18" charset="0"/>
            </a:endParaRPr>
          </a:p>
        </p:txBody>
      </p:sp>
      <p:sp>
        <p:nvSpPr>
          <p:cNvPr id="18444" name="矩形 19"/>
          <p:cNvSpPr/>
          <p:nvPr/>
        </p:nvSpPr>
        <p:spPr>
          <a:xfrm>
            <a:off x="5931694" y="4706542"/>
            <a:ext cx="715581" cy="346249"/>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b="1">
                <a:latin typeface="Times New Roman" panose="02020603050405020304" pitchFamily="18" charset="0"/>
              </a:rPr>
              <a:t>Write</a:t>
            </a:r>
            <a:endParaRPr lang="zh-CN" altLang="en-US" b="1">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fade">
                                      <p:cBhvr>
                                        <p:cTn id="7" dur="500" fill="hold"/>
                                        <p:tgtEl>
                                          <p:spTgt spid="184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8">
                                            <p:txEl>
                                              <p:pRg st="1" end="1"/>
                                            </p:txEl>
                                          </p:spTgt>
                                        </p:tgtEl>
                                        <p:attrNameLst>
                                          <p:attrName>style.visibility</p:attrName>
                                        </p:attrNameLst>
                                      </p:cBhvr>
                                      <p:to>
                                        <p:strVal val="visible"/>
                                      </p:to>
                                    </p:set>
                                    <p:animEffect transition="in" filter="fade">
                                      <p:cBhvr>
                                        <p:cTn id="12" dur="500" fill="hold"/>
                                        <p:tgtEl>
                                          <p:spTgt spid="184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8">
                                            <p:txEl>
                                              <p:pRg st="2" end="2"/>
                                            </p:txEl>
                                          </p:spTgt>
                                        </p:tgtEl>
                                        <p:attrNameLst>
                                          <p:attrName>style.visibility</p:attrName>
                                        </p:attrNameLst>
                                      </p:cBhvr>
                                      <p:to>
                                        <p:strVal val="visible"/>
                                      </p:to>
                                    </p:set>
                                    <p:animEffect transition="in" filter="fade">
                                      <p:cBhvr>
                                        <p:cTn id="17" dur="500" fill="hold"/>
                                        <p:tgtEl>
                                          <p:spTgt spid="184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8">
                                            <p:txEl>
                                              <p:pRg st="3" end="3"/>
                                            </p:txEl>
                                          </p:spTgt>
                                        </p:tgtEl>
                                        <p:attrNameLst>
                                          <p:attrName>style.visibility</p:attrName>
                                        </p:attrNameLst>
                                      </p:cBhvr>
                                      <p:to>
                                        <p:strVal val="visible"/>
                                      </p:to>
                                    </p:set>
                                    <p:animEffect transition="in" filter="fade">
                                      <p:cBhvr>
                                        <p:cTn id="22" dur="500" fill="hold"/>
                                        <p:tgtEl>
                                          <p:spTgt spid="184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8">
                                            <p:txEl>
                                              <p:pRg st="4" end="4"/>
                                            </p:txEl>
                                          </p:spTgt>
                                        </p:tgtEl>
                                        <p:attrNameLst>
                                          <p:attrName>style.visibility</p:attrName>
                                        </p:attrNameLst>
                                      </p:cBhvr>
                                      <p:to>
                                        <p:strVal val="visible"/>
                                      </p:to>
                                    </p:set>
                                    <p:animEffect transition="in" filter="fade">
                                      <p:cBhvr>
                                        <p:cTn id="27" dur="500" fill="hold"/>
                                        <p:tgtEl>
                                          <p:spTgt spid="184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38">
                                            <p:txEl>
                                              <p:pRg st="5" end="5"/>
                                            </p:txEl>
                                          </p:spTgt>
                                        </p:tgtEl>
                                        <p:attrNameLst>
                                          <p:attrName>style.visibility</p:attrName>
                                        </p:attrNameLst>
                                      </p:cBhvr>
                                      <p:to>
                                        <p:strVal val="visible"/>
                                      </p:to>
                                    </p:set>
                                    <p:animEffect transition="in" filter="fade">
                                      <p:cBhvr>
                                        <p:cTn id="32" dur="500" fill="hold"/>
                                        <p:tgtEl>
                                          <p:spTgt spid="184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438">
                                            <p:txEl>
                                              <p:pRg st="6" end="6"/>
                                            </p:txEl>
                                          </p:spTgt>
                                        </p:tgtEl>
                                        <p:attrNameLst>
                                          <p:attrName>style.visibility</p:attrName>
                                        </p:attrNameLst>
                                      </p:cBhvr>
                                      <p:to>
                                        <p:strVal val="visible"/>
                                      </p:to>
                                    </p:set>
                                    <p:animEffect transition="in" filter="fade">
                                      <p:cBhvr>
                                        <p:cTn id="37" dur="500" fill="hold"/>
                                        <p:tgtEl>
                                          <p:spTgt spid="184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439">
                                            <p:txEl>
                                              <p:pRg st="0" end="0"/>
                                            </p:txEl>
                                          </p:spTgt>
                                        </p:tgtEl>
                                        <p:attrNameLst>
                                          <p:attrName>style.visibility</p:attrName>
                                        </p:attrNameLst>
                                      </p:cBhvr>
                                      <p:to>
                                        <p:strVal val="visible"/>
                                      </p:to>
                                    </p:set>
                                    <p:animEffect transition="in" filter="wipe(left)">
                                      <p:cBhvr>
                                        <p:cTn id="42" dur="500" fill="hold"/>
                                        <p:tgtEl>
                                          <p:spTgt spid="1843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439">
                                            <p:txEl>
                                              <p:pRg st="1" end="1"/>
                                            </p:txEl>
                                          </p:spTgt>
                                        </p:tgtEl>
                                        <p:attrNameLst>
                                          <p:attrName>style.visibility</p:attrName>
                                        </p:attrNameLst>
                                      </p:cBhvr>
                                      <p:to>
                                        <p:strVal val="visible"/>
                                      </p:to>
                                    </p:set>
                                    <p:animEffect transition="in" filter="wipe(left)">
                                      <p:cBhvr>
                                        <p:cTn id="47" dur="500" fill="hold"/>
                                        <p:tgtEl>
                                          <p:spTgt spid="1843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439">
                                            <p:txEl>
                                              <p:pRg st="2" end="2"/>
                                            </p:txEl>
                                          </p:spTgt>
                                        </p:tgtEl>
                                        <p:attrNameLst>
                                          <p:attrName>style.visibility</p:attrName>
                                        </p:attrNameLst>
                                      </p:cBhvr>
                                      <p:to>
                                        <p:strVal val="visible"/>
                                      </p:to>
                                    </p:set>
                                    <p:animEffect transition="in" filter="wipe(left)">
                                      <p:cBhvr>
                                        <p:cTn id="52" dur="500" fill="hold"/>
                                        <p:tgtEl>
                                          <p:spTgt spid="1843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439">
                                            <p:txEl>
                                              <p:pRg st="3" end="3"/>
                                            </p:txEl>
                                          </p:spTgt>
                                        </p:tgtEl>
                                        <p:attrNameLst>
                                          <p:attrName>style.visibility</p:attrName>
                                        </p:attrNameLst>
                                      </p:cBhvr>
                                      <p:to>
                                        <p:strVal val="visible"/>
                                      </p:to>
                                    </p:set>
                                    <p:animEffect transition="in" filter="wipe(left)">
                                      <p:cBhvr>
                                        <p:cTn id="57" dur="500" fill="hold"/>
                                        <p:tgtEl>
                                          <p:spTgt spid="184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uiExpand="1" build="p"/>
      <p:bldP spid="1843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2"/>
          <p:cNvGrpSpPr/>
          <p:nvPr/>
        </p:nvGrpSpPr>
        <p:grpSpPr>
          <a:xfrm>
            <a:off x="354806" y="64294"/>
            <a:ext cx="8472488" cy="4955381"/>
            <a:chOff x="599853" y="241302"/>
            <a:chExt cx="11049222" cy="6365812"/>
          </a:xfrm>
        </p:grpSpPr>
        <p:grpSp>
          <p:nvGrpSpPr>
            <p:cNvPr id="19458" name="组合 1"/>
            <p:cNvGrpSpPr/>
            <p:nvPr/>
          </p:nvGrpSpPr>
          <p:grpSpPr>
            <a:xfrm>
              <a:off x="599853" y="241302"/>
              <a:ext cx="11049222" cy="6365812"/>
              <a:chOff x="599853" y="241302"/>
              <a:chExt cx="11049222" cy="6365812"/>
            </a:xfrm>
          </p:grpSpPr>
          <p:pic>
            <p:nvPicPr>
              <p:cNvPr id="19459" name="Picture 2"/>
              <p:cNvPicPr>
                <a:picLocks noChangeAspect="1"/>
              </p:cNvPicPr>
              <p:nvPr/>
            </p:nvPicPr>
            <p:blipFill>
              <a:blip r:embed="rId2">
                <a:clrChange>
                  <a:clrFrom>
                    <a:srgbClr val="FFFFFF"/>
                  </a:clrFrom>
                  <a:clrTo>
                    <a:srgbClr val="FFFFFF">
                      <a:alpha val="0"/>
                    </a:srgbClr>
                  </a:clrTo>
                </a:clrChange>
              </a:blip>
              <a:stretch>
                <a:fillRect/>
              </a:stretch>
            </p:blipFill>
            <p:spPr>
              <a:xfrm>
                <a:off x="599853" y="241302"/>
                <a:ext cx="11049222" cy="6365812"/>
              </a:xfrm>
              <a:prstGeom prst="rect">
                <a:avLst/>
              </a:prstGeom>
              <a:noFill/>
              <a:ln>
                <a:noFill/>
                <a:miter lim="800000"/>
                <a:headEnd/>
                <a:tailEnd/>
              </a:ln>
            </p:spPr>
          </p:pic>
          <p:pic>
            <p:nvPicPr>
              <p:cNvPr id="19460" name="Picture 4" descr="C:\Users\Administrator\Desktop\图片1.png"/>
              <p:cNvPicPr>
                <a:picLocks noChangeAspect="1"/>
              </p:cNvPicPr>
              <p:nvPr/>
            </p:nvPicPr>
            <p:blipFill>
              <a:blip r:embed="rId3">
                <a:clrChange>
                  <a:clrFrom>
                    <a:srgbClr val="FFFFFF"/>
                  </a:clrFrom>
                  <a:clrTo>
                    <a:srgbClr val="FFFFFF">
                      <a:alpha val="0"/>
                    </a:srgbClr>
                  </a:clrTo>
                </a:clrChange>
              </a:blip>
              <a:stretch>
                <a:fillRect/>
              </a:stretch>
            </p:blipFill>
            <p:spPr>
              <a:xfrm>
                <a:off x="11029945" y="1509713"/>
                <a:ext cx="314325" cy="295275"/>
              </a:xfrm>
              <a:prstGeom prst="rect">
                <a:avLst/>
              </a:prstGeom>
              <a:noFill/>
              <a:ln>
                <a:noFill/>
                <a:miter lim="800000"/>
                <a:headEnd/>
                <a:tailEnd/>
              </a:ln>
            </p:spPr>
          </p:pic>
        </p:grpSp>
        <p:sp>
          <p:nvSpPr>
            <p:cNvPr id="19461" name="矩形 1"/>
            <p:cNvSpPr/>
            <p:nvPr/>
          </p:nvSpPr>
          <p:spPr>
            <a:xfrm>
              <a:off x="4031991" y="801827"/>
              <a:ext cx="3907606" cy="711680"/>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a:solidFill>
                    <a:srgbClr val="FFFF00"/>
                  </a:solidFill>
                  <a:latin typeface="Comic Sans MS" panose="030F0702030302020204" pitchFamily="66" charset="0"/>
                </a:rPr>
                <a:t>Language focus</a:t>
              </a:r>
              <a:endParaRPr lang="zh-CN" altLang="en-US" sz="3000">
                <a:solidFill>
                  <a:srgbClr val="FFFF00"/>
                </a:solidFill>
                <a:latin typeface="Comic Sans MS" panose="030F0702030302020204" pitchFamily="66" charset="0"/>
              </a:endParaRPr>
            </a:p>
          </p:txBody>
        </p:sp>
      </p:grpSp>
      <p:sp>
        <p:nvSpPr>
          <p:cNvPr id="19462" name="矩形 6"/>
          <p:cNvSpPr/>
          <p:nvPr/>
        </p:nvSpPr>
        <p:spPr>
          <a:xfrm>
            <a:off x="826294" y="1338263"/>
            <a:ext cx="3726656" cy="3183949"/>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10000"/>
              </a:lnSpc>
            </a:pPr>
            <a:r>
              <a:rPr lang="en-US" altLang="zh-CN" sz="2300" b="1">
                <a:latin typeface="Times New Roman" panose="02020603050405020304" pitchFamily="18" charset="0"/>
              </a:rPr>
              <a:t>farm the land  </a:t>
            </a:r>
          </a:p>
          <a:p>
            <a:pPr lvl="0">
              <a:lnSpc>
                <a:spcPct val="110000"/>
              </a:lnSpc>
            </a:pPr>
            <a:r>
              <a:rPr lang="en-US" altLang="zh-CN" sz="2300" b="1">
                <a:latin typeface="Times New Roman" panose="02020603050405020304" pitchFamily="18" charset="0"/>
              </a:rPr>
              <a:t>go on spring outings</a:t>
            </a:r>
          </a:p>
          <a:p>
            <a:pPr lvl="0">
              <a:lnSpc>
                <a:spcPct val="110000"/>
              </a:lnSpc>
            </a:pPr>
            <a:r>
              <a:rPr lang="en-US" altLang="zh-CN" sz="2300" b="1">
                <a:latin typeface="Times New Roman" panose="02020603050405020304" pitchFamily="18" charset="0"/>
              </a:rPr>
              <a:t>fly kites              go on a trip</a:t>
            </a:r>
          </a:p>
          <a:p>
            <a:pPr lvl="0">
              <a:lnSpc>
                <a:spcPct val="110000"/>
              </a:lnSpc>
            </a:pPr>
            <a:r>
              <a:rPr lang="en-US" altLang="zh-CN" sz="2300" b="1">
                <a:latin typeface="Times New Roman" panose="02020603050405020304" pitchFamily="18" charset="0"/>
              </a:rPr>
              <a:t>go to a summer camp</a:t>
            </a:r>
          </a:p>
          <a:p>
            <a:pPr lvl="0">
              <a:lnSpc>
                <a:spcPct val="110000"/>
              </a:lnSpc>
            </a:pPr>
            <a:r>
              <a:rPr lang="en-US" altLang="zh-CN" sz="2300" b="1">
                <a:latin typeface="Times New Roman" panose="02020603050405020304" pitchFamily="18" charset="0"/>
              </a:rPr>
              <a:t>have summer holidays</a:t>
            </a:r>
          </a:p>
          <a:p>
            <a:pPr lvl="0">
              <a:lnSpc>
                <a:spcPct val="110000"/>
              </a:lnSpc>
            </a:pPr>
            <a:r>
              <a:rPr lang="en-US" altLang="zh-CN" sz="2300" b="1">
                <a:latin typeface="Times New Roman" panose="02020603050405020304" pitchFamily="18" charset="0"/>
              </a:rPr>
              <a:t>pick apples         cut rice</a:t>
            </a:r>
          </a:p>
          <a:p>
            <a:pPr lvl="0">
              <a:lnSpc>
                <a:spcPct val="110000"/>
              </a:lnSpc>
            </a:pPr>
            <a:r>
              <a:rPr lang="en-US" altLang="zh-CN" sz="2300" b="1">
                <a:latin typeface="Times New Roman" panose="02020603050405020304" pitchFamily="18" charset="0"/>
              </a:rPr>
              <a:t>make a snowman    </a:t>
            </a:r>
          </a:p>
          <a:p>
            <a:pPr lvl="0">
              <a:lnSpc>
                <a:spcPct val="110000"/>
              </a:lnSpc>
            </a:pPr>
            <a:r>
              <a:rPr lang="en-US" altLang="zh-CN" sz="2300" b="1">
                <a:latin typeface="Times New Roman" panose="02020603050405020304" pitchFamily="18" charset="0"/>
              </a:rPr>
              <a:t>sweep the snow</a:t>
            </a:r>
            <a:endParaRPr lang="en-US" altLang="zh-CN" sz="2300" b="1">
              <a:latin typeface="Times New Roman" panose="02020603050405020304" pitchFamily="18" charset="0"/>
              <a:ea typeface="Times New Roman" panose="02020603050405020304" pitchFamily="18" charset="0"/>
            </a:endParaRPr>
          </a:p>
        </p:txBody>
      </p:sp>
      <p:sp>
        <p:nvSpPr>
          <p:cNvPr id="19463" name="矩形 7"/>
          <p:cNvSpPr/>
          <p:nvPr/>
        </p:nvSpPr>
        <p:spPr>
          <a:xfrm>
            <a:off x="4982767" y="1412081"/>
            <a:ext cx="3317081" cy="3467103"/>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20000"/>
              </a:lnSpc>
            </a:pPr>
            <a:r>
              <a:rPr lang="en-US" altLang="zh-CN" sz="2300" b="1">
                <a:latin typeface="Times New Roman" panose="02020603050405020304" pitchFamily="18" charset="0"/>
              </a:rPr>
              <a:t>season     spring     little</a:t>
            </a:r>
          </a:p>
          <a:p>
            <a:pPr lvl="0">
              <a:lnSpc>
                <a:spcPct val="120000"/>
              </a:lnSpc>
            </a:pPr>
            <a:r>
              <a:rPr lang="en-US" altLang="zh-CN" sz="2300" b="1">
                <a:latin typeface="Times New Roman" panose="02020603050405020304" pitchFamily="18" charset="0"/>
              </a:rPr>
              <a:t>green       bird        fly</a:t>
            </a:r>
          </a:p>
          <a:p>
            <a:pPr lvl="0">
              <a:lnSpc>
                <a:spcPct val="120000"/>
              </a:lnSpc>
            </a:pPr>
            <a:r>
              <a:rPr lang="en-US" altLang="zh-CN" sz="2300" b="1">
                <a:latin typeface="Times New Roman" panose="02020603050405020304" pitchFamily="18" charset="0"/>
              </a:rPr>
              <a:t>begin      close      summer</a:t>
            </a:r>
          </a:p>
          <a:p>
            <a:pPr lvl="0">
              <a:lnSpc>
                <a:spcPct val="120000"/>
              </a:lnSpc>
            </a:pPr>
            <a:r>
              <a:rPr lang="en-US" altLang="zh-CN" sz="2300" b="1">
                <a:latin typeface="Times New Roman" panose="02020603050405020304" pitchFamily="18" charset="0"/>
              </a:rPr>
              <a:t>weather   heavy      rain</a:t>
            </a:r>
          </a:p>
          <a:p>
            <a:pPr lvl="0">
              <a:lnSpc>
                <a:spcPct val="120000"/>
              </a:lnSpc>
            </a:pPr>
            <a:r>
              <a:rPr lang="en-US" altLang="zh-CN" sz="2300" b="1">
                <a:latin typeface="Times New Roman" panose="02020603050405020304" pitchFamily="18" charset="0"/>
              </a:rPr>
              <a:t>autumn   yellow    brown</a:t>
            </a:r>
          </a:p>
          <a:p>
            <a:pPr lvl="0">
              <a:lnSpc>
                <a:spcPct val="120000"/>
              </a:lnSpc>
            </a:pPr>
            <a:r>
              <a:rPr lang="en-US" altLang="zh-CN" sz="2300" b="1">
                <a:latin typeface="Times New Roman" panose="02020603050405020304" pitchFamily="18" charset="0"/>
              </a:rPr>
              <a:t>white       winter   snowman</a:t>
            </a:r>
            <a:endParaRPr lang="en-US" altLang="zh-CN" sz="2300" b="1">
              <a:latin typeface="Times New Roman" panose="02020603050405020304" pitchFamily="18" charset="0"/>
              <a:ea typeface="Times New Roman" panose="02020603050405020304" pitchFamily="18" charset="0"/>
            </a:endParaRPr>
          </a:p>
        </p:txBody>
      </p:sp>
      <p:sp>
        <p:nvSpPr>
          <p:cNvPr id="19464" name="矩形 11"/>
          <p:cNvSpPr/>
          <p:nvPr/>
        </p:nvSpPr>
        <p:spPr>
          <a:xfrm>
            <a:off x="2394348" y="4700588"/>
            <a:ext cx="1065035" cy="377026"/>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2000" b="1">
                <a:solidFill>
                  <a:srgbClr val="000000"/>
                </a:solidFill>
                <a:latin typeface="Times New Roman" panose="02020603050405020304" pitchFamily="18" charset="0"/>
              </a:rPr>
              <a:t>SKILLS</a:t>
            </a:r>
            <a:endParaRPr lang="zh-CN" altLang="en-US" sz="2000"/>
          </a:p>
        </p:txBody>
      </p:sp>
      <p:sp>
        <p:nvSpPr>
          <p:cNvPr id="19465" name="矩形 13"/>
          <p:cNvSpPr/>
          <p:nvPr/>
        </p:nvSpPr>
        <p:spPr>
          <a:xfrm>
            <a:off x="3506391" y="4713685"/>
            <a:ext cx="754053" cy="346249"/>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b="1">
                <a:latin typeface="Times New Roman" panose="02020603050405020304" pitchFamily="18" charset="0"/>
              </a:rPr>
              <a:t>Listen</a:t>
            </a:r>
            <a:endParaRPr lang="zh-CN" altLang="en-US" b="1">
              <a:latin typeface="Times New Roman" panose="02020603050405020304" pitchFamily="18" charset="0"/>
              <a:ea typeface="Times New Roman" panose="02020603050405020304" pitchFamily="18" charset="0"/>
            </a:endParaRPr>
          </a:p>
        </p:txBody>
      </p:sp>
      <p:sp>
        <p:nvSpPr>
          <p:cNvPr id="19466" name="矩形 17"/>
          <p:cNvSpPr/>
          <p:nvPr/>
        </p:nvSpPr>
        <p:spPr>
          <a:xfrm>
            <a:off x="4308873" y="4707732"/>
            <a:ext cx="734615" cy="345281"/>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b="1">
                <a:latin typeface="Times New Roman" panose="02020603050405020304" pitchFamily="18" charset="0"/>
              </a:rPr>
              <a:t>Speak</a:t>
            </a:r>
            <a:endParaRPr lang="zh-CN" altLang="en-US" b="1">
              <a:latin typeface="Times New Roman" panose="02020603050405020304" pitchFamily="18" charset="0"/>
              <a:ea typeface="Times New Roman" panose="02020603050405020304" pitchFamily="18" charset="0"/>
            </a:endParaRPr>
          </a:p>
        </p:txBody>
      </p:sp>
      <p:sp>
        <p:nvSpPr>
          <p:cNvPr id="19467" name="矩形 18"/>
          <p:cNvSpPr/>
          <p:nvPr/>
        </p:nvSpPr>
        <p:spPr>
          <a:xfrm>
            <a:off x="5158979" y="4711304"/>
            <a:ext cx="645319" cy="345281"/>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b="1">
                <a:latin typeface="Times New Roman" panose="02020603050405020304" pitchFamily="18" charset="0"/>
              </a:rPr>
              <a:t>Read</a:t>
            </a:r>
            <a:endParaRPr lang="zh-CN" altLang="en-US" b="1">
              <a:latin typeface="Times New Roman" panose="02020603050405020304" pitchFamily="18" charset="0"/>
              <a:ea typeface="Times New Roman" panose="02020603050405020304" pitchFamily="18" charset="0"/>
            </a:endParaRPr>
          </a:p>
        </p:txBody>
      </p:sp>
      <p:sp>
        <p:nvSpPr>
          <p:cNvPr id="19468" name="矩形 19"/>
          <p:cNvSpPr/>
          <p:nvPr/>
        </p:nvSpPr>
        <p:spPr>
          <a:xfrm>
            <a:off x="5931694" y="4706542"/>
            <a:ext cx="715581" cy="346249"/>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b="1">
                <a:latin typeface="Times New Roman" panose="02020603050405020304" pitchFamily="18" charset="0"/>
              </a:rPr>
              <a:t>Write</a:t>
            </a:r>
            <a:endParaRPr lang="zh-CN" altLang="en-US" b="1">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Effect transition="in" filter="fade">
                                      <p:cBhvr>
                                        <p:cTn id="7" dur="500" fill="hold"/>
                                        <p:tgtEl>
                                          <p:spTgt spid="194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2">
                                            <p:txEl>
                                              <p:pRg st="1" end="1"/>
                                            </p:txEl>
                                          </p:spTgt>
                                        </p:tgtEl>
                                        <p:attrNameLst>
                                          <p:attrName>style.visibility</p:attrName>
                                        </p:attrNameLst>
                                      </p:cBhvr>
                                      <p:to>
                                        <p:strVal val="visible"/>
                                      </p:to>
                                    </p:set>
                                    <p:animEffect transition="in" filter="fade">
                                      <p:cBhvr>
                                        <p:cTn id="12" dur="500" fill="hold"/>
                                        <p:tgtEl>
                                          <p:spTgt spid="194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2">
                                            <p:txEl>
                                              <p:pRg st="2" end="2"/>
                                            </p:txEl>
                                          </p:spTgt>
                                        </p:tgtEl>
                                        <p:attrNameLst>
                                          <p:attrName>style.visibility</p:attrName>
                                        </p:attrNameLst>
                                      </p:cBhvr>
                                      <p:to>
                                        <p:strVal val="visible"/>
                                      </p:to>
                                    </p:set>
                                    <p:animEffect transition="in" filter="fade">
                                      <p:cBhvr>
                                        <p:cTn id="17" dur="500" fill="hold"/>
                                        <p:tgtEl>
                                          <p:spTgt spid="194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62">
                                            <p:txEl>
                                              <p:pRg st="3" end="3"/>
                                            </p:txEl>
                                          </p:spTgt>
                                        </p:tgtEl>
                                        <p:attrNameLst>
                                          <p:attrName>style.visibility</p:attrName>
                                        </p:attrNameLst>
                                      </p:cBhvr>
                                      <p:to>
                                        <p:strVal val="visible"/>
                                      </p:to>
                                    </p:set>
                                    <p:animEffect transition="in" filter="fade">
                                      <p:cBhvr>
                                        <p:cTn id="22" dur="500" fill="hold"/>
                                        <p:tgtEl>
                                          <p:spTgt spid="194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62">
                                            <p:txEl>
                                              <p:pRg st="4" end="4"/>
                                            </p:txEl>
                                          </p:spTgt>
                                        </p:tgtEl>
                                        <p:attrNameLst>
                                          <p:attrName>style.visibility</p:attrName>
                                        </p:attrNameLst>
                                      </p:cBhvr>
                                      <p:to>
                                        <p:strVal val="visible"/>
                                      </p:to>
                                    </p:set>
                                    <p:animEffect transition="in" filter="fade">
                                      <p:cBhvr>
                                        <p:cTn id="27" dur="500" fill="hold"/>
                                        <p:tgtEl>
                                          <p:spTgt spid="194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62">
                                            <p:txEl>
                                              <p:pRg st="5" end="5"/>
                                            </p:txEl>
                                          </p:spTgt>
                                        </p:tgtEl>
                                        <p:attrNameLst>
                                          <p:attrName>style.visibility</p:attrName>
                                        </p:attrNameLst>
                                      </p:cBhvr>
                                      <p:to>
                                        <p:strVal val="visible"/>
                                      </p:to>
                                    </p:set>
                                    <p:animEffect transition="in" filter="fade">
                                      <p:cBhvr>
                                        <p:cTn id="32" dur="500" fill="hold"/>
                                        <p:tgtEl>
                                          <p:spTgt spid="194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462">
                                            <p:txEl>
                                              <p:pRg st="6" end="6"/>
                                            </p:txEl>
                                          </p:spTgt>
                                        </p:tgtEl>
                                        <p:attrNameLst>
                                          <p:attrName>style.visibility</p:attrName>
                                        </p:attrNameLst>
                                      </p:cBhvr>
                                      <p:to>
                                        <p:strVal val="visible"/>
                                      </p:to>
                                    </p:set>
                                    <p:animEffect transition="in" filter="fade">
                                      <p:cBhvr>
                                        <p:cTn id="37" dur="500" fill="hold"/>
                                        <p:tgtEl>
                                          <p:spTgt spid="194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462">
                                            <p:txEl>
                                              <p:pRg st="7" end="7"/>
                                            </p:txEl>
                                          </p:spTgt>
                                        </p:tgtEl>
                                        <p:attrNameLst>
                                          <p:attrName>style.visibility</p:attrName>
                                        </p:attrNameLst>
                                      </p:cBhvr>
                                      <p:to>
                                        <p:strVal val="visible"/>
                                      </p:to>
                                    </p:set>
                                    <p:animEffect transition="in" filter="fade">
                                      <p:cBhvr>
                                        <p:cTn id="42" dur="500" fill="hold"/>
                                        <p:tgtEl>
                                          <p:spTgt spid="1946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463">
                                            <p:txEl>
                                              <p:pRg st="0" end="0"/>
                                            </p:txEl>
                                          </p:spTgt>
                                        </p:tgtEl>
                                        <p:attrNameLst>
                                          <p:attrName>style.visibility</p:attrName>
                                        </p:attrNameLst>
                                      </p:cBhvr>
                                      <p:to>
                                        <p:strVal val="visible"/>
                                      </p:to>
                                    </p:set>
                                    <p:animEffect transition="in" filter="wipe(left)">
                                      <p:cBhvr>
                                        <p:cTn id="47" dur="500" fill="hold"/>
                                        <p:tgtEl>
                                          <p:spTgt spid="1946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463">
                                            <p:txEl>
                                              <p:pRg st="1" end="1"/>
                                            </p:txEl>
                                          </p:spTgt>
                                        </p:tgtEl>
                                        <p:attrNameLst>
                                          <p:attrName>style.visibility</p:attrName>
                                        </p:attrNameLst>
                                      </p:cBhvr>
                                      <p:to>
                                        <p:strVal val="visible"/>
                                      </p:to>
                                    </p:set>
                                    <p:animEffect transition="in" filter="wipe(left)">
                                      <p:cBhvr>
                                        <p:cTn id="52" dur="500" fill="hold"/>
                                        <p:tgtEl>
                                          <p:spTgt spid="1946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463">
                                            <p:txEl>
                                              <p:pRg st="2" end="2"/>
                                            </p:txEl>
                                          </p:spTgt>
                                        </p:tgtEl>
                                        <p:attrNameLst>
                                          <p:attrName>style.visibility</p:attrName>
                                        </p:attrNameLst>
                                      </p:cBhvr>
                                      <p:to>
                                        <p:strVal val="visible"/>
                                      </p:to>
                                    </p:set>
                                    <p:animEffect transition="in" filter="wipe(left)">
                                      <p:cBhvr>
                                        <p:cTn id="57" dur="500" fill="hold"/>
                                        <p:tgtEl>
                                          <p:spTgt spid="1946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463">
                                            <p:txEl>
                                              <p:pRg st="3" end="3"/>
                                            </p:txEl>
                                          </p:spTgt>
                                        </p:tgtEl>
                                        <p:attrNameLst>
                                          <p:attrName>style.visibility</p:attrName>
                                        </p:attrNameLst>
                                      </p:cBhvr>
                                      <p:to>
                                        <p:strVal val="visible"/>
                                      </p:to>
                                    </p:set>
                                    <p:animEffect transition="in" filter="wipe(left)">
                                      <p:cBhvr>
                                        <p:cTn id="62" dur="500" fill="hold"/>
                                        <p:tgtEl>
                                          <p:spTgt spid="1946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463">
                                            <p:txEl>
                                              <p:pRg st="4" end="4"/>
                                            </p:txEl>
                                          </p:spTgt>
                                        </p:tgtEl>
                                        <p:attrNameLst>
                                          <p:attrName>style.visibility</p:attrName>
                                        </p:attrNameLst>
                                      </p:cBhvr>
                                      <p:to>
                                        <p:strVal val="visible"/>
                                      </p:to>
                                    </p:set>
                                    <p:animEffect transition="in" filter="wipe(left)">
                                      <p:cBhvr>
                                        <p:cTn id="67" dur="500" fill="hold"/>
                                        <p:tgtEl>
                                          <p:spTgt spid="1946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463">
                                            <p:txEl>
                                              <p:pRg st="5" end="5"/>
                                            </p:txEl>
                                          </p:spTgt>
                                        </p:tgtEl>
                                        <p:attrNameLst>
                                          <p:attrName>style.visibility</p:attrName>
                                        </p:attrNameLst>
                                      </p:cBhvr>
                                      <p:to>
                                        <p:strVal val="visible"/>
                                      </p:to>
                                    </p:set>
                                    <p:animEffect transition="in" filter="wipe(left)">
                                      <p:cBhvr>
                                        <p:cTn id="72" dur="500" fill="hold"/>
                                        <p:tgtEl>
                                          <p:spTgt spid="194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uiExpand="1" build="p"/>
      <p:bldP spid="1946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p:nvPr/>
        </p:nvSpPr>
        <p:spPr>
          <a:xfrm>
            <a:off x="1182291" y="325041"/>
            <a:ext cx="1875234" cy="529828"/>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dirty="0">
                <a:solidFill>
                  <a:srgbClr val="FF0000"/>
                </a:solidFill>
                <a:latin typeface="Times New Roman" panose="02020603050405020304" pitchFamily="18" charset="0"/>
              </a:rPr>
              <a:t>Fun Facts</a:t>
            </a:r>
            <a:endParaRPr lang="zh-CN" altLang="en-US" sz="3000" b="1" dirty="0">
              <a:solidFill>
                <a:srgbClr val="FF0000"/>
              </a:solidFill>
              <a:latin typeface="Times New Roman" panose="02020603050405020304" pitchFamily="18" charset="0"/>
              <a:ea typeface="Times New Roman" panose="02020603050405020304" pitchFamily="18" charset="0"/>
            </a:endParaRPr>
          </a:p>
        </p:txBody>
      </p:sp>
      <p:sp>
        <p:nvSpPr>
          <p:cNvPr id="20482" name="TextBox 2"/>
          <p:cNvSpPr/>
          <p:nvPr/>
        </p:nvSpPr>
        <p:spPr>
          <a:xfrm>
            <a:off x="2782491" y="856060"/>
            <a:ext cx="3905250" cy="483394"/>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gn="ctr"/>
            <a:r>
              <a:rPr lang="en-US" altLang="zh-CN" sz="2700" b="1" dirty="0">
                <a:solidFill>
                  <a:srgbClr val="0000FF"/>
                </a:solidFill>
                <a:latin typeface="Times New Roman" panose="02020603050405020304" pitchFamily="18" charset="0"/>
              </a:rPr>
              <a:t>Reading for knowledge</a:t>
            </a:r>
            <a:endParaRPr lang="zh-CN" altLang="en-US" sz="2700" b="1" dirty="0">
              <a:solidFill>
                <a:srgbClr val="0000FF"/>
              </a:solidFill>
              <a:latin typeface="Times New Roman" panose="02020603050405020304" pitchFamily="18" charset="0"/>
              <a:ea typeface="Times New Roman" panose="02020603050405020304" pitchFamily="18" charset="0"/>
            </a:endParaRPr>
          </a:p>
        </p:txBody>
      </p:sp>
      <p:sp>
        <p:nvSpPr>
          <p:cNvPr id="20483" name="矩形 3"/>
          <p:cNvSpPr/>
          <p:nvPr/>
        </p:nvSpPr>
        <p:spPr>
          <a:xfrm>
            <a:off x="792957" y="1433513"/>
            <a:ext cx="7884319" cy="2583656"/>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30000"/>
              </a:lnSpc>
            </a:pPr>
            <a:r>
              <a:rPr lang="en-US" altLang="zh-CN" sz="2400" b="1" dirty="0">
                <a:latin typeface="Times New Roman" panose="02020603050405020304" pitchFamily="18" charset="0"/>
              </a:rPr>
              <a:t>Do you know what children do at Easter?</a:t>
            </a:r>
            <a:endParaRPr lang="zh-CN" altLang="zh-CN" sz="2400" b="1" dirty="0">
              <a:latin typeface="Times New Roman" panose="02020603050405020304" pitchFamily="18" charset="0"/>
            </a:endParaRPr>
          </a:p>
          <a:p>
            <a:pPr>
              <a:lnSpc>
                <a:spcPct val="130000"/>
              </a:lnSpc>
              <a:spcBef>
                <a:spcPts val="900"/>
              </a:spcBef>
            </a:pPr>
            <a:r>
              <a:rPr lang="en-US" altLang="zh-CN" sz="2400" b="1" dirty="0">
                <a:latin typeface="Times New Roman" panose="02020603050405020304" pitchFamily="18" charset="0"/>
              </a:rPr>
              <a:t>Easter is a festival in Western countries. Children often play a game called the Easter egg-hunt. It is an old English game. The children take little baskets to a field. They look for Easter eggs in the grass. </a:t>
            </a:r>
            <a:endParaRPr lang="zh-CN" altLang="zh-CN" sz="2400" b="1"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randombar(horizontal)">
                                      <p:cBhvr>
                                        <p:cTn id="7" dur="500" fill="hold"/>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randombar(horizontal)">
                                      <p:cBhvr>
                                        <p:cTn id="12" dur="500" fill="hold"/>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Box 1"/>
          <p:cNvSpPr/>
          <p:nvPr/>
        </p:nvSpPr>
        <p:spPr>
          <a:xfrm>
            <a:off x="1159669" y="357187"/>
            <a:ext cx="1754981" cy="529829"/>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dirty="0">
                <a:solidFill>
                  <a:srgbClr val="FF0000"/>
                </a:solidFill>
                <a:latin typeface="Times New Roman" panose="02020603050405020304" pitchFamily="18" charset="0"/>
              </a:rPr>
              <a:t>Fun story</a:t>
            </a:r>
            <a:endParaRPr lang="zh-CN" altLang="en-US" sz="3000" b="1" dirty="0">
              <a:solidFill>
                <a:srgbClr val="FF0000"/>
              </a:solidFill>
              <a:latin typeface="Times New Roman" panose="02020603050405020304" pitchFamily="18" charset="0"/>
              <a:ea typeface="Times New Roman" panose="02020603050405020304" pitchFamily="18" charset="0"/>
            </a:endParaRPr>
          </a:p>
        </p:txBody>
      </p:sp>
      <p:pic>
        <p:nvPicPr>
          <p:cNvPr id="3074" name="Picture 3">
            <a:hlinkClick r:id="rId2" action="ppaction://hlinkfile"/>
          </p:cNvPr>
          <p:cNvPicPr>
            <a:picLocks noChangeAspect="1"/>
          </p:cNvPicPr>
          <p:nvPr/>
        </p:nvPicPr>
        <p:blipFill>
          <a:blip r:embed="rId3" cstate="screen"/>
          <a:stretch>
            <a:fillRect/>
          </a:stretch>
        </p:blipFill>
        <p:spPr>
          <a:xfrm>
            <a:off x="1052513" y="1162050"/>
            <a:ext cx="6988969" cy="2201466"/>
          </a:xfrm>
          <a:prstGeom prst="rect">
            <a:avLst/>
          </a:prstGeom>
          <a:noFill/>
          <a:ln>
            <a:noFill/>
            <a:miter lim="800000"/>
            <a:headEnd/>
            <a:tailEnd/>
          </a:ln>
        </p:spPr>
      </p:pic>
      <p:pic>
        <p:nvPicPr>
          <p:cNvPr id="3075" name="Picture 4" descr="点击画面">
            <a:hlinkClick r:id="rId2"/>
          </p:cNvPr>
          <p:cNvPicPr>
            <a:picLocks noChangeAspect="1"/>
          </p:cNvPicPr>
          <p:nvPr/>
        </p:nvPicPr>
        <p:blipFill>
          <a:blip r:embed="rId4" cstate="screen"/>
          <a:stretch>
            <a:fillRect/>
          </a:stretch>
        </p:blipFill>
        <p:spPr>
          <a:xfrm>
            <a:off x="3175398" y="3504010"/>
            <a:ext cx="2744390" cy="702469"/>
          </a:xfrm>
          <a:prstGeom prst="rect">
            <a:avLst/>
          </a:prstGeom>
          <a:noFill/>
          <a:ln>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1"/>
          <p:cNvSpPr/>
          <p:nvPr/>
        </p:nvSpPr>
        <p:spPr>
          <a:xfrm>
            <a:off x="1250157" y="876300"/>
            <a:ext cx="7150894" cy="2769394"/>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40000"/>
              </a:lnSpc>
            </a:pPr>
            <a:r>
              <a:rPr lang="zh-CN" altLang="zh-CN" sz="2400" b="1" dirty="0">
                <a:solidFill>
                  <a:srgbClr val="0000FF"/>
                </a:solidFill>
                <a:latin typeface="黑体" panose="02010609060101010101" pitchFamily="49" charset="-122"/>
                <a:ea typeface="黑体" panose="02010609060101010101" pitchFamily="49" charset="-122"/>
              </a:rPr>
              <a:t>你知道孩子们在复活节做什么吗？</a:t>
            </a:r>
          </a:p>
          <a:p>
            <a:pPr>
              <a:lnSpc>
                <a:spcPct val="140000"/>
              </a:lnSpc>
              <a:spcBef>
                <a:spcPts val="900"/>
              </a:spcBef>
            </a:pPr>
            <a:r>
              <a:rPr lang="zh-CN" altLang="zh-CN" sz="2400" b="1" dirty="0">
                <a:solidFill>
                  <a:srgbClr val="0000FF"/>
                </a:solidFill>
                <a:latin typeface="黑体" panose="02010609060101010101" pitchFamily="49" charset="-122"/>
                <a:ea typeface="黑体" panose="02010609060101010101" pitchFamily="49" charset="-122"/>
              </a:rPr>
              <a:t>复活节是西方国家的一个节日。孩子们经常玩一个叫寻找复活节彩蛋的游戏。它是一个很老的英国游戏。孩子们带着小篮子来到田地里。他们在草里寻找复活节彩蛋。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Effect transition="in" filter="fade">
                                      <p:cBhvr>
                                        <p:cTn id="7" dur="500" fill="hold"/>
                                        <p:tgtEl>
                                          <p:spTgt spid="215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5">
                                            <p:txEl>
                                              <p:pRg st="1" end="1"/>
                                            </p:txEl>
                                          </p:spTgt>
                                        </p:tgtEl>
                                        <p:attrNameLst>
                                          <p:attrName>style.visibility</p:attrName>
                                        </p:attrNameLst>
                                      </p:cBhvr>
                                      <p:to>
                                        <p:strVal val="visible"/>
                                      </p:to>
                                    </p:set>
                                    <p:animEffect transition="in" filter="fade">
                                      <p:cBhvr>
                                        <p:cTn id="12" dur="500" fill="hold"/>
                                        <p:tgtEl>
                                          <p:spTgt spid="215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1"/>
          <p:cNvSpPr/>
          <p:nvPr/>
        </p:nvSpPr>
        <p:spPr>
          <a:xfrm>
            <a:off x="864394" y="496491"/>
            <a:ext cx="7758113" cy="2491978"/>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25000"/>
              </a:lnSpc>
            </a:pPr>
            <a:r>
              <a:rPr lang="en-US" altLang="zh-CN" sz="2400" b="1">
                <a:latin typeface="Times New Roman" panose="02020603050405020304" pitchFamily="18" charset="0"/>
              </a:rPr>
              <a:t>They try to fill their baskets with eggs. Most English and American children like to play this game. They all love to eat the real eggs and the chocolate eggs.</a:t>
            </a:r>
            <a:endParaRPr lang="zh-CN" altLang="zh-CN" sz="2400" b="1">
              <a:latin typeface="Times New Roman" panose="02020603050405020304" pitchFamily="18" charset="0"/>
            </a:endParaRPr>
          </a:p>
          <a:p>
            <a:pPr>
              <a:lnSpc>
                <a:spcPct val="125000"/>
              </a:lnSpc>
              <a:spcBef>
                <a:spcPts val="900"/>
              </a:spcBef>
            </a:pPr>
            <a:r>
              <a:rPr lang="en-US" altLang="zh-CN" sz="2400" b="1">
                <a:latin typeface="Times New Roman" panose="02020603050405020304" pitchFamily="18" charset="0"/>
              </a:rPr>
              <a:t>Easter is in spring. It celebrates the start of new life. An egg is the best way to show this.</a:t>
            </a:r>
            <a:endParaRPr lang="zh-CN" altLang="zh-CN" sz="2400" b="1">
              <a:latin typeface="Times New Roman" panose="02020603050405020304" pitchFamily="18" charset="0"/>
              <a:ea typeface="Times New Roman" panose="02020603050405020304" pitchFamily="18" charset="0"/>
            </a:endParaRPr>
          </a:p>
        </p:txBody>
      </p:sp>
      <p:pic>
        <p:nvPicPr>
          <p:cNvPr id="22530" name="Picture 1"/>
          <p:cNvPicPr>
            <a:picLocks noChangeAspect="1"/>
          </p:cNvPicPr>
          <p:nvPr/>
        </p:nvPicPr>
        <p:blipFill>
          <a:blip r:embed="rId2" cstate="screen">
            <a:clrChange>
              <a:clrFrom>
                <a:srgbClr val="FBFEF7"/>
              </a:clrFrom>
              <a:clrTo>
                <a:srgbClr val="FBFEF7">
                  <a:alpha val="0"/>
                </a:srgbClr>
              </a:clrTo>
            </a:clrChange>
          </a:blip>
          <a:stretch>
            <a:fillRect/>
          </a:stretch>
        </p:blipFill>
        <p:spPr>
          <a:xfrm>
            <a:off x="864394" y="2874169"/>
            <a:ext cx="7900988" cy="1656160"/>
          </a:xfrm>
          <a:prstGeom prst="rect">
            <a:avLst/>
          </a:prstGeom>
          <a:noFill/>
          <a:ln>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 calcmode="lin" valueType="num">
                                      <p:cBhvr>
                                        <p:cTn id="7" dur="1000" fill="hold"/>
                                        <p:tgtEl>
                                          <p:spTgt spid="2252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2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29">
                                            <p:txEl>
                                              <p:pRg st="0" end="0"/>
                                            </p:txEl>
                                          </p:spTgt>
                                        </p:tgtEl>
                                        <p:attrNameLst>
                                          <p:attrName>style.rotation</p:attrName>
                                        </p:attrNameLst>
                                      </p:cBhvr>
                                      <p:tavLst>
                                        <p:tav tm="0">
                                          <p:val>
                                            <p:fltVal val="90"/>
                                          </p:val>
                                        </p:tav>
                                        <p:tav tm="100000">
                                          <p:val>
                                            <p:fltVal val="0"/>
                                          </p:val>
                                        </p:tav>
                                      </p:tavLst>
                                    </p:anim>
                                    <p:animEffect transition="in" filter="fade">
                                      <p:cBhvr>
                                        <p:cTn id="10" dur="1000" fill="hold"/>
                                        <p:tgtEl>
                                          <p:spTgt spid="225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2529">
                                            <p:txEl>
                                              <p:pRg st="1" end="1"/>
                                            </p:txEl>
                                          </p:spTgt>
                                        </p:tgtEl>
                                        <p:attrNameLst>
                                          <p:attrName>style.visibility</p:attrName>
                                        </p:attrNameLst>
                                      </p:cBhvr>
                                      <p:to>
                                        <p:strVal val="visible"/>
                                      </p:to>
                                    </p:set>
                                    <p:anim calcmode="lin" valueType="num">
                                      <p:cBhvr>
                                        <p:cTn id="15" dur="1000" fill="hold"/>
                                        <p:tgtEl>
                                          <p:spTgt spid="2252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252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2529">
                                            <p:txEl>
                                              <p:pRg st="1" end="1"/>
                                            </p:txEl>
                                          </p:spTgt>
                                        </p:tgtEl>
                                        <p:attrNameLst>
                                          <p:attrName>style.rotation</p:attrName>
                                        </p:attrNameLst>
                                      </p:cBhvr>
                                      <p:tavLst>
                                        <p:tav tm="0">
                                          <p:val>
                                            <p:fltVal val="90"/>
                                          </p:val>
                                        </p:tav>
                                        <p:tav tm="100000">
                                          <p:val>
                                            <p:fltVal val="0"/>
                                          </p:val>
                                        </p:tav>
                                      </p:tavLst>
                                    </p:anim>
                                    <p:animEffect transition="in" filter="fade">
                                      <p:cBhvr>
                                        <p:cTn id="18" dur="1000" fill="hold"/>
                                        <p:tgtEl>
                                          <p:spTgt spid="225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1"/>
          <p:cNvSpPr/>
          <p:nvPr/>
        </p:nvSpPr>
        <p:spPr>
          <a:xfrm>
            <a:off x="764381" y="702469"/>
            <a:ext cx="7915275" cy="2176463"/>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nSpc>
                <a:spcPct val="135000"/>
              </a:lnSpc>
              <a:spcBef>
                <a:spcPts val="900"/>
              </a:spcBef>
            </a:pPr>
            <a:r>
              <a:rPr lang="zh-CN" altLang="zh-CN" sz="2400" b="1">
                <a:solidFill>
                  <a:srgbClr val="0000FF"/>
                </a:solidFill>
                <a:latin typeface="黑体" panose="02010609060101010101" pitchFamily="49" charset="-122"/>
                <a:ea typeface="黑体" panose="02010609060101010101" pitchFamily="49" charset="-122"/>
              </a:rPr>
              <a:t>他们尽量把他们的篮子用蛋填满。大多数英国和美国的孩子喜欢玩这个游戏。他们都喜欢吃真正的蛋和巧克力蛋。</a:t>
            </a:r>
          </a:p>
          <a:p>
            <a:pPr>
              <a:lnSpc>
                <a:spcPct val="135000"/>
              </a:lnSpc>
              <a:spcBef>
                <a:spcPts val="900"/>
              </a:spcBef>
            </a:pPr>
            <a:r>
              <a:rPr lang="zh-CN" altLang="zh-CN" sz="2400" b="1">
                <a:solidFill>
                  <a:srgbClr val="0000FF"/>
                </a:solidFill>
                <a:latin typeface="黑体" panose="02010609060101010101" pitchFamily="49" charset="-122"/>
                <a:ea typeface="黑体" panose="02010609060101010101" pitchFamily="49" charset="-122"/>
              </a:rPr>
              <a:t>复活节在春天。它是为了庆祝新生命的开始。彩蛋是表达这一庆祝的最佳方式。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Effect transition="in" filter="wipe(down)">
                                      <p:cBhvr>
                                        <p:cTn id="7" dur="500" fill="hold"/>
                                        <p:tgtEl>
                                          <p:spTgt spid="235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3">
                                            <p:txEl>
                                              <p:pRg st="1" end="1"/>
                                            </p:txEl>
                                          </p:spTgt>
                                        </p:tgtEl>
                                        <p:attrNameLst>
                                          <p:attrName>style.visibility</p:attrName>
                                        </p:attrNameLst>
                                      </p:cBhvr>
                                      <p:to>
                                        <p:strVal val="visible"/>
                                      </p:to>
                                    </p:set>
                                    <p:animEffect transition="in" filter="wipe(down)">
                                      <p:cBhvr>
                                        <p:cTn id="12" dur="500" fill="hold"/>
                                        <p:tgtEl>
                                          <p:spTgt spid="235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2"/>
          <p:cNvSpPr/>
          <p:nvPr/>
        </p:nvSpPr>
        <p:spPr>
          <a:xfrm>
            <a:off x="757238" y="896541"/>
            <a:ext cx="8008144" cy="2947988"/>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30000"/>
              </a:lnSpc>
            </a:pPr>
            <a:r>
              <a:rPr lang="en-US" altLang="zh-CN" sz="2400" b="1">
                <a:solidFill>
                  <a:srgbClr val="000000"/>
                </a:solidFill>
                <a:latin typeface="Times New Roman" panose="02020603050405020304" pitchFamily="18" charset="0"/>
              </a:rPr>
              <a:t>Paul is a little boy in England. Paul’s mother makes Easter eggs for an egg-hunt. It is the day before Easter. She cooks some eggs. Then she colours them. There are red, green, yellow and blue eggs. Paul’s mother also buys some chocolate eggs in the supermarket. They are colourful. Paul loves the chocolate eggs.</a:t>
            </a:r>
            <a:endParaRPr lang="zh-CN" altLang="en-US" sz="2400" b="1">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p:cTn id="7" dur="500" fill="hold"/>
                                        <p:tgtEl>
                                          <p:spTgt spid="24577"/>
                                        </p:tgtEl>
                                        <p:attrNameLst>
                                          <p:attrName>ppt_x</p:attrName>
                                        </p:attrNameLst>
                                      </p:cBhvr>
                                      <p:tavLst>
                                        <p:tav tm="0">
                                          <p:val>
                                            <p:strVal val="#ppt_x"/>
                                          </p:val>
                                        </p:tav>
                                        <p:tav tm="100000">
                                          <p:val>
                                            <p:strVal val="#ppt_x"/>
                                          </p:val>
                                        </p:tav>
                                      </p:tavLst>
                                    </p:anim>
                                    <p:anim calcmode="lin" valueType="num">
                                      <p:cBhvr>
                                        <p:cTn id="8" dur="500" fill="hold"/>
                                        <p:tgtEl>
                                          <p:spTgt spid="24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1"/>
          <p:cNvSpPr/>
          <p:nvPr/>
        </p:nvSpPr>
        <p:spPr>
          <a:xfrm>
            <a:off x="850106" y="983457"/>
            <a:ext cx="7700963" cy="2559844"/>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35000"/>
              </a:lnSpc>
            </a:pPr>
            <a:r>
              <a:rPr lang="zh-CN" altLang="zh-CN" sz="2400" b="1">
                <a:solidFill>
                  <a:srgbClr val="0000FF"/>
                </a:solidFill>
                <a:latin typeface="黑体" panose="02010609060101010101" pitchFamily="49" charset="-122"/>
                <a:ea typeface="黑体" panose="02010609060101010101" pitchFamily="49" charset="-122"/>
              </a:rPr>
              <a:t>保罗是英国的一个小男孩。保罗的妈妈为寻找彩蛋游戏做复活节彩蛋。这是复活节的前一天。她做了很多蛋。然后她给它们涂上颜色。有红色、绿色、黄色和蓝色的蛋。保罗的妈妈也在超市里买了一些巧克力蛋。它们五颜六色的。保罗喜爱这些巧克力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fade">
                                      <p:cBhvr>
                                        <p:cTn id="7" dur="500" fill="hold"/>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p:nvPr/>
        </p:nvSpPr>
        <p:spPr>
          <a:xfrm>
            <a:off x="1182292" y="325041"/>
            <a:ext cx="2611040" cy="529828"/>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dirty="0">
                <a:solidFill>
                  <a:srgbClr val="FF0000"/>
                </a:solidFill>
                <a:latin typeface="Times New Roman" panose="02020603050405020304" pitchFamily="18" charset="0"/>
              </a:rPr>
              <a:t>Thinking tasks</a:t>
            </a:r>
            <a:endParaRPr lang="zh-CN" altLang="en-US" sz="3000" b="1" dirty="0">
              <a:solidFill>
                <a:srgbClr val="FF0000"/>
              </a:solidFill>
              <a:latin typeface="Times New Roman" panose="02020603050405020304" pitchFamily="18" charset="0"/>
              <a:ea typeface="Times New Roman" panose="02020603050405020304" pitchFamily="18" charset="0"/>
            </a:endParaRPr>
          </a:p>
        </p:txBody>
      </p:sp>
      <p:sp>
        <p:nvSpPr>
          <p:cNvPr id="26626" name="矩形 2"/>
          <p:cNvSpPr/>
          <p:nvPr/>
        </p:nvSpPr>
        <p:spPr>
          <a:xfrm>
            <a:off x="1100138" y="915591"/>
            <a:ext cx="6807994" cy="2847975"/>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35000"/>
              </a:lnSpc>
            </a:pPr>
            <a:r>
              <a:rPr lang="en-US" altLang="zh-CN" sz="2400" b="1" dirty="0">
                <a:latin typeface="Times New Roman" panose="02020603050405020304" pitchFamily="18" charset="0"/>
              </a:rPr>
              <a:t>1. In what season is Easter?</a:t>
            </a:r>
          </a:p>
          <a:p>
            <a:pPr>
              <a:lnSpc>
                <a:spcPct val="135000"/>
              </a:lnSpc>
              <a:spcBef>
                <a:spcPts val="1125"/>
              </a:spcBef>
            </a:pPr>
            <a:endParaRPr lang="zh-CN" altLang="zh-CN" sz="2400" b="1" dirty="0">
              <a:latin typeface="Times New Roman" panose="02020603050405020304" pitchFamily="18" charset="0"/>
            </a:endParaRPr>
          </a:p>
          <a:p>
            <a:pPr lvl="0">
              <a:lnSpc>
                <a:spcPct val="135000"/>
              </a:lnSpc>
            </a:pPr>
            <a:r>
              <a:rPr lang="en-US" altLang="zh-CN" sz="2400" b="1" dirty="0">
                <a:latin typeface="Times New Roman" panose="02020603050405020304" pitchFamily="18" charset="0"/>
              </a:rPr>
              <a:t>2. What game do American children play at Easter?</a:t>
            </a:r>
          </a:p>
          <a:p>
            <a:pPr>
              <a:lnSpc>
                <a:spcPct val="135000"/>
              </a:lnSpc>
              <a:spcBef>
                <a:spcPts val="1125"/>
              </a:spcBef>
            </a:pPr>
            <a:endParaRPr lang="zh-CN" altLang="zh-CN" sz="2400" b="1" dirty="0">
              <a:latin typeface="Times New Roman" panose="02020603050405020304" pitchFamily="18" charset="0"/>
            </a:endParaRPr>
          </a:p>
          <a:p>
            <a:pPr lvl="0">
              <a:lnSpc>
                <a:spcPct val="135000"/>
              </a:lnSpc>
            </a:pPr>
            <a:r>
              <a:rPr lang="en-US" altLang="zh-CN" sz="2400" b="1" dirty="0">
                <a:latin typeface="Times New Roman" panose="02020603050405020304" pitchFamily="18" charset="0"/>
              </a:rPr>
              <a:t>3. How do people make Easter eggs?</a:t>
            </a:r>
            <a:endParaRPr lang="en-US" altLang="zh-CN" sz="2400" b="1" dirty="0">
              <a:latin typeface="Times New Roman" panose="02020603050405020304" pitchFamily="18" charset="0"/>
              <a:ea typeface="Times New Roman" panose="02020603050405020304" pitchFamily="18" charset="0"/>
            </a:endParaRPr>
          </a:p>
        </p:txBody>
      </p:sp>
      <p:sp>
        <p:nvSpPr>
          <p:cNvPr id="26627" name="矩形 3"/>
          <p:cNvSpPr/>
          <p:nvPr/>
        </p:nvSpPr>
        <p:spPr>
          <a:xfrm>
            <a:off x="1395413" y="3765947"/>
            <a:ext cx="6734175" cy="438150"/>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2400" b="1">
                <a:solidFill>
                  <a:srgbClr val="FF0000"/>
                </a:solidFill>
                <a:latin typeface="Times New Roman" panose="02020603050405020304" pitchFamily="18" charset="0"/>
              </a:rPr>
              <a:t>First they cook some eggs. Then they colour them.</a:t>
            </a:r>
            <a:endParaRPr lang="zh-CN" altLang="zh-CN" sz="2400" b="1">
              <a:solidFill>
                <a:srgbClr val="FF0000"/>
              </a:solidFill>
              <a:latin typeface="Times New Roman" panose="02020603050405020304" pitchFamily="18" charset="0"/>
              <a:ea typeface="Times New Roman" panose="02020603050405020304" pitchFamily="18" charset="0"/>
            </a:endParaRPr>
          </a:p>
        </p:txBody>
      </p:sp>
      <p:sp>
        <p:nvSpPr>
          <p:cNvPr id="26628" name="矩形 5"/>
          <p:cNvSpPr/>
          <p:nvPr/>
        </p:nvSpPr>
        <p:spPr>
          <a:xfrm>
            <a:off x="1395413" y="1438275"/>
            <a:ext cx="2600712" cy="438582"/>
          </a:xfrm>
          <a:prstGeom prst="rect">
            <a:avLst/>
          </a:prstGeom>
          <a:noFill/>
          <a:ln>
            <a:noFill/>
            <a:miter lim="800000"/>
          </a:ln>
        </p:spPr>
        <p:txBody>
          <a:bodyPr wrap="none"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2400" b="1" dirty="0">
                <a:solidFill>
                  <a:srgbClr val="FF0000"/>
                </a:solidFill>
                <a:latin typeface="Times New Roman" panose="02020603050405020304" pitchFamily="18" charset="0"/>
              </a:rPr>
              <a:t>Easter is in spring.</a:t>
            </a:r>
            <a:endParaRPr lang="zh-CN" altLang="zh-CN" sz="2400" b="1" dirty="0">
              <a:solidFill>
                <a:srgbClr val="FF0000"/>
              </a:solidFill>
              <a:latin typeface="Times New Roman" panose="02020603050405020304" pitchFamily="18" charset="0"/>
              <a:ea typeface="Times New Roman" panose="02020603050405020304" pitchFamily="18" charset="0"/>
            </a:endParaRPr>
          </a:p>
        </p:txBody>
      </p:sp>
      <p:sp>
        <p:nvSpPr>
          <p:cNvPr id="26629" name="矩形 7"/>
          <p:cNvSpPr/>
          <p:nvPr/>
        </p:nvSpPr>
        <p:spPr>
          <a:xfrm>
            <a:off x="1395412" y="2641997"/>
            <a:ext cx="7158038" cy="438150"/>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2400" b="1">
                <a:solidFill>
                  <a:srgbClr val="FF0000"/>
                </a:solidFill>
                <a:latin typeface="Times New Roman" panose="02020603050405020304" pitchFamily="18" charset="0"/>
              </a:rPr>
              <a:t>Children often play a game called the Easter egg-hunt.</a:t>
            </a:r>
            <a:endParaRPr lang="zh-CN" altLang="zh-CN" sz="2400" b="1">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randombar(horizontal)">
                                      <p:cBhvr>
                                        <p:cTn id="7" dur="500" fill="hold"/>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randombar(horizontal)">
                                      <p:cBhvr>
                                        <p:cTn id="12" dur="500" fill="hold"/>
                                        <p:tgtEl>
                                          <p:spTgt spid="266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626">
                                            <p:txEl>
                                              <p:pRg st="4" end="4"/>
                                            </p:txEl>
                                          </p:spTgt>
                                        </p:tgtEl>
                                        <p:attrNameLst>
                                          <p:attrName>style.visibility</p:attrName>
                                        </p:attrNameLst>
                                      </p:cBhvr>
                                      <p:to>
                                        <p:strVal val="visible"/>
                                      </p:to>
                                    </p:set>
                                    <p:animEffect transition="in" filter="randombar(horizontal)">
                                      <p:cBhvr>
                                        <p:cTn id="17" dur="500" fill="hold"/>
                                        <p:tgtEl>
                                          <p:spTgt spid="2662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8"/>
                                        </p:tgtEl>
                                        <p:attrNameLst>
                                          <p:attrName>style.visibility</p:attrName>
                                        </p:attrNameLst>
                                      </p:cBhvr>
                                      <p:to>
                                        <p:strVal val="visible"/>
                                      </p:to>
                                    </p:set>
                                    <p:animEffect transition="in" filter="wipe(left)">
                                      <p:cBhvr>
                                        <p:cTn id="22" dur="500" fill="hold"/>
                                        <p:tgtEl>
                                          <p:spTgt spid="266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9"/>
                                        </p:tgtEl>
                                        <p:attrNameLst>
                                          <p:attrName>style.visibility</p:attrName>
                                        </p:attrNameLst>
                                      </p:cBhvr>
                                      <p:to>
                                        <p:strVal val="visible"/>
                                      </p:to>
                                    </p:set>
                                    <p:animEffect transition="in" filter="wipe(left)">
                                      <p:cBhvr>
                                        <p:cTn id="27" dur="500" fill="hold"/>
                                        <p:tgtEl>
                                          <p:spTgt spid="266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627"/>
                                        </p:tgtEl>
                                        <p:attrNameLst>
                                          <p:attrName>style.visibility</p:attrName>
                                        </p:attrNameLst>
                                      </p:cBhvr>
                                      <p:to>
                                        <p:strVal val="visible"/>
                                      </p:to>
                                    </p:set>
                                    <p:animEffect transition="in" filter="wipe(left)">
                                      <p:cBhvr>
                                        <p:cTn id="32" dur="500" fill="hold"/>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p"/>
      <p:bldP spid="26627" grpId="0"/>
      <p:bldP spid="26628" grpId="0"/>
      <p:bldP spid="266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1"/>
          <p:cNvSpPr/>
          <p:nvPr/>
        </p:nvSpPr>
        <p:spPr>
          <a:xfrm>
            <a:off x="592932" y="773906"/>
            <a:ext cx="8208169" cy="566738"/>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35000"/>
              </a:lnSpc>
            </a:pPr>
            <a:r>
              <a:rPr lang="en-US" altLang="zh-CN" sz="2400" b="1">
                <a:latin typeface="Times New Roman" panose="02020603050405020304" pitchFamily="18" charset="0"/>
              </a:rPr>
              <a:t>4. What do you do in spring? Tick your springtime activities.</a:t>
            </a:r>
            <a:endParaRPr lang="zh-CN" altLang="zh-CN" sz="2400" b="1">
              <a:latin typeface="Times New Roman" panose="02020603050405020304" pitchFamily="18" charset="0"/>
              <a:ea typeface="Times New Roman" panose="02020603050405020304" pitchFamily="18" charset="0"/>
            </a:endParaRPr>
          </a:p>
        </p:txBody>
      </p:sp>
      <p:sp>
        <p:nvSpPr>
          <p:cNvPr id="27650" name="矩形 3"/>
          <p:cNvSpPr/>
          <p:nvPr/>
        </p:nvSpPr>
        <p:spPr>
          <a:xfrm>
            <a:off x="1014413" y="1353741"/>
            <a:ext cx="4572000" cy="2838450"/>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50000"/>
              </a:lnSpc>
            </a:pPr>
            <a:r>
              <a:rPr lang="en-US" altLang="zh-CN" sz="2400" b="1">
                <a:solidFill>
                  <a:srgbClr val="000000"/>
                </a:solidFill>
                <a:latin typeface="Times New Roman" panose="02020603050405020304" pitchFamily="18" charset="0"/>
              </a:rPr>
              <a:t>a  Celebrate  Spring Festival. </a:t>
            </a:r>
            <a:endParaRPr lang="zh-CN" altLang="zh-CN" sz="2400" b="1">
              <a:solidFill>
                <a:srgbClr val="000000"/>
              </a:solidFill>
              <a:latin typeface="Times New Roman" panose="02020603050405020304" pitchFamily="18" charset="0"/>
            </a:endParaRPr>
          </a:p>
          <a:p>
            <a:pPr lvl="0">
              <a:lnSpc>
                <a:spcPct val="150000"/>
              </a:lnSpc>
            </a:pPr>
            <a:r>
              <a:rPr lang="en-US" altLang="zh-CN" sz="2400" b="1">
                <a:solidFill>
                  <a:srgbClr val="000000"/>
                </a:solidFill>
                <a:latin typeface="Times New Roman" panose="02020603050405020304" pitchFamily="18" charset="0"/>
              </a:rPr>
              <a:t>b  Look at beautiful flowers.  </a:t>
            </a:r>
            <a:endParaRPr lang="zh-CN" altLang="zh-CN" sz="2400" b="1">
              <a:solidFill>
                <a:srgbClr val="000000"/>
              </a:solidFill>
              <a:latin typeface="Times New Roman" panose="02020603050405020304" pitchFamily="18" charset="0"/>
            </a:endParaRPr>
          </a:p>
          <a:p>
            <a:pPr lvl="0">
              <a:lnSpc>
                <a:spcPct val="150000"/>
              </a:lnSpc>
            </a:pPr>
            <a:r>
              <a:rPr lang="en-US" altLang="zh-CN" sz="2400" b="1">
                <a:solidFill>
                  <a:srgbClr val="000000"/>
                </a:solidFill>
                <a:latin typeface="Times New Roman" panose="02020603050405020304" pitchFamily="18" charset="0"/>
              </a:rPr>
              <a:t>c  Play in the park. </a:t>
            </a:r>
            <a:endParaRPr lang="zh-CN" altLang="zh-CN" sz="2400" b="1">
              <a:solidFill>
                <a:srgbClr val="000000"/>
              </a:solidFill>
              <a:latin typeface="Times New Roman" panose="02020603050405020304" pitchFamily="18" charset="0"/>
            </a:endParaRPr>
          </a:p>
          <a:p>
            <a:pPr lvl="0">
              <a:lnSpc>
                <a:spcPct val="150000"/>
              </a:lnSpc>
            </a:pPr>
            <a:r>
              <a:rPr lang="en-US" altLang="zh-CN" sz="2400" b="1">
                <a:solidFill>
                  <a:srgbClr val="000000"/>
                </a:solidFill>
                <a:latin typeface="Times New Roman" panose="02020603050405020304" pitchFamily="18" charset="0"/>
              </a:rPr>
              <a:t>d  Fly kites. </a:t>
            </a:r>
          </a:p>
          <a:p>
            <a:pPr lvl="0">
              <a:lnSpc>
                <a:spcPct val="150000"/>
              </a:lnSpc>
            </a:pPr>
            <a:r>
              <a:rPr lang="en-US" altLang="zh-CN" sz="2400" b="1">
                <a:solidFill>
                  <a:srgbClr val="000000"/>
                </a:solidFill>
                <a:latin typeface="Times New Roman" panose="02020603050405020304" pitchFamily="18" charset="0"/>
              </a:rPr>
              <a:t>e  Go to the zoo. </a:t>
            </a:r>
            <a:endParaRPr lang="zh-CN" altLang="en-US" sz="2400" b="1">
              <a:solidFill>
                <a:srgbClr val="000000"/>
              </a:solidFill>
              <a:latin typeface="Times New Roman" panose="02020603050405020304" pitchFamily="18" charset="0"/>
              <a:ea typeface="Times New Roman" panose="02020603050405020304" pitchFamily="18" charset="0"/>
            </a:endParaRPr>
          </a:p>
        </p:txBody>
      </p:sp>
      <p:sp>
        <p:nvSpPr>
          <p:cNvPr id="27651" name="圆角矩形 4"/>
          <p:cNvSpPr/>
          <p:nvPr/>
        </p:nvSpPr>
        <p:spPr>
          <a:xfrm>
            <a:off x="5715000" y="1485900"/>
            <a:ext cx="514350" cy="46434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endParaRPr lang="zh-CN" altLang="en-US" sz="1400">
              <a:solidFill>
                <a:srgbClr val="FFFFFF"/>
              </a:solidFill>
              <a:ea typeface="微软雅黑" panose="020B0503020204020204" pitchFamily="34" charset="-122"/>
            </a:endParaRPr>
          </a:p>
        </p:txBody>
      </p:sp>
      <p:sp>
        <p:nvSpPr>
          <p:cNvPr id="27652" name="圆角矩形 5"/>
          <p:cNvSpPr/>
          <p:nvPr/>
        </p:nvSpPr>
        <p:spPr>
          <a:xfrm>
            <a:off x="5715000" y="2053829"/>
            <a:ext cx="514350" cy="46434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endParaRPr lang="zh-CN" altLang="en-US" sz="1400">
              <a:solidFill>
                <a:srgbClr val="FFFFFF"/>
              </a:solidFill>
              <a:ea typeface="微软雅黑" panose="020B0503020204020204" pitchFamily="34" charset="-122"/>
            </a:endParaRPr>
          </a:p>
        </p:txBody>
      </p:sp>
      <p:sp>
        <p:nvSpPr>
          <p:cNvPr id="27653" name="圆角矩形 6"/>
          <p:cNvSpPr/>
          <p:nvPr/>
        </p:nvSpPr>
        <p:spPr>
          <a:xfrm>
            <a:off x="5715000" y="2583657"/>
            <a:ext cx="514350" cy="46434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endParaRPr lang="zh-CN" altLang="en-US" sz="1400">
              <a:solidFill>
                <a:srgbClr val="FFFFFF"/>
              </a:solidFill>
              <a:ea typeface="微软雅黑" panose="020B0503020204020204" pitchFamily="34" charset="-122"/>
            </a:endParaRPr>
          </a:p>
        </p:txBody>
      </p:sp>
      <p:sp>
        <p:nvSpPr>
          <p:cNvPr id="27654" name="圆角矩形 7"/>
          <p:cNvSpPr/>
          <p:nvPr/>
        </p:nvSpPr>
        <p:spPr>
          <a:xfrm>
            <a:off x="5707856" y="3186113"/>
            <a:ext cx="514350" cy="46434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endParaRPr lang="zh-CN" altLang="en-US" sz="1400">
              <a:solidFill>
                <a:srgbClr val="FFFFFF"/>
              </a:solidFill>
              <a:ea typeface="微软雅黑" panose="020B0503020204020204" pitchFamily="34" charset="-122"/>
            </a:endParaRPr>
          </a:p>
        </p:txBody>
      </p:sp>
      <p:sp>
        <p:nvSpPr>
          <p:cNvPr id="27655" name="圆角矩形 8"/>
          <p:cNvSpPr/>
          <p:nvPr/>
        </p:nvSpPr>
        <p:spPr>
          <a:xfrm>
            <a:off x="5715000" y="3729038"/>
            <a:ext cx="514350" cy="46434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endParaRPr lang="zh-CN" altLang="en-US" sz="1400">
              <a:solidFill>
                <a:srgbClr val="FFFFFF"/>
              </a:solidFill>
              <a:ea typeface="微软雅黑" panose="020B0503020204020204" pitchFamily="3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p:nvPr/>
        </p:nvSpPr>
        <p:spPr>
          <a:xfrm>
            <a:off x="1182291" y="328612"/>
            <a:ext cx="1803797" cy="529829"/>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r>
              <a:rPr lang="en-US" altLang="zh-CN" sz="3000" b="1" dirty="0">
                <a:solidFill>
                  <a:srgbClr val="FF0000"/>
                </a:solidFill>
                <a:latin typeface="Times New Roman" panose="02020603050405020304" pitchFamily="18" charset="0"/>
              </a:rPr>
              <a:t>Play roles</a:t>
            </a:r>
            <a:endParaRPr lang="zh-CN" altLang="en-US" sz="3000" b="1" dirty="0">
              <a:solidFill>
                <a:srgbClr val="FF0000"/>
              </a:solidFill>
              <a:latin typeface="Times New Roman" panose="02020603050405020304" pitchFamily="18" charset="0"/>
              <a:ea typeface="Times New Roman" panose="02020603050405020304" pitchFamily="18" charset="0"/>
            </a:endParaRPr>
          </a:p>
        </p:txBody>
      </p:sp>
      <p:pic>
        <p:nvPicPr>
          <p:cNvPr id="28674" name="Picture 4"/>
          <p:cNvPicPr>
            <a:picLocks noChangeAspect="1"/>
          </p:cNvPicPr>
          <p:nvPr/>
        </p:nvPicPr>
        <p:blipFill>
          <a:blip r:embed="rId2"/>
          <a:stretch>
            <a:fillRect/>
          </a:stretch>
        </p:blipFill>
        <p:spPr>
          <a:xfrm>
            <a:off x="2925366" y="1562101"/>
            <a:ext cx="3032522" cy="2622947"/>
          </a:xfrm>
          <a:prstGeom prst="rect">
            <a:avLst/>
          </a:prstGeom>
          <a:noFill/>
          <a:ln>
            <a:noFill/>
            <a:miter lim="800000"/>
            <a:headEnd/>
            <a:tailEnd/>
          </a:ln>
        </p:spPr>
      </p:pic>
      <p:sp>
        <p:nvSpPr>
          <p:cNvPr id="28675" name="圆角矩形标注 3"/>
          <p:cNvSpPr/>
          <p:nvPr/>
        </p:nvSpPr>
        <p:spPr>
          <a:xfrm>
            <a:off x="1006079" y="1562100"/>
            <a:ext cx="2155031" cy="844154"/>
          </a:xfrm>
          <a:prstGeom prst="wedgeRoundRectCallout">
            <a:avLst>
              <a:gd name="adj1" fmla="val 59606"/>
              <a:gd name="adj2" fmla="val 28764"/>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r>
              <a:rPr lang="en-US" altLang="zh-CN" sz="2400" b="1" dirty="0">
                <a:latin typeface="Times New Roman" panose="02020603050405020304" pitchFamily="18" charset="0"/>
                <a:ea typeface="微软雅黑" panose="020B0503020204020204" pitchFamily="34" charset="-122"/>
              </a:rPr>
              <a:t>What do you do in spring?</a:t>
            </a:r>
          </a:p>
        </p:txBody>
      </p:sp>
      <p:sp>
        <p:nvSpPr>
          <p:cNvPr id="28676" name="圆角矩形标注 4"/>
          <p:cNvSpPr/>
          <p:nvPr/>
        </p:nvSpPr>
        <p:spPr>
          <a:xfrm>
            <a:off x="5720953" y="1258491"/>
            <a:ext cx="2594372" cy="845344"/>
          </a:xfrm>
          <a:prstGeom prst="wedgeRoundRectCallout">
            <a:avLst>
              <a:gd name="adj1" fmla="val -60065"/>
              <a:gd name="adj2" fmla="val 38069"/>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r>
              <a:rPr lang="en-US" altLang="zh-CN" sz="2400" b="1" dirty="0">
                <a:latin typeface="Times New Roman" panose="02020603050405020304" pitchFamily="18" charset="0"/>
                <a:ea typeface="微软雅黑" panose="020B0503020204020204" pitchFamily="34" charset="-122"/>
              </a:rPr>
              <a:t>I play in the park and fly kites.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down)">
                                      <p:cBhvr>
                                        <p:cTn id="7" dur="500" fill="hold"/>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wipe(down)">
                                      <p:cBhvr>
                                        <p:cTn id="12" dur="500" fill="hold"/>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p:cNvPicPr>
          <p:nvPr/>
        </p:nvPicPr>
        <p:blipFill>
          <a:blip r:embed="rId2"/>
          <a:stretch>
            <a:fillRect/>
          </a:stretch>
        </p:blipFill>
        <p:spPr>
          <a:xfrm>
            <a:off x="2183607" y="1562100"/>
            <a:ext cx="4485085" cy="2363391"/>
          </a:xfrm>
          <a:prstGeom prst="rect">
            <a:avLst/>
          </a:prstGeom>
          <a:noFill/>
          <a:ln>
            <a:noFill/>
            <a:miter lim="800000"/>
            <a:headEnd/>
            <a:tailEnd/>
          </a:ln>
        </p:spPr>
      </p:pic>
      <p:sp>
        <p:nvSpPr>
          <p:cNvPr id="29698" name="圆角矩形标注 2"/>
          <p:cNvSpPr/>
          <p:nvPr/>
        </p:nvSpPr>
        <p:spPr>
          <a:xfrm>
            <a:off x="898923" y="1462087"/>
            <a:ext cx="2155031" cy="844154"/>
          </a:xfrm>
          <a:prstGeom prst="wedgeRoundRectCallout">
            <a:avLst>
              <a:gd name="adj1" fmla="val 59606"/>
              <a:gd name="adj2" fmla="val 28764"/>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r>
              <a:rPr lang="en-US" altLang="zh-CN" sz="2400" b="1">
                <a:latin typeface="Times New Roman" panose="02020603050405020304" pitchFamily="18" charset="0"/>
                <a:ea typeface="微软雅黑" panose="020B0503020204020204" pitchFamily="34" charset="-122"/>
              </a:rPr>
              <a:t>What do you do in spring?</a:t>
            </a:r>
          </a:p>
        </p:txBody>
      </p:sp>
      <p:sp>
        <p:nvSpPr>
          <p:cNvPr id="29699" name="圆角矩形标注 3"/>
          <p:cNvSpPr/>
          <p:nvPr/>
        </p:nvSpPr>
        <p:spPr>
          <a:xfrm>
            <a:off x="5878116" y="1290638"/>
            <a:ext cx="2137172" cy="541735"/>
          </a:xfrm>
          <a:prstGeom prst="wedgeRoundRectCallout">
            <a:avLst>
              <a:gd name="adj1" fmla="val -60065"/>
              <a:gd name="adj2" fmla="val 38069"/>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r>
              <a:rPr lang="en-US" altLang="zh-CN" sz="2400" b="1">
                <a:latin typeface="Times New Roman" panose="02020603050405020304" pitchFamily="18" charset="0"/>
                <a:ea typeface="微软雅黑" panose="020B0503020204020204" pitchFamily="34" charset="-122"/>
              </a:rPr>
              <a:t>I go to the zoo.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ipe(down)">
                                      <p:cBhvr>
                                        <p:cTn id="7" dur="500" fill="hold"/>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wipe(down)">
                                      <p:cBhvr>
                                        <p:cTn id="12" dur="500" fill="hold"/>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p:cNvPicPr>
          <p:nvPr/>
        </p:nvPicPr>
        <p:blipFill>
          <a:blip r:embed="rId2" cstate="screen"/>
          <a:stretch>
            <a:fillRect/>
          </a:stretch>
        </p:blipFill>
        <p:spPr>
          <a:xfrm>
            <a:off x="2128838" y="1482328"/>
            <a:ext cx="4379119" cy="2071688"/>
          </a:xfrm>
          <a:prstGeom prst="rect">
            <a:avLst/>
          </a:prstGeom>
          <a:noFill/>
          <a:ln>
            <a:noFill/>
            <a:miter lim="800000"/>
            <a:headEnd/>
            <a:tailEnd/>
          </a:ln>
        </p:spPr>
      </p:pic>
      <p:sp>
        <p:nvSpPr>
          <p:cNvPr id="30722" name="圆角矩形标注 2"/>
          <p:cNvSpPr/>
          <p:nvPr/>
        </p:nvSpPr>
        <p:spPr>
          <a:xfrm>
            <a:off x="598885" y="1618060"/>
            <a:ext cx="2155031" cy="844153"/>
          </a:xfrm>
          <a:prstGeom prst="wedgeRoundRectCallout">
            <a:avLst>
              <a:gd name="adj1" fmla="val 59606"/>
              <a:gd name="adj2" fmla="val 28764"/>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r>
              <a:rPr lang="en-US" altLang="zh-CN" sz="2400" b="1">
                <a:latin typeface="Times New Roman" panose="02020603050405020304" pitchFamily="18" charset="0"/>
                <a:ea typeface="微软雅黑" panose="020B0503020204020204" pitchFamily="34" charset="-122"/>
              </a:rPr>
              <a:t>What do you do in spring?</a:t>
            </a:r>
          </a:p>
        </p:txBody>
      </p:sp>
      <p:sp>
        <p:nvSpPr>
          <p:cNvPr id="30723" name="圆角矩形标注 3"/>
          <p:cNvSpPr/>
          <p:nvPr/>
        </p:nvSpPr>
        <p:spPr>
          <a:xfrm>
            <a:off x="5735241" y="1034654"/>
            <a:ext cx="2501503" cy="896540"/>
          </a:xfrm>
          <a:prstGeom prst="wedgeRoundRectCallout">
            <a:avLst>
              <a:gd name="adj1" fmla="val -60065"/>
              <a:gd name="adj2" fmla="val 38069"/>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algn="ctr"/>
            <a:r>
              <a:rPr lang="en-US" altLang="zh-CN" sz="2400" b="1">
                <a:latin typeface="Times New Roman" panose="02020603050405020304" pitchFamily="18" charset="0"/>
                <a:ea typeface="微软雅黑" panose="020B0503020204020204" pitchFamily="34" charset="-122"/>
              </a:rPr>
              <a:t>I celebrate Spring Festival.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00" fill="hold"/>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wipe(down)">
                                      <p:cBhvr>
                                        <p:cTn id="12" dur="500" fill="hold"/>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p:cNvPicPr>
          <p:nvPr/>
        </p:nvPicPr>
        <p:blipFill>
          <a:blip r:embed="rId2" cstate="screen"/>
          <a:stretch>
            <a:fillRect/>
          </a:stretch>
        </p:blipFill>
        <p:spPr>
          <a:xfrm>
            <a:off x="2375298" y="464344"/>
            <a:ext cx="4568428" cy="2840831"/>
          </a:xfrm>
          <a:prstGeom prst="rect">
            <a:avLst/>
          </a:prstGeom>
          <a:noFill/>
          <a:ln>
            <a:noFill/>
            <a:miter lim="800000"/>
            <a:headEnd/>
            <a:tailEnd/>
          </a:ln>
        </p:spPr>
      </p:pic>
      <p:sp>
        <p:nvSpPr>
          <p:cNvPr id="4098" name="矩形 1"/>
          <p:cNvSpPr/>
          <p:nvPr/>
        </p:nvSpPr>
        <p:spPr>
          <a:xfrm>
            <a:off x="1097756" y="3262313"/>
            <a:ext cx="7110413" cy="1397794"/>
          </a:xfrm>
          <a:prstGeom prst="rect">
            <a:avLst/>
          </a:prstGeom>
          <a:solidFill>
            <a:srgbClr val="FFFFFF">
              <a:alpha val="67841"/>
            </a:srgbClr>
          </a:solid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20000"/>
              </a:lnSpc>
            </a:pPr>
            <a:r>
              <a:rPr lang="en-US" altLang="zh-CN" sz="2400" b="1" dirty="0">
                <a:latin typeface="Times New Roman" panose="02020603050405020304" pitchFamily="18" charset="0"/>
              </a:rPr>
              <a:t>It is January 1st. Spring is coming. There is still snow on the windows. Mimi gives </a:t>
            </a:r>
            <a:r>
              <a:rPr lang="en-US" altLang="zh-CN" sz="2400" b="1" dirty="0" err="1">
                <a:latin typeface="Times New Roman" panose="02020603050405020304" pitchFamily="18" charset="0"/>
              </a:rPr>
              <a:t>Micky</a:t>
            </a:r>
            <a:r>
              <a:rPr lang="en-US" altLang="zh-CN" sz="2400" b="1" dirty="0">
                <a:latin typeface="Times New Roman" panose="02020603050405020304" pitchFamily="18" charset="0"/>
              </a:rPr>
              <a:t> a nice book as a New Year’s gift.</a:t>
            </a:r>
            <a:endParaRPr lang="zh-CN" altLang="zh-CN" sz="2400" b="1" dirty="0">
              <a:latin typeface="Times New Roman" panose="02020603050405020304" pitchFamily="18" charset="0"/>
              <a:ea typeface="Times New Roman" panose="02020603050405020304" pitchFamily="18" charset="0"/>
            </a:endParaRPr>
          </a:p>
        </p:txBody>
      </p:sp>
      <p:pic>
        <p:nvPicPr>
          <p:cNvPr id="4099" name="New picture"/>
          <p:cNvPicPr/>
          <p:nvPr/>
        </p:nvPicPr>
        <p:blipFill>
          <a:blip r:embed="rId3"/>
          <a:stretch>
            <a:fillRect/>
          </a:stretch>
        </p:blipFill>
        <p:spPr>
          <a:xfrm>
            <a:off x="8820150" y="8639175"/>
            <a:ext cx="257175" cy="1905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fill="hold"/>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矩形 1"/>
          <p:cNvSpPr/>
          <p:nvPr/>
        </p:nvSpPr>
        <p:spPr>
          <a:xfrm>
            <a:off x="1323976" y="3407569"/>
            <a:ext cx="6671072" cy="1028700"/>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30000"/>
              </a:lnSpc>
            </a:pPr>
            <a:r>
              <a:rPr lang="zh-CN" altLang="zh-CN" sz="2400" b="1" dirty="0">
                <a:solidFill>
                  <a:srgbClr val="0000FF"/>
                </a:solidFill>
                <a:latin typeface="黑体" panose="02010609060101010101" pitchFamily="49" charset="-122"/>
                <a:ea typeface="黑体" panose="02010609060101010101" pitchFamily="49" charset="-122"/>
              </a:rPr>
              <a:t>（今天）是</a:t>
            </a:r>
            <a:r>
              <a:rPr lang="en-US" altLang="zh-CN" sz="2400" b="1" dirty="0">
                <a:solidFill>
                  <a:srgbClr val="0000FF"/>
                </a:solidFill>
                <a:latin typeface="黑体" panose="02010609060101010101" pitchFamily="49" charset="-122"/>
                <a:ea typeface="黑体" panose="02010609060101010101" pitchFamily="49" charset="-122"/>
              </a:rPr>
              <a:t>1</a:t>
            </a:r>
            <a:r>
              <a:rPr lang="zh-CN" altLang="zh-CN" sz="2400" b="1" dirty="0">
                <a:solidFill>
                  <a:srgbClr val="0000FF"/>
                </a:solidFill>
                <a:latin typeface="黑体" panose="02010609060101010101" pitchFamily="49" charset="-122"/>
                <a:ea typeface="黑体" panose="02010609060101010101" pitchFamily="49" charset="-122"/>
              </a:rPr>
              <a:t>月</a:t>
            </a:r>
            <a:r>
              <a:rPr lang="en-US" altLang="zh-CN" sz="2400" b="1" dirty="0">
                <a:solidFill>
                  <a:srgbClr val="0000FF"/>
                </a:solidFill>
                <a:latin typeface="黑体" panose="02010609060101010101" pitchFamily="49" charset="-122"/>
                <a:ea typeface="黑体" panose="02010609060101010101" pitchFamily="49" charset="-122"/>
              </a:rPr>
              <a:t>1</a:t>
            </a:r>
            <a:r>
              <a:rPr lang="zh-CN" altLang="zh-CN" sz="2400" b="1" dirty="0">
                <a:solidFill>
                  <a:srgbClr val="0000FF"/>
                </a:solidFill>
                <a:latin typeface="黑体" panose="02010609060101010101" pitchFamily="49" charset="-122"/>
                <a:ea typeface="黑体" panose="02010609060101010101" pitchFamily="49" charset="-122"/>
              </a:rPr>
              <a:t>日。春天要到了。窗户上还有雪。咪咪给了米基一本好书作为新年礼物。</a:t>
            </a:r>
          </a:p>
        </p:txBody>
      </p:sp>
      <p:pic>
        <p:nvPicPr>
          <p:cNvPr id="5122" name="Picture 1"/>
          <p:cNvPicPr>
            <a:picLocks noChangeAspect="1"/>
          </p:cNvPicPr>
          <p:nvPr/>
        </p:nvPicPr>
        <p:blipFill>
          <a:blip r:embed="rId2" cstate="screen"/>
          <a:stretch>
            <a:fillRect/>
          </a:stretch>
        </p:blipFill>
        <p:spPr>
          <a:xfrm>
            <a:off x="2375298" y="464344"/>
            <a:ext cx="4568428" cy="2840831"/>
          </a:xfrm>
          <a:prstGeom prst="rect">
            <a:avLst/>
          </a:prstGeom>
          <a:noFill/>
          <a:ln>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randombar(horizontal)">
                                      <p:cBhvr>
                                        <p:cTn id="7" dur="500" fill="hold"/>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p:cNvPicPr>
          <p:nvPr/>
        </p:nvPicPr>
        <p:blipFill>
          <a:blip r:embed="rId2"/>
          <a:stretch>
            <a:fillRect/>
          </a:stretch>
        </p:blipFill>
        <p:spPr>
          <a:xfrm>
            <a:off x="2219325" y="409575"/>
            <a:ext cx="4787504" cy="3162300"/>
          </a:xfrm>
          <a:prstGeom prst="rect">
            <a:avLst/>
          </a:prstGeom>
          <a:noFill/>
          <a:ln>
            <a:noFill/>
            <a:miter lim="800000"/>
            <a:headEnd/>
            <a:tailEnd/>
          </a:ln>
        </p:spPr>
      </p:pic>
      <p:sp>
        <p:nvSpPr>
          <p:cNvPr id="6146" name="矩形 1"/>
          <p:cNvSpPr/>
          <p:nvPr/>
        </p:nvSpPr>
        <p:spPr>
          <a:xfrm>
            <a:off x="1302544" y="3504010"/>
            <a:ext cx="6927056" cy="954881"/>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20000"/>
              </a:lnSpc>
            </a:pPr>
            <a:r>
              <a:rPr lang="en-US" altLang="zh-CN" sz="2400" b="1" dirty="0">
                <a:latin typeface="Times New Roman" panose="02020603050405020304" pitchFamily="18" charset="0"/>
              </a:rPr>
              <a:t>It is March 1st. It is spring. </a:t>
            </a:r>
            <a:r>
              <a:rPr lang="en-US" altLang="zh-CN" sz="2400" b="1" dirty="0" err="1">
                <a:latin typeface="Times New Roman" panose="02020603050405020304" pitchFamily="18" charset="0"/>
              </a:rPr>
              <a:t>Micky</a:t>
            </a:r>
            <a:r>
              <a:rPr lang="en-US" altLang="zh-CN" sz="2400" b="1" dirty="0">
                <a:latin typeface="Times New Roman" panose="02020603050405020304" pitchFamily="18" charset="0"/>
              </a:rPr>
              <a:t> is climbing a tree. He is having fun. </a:t>
            </a:r>
            <a:endParaRPr lang="zh-CN" altLang="zh-CN" sz="2400" b="1" dirty="0">
              <a:latin typeface="Times New Roman" panose="02020603050405020304" pitchFamily="18" charset="0"/>
              <a:ea typeface="Times New Roman" panose="02020603050405020304" pitchFamily="18" charset="0"/>
            </a:endParaRPr>
          </a:p>
        </p:txBody>
      </p:sp>
      <p:sp>
        <p:nvSpPr>
          <p:cNvPr id="6147" name="圆角矩形标注 3"/>
          <p:cNvSpPr/>
          <p:nvPr/>
        </p:nvSpPr>
        <p:spPr>
          <a:xfrm>
            <a:off x="3671888" y="1990725"/>
            <a:ext cx="2793206" cy="1178719"/>
          </a:xfrm>
          <a:prstGeom prst="wedgeRoundRectCallout">
            <a:avLst>
              <a:gd name="adj1" fmla="val -38657"/>
              <a:gd name="adj2" fmla="val -66579"/>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r>
              <a:rPr lang="en-US" altLang="zh-CN" sz="2400" b="1" dirty="0">
                <a:latin typeface="Times New Roman" panose="02020603050405020304" pitchFamily="18" charset="0"/>
                <a:ea typeface="微软雅黑" panose="020B0503020204020204" pitchFamily="34" charset="-122"/>
              </a:rPr>
              <a:t>You aren’t reading the book. When do you want to read it? </a:t>
            </a:r>
          </a:p>
        </p:txBody>
      </p:sp>
      <p:sp>
        <p:nvSpPr>
          <p:cNvPr id="6148" name="圆角矩形标注 4"/>
          <p:cNvSpPr/>
          <p:nvPr/>
        </p:nvSpPr>
        <p:spPr>
          <a:xfrm>
            <a:off x="6150769" y="871538"/>
            <a:ext cx="2021681" cy="869156"/>
          </a:xfrm>
          <a:prstGeom prst="wedgeRoundRectCallout">
            <a:avLst>
              <a:gd name="adj1" fmla="val -63745"/>
              <a:gd name="adj2" fmla="val -31236"/>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r>
              <a:rPr lang="en-US" altLang="zh-CN" sz="2400" b="1" dirty="0">
                <a:latin typeface="Times New Roman" panose="02020603050405020304" pitchFamily="18" charset="0"/>
                <a:ea typeface="微软雅黑" panose="020B0503020204020204" pitchFamily="34" charset="-122"/>
              </a:rPr>
              <a:t>I will read it </a:t>
            </a:r>
          </a:p>
          <a:p>
            <a:r>
              <a:rPr lang="en-US" altLang="zh-CN" sz="2400" b="1" dirty="0">
                <a:latin typeface="Times New Roman" panose="02020603050405020304" pitchFamily="18" charset="0"/>
                <a:ea typeface="微软雅黑" panose="020B0503020204020204" pitchFamily="34" charset="-122"/>
              </a:rPr>
              <a:t>tomorrow.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fill="hold"/>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down)">
                                      <p:cBhvr>
                                        <p:cTn id="12" dur="500" fill="hold"/>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fill="hold"/>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animBg="1"/>
      <p:bldP spid="61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tretch>
            <a:fillRect/>
          </a:stretch>
        </p:blipFill>
        <p:spPr>
          <a:xfrm>
            <a:off x="2219325" y="409575"/>
            <a:ext cx="4787504" cy="3162300"/>
          </a:xfrm>
          <a:prstGeom prst="rect">
            <a:avLst/>
          </a:prstGeom>
          <a:noFill/>
          <a:ln>
            <a:noFill/>
            <a:miter lim="800000"/>
            <a:headEnd/>
            <a:tailEnd/>
          </a:ln>
        </p:spPr>
      </p:pic>
      <p:sp>
        <p:nvSpPr>
          <p:cNvPr id="7170" name="圆角矩形标注 2"/>
          <p:cNvSpPr/>
          <p:nvPr/>
        </p:nvSpPr>
        <p:spPr>
          <a:xfrm>
            <a:off x="3671888" y="1990725"/>
            <a:ext cx="2478881" cy="1178719"/>
          </a:xfrm>
          <a:prstGeom prst="wedgeRoundRectCallout">
            <a:avLst>
              <a:gd name="adj1" fmla="val -38657"/>
              <a:gd name="adj2" fmla="val -66579"/>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r>
              <a:rPr lang="zh-CN" altLang="en-US" sz="2400" b="1">
                <a:solidFill>
                  <a:srgbClr val="0000FF"/>
                </a:solidFill>
                <a:latin typeface="黑体" panose="02010609060101010101" pitchFamily="49" charset="-122"/>
                <a:ea typeface="黑体" panose="02010609060101010101" pitchFamily="49" charset="-122"/>
              </a:rPr>
              <a:t>你没有在看书。你想要什么时候看它呢？</a:t>
            </a:r>
          </a:p>
        </p:txBody>
      </p:sp>
      <p:sp>
        <p:nvSpPr>
          <p:cNvPr id="7171" name="圆角矩形标注 3"/>
          <p:cNvSpPr/>
          <p:nvPr/>
        </p:nvSpPr>
        <p:spPr>
          <a:xfrm>
            <a:off x="6150769" y="992982"/>
            <a:ext cx="1921669" cy="669131"/>
          </a:xfrm>
          <a:prstGeom prst="wedgeRoundRectCallout">
            <a:avLst>
              <a:gd name="adj1" fmla="val -63745"/>
              <a:gd name="adj2" fmla="val -31236"/>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r>
              <a:rPr lang="zh-CN" altLang="zh-CN" sz="2400" b="1">
                <a:solidFill>
                  <a:srgbClr val="0000FF"/>
                </a:solidFill>
                <a:latin typeface="黑体" panose="02010609060101010101" pitchFamily="49" charset="-122"/>
                <a:ea typeface="黑体" panose="02010609060101010101" pitchFamily="49" charset="-122"/>
              </a:rPr>
              <a:t>我明天</a:t>
            </a:r>
            <a:r>
              <a:rPr lang="zh-CN" altLang="en-US" sz="2400" b="1">
                <a:solidFill>
                  <a:srgbClr val="0000FF"/>
                </a:solidFill>
                <a:latin typeface="黑体" panose="02010609060101010101" pitchFamily="49" charset="-122"/>
                <a:ea typeface="黑体" panose="02010609060101010101" pitchFamily="49" charset="-122"/>
              </a:rPr>
              <a:t>会</a:t>
            </a:r>
            <a:r>
              <a:rPr lang="zh-CN" altLang="zh-CN" sz="2400" b="1">
                <a:solidFill>
                  <a:srgbClr val="0000FF"/>
                </a:solidFill>
                <a:latin typeface="黑体" panose="02010609060101010101" pitchFamily="49" charset="-122"/>
                <a:ea typeface="黑体" panose="02010609060101010101" pitchFamily="49" charset="-122"/>
              </a:rPr>
              <a:t>看。</a:t>
            </a:r>
          </a:p>
        </p:txBody>
      </p:sp>
      <p:sp>
        <p:nvSpPr>
          <p:cNvPr id="7172" name="矩形 4"/>
          <p:cNvSpPr/>
          <p:nvPr/>
        </p:nvSpPr>
        <p:spPr>
          <a:xfrm>
            <a:off x="634603" y="3557587"/>
            <a:ext cx="7958138" cy="547688"/>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30000"/>
              </a:lnSpc>
            </a:pPr>
            <a:r>
              <a:rPr lang="zh-CN" altLang="zh-CN" sz="2400" b="1">
                <a:solidFill>
                  <a:srgbClr val="0000FF"/>
                </a:solidFill>
                <a:latin typeface="黑体" panose="02010609060101010101" pitchFamily="49" charset="-122"/>
                <a:ea typeface="黑体" panose="02010609060101010101" pitchFamily="49" charset="-122"/>
              </a:rPr>
              <a:t>（今天）是</a:t>
            </a:r>
            <a:r>
              <a:rPr lang="en-US" altLang="zh-CN" sz="2400" b="1">
                <a:solidFill>
                  <a:srgbClr val="0000FF"/>
                </a:solidFill>
                <a:latin typeface="黑体" panose="02010609060101010101" pitchFamily="49" charset="-122"/>
                <a:ea typeface="黑体" panose="02010609060101010101" pitchFamily="49" charset="-122"/>
              </a:rPr>
              <a:t>3</a:t>
            </a:r>
            <a:r>
              <a:rPr lang="zh-CN" altLang="zh-CN" sz="2400" b="1">
                <a:solidFill>
                  <a:srgbClr val="0000FF"/>
                </a:solidFill>
                <a:latin typeface="黑体" panose="02010609060101010101" pitchFamily="49" charset="-122"/>
                <a:ea typeface="黑体" panose="02010609060101010101" pitchFamily="49" charset="-122"/>
              </a:rPr>
              <a:t>月</a:t>
            </a:r>
            <a:r>
              <a:rPr lang="en-US" altLang="zh-CN" sz="2400" b="1">
                <a:solidFill>
                  <a:srgbClr val="0000FF"/>
                </a:solidFill>
                <a:latin typeface="黑体" panose="02010609060101010101" pitchFamily="49" charset="-122"/>
                <a:ea typeface="黑体" panose="02010609060101010101" pitchFamily="49" charset="-122"/>
              </a:rPr>
              <a:t>1</a:t>
            </a:r>
            <a:r>
              <a:rPr lang="zh-CN" altLang="zh-CN" sz="2400" b="1">
                <a:solidFill>
                  <a:srgbClr val="0000FF"/>
                </a:solidFill>
                <a:latin typeface="黑体" panose="02010609060101010101" pitchFamily="49" charset="-122"/>
                <a:ea typeface="黑体" panose="02010609060101010101" pitchFamily="49" charset="-122"/>
              </a:rPr>
              <a:t>日。</a:t>
            </a:r>
            <a:r>
              <a:rPr lang="zh-CN" altLang="en-US" sz="2400" b="1">
                <a:solidFill>
                  <a:srgbClr val="0000FF"/>
                </a:solidFill>
                <a:latin typeface="黑体" panose="02010609060101010101" pitchFamily="49" charset="-122"/>
                <a:ea typeface="黑体" panose="02010609060101010101" pitchFamily="49" charset="-122"/>
              </a:rPr>
              <a:t>现在</a:t>
            </a:r>
            <a:r>
              <a:rPr lang="zh-CN" altLang="zh-CN" sz="2400" b="1">
                <a:solidFill>
                  <a:srgbClr val="0000FF"/>
                </a:solidFill>
                <a:latin typeface="黑体" panose="02010609060101010101" pitchFamily="49" charset="-122"/>
                <a:ea typeface="黑体" panose="02010609060101010101" pitchFamily="49" charset="-122"/>
              </a:rPr>
              <a:t>是春天。米基在爬树。他很开心。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arn(inVertical)">
                                      <p:cBhvr>
                                        <p:cTn id="7" dur="500" fill="hold"/>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fill="hold"/>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wipe(down)">
                                      <p:cBhvr>
                                        <p:cTn id="17" dur="500" fill="hold"/>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p:cNvPicPr>
          <p:nvPr/>
        </p:nvPicPr>
        <p:blipFill>
          <a:blip r:embed="rId2" cstate="screen"/>
          <a:stretch>
            <a:fillRect/>
          </a:stretch>
        </p:blipFill>
        <p:spPr>
          <a:xfrm>
            <a:off x="2327673" y="221456"/>
            <a:ext cx="4516040" cy="3143250"/>
          </a:xfrm>
          <a:prstGeom prst="rect">
            <a:avLst/>
          </a:prstGeom>
          <a:noFill/>
          <a:ln>
            <a:noFill/>
            <a:miter lim="800000"/>
            <a:headEnd/>
            <a:tailEnd/>
          </a:ln>
        </p:spPr>
      </p:pic>
      <p:sp>
        <p:nvSpPr>
          <p:cNvPr id="8194" name="矩形 1"/>
          <p:cNvSpPr/>
          <p:nvPr/>
        </p:nvSpPr>
        <p:spPr>
          <a:xfrm>
            <a:off x="1071563" y="3364707"/>
            <a:ext cx="7172325" cy="1397794"/>
          </a:xfrm>
          <a:prstGeom prst="rect">
            <a:avLst/>
          </a:prstGeom>
          <a:solidFill>
            <a:srgbClr val="FFFFFF">
              <a:alpha val="47841"/>
            </a:srgbClr>
          </a:solid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20000"/>
              </a:lnSpc>
            </a:pPr>
            <a:r>
              <a:rPr lang="en-US" altLang="zh-CN" sz="2400" b="1" dirty="0">
                <a:latin typeface="Times New Roman" panose="02020603050405020304" pitchFamily="18" charset="0"/>
              </a:rPr>
              <a:t>It is June. It is already summer. The peach tree has a lot of fruit. </a:t>
            </a:r>
            <a:r>
              <a:rPr lang="en-US" altLang="zh-CN" sz="2400" b="1" dirty="0" err="1">
                <a:latin typeface="Times New Roman" panose="02020603050405020304" pitchFamily="18" charset="0"/>
              </a:rPr>
              <a:t>Micky</a:t>
            </a:r>
            <a:r>
              <a:rPr lang="en-US" altLang="zh-CN" sz="2400" b="1" dirty="0">
                <a:latin typeface="Times New Roman" panose="02020603050405020304" pitchFamily="18" charset="0"/>
              </a:rPr>
              <a:t> is picking peaches. He isn’t reading the book. </a:t>
            </a:r>
            <a:endParaRPr lang="zh-CN" altLang="zh-CN" sz="2400" b="1" dirty="0">
              <a:latin typeface="Times New Roman" panose="02020603050405020304" pitchFamily="18" charset="0"/>
              <a:ea typeface="Times New Roman" panose="02020603050405020304" pitchFamily="18" charset="0"/>
            </a:endParaRPr>
          </a:p>
        </p:txBody>
      </p:sp>
      <p:sp>
        <p:nvSpPr>
          <p:cNvPr id="8195" name="圆角矩形标注 3"/>
          <p:cNvSpPr/>
          <p:nvPr/>
        </p:nvSpPr>
        <p:spPr>
          <a:xfrm>
            <a:off x="5879306" y="1013223"/>
            <a:ext cx="2528888" cy="1154906"/>
          </a:xfrm>
          <a:prstGeom prst="wedgeRoundRectCallout">
            <a:avLst>
              <a:gd name="adj1" fmla="val -63745"/>
              <a:gd name="adj2" fmla="val -31236"/>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r>
              <a:rPr lang="en-US" altLang="zh-CN" sz="2400" b="1">
                <a:latin typeface="Times New Roman" panose="02020603050405020304" pitchFamily="18" charset="0"/>
                <a:ea typeface="微软雅黑" panose="020B0503020204020204" pitchFamily="34" charset="-122"/>
              </a:rPr>
              <a:t>Mimi is reading. But I will read it </a:t>
            </a:r>
          </a:p>
          <a:p>
            <a:r>
              <a:rPr lang="en-US" altLang="zh-CN" sz="2400" b="1">
                <a:latin typeface="Times New Roman" panose="02020603050405020304" pitchFamily="18" charset="0"/>
                <a:ea typeface="微软雅黑" panose="020B0503020204020204" pitchFamily="34" charset="-122"/>
              </a:rPr>
              <a:t>tomorrow.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fill="hold"/>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down)">
                                      <p:cBhvr>
                                        <p:cTn id="12" dur="500" fill="hold"/>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p:cNvPicPr>
          <p:nvPr/>
        </p:nvPicPr>
        <p:blipFill>
          <a:blip r:embed="rId2" cstate="screen"/>
          <a:stretch>
            <a:fillRect/>
          </a:stretch>
        </p:blipFill>
        <p:spPr>
          <a:xfrm>
            <a:off x="2327673" y="221456"/>
            <a:ext cx="4516040" cy="3143250"/>
          </a:xfrm>
          <a:prstGeom prst="rect">
            <a:avLst/>
          </a:prstGeom>
          <a:noFill/>
          <a:ln>
            <a:noFill/>
            <a:miter lim="800000"/>
            <a:headEnd/>
            <a:tailEnd/>
          </a:ln>
        </p:spPr>
      </p:pic>
      <p:sp>
        <p:nvSpPr>
          <p:cNvPr id="9218" name="圆角矩形标注 2"/>
          <p:cNvSpPr/>
          <p:nvPr/>
        </p:nvSpPr>
        <p:spPr>
          <a:xfrm>
            <a:off x="5786438" y="1171575"/>
            <a:ext cx="2764631" cy="996554"/>
          </a:xfrm>
          <a:prstGeom prst="wedgeRoundRectCallout">
            <a:avLst>
              <a:gd name="adj1" fmla="val -63745"/>
              <a:gd name="adj2" fmla="val -31236"/>
              <a:gd name="adj3" fmla="val 16667"/>
            </a:avLst>
          </a:prstGeom>
          <a:solidFill>
            <a:srgbClr val="FFFFFF"/>
          </a:solidFill>
          <a:ln w="28575">
            <a:solidFill>
              <a:srgbClr val="00B0F0"/>
            </a:solidFill>
            <a:miter lim="800000"/>
          </a:ln>
        </p:spPr>
        <p:txBody>
          <a:bodyPr lIns="68580" tIns="34290" rIns="68580" bIns="3429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r>
              <a:rPr lang="zh-CN" altLang="en-US" sz="2400" b="1">
                <a:solidFill>
                  <a:srgbClr val="0000FF"/>
                </a:solidFill>
                <a:latin typeface="黑体" panose="02010609060101010101" pitchFamily="49" charset="-122"/>
                <a:ea typeface="黑体" panose="02010609060101010101" pitchFamily="49" charset="-122"/>
              </a:rPr>
              <a:t>咪咪在看书。但是我会在明天看书。</a:t>
            </a:r>
          </a:p>
        </p:txBody>
      </p:sp>
      <p:sp>
        <p:nvSpPr>
          <p:cNvPr id="9219" name="矩形 3"/>
          <p:cNvSpPr/>
          <p:nvPr/>
        </p:nvSpPr>
        <p:spPr>
          <a:xfrm>
            <a:off x="1357313" y="3500438"/>
            <a:ext cx="7193756" cy="1028700"/>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30000"/>
              </a:lnSpc>
            </a:pPr>
            <a:r>
              <a:rPr lang="zh-CN" altLang="zh-CN" sz="2400" b="1">
                <a:solidFill>
                  <a:srgbClr val="0000FF"/>
                </a:solidFill>
                <a:latin typeface="黑体" panose="02010609060101010101" pitchFamily="49" charset="-122"/>
                <a:ea typeface="黑体" panose="02010609060101010101" pitchFamily="49" charset="-122"/>
              </a:rPr>
              <a:t>六月了。已经是夏天了。桃树结了许多果实。米基在摘桃子。他没有在看书。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randombar(horizontal)">
                                      <p:cBhvr>
                                        <p:cTn id="7" dur="500" fill="hold"/>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fill="hold"/>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p:cNvPicPr>
          <p:nvPr/>
        </p:nvPicPr>
        <p:blipFill>
          <a:blip r:embed="rId2" cstate="screen"/>
          <a:srcRect t="4961"/>
          <a:stretch>
            <a:fillRect/>
          </a:stretch>
        </p:blipFill>
        <p:spPr>
          <a:xfrm>
            <a:off x="2297907" y="302419"/>
            <a:ext cx="4588669" cy="3087291"/>
          </a:xfrm>
          <a:prstGeom prst="rect">
            <a:avLst/>
          </a:prstGeom>
          <a:noFill/>
          <a:ln>
            <a:noFill/>
            <a:miter lim="800000"/>
            <a:headEnd/>
            <a:tailEnd/>
          </a:ln>
        </p:spPr>
      </p:pic>
      <p:sp>
        <p:nvSpPr>
          <p:cNvPr id="10242" name="矩形 1"/>
          <p:cNvSpPr/>
          <p:nvPr/>
        </p:nvSpPr>
        <p:spPr>
          <a:xfrm>
            <a:off x="1395413" y="3296841"/>
            <a:ext cx="6666310" cy="1397794"/>
          </a:xfrm>
          <a:prstGeom prst="rect">
            <a:avLst/>
          </a:prstGeom>
          <a:noFill/>
          <a:ln>
            <a:noFill/>
            <a:miter lim="800000"/>
          </a:ln>
        </p:spPr>
        <p:txBody>
          <a:bodyPr lIns="68580" tIns="34290" rIns="68580" bIns="34290"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微软雅黑" panose="020B0503020204020204" pitchFamily="34" charset="-122"/>
                <a:ea typeface="宋体" panose="02010600030101010101" pitchFamily="2" charset="-122"/>
              </a:defRPr>
            </a:lvl5pPr>
          </a:lstStyle>
          <a:p>
            <a:pPr lvl="0">
              <a:lnSpc>
                <a:spcPct val="120000"/>
              </a:lnSpc>
            </a:pPr>
            <a:r>
              <a:rPr lang="en-US" altLang="zh-CN" sz="2400" b="1">
                <a:latin typeface="Times New Roman" panose="02020603050405020304" pitchFamily="18" charset="0"/>
              </a:rPr>
              <a:t>It is October. Autumn is here. The leaves are red, yellow and brown. Micky is looking for a bird. He isn’t reading the book.</a:t>
            </a:r>
            <a:endParaRPr lang="zh-CN" altLang="zh-CN" sz="2400" b="1">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randombar(horizontal)">
                                      <p:cBhvr>
                                        <p:cTn id="7" dur="500" fill="hold"/>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英语ppt定制要求">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全屏显示(16:9)</PresentationFormat>
  <Paragraphs>110</Paragraphs>
  <Slides>29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汉仪乐喵体简</vt:lpstr>
      <vt:lpstr>黑体</vt:lpstr>
      <vt:lpstr>楷体</vt:lpstr>
      <vt:lpstr>宋体</vt:lpstr>
      <vt:lpstr>微软雅黑</vt:lpstr>
      <vt:lpstr>Arial</vt:lpstr>
      <vt:lpstr>Calibri</vt:lpstr>
      <vt:lpstr>Comic Sans MS</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2021-02-10T12:50:00Z</cp:lastPrinted>
  <dcterms:created xsi:type="dcterms:W3CDTF">2021-02-10T12:50:00Z</dcterms:created>
  <dcterms:modified xsi:type="dcterms:W3CDTF">2023-01-17T00:28:02Z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1C15702C94104560A778869B9B822B78</vt:lpwstr>
  </property>
  <property fmtid="{D5CDD505-2E9C-101B-9397-08002B2CF9AE}" pid="7" name="KSOProductBuildVer">
    <vt:lpwstr>2052-11.1.0.11294</vt:lpwstr>
  </property>
  <property fmtid="{A09F084E-AD41-489F-8076-AA5BE3082BCA}" pid="100">
    <vt:ui4>5</vt:ui4>
  </property>
  <property fmtid="{64440492-4C8B-11D1-8B70-080036B11A03}" pid="11">
    <vt:lpwstr>www.2ppt.com-爱PPT提供资源下载</vt:lpwstr>
  </property>
</Properties>
</file>